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60" r:id="rId5"/>
    <p:sldId id="261" r:id="rId6"/>
    <p:sldId id="262" r:id="rId7"/>
    <p:sldId id="263" r:id="rId8"/>
    <p:sldId id="274" r:id="rId9"/>
    <p:sldId id="264" r:id="rId10"/>
    <p:sldId id="265" r:id="rId11"/>
    <p:sldId id="266" r:id="rId12"/>
    <p:sldId id="267" r:id="rId13"/>
    <p:sldId id="275" r:id="rId14"/>
    <p:sldId id="259" r:id="rId15"/>
    <p:sldId id="268" r:id="rId16"/>
    <p:sldId id="269" r:id="rId17"/>
    <p:sldId id="276" r:id="rId18"/>
    <p:sldId id="270" r:id="rId19"/>
    <p:sldId id="271" r:id="rId20"/>
    <p:sldId id="272" r:id="rId21"/>
    <p:sldId id="273"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33CCCC"/>
    <a:srgbClr val="00FFFF"/>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80" autoAdjust="0"/>
  </p:normalViewPr>
  <p:slideViewPr>
    <p:cSldViewPr snapToGrid="0">
      <p:cViewPr varScale="1">
        <p:scale>
          <a:sx n="90" d="100"/>
          <a:sy n="90" d="100"/>
        </p:scale>
        <p:origin x="13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00BFC3"/>
              </a:solidFill>
              <a:ln w="19050">
                <a:solidFill>
                  <a:schemeClr val="bg1"/>
                </a:solidFill>
              </a:ln>
              <a:effectLst>
                <a:innerShdw blurRad="63500" dist="50800" dir="13500000">
                  <a:prstClr val="black">
                    <a:alpha val="50000"/>
                  </a:prstClr>
                </a:innerShdw>
              </a:effectLst>
            </c:spPr>
          </c:dPt>
          <c:dPt>
            <c:idx val="1"/>
            <c:bubble3D val="0"/>
            <c:spPr>
              <a:solidFill>
                <a:schemeClr val="bg1">
                  <a:lumMod val="50000"/>
                </a:schemeClr>
              </a:solidFill>
              <a:ln w="19050">
                <a:noFill/>
              </a:ln>
              <a:effectLst/>
            </c:spPr>
          </c:dPt>
          <c:cat>
            <c:strRef>
              <c:f>Sheet1!$A$2:$A$3</c:f>
              <c:strCache>
                <c:ptCount val="2"/>
                <c:pt idx="0">
                  <c:v>上半年</c:v>
                </c:pt>
                <c:pt idx="1">
                  <c:v>下半年</c:v>
                </c:pt>
              </c:strCache>
            </c:strRef>
          </c:cat>
          <c:val>
            <c:numRef>
              <c:f>Sheet1!$B$2:$B$3</c:f>
              <c:numCache>
                <c:formatCode>General</c:formatCode>
                <c:ptCount val="2"/>
                <c:pt idx="0">
                  <c:v>8.2000000000000011</c:v>
                </c:pt>
                <c:pt idx="1">
                  <c:v>3.2</c:v>
                </c:pt>
              </c:numCache>
            </c:numRef>
          </c:val>
        </c:ser>
        <c:dLbls>
          <c:showLegendKey val="0"/>
          <c:showVal val="0"/>
          <c:showCatName val="0"/>
          <c:showSerName val="0"/>
          <c:showPercent val="0"/>
          <c:showBubbleSize val="0"/>
          <c:showLeaderLines val="1"/>
        </c:dLbls>
        <c:firstSliceAng val="177"/>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22153E-6613-4DE5-8F40-7E26672FF83C}" type="datetimeFigureOut">
              <a:rPr lang="zh-CN" altLang="en-US" smtClean="0"/>
              <a:t>2018/8/31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3B782-A776-4525-8139-4A2A8CF8AE3D}" type="slidenum">
              <a:rPr lang="zh-CN" altLang="en-US" smtClean="0"/>
              <a:t>‹#›</a:t>
            </a:fld>
            <a:endParaRPr lang="zh-CN" altLang="en-US"/>
          </a:p>
        </p:txBody>
      </p:sp>
    </p:spTree>
    <p:extLst>
      <p:ext uri="{BB962C8B-B14F-4D97-AF65-F5344CB8AC3E}">
        <p14:creationId xmlns:p14="http://schemas.microsoft.com/office/powerpoint/2010/main" val="3701507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E303B782-A776-4525-8139-4A2A8CF8AE3D}" type="slidenum">
              <a:rPr lang="zh-CN" altLang="en-US" smtClean="0"/>
              <a:t>1</a:t>
            </a:fld>
            <a:endParaRPr lang="zh-CN" altLang="en-US"/>
          </a:p>
        </p:txBody>
      </p:sp>
    </p:spTree>
    <p:extLst>
      <p:ext uri="{BB962C8B-B14F-4D97-AF65-F5344CB8AC3E}">
        <p14:creationId xmlns:p14="http://schemas.microsoft.com/office/powerpoint/2010/main" val="4086175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03B782-A776-4525-8139-4A2A8CF8AE3D}" type="slidenum">
              <a:rPr lang="zh-CN" altLang="en-US" smtClean="0"/>
              <a:t>10</a:t>
            </a:fld>
            <a:endParaRPr lang="zh-CN" altLang="en-US"/>
          </a:p>
        </p:txBody>
      </p:sp>
    </p:spTree>
    <p:extLst>
      <p:ext uri="{BB962C8B-B14F-4D97-AF65-F5344CB8AC3E}">
        <p14:creationId xmlns:p14="http://schemas.microsoft.com/office/powerpoint/2010/main" val="2516187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E303B782-A776-4525-8139-4A2A8CF8AE3D}" type="slidenum">
              <a:rPr lang="zh-CN" altLang="en-US" smtClean="0"/>
              <a:t>12</a:t>
            </a:fld>
            <a:endParaRPr lang="zh-CN" altLang="en-US"/>
          </a:p>
        </p:txBody>
      </p:sp>
    </p:spTree>
    <p:extLst>
      <p:ext uri="{BB962C8B-B14F-4D97-AF65-F5344CB8AC3E}">
        <p14:creationId xmlns:p14="http://schemas.microsoft.com/office/powerpoint/2010/main" val="1244396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E303B782-A776-4525-8139-4A2A8CF8AE3D}" type="slidenum">
              <a:rPr lang="zh-CN" altLang="en-US" smtClean="0"/>
              <a:t>20</a:t>
            </a:fld>
            <a:endParaRPr lang="zh-CN" altLang="en-US"/>
          </a:p>
        </p:txBody>
      </p:sp>
    </p:spTree>
    <p:extLst>
      <p:ext uri="{BB962C8B-B14F-4D97-AF65-F5344CB8AC3E}">
        <p14:creationId xmlns:p14="http://schemas.microsoft.com/office/powerpoint/2010/main" val="773898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882996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2583680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1946903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254724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83708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189098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4288940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4103179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3468729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4161870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93D304-C602-402B-B787-0ACA904871B6}"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4291154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93D304-C602-402B-B787-0ACA904871B6}" type="datetimeFigureOut">
              <a:rPr lang="zh-CN" altLang="en-US" smtClean="0"/>
              <a:t>2018/8/31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B55090-5D8E-4C61-B6C4-5CD4FA2D6DD9}" type="slidenum">
              <a:rPr lang="zh-CN" altLang="en-US" smtClean="0"/>
              <a:t>‹#›</a:t>
            </a:fld>
            <a:endParaRPr lang="zh-CN" altLang="en-US"/>
          </a:p>
        </p:txBody>
      </p:sp>
    </p:spTree>
    <p:extLst>
      <p:ext uri="{BB962C8B-B14F-4D97-AF65-F5344CB8AC3E}">
        <p14:creationId xmlns:p14="http://schemas.microsoft.com/office/powerpoint/2010/main" val="3367797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4" name="矩形 3"/>
          <p:cNvSpPr/>
          <p:nvPr/>
        </p:nvSpPr>
        <p:spPr>
          <a:xfrm>
            <a:off x="1778000" y="0"/>
            <a:ext cx="8636000" cy="6858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 name="文本框 5"/>
          <p:cNvSpPr txBox="1"/>
          <p:nvPr/>
        </p:nvSpPr>
        <p:spPr>
          <a:xfrm>
            <a:off x="2506638" y="922263"/>
            <a:ext cx="7178722" cy="3477875"/>
          </a:xfrm>
          <a:prstGeom prst="rect">
            <a:avLst/>
          </a:prstGeom>
          <a:noFill/>
        </p:spPr>
        <p:txBody>
          <a:bodyPr wrap="square" rtlCol="0">
            <a:spAutoFit/>
          </a:bodyPr>
          <a:lstStyle/>
          <a:p>
            <a:r>
              <a:rPr lang="en-US" altLang="zh-CN" sz="22000" b="1" dirty="0" smtClean="0">
                <a:solidFill>
                  <a:srgbClr val="33CCCC"/>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a:t>
            </a:r>
            <a:r>
              <a:rPr lang="en-US" altLang="zh-CN" sz="22000" b="1" dirty="0" smtClean="0">
                <a:solidFill>
                  <a:srgbClr val="00999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a:t>
            </a:r>
            <a:endParaRPr lang="zh-CN" altLang="en-US" sz="22000" b="1" dirty="0">
              <a:solidFill>
                <a:srgbClr val="33CCCC"/>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文本框 6"/>
          <p:cNvSpPr txBox="1">
            <a:spLocks noChangeArrowheads="1"/>
          </p:cNvSpPr>
          <p:nvPr/>
        </p:nvSpPr>
        <p:spPr bwMode="auto">
          <a:xfrm>
            <a:off x="2310348" y="4400138"/>
            <a:ext cx="75713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3200" b="1" dirty="0">
                <a:solidFill>
                  <a:schemeClr val="tx2">
                    <a:lumMod val="50000"/>
                  </a:schemeClr>
                </a:solidFill>
                <a:latin typeface="微软雅黑" panose="020B0503020204020204" pitchFamily="34" charset="-122"/>
                <a:ea typeface="微软雅黑" panose="020B0503020204020204" pitchFamily="34" charset="-122"/>
              </a:rPr>
              <a:t>商务工作汇报总结政府调研</a:t>
            </a:r>
            <a:r>
              <a:rPr lang="zh-CN" altLang="en-US" sz="3200" b="1" dirty="0" smtClean="0">
                <a:solidFill>
                  <a:schemeClr val="tx2">
                    <a:lumMod val="50000"/>
                  </a:schemeClr>
                </a:solidFill>
                <a:latin typeface="微软雅黑" panose="020B0503020204020204" pitchFamily="34" charset="-122"/>
                <a:ea typeface="微软雅黑" panose="020B0503020204020204" pitchFamily="34" charset="-122"/>
              </a:rPr>
              <a:t>公关</a:t>
            </a:r>
            <a:r>
              <a:rPr lang="zh-CN" altLang="en-US" sz="3200" b="1" dirty="0">
                <a:solidFill>
                  <a:schemeClr val="tx2">
                    <a:lumMod val="50000"/>
                  </a:schemeClr>
                </a:solidFill>
                <a:latin typeface="微软雅黑" panose="020B0503020204020204" pitchFamily="34" charset="-122"/>
                <a:ea typeface="微软雅黑" panose="020B0503020204020204" pitchFamily="34" charset="-122"/>
              </a:rPr>
              <a:t>活动计划</a:t>
            </a:r>
          </a:p>
        </p:txBody>
      </p:sp>
    </p:spTree>
    <p:extLst>
      <p:ext uri="{BB962C8B-B14F-4D97-AF65-F5344CB8AC3E}">
        <p14:creationId xmlns:p14="http://schemas.microsoft.com/office/powerpoint/2010/main" val="52436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1" y="0"/>
            <a:ext cx="6741994" cy="6858000"/>
          </a:xfrm>
          <a:custGeom>
            <a:avLst/>
            <a:gdLst>
              <a:gd name="connsiteX0" fmla="*/ 0 w 6186985"/>
              <a:gd name="connsiteY0" fmla="*/ 0 h 6858000"/>
              <a:gd name="connsiteX1" fmla="*/ 6186985 w 6186985"/>
              <a:gd name="connsiteY1" fmla="*/ 0 h 6858000"/>
              <a:gd name="connsiteX2" fmla="*/ 6186985 w 6186985"/>
              <a:gd name="connsiteY2" fmla="*/ 6858000 h 6858000"/>
              <a:gd name="connsiteX3" fmla="*/ 0 w 6186985"/>
              <a:gd name="connsiteY3" fmla="*/ 6858000 h 6858000"/>
              <a:gd name="connsiteX4" fmla="*/ 0 w 6186985"/>
              <a:gd name="connsiteY4" fmla="*/ 0 h 6858000"/>
              <a:gd name="connsiteX0" fmla="*/ 0 w 7456227"/>
              <a:gd name="connsiteY0" fmla="*/ 0 h 6885296"/>
              <a:gd name="connsiteX1" fmla="*/ 6186985 w 7456227"/>
              <a:gd name="connsiteY1" fmla="*/ 0 h 6885296"/>
              <a:gd name="connsiteX2" fmla="*/ 7456227 w 7456227"/>
              <a:gd name="connsiteY2" fmla="*/ 6885296 h 6885296"/>
              <a:gd name="connsiteX3" fmla="*/ 0 w 7456227"/>
              <a:gd name="connsiteY3" fmla="*/ 6858000 h 6885296"/>
              <a:gd name="connsiteX4" fmla="*/ 0 w 7456227"/>
              <a:gd name="connsiteY4" fmla="*/ 0 h 6885296"/>
              <a:gd name="connsiteX0" fmla="*/ 0 w 7456227"/>
              <a:gd name="connsiteY0" fmla="*/ 0 h 6885296"/>
              <a:gd name="connsiteX1" fmla="*/ 5722961 w 7456227"/>
              <a:gd name="connsiteY1" fmla="*/ 0 h 6885296"/>
              <a:gd name="connsiteX2" fmla="*/ 7456227 w 7456227"/>
              <a:gd name="connsiteY2" fmla="*/ 6885296 h 6885296"/>
              <a:gd name="connsiteX3" fmla="*/ 0 w 7456227"/>
              <a:gd name="connsiteY3" fmla="*/ 6858000 h 6885296"/>
              <a:gd name="connsiteX4" fmla="*/ 0 w 7456227"/>
              <a:gd name="connsiteY4" fmla="*/ 0 h 6885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6227" h="6885296">
                <a:moveTo>
                  <a:pt x="0" y="0"/>
                </a:moveTo>
                <a:lnTo>
                  <a:pt x="5722961" y="0"/>
                </a:lnTo>
                <a:lnTo>
                  <a:pt x="7456227" y="6885296"/>
                </a:lnTo>
                <a:lnTo>
                  <a:pt x="0" y="6858000"/>
                </a:lnTo>
                <a:lnTo>
                  <a:pt x="0" y="0"/>
                </a:lnTo>
                <a:close/>
              </a:path>
            </a:pathLst>
          </a:cu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3" name="文本框 2"/>
          <p:cNvSpPr txBox="1"/>
          <p:nvPr/>
        </p:nvSpPr>
        <p:spPr>
          <a:xfrm>
            <a:off x="1356378" y="904157"/>
            <a:ext cx="3120088" cy="784830"/>
          </a:xfrm>
          <a:prstGeom prst="rect">
            <a:avLst/>
          </a:prstGeom>
          <a:noFill/>
          <a:effectLst>
            <a:outerShdw blurRad="50800" dist="38100" dir="2700000" algn="tl" rotWithShape="0">
              <a:prstClr val="black">
                <a:alpha val="40000"/>
              </a:prstClr>
            </a:outerShdw>
          </a:effectLst>
        </p:spPr>
        <p:txBody>
          <a:bodyPr wrap="square" rtlCol="0">
            <a:spAutoFit/>
          </a:bodyPr>
          <a:lstStyle/>
          <a:p>
            <a:pPr>
              <a:lnSpc>
                <a:spcPct val="90000"/>
              </a:lnSpc>
            </a:pPr>
            <a:r>
              <a:rPr kumimoji="1" lang="en-US" altLang="zh-CN" sz="5000" b="1" dirty="0" smtClean="0">
                <a:solidFill>
                  <a:schemeClr val="bg1"/>
                </a:solidFill>
              </a:rPr>
              <a:t>CONTENTS</a:t>
            </a:r>
          </a:p>
        </p:txBody>
      </p:sp>
      <p:sp>
        <p:nvSpPr>
          <p:cNvPr id="6" name="矩形 5"/>
          <p:cNvSpPr/>
          <p:nvPr/>
        </p:nvSpPr>
        <p:spPr>
          <a:xfrm>
            <a:off x="805217" y="2408389"/>
            <a:ext cx="1617278" cy="461665"/>
          </a:xfrm>
          <a:prstGeom prst="rect">
            <a:avLst/>
          </a:prstGeom>
        </p:spPr>
        <p:txBody>
          <a:bodyPr wrap="square">
            <a:spAutoFit/>
          </a:bodyPr>
          <a:lstStyle/>
          <a:p>
            <a:pPr algn="r"/>
            <a:r>
              <a:rPr lang="zh-CN" altLang="en-US" sz="2400" dirty="0">
                <a:solidFill>
                  <a:prstClr val="white"/>
                </a:solidFill>
                <a:latin typeface="微软雅黑" panose="020B0503020204020204" pitchFamily="34" charset="-122"/>
                <a:ea typeface="微软雅黑" panose="020B0503020204020204" pitchFamily="34" charset="-122"/>
                <a:cs typeface="微软雅黑"/>
              </a:rPr>
              <a:t>工作概况 </a:t>
            </a:r>
          </a:p>
        </p:txBody>
      </p:sp>
      <p:sp>
        <p:nvSpPr>
          <p:cNvPr id="8" name="矩形 7"/>
          <p:cNvSpPr/>
          <p:nvPr/>
        </p:nvSpPr>
        <p:spPr>
          <a:xfrm>
            <a:off x="2630995" y="2408389"/>
            <a:ext cx="2094183" cy="461665"/>
          </a:xfrm>
          <a:prstGeom prst="rect">
            <a:avLst/>
          </a:prstGeom>
        </p:spPr>
        <p:txBody>
          <a:bodyPr wrap="square" anchor="ctr">
            <a:spAutoFit/>
          </a:bodyPr>
          <a:lstStyle/>
          <a:p>
            <a:pPr algn="r"/>
            <a:r>
              <a:rPr kumimoji="1" lang="en-US" altLang="zh-CN" sz="2400" dirty="0" smtClean="0">
                <a:solidFill>
                  <a:prstClr val="white"/>
                </a:solidFill>
                <a:latin typeface="微软雅黑" panose="020B0503020204020204" pitchFamily="34" charset="-122"/>
                <a:ea typeface="微软雅黑" panose="020B0503020204020204" pitchFamily="34" charset="-122"/>
              </a:rPr>
              <a:t>PART ONE</a:t>
            </a:r>
            <a:endParaRPr lang="zh-CN" altLang="en-US" sz="2400" dirty="0">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805217" y="3127421"/>
            <a:ext cx="1617278" cy="461665"/>
          </a:xfrm>
          <a:prstGeom prst="rect">
            <a:avLst/>
          </a:prstGeom>
        </p:spPr>
        <p:txBody>
          <a:bodyPr wrap="square">
            <a:spAutoFit/>
          </a:bodyPr>
          <a:lstStyle/>
          <a:p>
            <a:pPr algn="r"/>
            <a:r>
              <a:rPr lang="zh-CN" altLang="en-US" sz="2400" dirty="0">
                <a:solidFill>
                  <a:prstClr val="white"/>
                </a:solidFill>
                <a:latin typeface="微软雅黑" panose="020B0503020204020204" pitchFamily="34" charset="-122"/>
                <a:ea typeface="微软雅黑" panose="020B0503020204020204" pitchFamily="34" charset="-122"/>
                <a:cs typeface="微软雅黑"/>
              </a:rPr>
              <a:t>阶段成就 </a:t>
            </a:r>
          </a:p>
        </p:txBody>
      </p:sp>
      <p:sp>
        <p:nvSpPr>
          <p:cNvPr id="11" name="矩形 10"/>
          <p:cNvSpPr/>
          <p:nvPr/>
        </p:nvSpPr>
        <p:spPr>
          <a:xfrm>
            <a:off x="2537697" y="3127421"/>
            <a:ext cx="2187481" cy="461665"/>
          </a:xfrm>
          <a:prstGeom prst="rect">
            <a:avLst/>
          </a:prstGeom>
        </p:spPr>
        <p:txBody>
          <a:bodyPr wrap="square" anchor="ctr">
            <a:spAutoFit/>
          </a:bodyPr>
          <a:lstStyle/>
          <a:p>
            <a:pPr algn="r"/>
            <a:r>
              <a:rPr kumimoji="1" lang="en-US" altLang="zh-CN" sz="2400" dirty="0" smtClean="0">
                <a:solidFill>
                  <a:prstClr val="white"/>
                </a:solidFill>
                <a:latin typeface="微软雅黑" panose="020B0503020204020204" pitchFamily="34" charset="-122"/>
                <a:ea typeface="微软雅黑" panose="020B0503020204020204" pitchFamily="34" charset="-122"/>
              </a:rPr>
              <a:t>PART TWO</a:t>
            </a:r>
            <a:endParaRPr lang="zh-CN" altLang="en-US" sz="2400" dirty="0">
              <a:solidFill>
                <a:prstClr val="black"/>
              </a:solidFill>
              <a:latin typeface="微软雅黑" panose="020B0503020204020204" pitchFamily="34" charset="-122"/>
              <a:ea typeface="微软雅黑" panose="020B0503020204020204" pitchFamily="34" charset="-122"/>
            </a:endParaRPr>
          </a:p>
        </p:txBody>
      </p:sp>
      <p:sp>
        <p:nvSpPr>
          <p:cNvPr id="12" name="矩形 11"/>
          <p:cNvSpPr/>
          <p:nvPr/>
        </p:nvSpPr>
        <p:spPr>
          <a:xfrm>
            <a:off x="805217" y="3846453"/>
            <a:ext cx="1617278" cy="461665"/>
          </a:xfrm>
          <a:prstGeom prst="rect">
            <a:avLst/>
          </a:prstGeom>
        </p:spPr>
        <p:txBody>
          <a:bodyPr wrap="square">
            <a:spAutoFit/>
          </a:bodyPr>
          <a:lstStyle/>
          <a:p>
            <a:pPr algn="r"/>
            <a:r>
              <a:rPr lang="zh-CN" altLang="en-US" sz="2400" dirty="0" smtClean="0">
                <a:solidFill>
                  <a:prstClr val="white"/>
                </a:solidFill>
                <a:latin typeface="微软雅黑" panose="020B0503020204020204" pitchFamily="34" charset="-122"/>
                <a:ea typeface="微软雅黑" panose="020B0503020204020204" pitchFamily="34" charset="-122"/>
                <a:cs typeface="微软雅黑"/>
              </a:rPr>
              <a:t>经验教训</a:t>
            </a:r>
            <a:endParaRPr kumimoji="1"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2282195" y="3846453"/>
            <a:ext cx="2442984" cy="461665"/>
          </a:xfrm>
          <a:prstGeom prst="rect">
            <a:avLst/>
          </a:prstGeom>
        </p:spPr>
        <p:txBody>
          <a:bodyPr wrap="square" anchor="ctr">
            <a:spAutoFit/>
          </a:bodyPr>
          <a:lstStyle/>
          <a:p>
            <a:pPr algn="r"/>
            <a:r>
              <a:rPr kumimoji="1" lang="en-US" altLang="zh-CN" sz="2400" dirty="0" smtClean="0">
                <a:solidFill>
                  <a:prstClr val="white"/>
                </a:solidFill>
                <a:latin typeface="微软雅黑" panose="020B0503020204020204" pitchFamily="34" charset="-122"/>
                <a:ea typeface="微软雅黑" panose="020B0503020204020204" pitchFamily="34" charset="-122"/>
              </a:rPr>
              <a:t>PART THREE</a:t>
            </a:r>
            <a:endParaRPr lang="zh-CN" altLang="en-US" sz="2400" dirty="0">
              <a:solidFill>
                <a:prstClr val="black"/>
              </a:solidFill>
              <a:latin typeface="微软雅黑" panose="020B0503020204020204" pitchFamily="34" charset="-122"/>
              <a:ea typeface="微软雅黑" panose="020B0503020204020204" pitchFamily="34" charset="-122"/>
            </a:endParaRPr>
          </a:p>
        </p:txBody>
      </p:sp>
      <p:sp>
        <p:nvSpPr>
          <p:cNvPr id="15" name="矩形 14"/>
          <p:cNvSpPr/>
          <p:nvPr/>
        </p:nvSpPr>
        <p:spPr>
          <a:xfrm>
            <a:off x="805217" y="4565486"/>
            <a:ext cx="1617278" cy="461665"/>
          </a:xfrm>
          <a:prstGeom prst="rect">
            <a:avLst/>
          </a:prstGeom>
        </p:spPr>
        <p:txBody>
          <a:bodyPr wrap="square">
            <a:spAutoFit/>
          </a:bodyPr>
          <a:lstStyle/>
          <a:p>
            <a:pPr algn="r"/>
            <a:r>
              <a:rPr lang="zh-CN" altLang="en-US" sz="2400" dirty="0">
                <a:solidFill>
                  <a:prstClr val="white"/>
                </a:solidFill>
                <a:latin typeface="微软雅黑" panose="020B0503020204020204" pitchFamily="34" charset="-122"/>
                <a:ea typeface="微软雅黑" panose="020B0503020204020204" pitchFamily="34" charset="-122"/>
                <a:cs typeface="微软雅黑"/>
              </a:rPr>
              <a:t>阶段计划 </a:t>
            </a:r>
          </a:p>
        </p:txBody>
      </p:sp>
      <p:sp>
        <p:nvSpPr>
          <p:cNvPr id="17" name="矩形 16"/>
          <p:cNvSpPr/>
          <p:nvPr/>
        </p:nvSpPr>
        <p:spPr>
          <a:xfrm>
            <a:off x="2417009" y="4565486"/>
            <a:ext cx="2308170" cy="461665"/>
          </a:xfrm>
          <a:prstGeom prst="rect">
            <a:avLst/>
          </a:prstGeom>
        </p:spPr>
        <p:txBody>
          <a:bodyPr wrap="square" anchor="ctr">
            <a:spAutoFit/>
          </a:bodyPr>
          <a:lstStyle/>
          <a:p>
            <a:pPr algn="r"/>
            <a:r>
              <a:rPr kumimoji="1" lang="en-US" altLang="zh-CN" sz="2400" dirty="0" smtClean="0">
                <a:solidFill>
                  <a:prstClr val="white"/>
                </a:solidFill>
                <a:latin typeface="微软雅黑" panose="020B0503020204020204" pitchFamily="34" charset="-122"/>
                <a:ea typeface="微软雅黑" panose="020B0503020204020204" pitchFamily="34" charset="-122"/>
              </a:rPr>
              <a:t>PART FOUR</a:t>
            </a:r>
            <a:endParaRPr lang="zh-CN" altLang="en-US" sz="240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5718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矩形 3"/>
          <p:cNvSpPr/>
          <p:nvPr/>
        </p:nvSpPr>
        <p:spPr>
          <a:xfrm>
            <a:off x="3821373" y="0"/>
            <a:ext cx="4558352" cy="6858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 name="椭圆 1"/>
          <p:cNvSpPr/>
          <p:nvPr/>
        </p:nvSpPr>
        <p:spPr>
          <a:xfrm>
            <a:off x="4787872" y="1577537"/>
            <a:ext cx="2434284" cy="2434284"/>
          </a:xfrm>
          <a:prstGeom prst="ellipse">
            <a:avLst/>
          </a:prstGeom>
          <a:solidFill>
            <a:srgbClr val="33CCCC"/>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0" b="1" dirty="0" smtClean="0">
                <a:solidFill>
                  <a:schemeClr val="bg1"/>
                </a:solidFill>
              </a:rPr>
              <a:t>1</a:t>
            </a:r>
            <a:endParaRPr kumimoji="1" lang="zh-CN" altLang="en-US" sz="14000" b="1" dirty="0">
              <a:solidFill>
                <a:schemeClr val="bg1"/>
              </a:solidFill>
            </a:endParaRPr>
          </a:p>
        </p:txBody>
      </p:sp>
      <p:sp>
        <p:nvSpPr>
          <p:cNvPr id="3" name="文本框 2"/>
          <p:cNvSpPr txBox="1"/>
          <p:nvPr/>
        </p:nvSpPr>
        <p:spPr>
          <a:xfrm>
            <a:off x="4374108" y="4247191"/>
            <a:ext cx="3302757"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添加第一部分</a:t>
            </a:r>
            <a:endParaRPr lang="zh-CN" altLang="zh-CN" sz="3600"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89888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矩形 2"/>
          <p:cNvSpPr/>
          <p:nvPr/>
        </p:nvSpPr>
        <p:spPr>
          <a:xfrm>
            <a:off x="0" y="1417333"/>
            <a:ext cx="1441034" cy="1245364"/>
          </a:xfrm>
          <a:prstGeom prst="rect">
            <a:avLst/>
          </a:prstGeom>
          <a:solidFill>
            <a:srgbClr val="7573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0" y="2830612"/>
            <a:ext cx="1441034" cy="1245364"/>
          </a:xfrm>
          <a:prstGeom prst="rect">
            <a:avLst/>
          </a:prstGeom>
          <a:solidFill>
            <a:srgbClr val="33CC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0" y="4404809"/>
            <a:ext cx="1441034" cy="1245364"/>
          </a:xfrm>
          <a:prstGeom prst="rect">
            <a:avLst/>
          </a:prstGeom>
          <a:solidFill>
            <a:srgbClr val="2930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2212819" y="2061134"/>
            <a:ext cx="9976517" cy="888029"/>
          </a:xfrm>
          <a:prstGeom prst="rect">
            <a:avLst/>
          </a:prstGeom>
          <a:solidFill>
            <a:srgbClr val="7573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2212819" y="3089739"/>
            <a:ext cx="9976517" cy="888029"/>
          </a:xfrm>
          <a:prstGeom prst="rect">
            <a:avLst/>
          </a:prstGeom>
          <a:solidFill>
            <a:srgbClr val="33CC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2206790" y="4118345"/>
            <a:ext cx="9983216" cy="888029"/>
          </a:xfrm>
          <a:prstGeom prst="rect">
            <a:avLst/>
          </a:prstGeom>
          <a:solidFill>
            <a:srgbClr val="2930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11"/>
          <p:cNvSpPr/>
          <p:nvPr/>
        </p:nvSpPr>
        <p:spPr>
          <a:xfrm>
            <a:off x="1436047" y="1417334"/>
            <a:ext cx="779746" cy="1529923"/>
          </a:xfrm>
          <a:custGeom>
            <a:avLst/>
            <a:gdLst>
              <a:gd name="connsiteX0" fmla="*/ 0 w 1826176"/>
              <a:gd name="connsiteY0" fmla="*/ 0 h 934227"/>
              <a:gd name="connsiteX1" fmla="*/ 1826176 w 1826176"/>
              <a:gd name="connsiteY1" fmla="*/ 0 h 934227"/>
              <a:gd name="connsiteX2" fmla="*/ 1826176 w 1826176"/>
              <a:gd name="connsiteY2" fmla="*/ 934227 h 934227"/>
              <a:gd name="connsiteX3" fmla="*/ 0 w 1826176"/>
              <a:gd name="connsiteY3" fmla="*/ 934227 h 934227"/>
              <a:gd name="connsiteX4" fmla="*/ 0 w 1826176"/>
              <a:gd name="connsiteY4" fmla="*/ 0 h 934227"/>
              <a:gd name="connsiteX0" fmla="*/ 0 w 1826176"/>
              <a:gd name="connsiteY0" fmla="*/ 0 h 1133668"/>
              <a:gd name="connsiteX1" fmla="*/ 1826176 w 1826176"/>
              <a:gd name="connsiteY1" fmla="*/ 0 h 1133668"/>
              <a:gd name="connsiteX2" fmla="*/ 556249 w 1826176"/>
              <a:gd name="connsiteY2" fmla="*/ 1133668 h 1133668"/>
              <a:gd name="connsiteX3" fmla="*/ 0 w 1826176"/>
              <a:gd name="connsiteY3" fmla="*/ 934227 h 1133668"/>
              <a:gd name="connsiteX4" fmla="*/ 0 w 1826176"/>
              <a:gd name="connsiteY4" fmla="*/ 0 h 1133668"/>
              <a:gd name="connsiteX0" fmla="*/ 0 w 556249"/>
              <a:gd name="connsiteY0" fmla="*/ 0 h 1133668"/>
              <a:gd name="connsiteX1" fmla="*/ 524763 w 556249"/>
              <a:gd name="connsiteY1" fmla="*/ 461865 h 1133668"/>
              <a:gd name="connsiteX2" fmla="*/ 556249 w 556249"/>
              <a:gd name="connsiteY2" fmla="*/ 1133668 h 1133668"/>
              <a:gd name="connsiteX3" fmla="*/ 0 w 556249"/>
              <a:gd name="connsiteY3" fmla="*/ 934227 h 1133668"/>
              <a:gd name="connsiteX4" fmla="*/ 0 w 556249"/>
              <a:gd name="connsiteY4" fmla="*/ 0 h 1133668"/>
              <a:gd name="connsiteX0" fmla="*/ 0 w 598230"/>
              <a:gd name="connsiteY0" fmla="*/ 0 h 1133668"/>
              <a:gd name="connsiteX1" fmla="*/ 598230 w 598230"/>
              <a:gd name="connsiteY1" fmla="*/ 493356 h 1133668"/>
              <a:gd name="connsiteX2" fmla="*/ 556249 w 598230"/>
              <a:gd name="connsiteY2" fmla="*/ 1133668 h 1133668"/>
              <a:gd name="connsiteX3" fmla="*/ 0 w 598230"/>
              <a:gd name="connsiteY3" fmla="*/ 934227 h 1133668"/>
              <a:gd name="connsiteX4" fmla="*/ 0 w 598230"/>
              <a:gd name="connsiteY4" fmla="*/ 0 h 1133668"/>
              <a:gd name="connsiteX0" fmla="*/ 0 w 608726"/>
              <a:gd name="connsiteY0" fmla="*/ 0 h 1154661"/>
              <a:gd name="connsiteX1" fmla="*/ 598230 w 608726"/>
              <a:gd name="connsiteY1" fmla="*/ 493356 h 1154661"/>
              <a:gd name="connsiteX2" fmla="*/ 608726 w 608726"/>
              <a:gd name="connsiteY2" fmla="*/ 1154661 h 1154661"/>
              <a:gd name="connsiteX3" fmla="*/ 0 w 608726"/>
              <a:gd name="connsiteY3" fmla="*/ 934227 h 1154661"/>
              <a:gd name="connsiteX4" fmla="*/ 0 w 608726"/>
              <a:gd name="connsiteY4" fmla="*/ 0 h 1154661"/>
              <a:gd name="connsiteX0" fmla="*/ 0 w 598230"/>
              <a:gd name="connsiteY0" fmla="*/ 0 h 1144165"/>
              <a:gd name="connsiteX1" fmla="*/ 598230 w 598230"/>
              <a:gd name="connsiteY1" fmla="*/ 493356 h 1144165"/>
              <a:gd name="connsiteX2" fmla="*/ 577240 w 598230"/>
              <a:gd name="connsiteY2" fmla="*/ 1144165 h 1144165"/>
              <a:gd name="connsiteX3" fmla="*/ 0 w 598230"/>
              <a:gd name="connsiteY3" fmla="*/ 934227 h 1144165"/>
              <a:gd name="connsiteX4" fmla="*/ 0 w 598230"/>
              <a:gd name="connsiteY4" fmla="*/ 0 h 1144165"/>
              <a:gd name="connsiteX0" fmla="*/ 0 w 577240"/>
              <a:gd name="connsiteY0" fmla="*/ 0 h 1144165"/>
              <a:gd name="connsiteX1" fmla="*/ 559424 w 577240"/>
              <a:gd name="connsiteY1" fmla="*/ 493356 h 1144165"/>
              <a:gd name="connsiteX2" fmla="*/ 577240 w 577240"/>
              <a:gd name="connsiteY2" fmla="*/ 1144165 h 1144165"/>
              <a:gd name="connsiteX3" fmla="*/ 0 w 577240"/>
              <a:gd name="connsiteY3" fmla="*/ 934227 h 1144165"/>
              <a:gd name="connsiteX4" fmla="*/ 0 w 577240"/>
              <a:gd name="connsiteY4" fmla="*/ 0 h 1144165"/>
              <a:gd name="connsiteX0" fmla="*/ 0 w 584118"/>
              <a:gd name="connsiteY0" fmla="*/ 0 h 1144165"/>
              <a:gd name="connsiteX1" fmla="*/ 584118 w 584118"/>
              <a:gd name="connsiteY1" fmla="*/ 486300 h 1144165"/>
              <a:gd name="connsiteX2" fmla="*/ 577240 w 584118"/>
              <a:gd name="connsiteY2" fmla="*/ 1144165 h 1144165"/>
              <a:gd name="connsiteX3" fmla="*/ 0 w 584118"/>
              <a:gd name="connsiteY3" fmla="*/ 934227 h 1144165"/>
              <a:gd name="connsiteX4" fmla="*/ 0 w 584118"/>
              <a:gd name="connsiteY4" fmla="*/ 0 h 1144165"/>
              <a:gd name="connsiteX0" fmla="*/ 0 w 584937"/>
              <a:gd name="connsiteY0" fmla="*/ 0 h 1147693"/>
              <a:gd name="connsiteX1" fmla="*/ 584118 w 584937"/>
              <a:gd name="connsiteY1" fmla="*/ 486300 h 1147693"/>
              <a:gd name="connsiteX2" fmla="*/ 584295 w 584937"/>
              <a:gd name="connsiteY2" fmla="*/ 1147693 h 1147693"/>
              <a:gd name="connsiteX3" fmla="*/ 0 w 584937"/>
              <a:gd name="connsiteY3" fmla="*/ 934227 h 1147693"/>
              <a:gd name="connsiteX4" fmla="*/ 0 w 584937"/>
              <a:gd name="connsiteY4" fmla="*/ 0 h 114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37" h="1147693">
                <a:moveTo>
                  <a:pt x="0" y="0"/>
                </a:moveTo>
                <a:lnTo>
                  <a:pt x="584118" y="486300"/>
                </a:lnTo>
                <a:cubicBezTo>
                  <a:pt x="581825" y="705588"/>
                  <a:pt x="586588" y="928405"/>
                  <a:pt x="584295" y="1147693"/>
                </a:cubicBezTo>
                <a:lnTo>
                  <a:pt x="0" y="934227"/>
                </a:lnTo>
                <a:lnTo>
                  <a:pt x="0" y="0"/>
                </a:lnTo>
                <a:close/>
              </a:path>
            </a:pathLst>
          </a:cu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13"/>
          <p:cNvSpPr/>
          <p:nvPr/>
        </p:nvSpPr>
        <p:spPr>
          <a:xfrm>
            <a:off x="1436046" y="2830612"/>
            <a:ext cx="784734" cy="1245364"/>
          </a:xfrm>
          <a:custGeom>
            <a:avLst/>
            <a:gdLst>
              <a:gd name="connsiteX0" fmla="*/ 0 w 1826176"/>
              <a:gd name="connsiteY0" fmla="*/ 0 h 934227"/>
              <a:gd name="connsiteX1" fmla="*/ 1826176 w 1826176"/>
              <a:gd name="connsiteY1" fmla="*/ 0 h 934227"/>
              <a:gd name="connsiteX2" fmla="*/ 1826176 w 1826176"/>
              <a:gd name="connsiteY2" fmla="*/ 934227 h 934227"/>
              <a:gd name="connsiteX3" fmla="*/ 0 w 1826176"/>
              <a:gd name="connsiteY3" fmla="*/ 934227 h 934227"/>
              <a:gd name="connsiteX4" fmla="*/ 0 w 1826176"/>
              <a:gd name="connsiteY4" fmla="*/ 0 h 934227"/>
              <a:gd name="connsiteX0" fmla="*/ 0 w 1826176"/>
              <a:gd name="connsiteY0" fmla="*/ 0 h 934227"/>
              <a:gd name="connsiteX1" fmla="*/ 546455 w 1826176"/>
              <a:gd name="connsiteY1" fmla="*/ 230621 h 934227"/>
              <a:gd name="connsiteX2" fmla="*/ 1826176 w 1826176"/>
              <a:gd name="connsiteY2" fmla="*/ 934227 h 934227"/>
              <a:gd name="connsiteX3" fmla="*/ 0 w 1826176"/>
              <a:gd name="connsiteY3" fmla="*/ 934227 h 934227"/>
              <a:gd name="connsiteX4" fmla="*/ 0 w 1826176"/>
              <a:gd name="connsiteY4" fmla="*/ 0 h 934227"/>
              <a:gd name="connsiteX0" fmla="*/ 0 w 546455"/>
              <a:gd name="connsiteY0" fmla="*/ 0 h 934227"/>
              <a:gd name="connsiteX1" fmla="*/ 546455 w 546455"/>
              <a:gd name="connsiteY1" fmla="*/ 230621 h 934227"/>
              <a:gd name="connsiteX2" fmla="*/ 367813 w 546455"/>
              <a:gd name="connsiteY2" fmla="*/ 716599 h 934227"/>
              <a:gd name="connsiteX3" fmla="*/ 0 w 546455"/>
              <a:gd name="connsiteY3" fmla="*/ 934227 h 934227"/>
              <a:gd name="connsiteX4" fmla="*/ 0 w 546455"/>
              <a:gd name="connsiteY4" fmla="*/ 0 h 934227"/>
              <a:gd name="connsiteX0" fmla="*/ 0 w 585431"/>
              <a:gd name="connsiteY0" fmla="*/ 0 h 934227"/>
              <a:gd name="connsiteX1" fmla="*/ 546455 w 585431"/>
              <a:gd name="connsiteY1" fmla="*/ 230621 h 934227"/>
              <a:gd name="connsiteX2" fmla="*/ 585431 w 585431"/>
              <a:gd name="connsiteY2" fmla="*/ 856271 h 934227"/>
              <a:gd name="connsiteX3" fmla="*/ 0 w 585431"/>
              <a:gd name="connsiteY3" fmla="*/ 934227 h 934227"/>
              <a:gd name="connsiteX4" fmla="*/ 0 w 585431"/>
              <a:gd name="connsiteY4" fmla="*/ 0 h 934227"/>
              <a:gd name="connsiteX0" fmla="*/ 0 w 585431"/>
              <a:gd name="connsiteY0" fmla="*/ 0 h 934227"/>
              <a:gd name="connsiteX1" fmla="*/ 585431 w 585431"/>
              <a:gd name="connsiteY1" fmla="*/ 204636 h 934227"/>
              <a:gd name="connsiteX2" fmla="*/ 585431 w 585431"/>
              <a:gd name="connsiteY2" fmla="*/ 856271 h 934227"/>
              <a:gd name="connsiteX3" fmla="*/ 0 w 585431"/>
              <a:gd name="connsiteY3" fmla="*/ 934227 h 934227"/>
              <a:gd name="connsiteX4" fmla="*/ 0 w 585431"/>
              <a:gd name="connsiteY4" fmla="*/ 0 h 934227"/>
              <a:gd name="connsiteX0" fmla="*/ 0 w 588679"/>
              <a:gd name="connsiteY0" fmla="*/ 0 h 934227"/>
              <a:gd name="connsiteX1" fmla="*/ 588679 w 588679"/>
              <a:gd name="connsiteY1" fmla="*/ 194891 h 934227"/>
              <a:gd name="connsiteX2" fmla="*/ 585431 w 588679"/>
              <a:gd name="connsiteY2" fmla="*/ 856271 h 934227"/>
              <a:gd name="connsiteX3" fmla="*/ 0 w 588679"/>
              <a:gd name="connsiteY3" fmla="*/ 934227 h 934227"/>
              <a:gd name="connsiteX4" fmla="*/ 0 w 588679"/>
              <a:gd name="connsiteY4" fmla="*/ 0 h 934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679" h="934227">
                <a:moveTo>
                  <a:pt x="0" y="0"/>
                </a:moveTo>
                <a:lnTo>
                  <a:pt x="588679" y="194891"/>
                </a:lnTo>
                <a:cubicBezTo>
                  <a:pt x="587596" y="415351"/>
                  <a:pt x="586514" y="635811"/>
                  <a:pt x="585431" y="856271"/>
                </a:cubicBezTo>
                <a:lnTo>
                  <a:pt x="0" y="934227"/>
                </a:lnTo>
                <a:lnTo>
                  <a:pt x="0" y="0"/>
                </a:lnTo>
                <a:close/>
              </a:path>
            </a:pathLst>
          </a:custGeom>
          <a:solidFill>
            <a:srgbClr val="0099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1"/>
          <p:cNvSpPr/>
          <p:nvPr/>
        </p:nvSpPr>
        <p:spPr>
          <a:xfrm flipV="1">
            <a:off x="1427044" y="4120250"/>
            <a:ext cx="779746" cy="1529923"/>
          </a:xfrm>
          <a:custGeom>
            <a:avLst/>
            <a:gdLst>
              <a:gd name="connsiteX0" fmla="*/ 0 w 1826176"/>
              <a:gd name="connsiteY0" fmla="*/ 0 h 934227"/>
              <a:gd name="connsiteX1" fmla="*/ 1826176 w 1826176"/>
              <a:gd name="connsiteY1" fmla="*/ 0 h 934227"/>
              <a:gd name="connsiteX2" fmla="*/ 1826176 w 1826176"/>
              <a:gd name="connsiteY2" fmla="*/ 934227 h 934227"/>
              <a:gd name="connsiteX3" fmla="*/ 0 w 1826176"/>
              <a:gd name="connsiteY3" fmla="*/ 934227 h 934227"/>
              <a:gd name="connsiteX4" fmla="*/ 0 w 1826176"/>
              <a:gd name="connsiteY4" fmla="*/ 0 h 934227"/>
              <a:gd name="connsiteX0" fmla="*/ 0 w 1826176"/>
              <a:gd name="connsiteY0" fmla="*/ 0 h 1133668"/>
              <a:gd name="connsiteX1" fmla="*/ 1826176 w 1826176"/>
              <a:gd name="connsiteY1" fmla="*/ 0 h 1133668"/>
              <a:gd name="connsiteX2" fmla="*/ 556249 w 1826176"/>
              <a:gd name="connsiteY2" fmla="*/ 1133668 h 1133668"/>
              <a:gd name="connsiteX3" fmla="*/ 0 w 1826176"/>
              <a:gd name="connsiteY3" fmla="*/ 934227 h 1133668"/>
              <a:gd name="connsiteX4" fmla="*/ 0 w 1826176"/>
              <a:gd name="connsiteY4" fmla="*/ 0 h 1133668"/>
              <a:gd name="connsiteX0" fmla="*/ 0 w 556249"/>
              <a:gd name="connsiteY0" fmla="*/ 0 h 1133668"/>
              <a:gd name="connsiteX1" fmla="*/ 524763 w 556249"/>
              <a:gd name="connsiteY1" fmla="*/ 461865 h 1133668"/>
              <a:gd name="connsiteX2" fmla="*/ 556249 w 556249"/>
              <a:gd name="connsiteY2" fmla="*/ 1133668 h 1133668"/>
              <a:gd name="connsiteX3" fmla="*/ 0 w 556249"/>
              <a:gd name="connsiteY3" fmla="*/ 934227 h 1133668"/>
              <a:gd name="connsiteX4" fmla="*/ 0 w 556249"/>
              <a:gd name="connsiteY4" fmla="*/ 0 h 1133668"/>
              <a:gd name="connsiteX0" fmla="*/ 0 w 598230"/>
              <a:gd name="connsiteY0" fmla="*/ 0 h 1133668"/>
              <a:gd name="connsiteX1" fmla="*/ 598230 w 598230"/>
              <a:gd name="connsiteY1" fmla="*/ 493356 h 1133668"/>
              <a:gd name="connsiteX2" fmla="*/ 556249 w 598230"/>
              <a:gd name="connsiteY2" fmla="*/ 1133668 h 1133668"/>
              <a:gd name="connsiteX3" fmla="*/ 0 w 598230"/>
              <a:gd name="connsiteY3" fmla="*/ 934227 h 1133668"/>
              <a:gd name="connsiteX4" fmla="*/ 0 w 598230"/>
              <a:gd name="connsiteY4" fmla="*/ 0 h 1133668"/>
              <a:gd name="connsiteX0" fmla="*/ 0 w 608726"/>
              <a:gd name="connsiteY0" fmla="*/ 0 h 1154661"/>
              <a:gd name="connsiteX1" fmla="*/ 598230 w 608726"/>
              <a:gd name="connsiteY1" fmla="*/ 493356 h 1154661"/>
              <a:gd name="connsiteX2" fmla="*/ 608726 w 608726"/>
              <a:gd name="connsiteY2" fmla="*/ 1154661 h 1154661"/>
              <a:gd name="connsiteX3" fmla="*/ 0 w 608726"/>
              <a:gd name="connsiteY3" fmla="*/ 934227 h 1154661"/>
              <a:gd name="connsiteX4" fmla="*/ 0 w 608726"/>
              <a:gd name="connsiteY4" fmla="*/ 0 h 1154661"/>
              <a:gd name="connsiteX0" fmla="*/ 0 w 598230"/>
              <a:gd name="connsiteY0" fmla="*/ 0 h 1144165"/>
              <a:gd name="connsiteX1" fmla="*/ 598230 w 598230"/>
              <a:gd name="connsiteY1" fmla="*/ 493356 h 1144165"/>
              <a:gd name="connsiteX2" fmla="*/ 577240 w 598230"/>
              <a:gd name="connsiteY2" fmla="*/ 1144165 h 1144165"/>
              <a:gd name="connsiteX3" fmla="*/ 0 w 598230"/>
              <a:gd name="connsiteY3" fmla="*/ 934227 h 1144165"/>
              <a:gd name="connsiteX4" fmla="*/ 0 w 598230"/>
              <a:gd name="connsiteY4" fmla="*/ 0 h 1144165"/>
              <a:gd name="connsiteX0" fmla="*/ 0 w 577240"/>
              <a:gd name="connsiteY0" fmla="*/ 0 h 1144165"/>
              <a:gd name="connsiteX1" fmla="*/ 559424 w 577240"/>
              <a:gd name="connsiteY1" fmla="*/ 493356 h 1144165"/>
              <a:gd name="connsiteX2" fmla="*/ 577240 w 577240"/>
              <a:gd name="connsiteY2" fmla="*/ 1144165 h 1144165"/>
              <a:gd name="connsiteX3" fmla="*/ 0 w 577240"/>
              <a:gd name="connsiteY3" fmla="*/ 934227 h 1144165"/>
              <a:gd name="connsiteX4" fmla="*/ 0 w 577240"/>
              <a:gd name="connsiteY4" fmla="*/ 0 h 1144165"/>
              <a:gd name="connsiteX0" fmla="*/ 0 w 584118"/>
              <a:gd name="connsiteY0" fmla="*/ 0 h 1144165"/>
              <a:gd name="connsiteX1" fmla="*/ 584118 w 584118"/>
              <a:gd name="connsiteY1" fmla="*/ 486300 h 1144165"/>
              <a:gd name="connsiteX2" fmla="*/ 577240 w 584118"/>
              <a:gd name="connsiteY2" fmla="*/ 1144165 h 1144165"/>
              <a:gd name="connsiteX3" fmla="*/ 0 w 584118"/>
              <a:gd name="connsiteY3" fmla="*/ 934227 h 1144165"/>
              <a:gd name="connsiteX4" fmla="*/ 0 w 584118"/>
              <a:gd name="connsiteY4" fmla="*/ 0 h 1144165"/>
              <a:gd name="connsiteX0" fmla="*/ 0 w 584937"/>
              <a:gd name="connsiteY0" fmla="*/ 0 h 1147693"/>
              <a:gd name="connsiteX1" fmla="*/ 584118 w 584937"/>
              <a:gd name="connsiteY1" fmla="*/ 486300 h 1147693"/>
              <a:gd name="connsiteX2" fmla="*/ 584295 w 584937"/>
              <a:gd name="connsiteY2" fmla="*/ 1147693 h 1147693"/>
              <a:gd name="connsiteX3" fmla="*/ 0 w 584937"/>
              <a:gd name="connsiteY3" fmla="*/ 934227 h 1147693"/>
              <a:gd name="connsiteX4" fmla="*/ 0 w 584937"/>
              <a:gd name="connsiteY4" fmla="*/ 0 h 114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37" h="1147693">
                <a:moveTo>
                  <a:pt x="0" y="0"/>
                </a:moveTo>
                <a:lnTo>
                  <a:pt x="584118" y="486300"/>
                </a:lnTo>
                <a:cubicBezTo>
                  <a:pt x="581825" y="705588"/>
                  <a:pt x="586588" y="928405"/>
                  <a:pt x="584295" y="1147693"/>
                </a:cubicBezTo>
                <a:lnTo>
                  <a:pt x="0" y="934227"/>
                </a:lnTo>
                <a:lnTo>
                  <a:pt x="0" y="0"/>
                </a:lnTo>
                <a:close/>
              </a:path>
            </a:pathLst>
          </a:custGeom>
          <a:solidFill>
            <a:srgbClr val="0708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文本框 11"/>
          <p:cNvSpPr txBox="1"/>
          <p:nvPr/>
        </p:nvSpPr>
        <p:spPr>
          <a:xfrm>
            <a:off x="203318" y="1589313"/>
            <a:ext cx="1012101" cy="943642"/>
          </a:xfrm>
          <a:prstGeom prst="rect">
            <a:avLst/>
          </a:prstGeom>
          <a:noFill/>
        </p:spPr>
        <p:txBody>
          <a:bodyPr wrap="none" rtlCol="0">
            <a:spAutoFit/>
          </a:bodyPr>
          <a:lstStyle/>
          <a:p>
            <a:r>
              <a:rPr kumimoji="1" lang="en-US" altLang="zh-CN" sz="4000" b="1" dirty="0" smtClean="0">
                <a:solidFill>
                  <a:srgbClr val="FFFFFF"/>
                </a:solidFill>
              </a:rPr>
              <a:t>01</a:t>
            </a:r>
            <a:endParaRPr kumimoji="1" lang="zh-CN" altLang="en-US" sz="4000" b="1" dirty="0">
              <a:solidFill>
                <a:srgbClr val="FFFFFF"/>
              </a:solidFill>
            </a:endParaRPr>
          </a:p>
        </p:txBody>
      </p:sp>
      <p:sp>
        <p:nvSpPr>
          <p:cNvPr id="13" name="文本框 12"/>
          <p:cNvSpPr txBox="1"/>
          <p:nvPr/>
        </p:nvSpPr>
        <p:spPr>
          <a:xfrm>
            <a:off x="203318" y="3005134"/>
            <a:ext cx="1012101" cy="943642"/>
          </a:xfrm>
          <a:prstGeom prst="rect">
            <a:avLst/>
          </a:prstGeom>
          <a:noFill/>
        </p:spPr>
        <p:txBody>
          <a:bodyPr wrap="none" rtlCol="0">
            <a:spAutoFit/>
          </a:bodyPr>
          <a:lstStyle/>
          <a:p>
            <a:r>
              <a:rPr kumimoji="1" lang="en-US" altLang="zh-CN" sz="4000" b="1" dirty="0" smtClean="0">
                <a:solidFill>
                  <a:srgbClr val="FFFFFF"/>
                </a:solidFill>
              </a:rPr>
              <a:t>02</a:t>
            </a:r>
            <a:endParaRPr kumimoji="1" lang="zh-CN" altLang="en-US" sz="4000" b="1" dirty="0">
              <a:solidFill>
                <a:srgbClr val="FFFFFF"/>
              </a:solidFill>
            </a:endParaRPr>
          </a:p>
        </p:txBody>
      </p:sp>
      <p:sp>
        <p:nvSpPr>
          <p:cNvPr id="14" name="文本框 13"/>
          <p:cNvSpPr txBox="1"/>
          <p:nvPr/>
        </p:nvSpPr>
        <p:spPr>
          <a:xfrm>
            <a:off x="203318" y="4534553"/>
            <a:ext cx="1012101" cy="943642"/>
          </a:xfrm>
          <a:prstGeom prst="rect">
            <a:avLst/>
          </a:prstGeom>
          <a:noFill/>
        </p:spPr>
        <p:txBody>
          <a:bodyPr wrap="none" rtlCol="0">
            <a:spAutoFit/>
          </a:bodyPr>
          <a:lstStyle/>
          <a:p>
            <a:r>
              <a:rPr kumimoji="1" lang="en-US" altLang="zh-CN" sz="4000" b="1" dirty="0" smtClean="0">
                <a:solidFill>
                  <a:srgbClr val="FFFFFF"/>
                </a:solidFill>
              </a:rPr>
              <a:t>03</a:t>
            </a:r>
            <a:endParaRPr kumimoji="1" lang="zh-CN" altLang="en-US" sz="4000" b="1" dirty="0">
              <a:solidFill>
                <a:srgbClr val="FFFFFF"/>
              </a:solidFill>
            </a:endParaRPr>
          </a:p>
        </p:txBody>
      </p:sp>
      <p:sp>
        <p:nvSpPr>
          <p:cNvPr id="19" name="矩形 18"/>
          <p:cNvSpPr/>
          <p:nvPr/>
        </p:nvSpPr>
        <p:spPr>
          <a:xfrm>
            <a:off x="2764805" y="3263227"/>
            <a:ext cx="8603779" cy="523220"/>
          </a:xfrm>
          <a:prstGeom prst="rect">
            <a:avLst/>
          </a:prstGeom>
        </p:spPr>
        <p:txBody>
          <a:bodyPr wrap="square">
            <a:spAutoFit/>
          </a:bodyPr>
          <a:lstStyle/>
          <a:p>
            <a:r>
              <a:rPr lang="zh-CN" altLang="en-US" sz="1400" kern="1100" spc="150" dirty="0">
                <a:solidFill>
                  <a:schemeClr val="bg1"/>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1"/>
                </a:solidFill>
                <a:latin typeface="微软雅黑" pitchFamily="34" charset="-122"/>
                <a:ea typeface="微软雅黑" pitchFamily="34" charset="-122"/>
              </a:rPr>
              <a:t>的信息</a:t>
            </a:r>
            <a:r>
              <a:rPr lang="zh-CN" altLang="en-US" sz="1400" kern="1100" spc="150" dirty="0">
                <a:solidFill>
                  <a:schemeClr val="bg1"/>
                </a:solidFill>
                <a:latin typeface="微软雅黑" pitchFamily="34" charset="-122"/>
                <a:ea typeface="微软雅黑" pitchFamily="34" charset="-122"/>
              </a:rPr>
              <a:t>此处添加你的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添加你的信息此处添加你的信息此处添加你的信息此处添加你的信息此处添加你的</a:t>
            </a:r>
            <a:r>
              <a:rPr lang="zh-CN" altLang="en-US" sz="1400" kern="1100" spc="150" dirty="0" smtClean="0">
                <a:solidFill>
                  <a:schemeClr val="bg1"/>
                </a:solidFill>
                <a:latin typeface="微软雅黑" pitchFamily="34" charset="-122"/>
                <a:ea typeface="微软雅黑" pitchFamily="34" charset="-122"/>
              </a:rPr>
              <a:t>信息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2764805" y="4272943"/>
            <a:ext cx="8603779" cy="523220"/>
          </a:xfrm>
          <a:prstGeom prst="rect">
            <a:avLst/>
          </a:prstGeom>
        </p:spPr>
        <p:txBody>
          <a:bodyPr wrap="square">
            <a:spAutoFit/>
          </a:bodyPr>
          <a:lstStyle/>
          <a:p>
            <a:r>
              <a:rPr lang="zh-CN" altLang="en-US" sz="1400" kern="1100" spc="150" dirty="0">
                <a:solidFill>
                  <a:schemeClr val="bg1"/>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1"/>
                </a:solidFill>
                <a:latin typeface="微软雅黑" pitchFamily="34" charset="-122"/>
                <a:ea typeface="微软雅黑" pitchFamily="34" charset="-122"/>
              </a:rPr>
              <a:t>的信息</a:t>
            </a:r>
            <a:r>
              <a:rPr lang="zh-CN" altLang="en-US" sz="1400" kern="1100" spc="150" dirty="0">
                <a:solidFill>
                  <a:schemeClr val="bg1"/>
                </a:solidFill>
                <a:latin typeface="微软雅黑" pitchFamily="34" charset="-122"/>
                <a:ea typeface="微软雅黑" pitchFamily="34" charset="-122"/>
              </a:rPr>
              <a:t>此处添加你的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添加你的信息此处添加你的信息此处添加你的信息此处添加你的信息此处添加你的</a:t>
            </a:r>
            <a:r>
              <a:rPr lang="zh-CN" altLang="en-US" sz="1400" kern="1100" spc="150" dirty="0" smtClean="0">
                <a:solidFill>
                  <a:schemeClr val="bg1"/>
                </a:solidFill>
                <a:latin typeface="微软雅黑" pitchFamily="34" charset="-122"/>
                <a:ea typeface="微软雅黑" pitchFamily="34" charset="-122"/>
              </a:rPr>
              <a:t>信息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2764805" y="2293955"/>
            <a:ext cx="8603779" cy="523220"/>
          </a:xfrm>
          <a:prstGeom prst="rect">
            <a:avLst/>
          </a:prstGeom>
        </p:spPr>
        <p:txBody>
          <a:bodyPr wrap="square">
            <a:spAutoFit/>
          </a:bodyPr>
          <a:lstStyle/>
          <a:p>
            <a:r>
              <a:rPr lang="zh-CN" altLang="en-US" sz="1400" kern="1100" spc="150" dirty="0">
                <a:solidFill>
                  <a:schemeClr val="bg1"/>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1"/>
                </a:solidFill>
                <a:latin typeface="微软雅黑" pitchFamily="34" charset="-122"/>
                <a:ea typeface="微软雅黑" pitchFamily="34" charset="-122"/>
              </a:rPr>
              <a:t>的信息</a:t>
            </a:r>
            <a:r>
              <a:rPr lang="zh-CN" altLang="en-US" sz="1400" kern="1100" spc="150" dirty="0">
                <a:solidFill>
                  <a:schemeClr val="bg1"/>
                </a:solidFill>
                <a:latin typeface="微软雅黑" pitchFamily="34" charset="-122"/>
                <a:ea typeface="微软雅黑" pitchFamily="34" charset="-122"/>
              </a:rPr>
              <a:t>此处添加你的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添加你的信息此处添加你的信息此处添加你的信息此处添加你的信息此处添加你的</a:t>
            </a:r>
            <a:r>
              <a:rPr lang="zh-CN" altLang="en-US" sz="1400" kern="1100" spc="150" dirty="0" smtClean="0">
                <a:solidFill>
                  <a:schemeClr val="bg1"/>
                </a:solidFill>
                <a:latin typeface="微软雅黑" pitchFamily="34" charset="-122"/>
                <a:ea typeface="微软雅黑" pitchFamily="34" charset="-122"/>
              </a:rPr>
              <a:t>信息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9887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71" y="1472169"/>
            <a:ext cx="2177392" cy="2244735"/>
          </a:xfrm>
          <a:custGeom>
            <a:avLst/>
            <a:gdLst>
              <a:gd name="connsiteX0" fmla="*/ 671974 w 1343948"/>
              <a:gd name="connsiteY0" fmla="*/ 0 h 1343948"/>
              <a:gd name="connsiteX1" fmla="*/ 1343948 w 1343948"/>
              <a:gd name="connsiteY1" fmla="*/ 671974 h 1343948"/>
              <a:gd name="connsiteX2" fmla="*/ 671974 w 1343948"/>
              <a:gd name="connsiteY2" fmla="*/ 1343948 h 1343948"/>
              <a:gd name="connsiteX3" fmla="*/ 0 w 1343948"/>
              <a:gd name="connsiteY3" fmla="*/ 671974 h 1343948"/>
              <a:gd name="connsiteX4" fmla="*/ 671974 w 1343948"/>
              <a:gd name="connsiteY4" fmla="*/ 0 h 1343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948" h="1343948">
                <a:moveTo>
                  <a:pt x="671974" y="0"/>
                </a:moveTo>
                <a:cubicBezTo>
                  <a:pt x="1043095" y="0"/>
                  <a:pt x="1343948" y="300853"/>
                  <a:pt x="1343948" y="671974"/>
                </a:cubicBezTo>
                <a:cubicBezTo>
                  <a:pt x="1343948" y="1043095"/>
                  <a:pt x="1043095" y="1343948"/>
                  <a:pt x="671974" y="1343948"/>
                </a:cubicBezTo>
                <a:cubicBezTo>
                  <a:pt x="300853" y="1343948"/>
                  <a:pt x="0" y="1043095"/>
                  <a:pt x="0" y="671974"/>
                </a:cubicBezTo>
                <a:cubicBezTo>
                  <a:pt x="0" y="300853"/>
                  <a:pt x="300853" y="0"/>
                  <a:pt x="671974" y="0"/>
                </a:cubicBezTo>
                <a:close/>
              </a:path>
            </a:pathLst>
          </a:custGeom>
        </p:spPr>
      </p:pic>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5" name="矩形 4"/>
          <p:cNvSpPr/>
          <p:nvPr/>
        </p:nvSpPr>
        <p:spPr>
          <a:xfrm flipH="1">
            <a:off x="700151" y="3809957"/>
            <a:ext cx="2242229" cy="461665"/>
          </a:xfrm>
          <a:prstGeom prst="rect">
            <a:avLst/>
          </a:prstGeom>
        </p:spPr>
        <p:txBody>
          <a:bodyPr wrap="square">
            <a:spAutoFit/>
          </a:bodyPr>
          <a:lstStyle/>
          <a:p>
            <a:pPr algn="ctr" defTabSz="914400"/>
            <a:r>
              <a:rPr lang="en-US" altLang="zh-CN" sz="2400" b="1" dirty="0" smtClean="0">
                <a:solidFill>
                  <a:srgbClr val="00BFC3"/>
                </a:solidFill>
                <a:latin typeface="微软雅黑" panose="020B0503020204020204" pitchFamily="34" charset="-122"/>
                <a:ea typeface="微软雅黑" panose="020B0503020204020204" pitchFamily="34" charset="-122"/>
              </a:rPr>
              <a:t>TITLE</a:t>
            </a:r>
            <a:r>
              <a:rPr lang="zh-CN" altLang="en-US" sz="2400" b="1" dirty="0" smtClean="0">
                <a:solidFill>
                  <a:srgbClr val="00BFC3"/>
                </a:solidFill>
                <a:latin typeface="微软雅黑" panose="020B0503020204020204" pitchFamily="34" charset="-122"/>
                <a:ea typeface="微软雅黑" panose="020B0503020204020204" pitchFamily="34" charset="-122"/>
              </a:rPr>
              <a:t> </a:t>
            </a:r>
            <a:r>
              <a:rPr lang="en-US" altLang="zh-CN" sz="2400" b="1" dirty="0" smtClean="0">
                <a:solidFill>
                  <a:srgbClr val="00BFC3"/>
                </a:solidFill>
                <a:latin typeface="微软雅黑" panose="020B0503020204020204" pitchFamily="34" charset="-122"/>
                <a:ea typeface="微软雅黑" panose="020B0503020204020204" pitchFamily="34" charset="-122"/>
              </a:rPr>
              <a:t>HERE</a:t>
            </a:r>
          </a:p>
        </p:txBody>
      </p:sp>
      <p:sp>
        <p:nvSpPr>
          <p:cNvPr id="7" name="矩形 6"/>
          <p:cNvSpPr/>
          <p:nvPr/>
        </p:nvSpPr>
        <p:spPr>
          <a:xfrm flipH="1">
            <a:off x="3459278" y="3822447"/>
            <a:ext cx="2242229" cy="461665"/>
          </a:xfrm>
          <a:prstGeom prst="rect">
            <a:avLst/>
          </a:prstGeom>
        </p:spPr>
        <p:txBody>
          <a:bodyPr wrap="square">
            <a:spAutoFit/>
          </a:bodyPr>
          <a:lstStyle/>
          <a:p>
            <a:pPr algn="ctr" defTabSz="914400"/>
            <a:r>
              <a:rPr lang="en-US" altLang="zh-CN" sz="2400" b="1" dirty="0">
                <a:solidFill>
                  <a:srgbClr val="00BFC3"/>
                </a:solidFill>
                <a:latin typeface="微软雅黑" panose="020B0503020204020204" pitchFamily="34" charset="-122"/>
                <a:ea typeface="微软雅黑" panose="020B0503020204020204" pitchFamily="34" charset="-122"/>
              </a:rPr>
              <a:t>TITLE</a:t>
            </a:r>
            <a:r>
              <a:rPr lang="zh-CN" altLang="en-US" sz="2400" b="1" dirty="0">
                <a:solidFill>
                  <a:srgbClr val="00BFC3"/>
                </a:solidFill>
                <a:latin typeface="微软雅黑" panose="020B0503020204020204" pitchFamily="34" charset="-122"/>
                <a:ea typeface="微软雅黑" panose="020B0503020204020204" pitchFamily="34" charset="-122"/>
              </a:rPr>
              <a:t> </a:t>
            </a:r>
            <a:r>
              <a:rPr lang="en-US" altLang="zh-CN" sz="2400" b="1" dirty="0">
                <a:solidFill>
                  <a:srgbClr val="00BFC3"/>
                </a:solidFill>
                <a:latin typeface="微软雅黑" panose="020B0503020204020204" pitchFamily="34" charset="-122"/>
                <a:ea typeface="微软雅黑" panose="020B0503020204020204" pitchFamily="34" charset="-122"/>
              </a:rPr>
              <a:t>HERE</a:t>
            </a:r>
          </a:p>
        </p:txBody>
      </p:sp>
      <p:sp>
        <p:nvSpPr>
          <p:cNvPr id="9" name="矩形 8"/>
          <p:cNvSpPr/>
          <p:nvPr/>
        </p:nvSpPr>
        <p:spPr>
          <a:xfrm flipH="1">
            <a:off x="6270114" y="3809957"/>
            <a:ext cx="2242229" cy="461665"/>
          </a:xfrm>
          <a:prstGeom prst="rect">
            <a:avLst/>
          </a:prstGeom>
        </p:spPr>
        <p:txBody>
          <a:bodyPr wrap="square">
            <a:spAutoFit/>
          </a:bodyPr>
          <a:lstStyle/>
          <a:p>
            <a:pPr algn="ctr" defTabSz="914400"/>
            <a:r>
              <a:rPr lang="en-US" altLang="zh-CN" sz="2400" b="1" dirty="0">
                <a:solidFill>
                  <a:srgbClr val="00BFC3"/>
                </a:solidFill>
                <a:latin typeface="微软雅黑" panose="020B0503020204020204" pitchFamily="34" charset="-122"/>
                <a:ea typeface="微软雅黑" panose="020B0503020204020204" pitchFamily="34" charset="-122"/>
              </a:rPr>
              <a:t>TITLE</a:t>
            </a:r>
            <a:r>
              <a:rPr lang="zh-CN" altLang="en-US" sz="2400" b="1" dirty="0">
                <a:solidFill>
                  <a:srgbClr val="00BFC3"/>
                </a:solidFill>
                <a:latin typeface="微软雅黑" panose="020B0503020204020204" pitchFamily="34" charset="-122"/>
                <a:ea typeface="微软雅黑" panose="020B0503020204020204" pitchFamily="34" charset="-122"/>
              </a:rPr>
              <a:t> </a:t>
            </a:r>
            <a:r>
              <a:rPr lang="en-US" altLang="zh-CN" sz="2400" b="1" dirty="0">
                <a:solidFill>
                  <a:srgbClr val="00BFC3"/>
                </a:solidFill>
                <a:latin typeface="微软雅黑" panose="020B0503020204020204" pitchFamily="34" charset="-122"/>
                <a:ea typeface="微软雅黑" panose="020B0503020204020204" pitchFamily="34" charset="-122"/>
              </a:rPr>
              <a:t>HERE</a:t>
            </a:r>
          </a:p>
        </p:txBody>
      </p:sp>
      <p:sp>
        <p:nvSpPr>
          <p:cNvPr id="11" name="矩形 10"/>
          <p:cNvSpPr/>
          <p:nvPr/>
        </p:nvSpPr>
        <p:spPr>
          <a:xfrm flipH="1">
            <a:off x="9092100" y="3807474"/>
            <a:ext cx="2242229" cy="461665"/>
          </a:xfrm>
          <a:prstGeom prst="rect">
            <a:avLst/>
          </a:prstGeom>
        </p:spPr>
        <p:txBody>
          <a:bodyPr wrap="square">
            <a:spAutoFit/>
          </a:bodyPr>
          <a:lstStyle/>
          <a:p>
            <a:pPr algn="ctr" defTabSz="914400"/>
            <a:r>
              <a:rPr lang="en-US" altLang="zh-CN" sz="2400" b="1" dirty="0">
                <a:solidFill>
                  <a:srgbClr val="00BFC3"/>
                </a:solidFill>
                <a:latin typeface="微软雅黑" panose="020B0503020204020204" pitchFamily="34" charset="-122"/>
                <a:ea typeface="微软雅黑" panose="020B0503020204020204" pitchFamily="34" charset="-122"/>
              </a:rPr>
              <a:t>TITLE</a:t>
            </a:r>
            <a:r>
              <a:rPr lang="zh-CN" altLang="en-US" sz="2400" b="1" dirty="0">
                <a:solidFill>
                  <a:srgbClr val="00BFC3"/>
                </a:solidFill>
                <a:latin typeface="微软雅黑" panose="020B0503020204020204" pitchFamily="34" charset="-122"/>
                <a:ea typeface="微软雅黑" panose="020B0503020204020204" pitchFamily="34" charset="-122"/>
              </a:rPr>
              <a:t> </a:t>
            </a:r>
            <a:r>
              <a:rPr lang="en-US" altLang="zh-CN" sz="2400" b="1" dirty="0">
                <a:solidFill>
                  <a:srgbClr val="00BFC3"/>
                </a:solidFill>
                <a:latin typeface="微软雅黑" panose="020B0503020204020204" pitchFamily="34" charset="-122"/>
                <a:ea typeface="微软雅黑" panose="020B0503020204020204" pitchFamily="34" charset="-122"/>
              </a:rPr>
              <a:t>HERE</a:t>
            </a:r>
          </a:p>
        </p:txBody>
      </p:sp>
      <p:sp>
        <p:nvSpPr>
          <p:cNvPr id="18" name="矩形 17"/>
          <p:cNvSpPr/>
          <p:nvPr/>
        </p:nvSpPr>
        <p:spPr>
          <a:xfrm>
            <a:off x="664318" y="4364675"/>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3429770" y="4364675"/>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6195222" y="4364675"/>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8960673" y="4364675"/>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9600" y="1583140"/>
            <a:ext cx="2265832" cy="2019869"/>
          </a:xfrm>
          <a:custGeom>
            <a:avLst/>
            <a:gdLst>
              <a:gd name="connsiteX0" fmla="*/ 671974 w 1343948"/>
              <a:gd name="connsiteY0" fmla="*/ 0 h 1343948"/>
              <a:gd name="connsiteX1" fmla="*/ 1343948 w 1343948"/>
              <a:gd name="connsiteY1" fmla="*/ 671974 h 1343948"/>
              <a:gd name="connsiteX2" fmla="*/ 671974 w 1343948"/>
              <a:gd name="connsiteY2" fmla="*/ 1343948 h 1343948"/>
              <a:gd name="connsiteX3" fmla="*/ 0 w 1343948"/>
              <a:gd name="connsiteY3" fmla="*/ 671974 h 1343948"/>
              <a:gd name="connsiteX4" fmla="*/ 671974 w 1343948"/>
              <a:gd name="connsiteY4" fmla="*/ 0 h 1343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948" h="1343948">
                <a:moveTo>
                  <a:pt x="671974" y="0"/>
                </a:moveTo>
                <a:cubicBezTo>
                  <a:pt x="1043095" y="0"/>
                  <a:pt x="1343948" y="300853"/>
                  <a:pt x="1343948" y="671974"/>
                </a:cubicBezTo>
                <a:cubicBezTo>
                  <a:pt x="1343948" y="1043095"/>
                  <a:pt x="1043095" y="1343948"/>
                  <a:pt x="671974" y="1343948"/>
                </a:cubicBezTo>
                <a:cubicBezTo>
                  <a:pt x="300853" y="1343948"/>
                  <a:pt x="0" y="1043095"/>
                  <a:pt x="0" y="671974"/>
                </a:cubicBezTo>
                <a:cubicBezTo>
                  <a:pt x="0" y="300853"/>
                  <a:pt x="300853" y="0"/>
                  <a:pt x="671974" y="0"/>
                </a:cubicBezTo>
                <a:close/>
              </a:path>
            </a:pathLst>
          </a:custGeom>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3269" y="1472169"/>
            <a:ext cx="2177392" cy="2244735"/>
          </a:xfrm>
          <a:custGeom>
            <a:avLst/>
            <a:gdLst>
              <a:gd name="connsiteX0" fmla="*/ 671974 w 1343948"/>
              <a:gd name="connsiteY0" fmla="*/ 0 h 1343948"/>
              <a:gd name="connsiteX1" fmla="*/ 1343948 w 1343948"/>
              <a:gd name="connsiteY1" fmla="*/ 671974 h 1343948"/>
              <a:gd name="connsiteX2" fmla="*/ 671974 w 1343948"/>
              <a:gd name="connsiteY2" fmla="*/ 1343948 h 1343948"/>
              <a:gd name="connsiteX3" fmla="*/ 0 w 1343948"/>
              <a:gd name="connsiteY3" fmla="*/ 671974 h 1343948"/>
              <a:gd name="connsiteX4" fmla="*/ 671974 w 1343948"/>
              <a:gd name="connsiteY4" fmla="*/ 0 h 1343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948" h="1343948">
                <a:moveTo>
                  <a:pt x="671974" y="0"/>
                </a:moveTo>
                <a:cubicBezTo>
                  <a:pt x="1043095" y="0"/>
                  <a:pt x="1343948" y="300853"/>
                  <a:pt x="1343948" y="671974"/>
                </a:cubicBezTo>
                <a:cubicBezTo>
                  <a:pt x="1343948" y="1043095"/>
                  <a:pt x="1043095" y="1343948"/>
                  <a:pt x="671974" y="1343948"/>
                </a:cubicBezTo>
                <a:cubicBezTo>
                  <a:pt x="300853" y="1343948"/>
                  <a:pt x="0" y="1043095"/>
                  <a:pt x="0" y="671974"/>
                </a:cubicBezTo>
                <a:cubicBezTo>
                  <a:pt x="0" y="300853"/>
                  <a:pt x="300853" y="0"/>
                  <a:pt x="671974" y="0"/>
                </a:cubicBezTo>
                <a:close/>
              </a:path>
            </a:pathLst>
          </a:custGeom>
        </p:spPr>
      </p:pic>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2717" y="1472169"/>
            <a:ext cx="2177392" cy="2244735"/>
          </a:xfrm>
          <a:custGeom>
            <a:avLst/>
            <a:gdLst>
              <a:gd name="connsiteX0" fmla="*/ 671974 w 1343948"/>
              <a:gd name="connsiteY0" fmla="*/ 0 h 1343948"/>
              <a:gd name="connsiteX1" fmla="*/ 1343948 w 1343948"/>
              <a:gd name="connsiteY1" fmla="*/ 671974 h 1343948"/>
              <a:gd name="connsiteX2" fmla="*/ 671974 w 1343948"/>
              <a:gd name="connsiteY2" fmla="*/ 1343948 h 1343948"/>
              <a:gd name="connsiteX3" fmla="*/ 0 w 1343948"/>
              <a:gd name="connsiteY3" fmla="*/ 671974 h 1343948"/>
              <a:gd name="connsiteX4" fmla="*/ 671974 w 1343948"/>
              <a:gd name="connsiteY4" fmla="*/ 0 h 1343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948" h="1343948">
                <a:moveTo>
                  <a:pt x="671974" y="0"/>
                </a:moveTo>
                <a:cubicBezTo>
                  <a:pt x="1043095" y="0"/>
                  <a:pt x="1343948" y="300853"/>
                  <a:pt x="1343948" y="671974"/>
                </a:cubicBezTo>
                <a:cubicBezTo>
                  <a:pt x="1343948" y="1043095"/>
                  <a:pt x="1043095" y="1343948"/>
                  <a:pt x="671974" y="1343948"/>
                </a:cubicBezTo>
                <a:cubicBezTo>
                  <a:pt x="300853" y="1343948"/>
                  <a:pt x="0" y="1043095"/>
                  <a:pt x="0" y="671974"/>
                </a:cubicBezTo>
                <a:cubicBezTo>
                  <a:pt x="0" y="300853"/>
                  <a:pt x="300853" y="0"/>
                  <a:pt x="671974" y="0"/>
                </a:cubicBezTo>
                <a:close/>
              </a:path>
            </a:pathLst>
          </a:custGeom>
        </p:spPr>
      </p:pic>
    </p:spTree>
    <p:extLst>
      <p:ext uri="{BB962C8B-B14F-4D97-AF65-F5344CB8AC3E}">
        <p14:creationId xmlns:p14="http://schemas.microsoft.com/office/powerpoint/2010/main" val="3036829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椭圆 2"/>
          <p:cNvSpPr/>
          <p:nvPr/>
        </p:nvSpPr>
        <p:spPr>
          <a:xfrm>
            <a:off x="1398943" y="3291661"/>
            <a:ext cx="363836" cy="362895"/>
          </a:xfrm>
          <a:prstGeom prst="ellipse">
            <a:avLst/>
          </a:prstGeom>
          <a:solidFill>
            <a:srgbClr val="2930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4" name="椭圆 3"/>
          <p:cNvSpPr/>
          <p:nvPr/>
        </p:nvSpPr>
        <p:spPr>
          <a:xfrm>
            <a:off x="3838651" y="3291661"/>
            <a:ext cx="363836" cy="362895"/>
          </a:xfrm>
          <a:prstGeom prst="ellipse">
            <a:avLst/>
          </a:prstGeom>
          <a:solidFill>
            <a:srgbClr val="2930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5" name="椭圆 4"/>
          <p:cNvSpPr/>
          <p:nvPr/>
        </p:nvSpPr>
        <p:spPr>
          <a:xfrm>
            <a:off x="6278359" y="3291661"/>
            <a:ext cx="363836" cy="362895"/>
          </a:xfrm>
          <a:prstGeom prst="ellipse">
            <a:avLst/>
          </a:prstGeom>
          <a:solidFill>
            <a:srgbClr val="2930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6" name="椭圆 5"/>
          <p:cNvSpPr/>
          <p:nvPr/>
        </p:nvSpPr>
        <p:spPr>
          <a:xfrm>
            <a:off x="8718067" y="3291661"/>
            <a:ext cx="363836" cy="362895"/>
          </a:xfrm>
          <a:prstGeom prst="ellipse">
            <a:avLst/>
          </a:prstGeom>
          <a:solidFill>
            <a:srgbClr val="2930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7" name="矩形 9"/>
          <p:cNvSpPr/>
          <p:nvPr/>
        </p:nvSpPr>
        <p:spPr>
          <a:xfrm>
            <a:off x="1050835" y="4040438"/>
            <a:ext cx="2854713" cy="1800804"/>
          </a:xfrm>
          <a:custGeom>
            <a:avLst/>
            <a:gdLst/>
            <a:ahLst/>
            <a:cxnLst/>
            <a:rect l="l" t="t" r="r" b="b"/>
            <a:pathLst>
              <a:path w="2141035" h="1354104">
                <a:moveTo>
                  <a:pt x="388870" y="0"/>
                </a:moveTo>
                <a:lnTo>
                  <a:pt x="483871" y="115465"/>
                </a:lnTo>
                <a:lnTo>
                  <a:pt x="2141035" y="115465"/>
                </a:lnTo>
                <a:lnTo>
                  <a:pt x="2141035" y="1354104"/>
                </a:lnTo>
                <a:lnTo>
                  <a:pt x="0" y="1354104"/>
                </a:lnTo>
                <a:lnTo>
                  <a:pt x="0" y="115465"/>
                </a:lnTo>
                <a:lnTo>
                  <a:pt x="293869" y="115465"/>
                </a:lnTo>
                <a:close/>
              </a:path>
            </a:pathLst>
          </a:custGeom>
          <a:solidFill>
            <a:srgbClr val="33CCCC"/>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9"/>
          <p:cNvSpPr/>
          <p:nvPr/>
        </p:nvSpPr>
        <p:spPr>
          <a:xfrm flipV="1">
            <a:off x="3521601" y="1175150"/>
            <a:ext cx="2854713" cy="1800804"/>
          </a:xfrm>
          <a:custGeom>
            <a:avLst/>
            <a:gdLst/>
            <a:ahLst/>
            <a:cxnLst/>
            <a:rect l="l" t="t" r="r" b="b"/>
            <a:pathLst>
              <a:path w="2141035" h="1354104">
                <a:moveTo>
                  <a:pt x="388870" y="0"/>
                </a:moveTo>
                <a:lnTo>
                  <a:pt x="483871" y="115465"/>
                </a:lnTo>
                <a:lnTo>
                  <a:pt x="2141035" y="115465"/>
                </a:lnTo>
                <a:lnTo>
                  <a:pt x="2141035" y="1354104"/>
                </a:lnTo>
                <a:lnTo>
                  <a:pt x="0" y="1354104"/>
                </a:lnTo>
                <a:lnTo>
                  <a:pt x="0" y="115465"/>
                </a:lnTo>
                <a:lnTo>
                  <a:pt x="293869" y="115465"/>
                </a:lnTo>
                <a:close/>
              </a:path>
            </a:pathLst>
          </a:custGeom>
          <a:solidFill>
            <a:schemeClr val="accent4"/>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9"/>
          <p:cNvSpPr/>
          <p:nvPr/>
        </p:nvSpPr>
        <p:spPr>
          <a:xfrm>
            <a:off x="5941199" y="4040438"/>
            <a:ext cx="2854713" cy="1800804"/>
          </a:xfrm>
          <a:custGeom>
            <a:avLst/>
            <a:gdLst/>
            <a:ahLst/>
            <a:cxnLst/>
            <a:rect l="l" t="t" r="r" b="b"/>
            <a:pathLst>
              <a:path w="2141035" h="1354104">
                <a:moveTo>
                  <a:pt x="388870" y="0"/>
                </a:moveTo>
                <a:lnTo>
                  <a:pt x="483871" y="115465"/>
                </a:lnTo>
                <a:lnTo>
                  <a:pt x="2141035" y="115465"/>
                </a:lnTo>
                <a:lnTo>
                  <a:pt x="2141035" y="1354104"/>
                </a:lnTo>
                <a:lnTo>
                  <a:pt x="0" y="1354104"/>
                </a:lnTo>
                <a:lnTo>
                  <a:pt x="0" y="115465"/>
                </a:lnTo>
                <a:lnTo>
                  <a:pt x="293869" y="115465"/>
                </a:lnTo>
                <a:close/>
              </a:path>
            </a:pathLst>
          </a:cu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9"/>
          <p:cNvSpPr/>
          <p:nvPr/>
        </p:nvSpPr>
        <p:spPr>
          <a:xfrm flipV="1">
            <a:off x="8384700" y="1175150"/>
            <a:ext cx="2854713" cy="1800804"/>
          </a:xfrm>
          <a:custGeom>
            <a:avLst/>
            <a:gdLst/>
            <a:ahLst/>
            <a:cxnLst/>
            <a:rect l="l" t="t" r="r" b="b"/>
            <a:pathLst>
              <a:path w="2141035" h="1354104">
                <a:moveTo>
                  <a:pt x="388870" y="0"/>
                </a:moveTo>
                <a:lnTo>
                  <a:pt x="483871" y="115465"/>
                </a:lnTo>
                <a:lnTo>
                  <a:pt x="2141035" y="115465"/>
                </a:lnTo>
                <a:lnTo>
                  <a:pt x="2141035" y="1354104"/>
                </a:lnTo>
                <a:lnTo>
                  <a:pt x="0" y="1354104"/>
                </a:lnTo>
                <a:lnTo>
                  <a:pt x="0" y="115465"/>
                </a:lnTo>
                <a:lnTo>
                  <a:pt x="293869" y="115465"/>
                </a:lnTo>
                <a:close/>
              </a:path>
            </a:pathLst>
          </a:custGeom>
          <a:solidFill>
            <a:srgbClr val="92D05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6" name="矩形 15"/>
          <p:cNvSpPr/>
          <p:nvPr/>
        </p:nvSpPr>
        <p:spPr>
          <a:xfrm>
            <a:off x="1161705" y="4464200"/>
            <a:ext cx="2031326" cy="369332"/>
          </a:xfrm>
          <a:prstGeom prst="rect">
            <a:avLst/>
          </a:prstGeom>
        </p:spPr>
        <p:txBody>
          <a:bodyPr wrap="none">
            <a:spAutoFit/>
          </a:bodyPr>
          <a:lstStyle/>
          <a:p>
            <a:r>
              <a:rPr lang="zh-CN" altLang="en-US" b="1" dirty="0">
                <a:solidFill>
                  <a:srgbClr val="FFFFFF"/>
                </a:solidFill>
                <a:latin typeface="微软雅黑" panose="020B0503020204020204" pitchFamily="34" charset="-122"/>
                <a:ea typeface="微软雅黑" panose="020B0503020204020204" pitchFamily="34" charset="-122"/>
              </a:rPr>
              <a:t>点击此处添加标题</a:t>
            </a:r>
          </a:p>
        </p:txBody>
      </p:sp>
      <p:sp>
        <p:nvSpPr>
          <p:cNvPr id="23" name="文本框 22"/>
          <p:cNvSpPr txBox="1"/>
          <p:nvPr/>
        </p:nvSpPr>
        <p:spPr>
          <a:xfrm>
            <a:off x="1223775" y="2898131"/>
            <a:ext cx="652743" cy="369332"/>
          </a:xfrm>
          <a:prstGeom prst="rect">
            <a:avLst/>
          </a:prstGeom>
          <a:noFill/>
        </p:spPr>
        <p:txBody>
          <a:bodyPr wrap="none" rtlCol="0">
            <a:spAutoFit/>
          </a:bodyPr>
          <a:lstStyle/>
          <a:p>
            <a:pPr algn="ctr"/>
            <a:r>
              <a:rPr kumimoji="1" lang="en-US" altLang="zh-CN" b="1" dirty="0" smtClean="0"/>
              <a:t>2015</a:t>
            </a:r>
            <a:endParaRPr kumimoji="1" lang="zh-CN" altLang="en-US" b="1" dirty="0"/>
          </a:p>
        </p:txBody>
      </p:sp>
      <p:sp>
        <p:nvSpPr>
          <p:cNvPr id="24" name="文本框 23"/>
          <p:cNvSpPr txBox="1"/>
          <p:nvPr/>
        </p:nvSpPr>
        <p:spPr>
          <a:xfrm>
            <a:off x="3703622" y="3640740"/>
            <a:ext cx="652743" cy="369332"/>
          </a:xfrm>
          <a:prstGeom prst="rect">
            <a:avLst/>
          </a:prstGeom>
          <a:noFill/>
        </p:spPr>
        <p:txBody>
          <a:bodyPr wrap="none" rtlCol="0">
            <a:spAutoFit/>
          </a:bodyPr>
          <a:lstStyle/>
          <a:p>
            <a:pPr algn="ctr"/>
            <a:r>
              <a:rPr kumimoji="1" lang="en-US" altLang="zh-CN" b="1" dirty="0" smtClean="0"/>
              <a:t>2016</a:t>
            </a:r>
            <a:endParaRPr kumimoji="1" lang="zh-CN" altLang="en-US" b="1" dirty="0"/>
          </a:p>
        </p:txBody>
      </p:sp>
      <p:sp>
        <p:nvSpPr>
          <p:cNvPr id="25" name="文本框 24"/>
          <p:cNvSpPr txBox="1"/>
          <p:nvPr/>
        </p:nvSpPr>
        <p:spPr>
          <a:xfrm>
            <a:off x="6115341" y="2910897"/>
            <a:ext cx="652743" cy="369332"/>
          </a:xfrm>
          <a:prstGeom prst="rect">
            <a:avLst/>
          </a:prstGeom>
          <a:noFill/>
        </p:spPr>
        <p:txBody>
          <a:bodyPr wrap="none" rtlCol="0">
            <a:spAutoFit/>
          </a:bodyPr>
          <a:lstStyle/>
          <a:p>
            <a:pPr algn="ctr"/>
            <a:r>
              <a:rPr kumimoji="1" lang="en-US" altLang="zh-CN" b="1" dirty="0" smtClean="0"/>
              <a:t>2017</a:t>
            </a:r>
            <a:endParaRPr kumimoji="1" lang="zh-CN" altLang="en-US" b="1" dirty="0"/>
          </a:p>
        </p:txBody>
      </p:sp>
      <p:sp>
        <p:nvSpPr>
          <p:cNvPr id="26" name="文本框 25"/>
          <p:cNvSpPr txBox="1"/>
          <p:nvPr/>
        </p:nvSpPr>
        <p:spPr>
          <a:xfrm>
            <a:off x="8570975" y="3645233"/>
            <a:ext cx="652743" cy="369332"/>
          </a:xfrm>
          <a:prstGeom prst="rect">
            <a:avLst/>
          </a:prstGeom>
          <a:noFill/>
        </p:spPr>
        <p:txBody>
          <a:bodyPr wrap="none" rtlCol="0">
            <a:spAutoFit/>
          </a:bodyPr>
          <a:lstStyle/>
          <a:p>
            <a:pPr algn="ctr"/>
            <a:r>
              <a:rPr kumimoji="1" lang="en-US" altLang="zh-CN" b="1" dirty="0" smtClean="0"/>
              <a:t>2018</a:t>
            </a:r>
            <a:endParaRPr kumimoji="1" lang="zh-CN" altLang="en-US" b="1" dirty="0"/>
          </a:p>
        </p:txBody>
      </p:sp>
      <p:sp>
        <p:nvSpPr>
          <p:cNvPr id="27" name="矩形 26"/>
          <p:cNvSpPr/>
          <p:nvPr/>
        </p:nvSpPr>
        <p:spPr>
          <a:xfrm>
            <a:off x="0" y="3456927"/>
            <a:ext cx="12192000" cy="60801"/>
          </a:xfrm>
          <a:prstGeom prst="rect">
            <a:avLst/>
          </a:prstGeom>
          <a:solidFill>
            <a:srgbClr val="2930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1161705" y="4844325"/>
            <a:ext cx="2127405" cy="738664"/>
          </a:xfrm>
          <a:prstGeom prst="rect">
            <a:avLst/>
          </a:prstGeom>
        </p:spPr>
        <p:txBody>
          <a:bodyPr wrap="square">
            <a:spAutoFit/>
          </a:bodyPr>
          <a:lstStyle/>
          <a:p>
            <a:r>
              <a:rPr lang="zh-CN" altLang="en-US" sz="1400" kern="1100"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的信息</a:t>
            </a:r>
            <a:r>
              <a:rPr lang="zh-CN" altLang="en-US" sz="1400" kern="1100" spc="15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此处添加你的</a:t>
            </a:r>
            <a:r>
              <a:rPr lang="zh-CN" altLang="en-US" sz="1400" kern="1100" spc="15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信息此处</a:t>
            </a:r>
            <a:r>
              <a:rPr lang="zh-CN" altLang="en-US" sz="1400" kern="1100" spc="15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添加你的</a:t>
            </a:r>
            <a:r>
              <a:rPr lang="zh-CN" altLang="en-US" sz="1400" kern="1100" spc="15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信息</a:t>
            </a:r>
            <a:endParaRPr lang="zh-CN" altLang="en-US" sz="1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1" name="矩形 30"/>
          <p:cNvSpPr/>
          <p:nvPr/>
        </p:nvSpPr>
        <p:spPr>
          <a:xfrm>
            <a:off x="6218741" y="4445147"/>
            <a:ext cx="2031326" cy="369332"/>
          </a:xfrm>
          <a:prstGeom prst="rect">
            <a:avLst/>
          </a:prstGeom>
        </p:spPr>
        <p:txBody>
          <a:bodyPr wrap="none">
            <a:spAutoFit/>
          </a:bodyPr>
          <a:lstStyle/>
          <a:p>
            <a:r>
              <a:rPr lang="zh-CN" altLang="en-US" b="1" dirty="0">
                <a:solidFill>
                  <a:srgbClr val="FFFFFF"/>
                </a:solidFill>
                <a:latin typeface="微软雅黑" panose="020B0503020204020204" pitchFamily="34" charset="-122"/>
                <a:ea typeface="微软雅黑" panose="020B0503020204020204" pitchFamily="34" charset="-122"/>
              </a:rPr>
              <a:t>点击此处添加标题</a:t>
            </a:r>
          </a:p>
        </p:txBody>
      </p:sp>
      <p:sp>
        <p:nvSpPr>
          <p:cNvPr id="32" name="矩形 31"/>
          <p:cNvSpPr/>
          <p:nvPr/>
        </p:nvSpPr>
        <p:spPr>
          <a:xfrm>
            <a:off x="6218741" y="4825272"/>
            <a:ext cx="2127405" cy="738664"/>
          </a:xfrm>
          <a:prstGeom prst="rect">
            <a:avLst/>
          </a:prstGeom>
        </p:spPr>
        <p:txBody>
          <a:bodyPr wrap="square">
            <a:spAutoFit/>
          </a:bodyPr>
          <a:lstStyle/>
          <a:p>
            <a:r>
              <a:rPr lang="zh-CN" altLang="en-US" sz="1400" kern="1100"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的信息</a:t>
            </a:r>
            <a:r>
              <a:rPr lang="zh-CN" altLang="en-US" sz="1400" kern="1100" spc="15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此处添加你的</a:t>
            </a:r>
            <a:r>
              <a:rPr lang="zh-CN" altLang="en-US" sz="1400" kern="1100" spc="15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信息此处</a:t>
            </a:r>
            <a:r>
              <a:rPr lang="zh-CN" altLang="en-US" sz="1400" kern="1100" spc="15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添加你的</a:t>
            </a:r>
            <a:r>
              <a:rPr lang="zh-CN" altLang="en-US" sz="1400" kern="1100" spc="15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信息</a:t>
            </a:r>
            <a:endParaRPr lang="zh-CN" altLang="en-US" sz="1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3" name="矩形 32"/>
          <p:cNvSpPr/>
          <p:nvPr/>
        </p:nvSpPr>
        <p:spPr>
          <a:xfrm>
            <a:off x="8583963" y="1455624"/>
            <a:ext cx="2031326" cy="369332"/>
          </a:xfrm>
          <a:prstGeom prst="rect">
            <a:avLst/>
          </a:prstGeom>
        </p:spPr>
        <p:txBody>
          <a:bodyPr wrap="none">
            <a:spAutoFit/>
          </a:bodyPr>
          <a:lstStyle/>
          <a:p>
            <a:r>
              <a:rPr lang="zh-CN" altLang="en-US" b="1" dirty="0">
                <a:solidFill>
                  <a:srgbClr val="FFFFFF"/>
                </a:solidFill>
                <a:latin typeface="微软雅黑" panose="020B0503020204020204" pitchFamily="34" charset="-122"/>
                <a:ea typeface="微软雅黑" panose="020B0503020204020204" pitchFamily="34" charset="-122"/>
              </a:rPr>
              <a:t>点击此处添加标题</a:t>
            </a:r>
          </a:p>
        </p:txBody>
      </p:sp>
      <p:sp>
        <p:nvSpPr>
          <p:cNvPr id="34" name="矩形 33"/>
          <p:cNvSpPr/>
          <p:nvPr/>
        </p:nvSpPr>
        <p:spPr>
          <a:xfrm>
            <a:off x="8583963" y="1835749"/>
            <a:ext cx="2127405"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3799342" y="1412604"/>
            <a:ext cx="2031326" cy="369332"/>
          </a:xfrm>
          <a:prstGeom prst="rect">
            <a:avLst/>
          </a:prstGeom>
        </p:spPr>
        <p:txBody>
          <a:bodyPr wrap="none">
            <a:spAutoFit/>
          </a:bodyPr>
          <a:lstStyle/>
          <a:p>
            <a:r>
              <a:rPr lang="zh-CN" altLang="en-US" b="1" dirty="0">
                <a:solidFill>
                  <a:srgbClr val="FFFFFF"/>
                </a:solidFill>
                <a:latin typeface="微软雅黑" panose="020B0503020204020204" pitchFamily="34" charset="-122"/>
                <a:ea typeface="微软雅黑" panose="020B0503020204020204" pitchFamily="34" charset="-122"/>
              </a:rPr>
              <a:t>点击此处添加标题</a:t>
            </a:r>
          </a:p>
        </p:txBody>
      </p:sp>
      <p:sp>
        <p:nvSpPr>
          <p:cNvPr id="36" name="矩形 35"/>
          <p:cNvSpPr/>
          <p:nvPr/>
        </p:nvSpPr>
        <p:spPr>
          <a:xfrm>
            <a:off x="3799342" y="1792729"/>
            <a:ext cx="2127405"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631192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矩形 2"/>
          <p:cNvSpPr/>
          <p:nvPr/>
        </p:nvSpPr>
        <p:spPr>
          <a:xfrm>
            <a:off x="0" y="5269270"/>
            <a:ext cx="5642781" cy="119035"/>
          </a:xfrm>
          <a:prstGeom prst="rect">
            <a:avLst/>
          </a:prstGeom>
          <a:solidFill>
            <a:schemeClr val="accent4"/>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0" y="4086988"/>
            <a:ext cx="5642781" cy="119035"/>
          </a:xfrm>
          <a:prstGeom prst="rect">
            <a:avLst/>
          </a:pr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0" y="2911791"/>
            <a:ext cx="5642781" cy="119035"/>
          </a:xfrm>
          <a:prstGeom prst="rect">
            <a:avLst/>
          </a:prstGeom>
          <a:solidFill>
            <a:srgbClr val="33CCCC"/>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0" y="1729509"/>
            <a:ext cx="5642781" cy="119035"/>
          </a:xfrm>
          <a:prstGeom prst="rect">
            <a:avLst/>
          </a:pr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椭圆 6"/>
          <p:cNvSpPr/>
          <p:nvPr/>
        </p:nvSpPr>
        <p:spPr>
          <a:xfrm>
            <a:off x="5399144" y="1373389"/>
            <a:ext cx="885792" cy="885792"/>
          </a:xfrm>
          <a:prstGeom prst="ellipse">
            <a:avLst/>
          </a:prstGeom>
          <a:solidFill>
            <a:srgbClr val="75737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00" dirty="0" smtClean="0"/>
              <a:t>01</a:t>
            </a:r>
            <a:endParaRPr lang="zh-CN" altLang="en-US" sz="2600" dirty="0"/>
          </a:p>
        </p:txBody>
      </p:sp>
      <p:sp>
        <p:nvSpPr>
          <p:cNvPr id="8" name="椭圆 7"/>
          <p:cNvSpPr/>
          <p:nvPr/>
        </p:nvSpPr>
        <p:spPr>
          <a:xfrm>
            <a:off x="5399144" y="2550895"/>
            <a:ext cx="885792" cy="885792"/>
          </a:xfrm>
          <a:prstGeom prst="ellipse">
            <a:avLst/>
          </a:prstGeom>
          <a:solidFill>
            <a:srgbClr val="33CCC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00" dirty="0" smtClean="0"/>
              <a:t>02</a:t>
            </a:r>
            <a:endParaRPr lang="zh-CN" altLang="en-US" sz="2600" dirty="0"/>
          </a:p>
        </p:txBody>
      </p:sp>
      <p:sp>
        <p:nvSpPr>
          <p:cNvPr id="9" name="椭圆 8"/>
          <p:cNvSpPr/>
          <p:nvPr/>
        </p:nvSpPr>
        <p:spPr>
          <a:xfrm>
            <a:off x="5399144" y="3695691"/>
            <a:ext cx="885792" cy="885792"/>
          </a:xfrm>
          <a:prstGeom prst="ellipse">
            <a:avLst/>
          </a:prstGeom>
          <a:solidFill>
            <a:srgbClr val="29303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00" dirty="0" smtClean="0"/>
              <a:t>03</a:t>
            </a:r>
            <a:endParaRPr lang="zh-CN" altLang="en-US" sz="2600" dirty="0"/>
          </a:p>
        </p:txBody>
      </p:sp>
      <p:sp>
        <p:nvSpPr>
          <p:cNvPr id="10" name="椭圆 9"/>
          <p:cNvSpPr/>
          <p:nvPr/>
        </p:nvSpPr>
        <p:spPr>
          <a:xfrm>
            <a:off x="5399144" y="4887211"/>
            <a:ext cx="885792" cy="885792"/>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00" dirty="0" smtClean="0"/>
              <a:t>04</a:t>
            </a:r>
            <a:endParaRPr lang="zh-CN" altLang="en-US" sz="2600" dirty="0"/>
          </a:p>
        </p:txBody>
      </p:sp>
      <p:sp>
        <p:nvSpPr>
          <p:cNvPr id="24" name="矩形 23"/>
          <p:cNvSpPr/>
          <p:nvPr/>
        </p:nvSpPr>
        <p:spPr>
          <a:xfrm>
            <a:off x="6995612" y="5256543"/>
            <a:ext cx="3845381"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995612" y="4887211"/>
            <a:ext cx="2492990" cy="369332"/>
          </a:xfrm>
          <a:prstGeom prst="rect">
            <a:avLst/>
          </a:prstGeom>
        </p:spPr>
        <p:txBody>
          <a:bodyPr wrap="none">
            <a:spAutoFit/>
          </a:bodyPr>
          <a:lstStyle/>
          <a:p>
            <a:pPr algn="ctr"/>
            <a:r>
              <a:rPr lang="zh-CN" altLang="en-US" b="1" dirty="0" smtClean="0">
                <a:solidFill>
                  <a:schemeClr val="accent4"/>
                </a:solidFill>
                <a:latin typeface="微软雅黑" panose="020B0503020204020204" pitchFamily="34" charset="-122"/>
                <a:ea typeface="微软雅黑" panose="020B0503020204020204" pitchFamily="34" charset="-122"/>
                <a:cs typeface="Arial Unicode MS" pitchFamily="34" charset="-122"/>
              </a:rPr>
              <a:t>此处添加你的关键信息</a:t>
            </a:r>
            <a:endParaRPr lang="zh-CN" altLang="en-US" b="1" dirty="0">
              <a:solidFill>
                <a:schemeClr val="accent4"/>
              </a:solidFill>
              <a:latin typeface="微软雅黑" panose="020B0503020204020204" pitchFamily="34" charset="-122"/>
              <a:ea typeface="微软雅黑" panose="020B0503020204020204" pitchFamily="34" charset="-122"/>
              <a:cs typeface="Arial Unicode MS" pitchFamily="34" charset="-122"/>
            </a:endParaRPr>
          </a:p>
        </p:txBody>
      </p:sp>
      <p:sp>
        <p:nvSpPr>
          <p:cNvPr id="26" name="矩形 25"/>
          <p:cNvSpPr/>
          <p:nvPr/>
        </p:nvSpPr>
        <p:spPr>
          <a:xfrm>
            <a:off x="6995612" y="2911791"/>
            <a:ext cx="3845381"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995612" y="2542459"/>
            <a:ext cx="2492990" cy="369332"/>
          </a:xfrm>
          <a:prstGeom prst="rect">
            <a:avLst/>
          </a:prstGeom>
        </p:spPr>
        <p:txBody>
          <a:bodyPr wrap="none">
            <a:spAutoFit/>
          </a:bodyPr>
          <a:lstStyle/>
          <a:p>
            <a:pPr algn="ctr"/>
            <a:r>
              <a:rPr lang="zh-CN" altLang="en-US" b="1" dirty="0" smtClean="0">
                <a:solidFill>
                  <a:srgbClr val="33CCCC"/>
                </a:solidFill>
                <a:latin typeface="微软雅黑" panose="020B0503020204020204" pitchFamily="34" charset="-122"/>
                <a:ea typeface="微软雅黑" panose="020B0503020204020204" pitchFamily="34" charset="-122"/>
                <a:cs typeface="Arial Unicode MS" pitchFamily="34" charset="-122"/>
              </a:rPr>
              <a:t>此处添加你的关键信息</a:t>
            </a:r>
            <a:endParaRPr lang="zh-CN" altLang="en-US" b="1" dirty="0">
              <a:solidFill>
                <a:srgbClr val="33CCCC"/>
              </a:solidFill>
              <a:latin typeface="微软雅黑" panose="020B0503020204020204" pitchFamily="34" charset="-122"/>
              <a:ea typeface="微软雅黑" panose="020B0503020204020204" pitchFamily="34" charset="-122"/>
              <a:cs typeface="Arial Unicode MS" pitchFamily="34" charset="-122"/>
            </a:endParaRPr>
          </a:p>
        </p:txBody>
      </p:sp>
      <p:sp>
        <p:nvSpPr>
          <p:cNvPr id="28" name="矩形 27"/>
          <p:cNvSpPr/>
          <p:nvPr/>
        </p:nvSpPr>
        <p:spPr>
          <a:xfrm>
            <a:off x="6995612" y="4077213"/>
            <a:ext cx="3845381"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995612" y="3707881"/>
            <a:ext cx="2492990" cy="369332"/>
          </a:xfrm>
          <a:prstGeom prst="rect">
            <a:avLst/>
          </a:prstGeom>
        </p:spPr>
        <p:txBody>
          <a:bodyPr wrap="none">
            <a:spAutoFit/>
          </a:bodyPr>
          <a:lstStyle/>
          <a:p>
            <a:pPr algn="ctr"/>
            <a:r>
              <a:rPr lang="zh-CN" altLang="en-US" b="1" dirty="0" smtClean="0">
                <a:solidFill>
                  <a:schemeClr val="tx2">
                    <a:lumMod val="75000"/>
                  </a:schemeClr>
                </a:solidFill>
                <a:latin typeface="微软雅黑" panose="020B0503020204020204" pitchFamily="34" charset="-122"/>
                <a:ea typeface="微软雅黑" panose="020B0503020204020204" pitchFamily="34" charset="-122"/>
                <a:cs typeface="Arial Unicode MS" pitchFamily="34" charset="-122"/>
              </a:rPr>
              <a:t>此处添加你的关键信息</a:t>
            </a:r>
            <a:endParaRPr lang="zh-CN" altLang="en-US" b="1" dirty="0">
              <a:solidFill>
                <a:schemeClr val="tx2">
                  <a:lumMod val="7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30" name="矩形 29"/>
          <p:cNvSpPr/>
          <p:nvPr/>
        </p:nvSpPr>
        <p:spPr>
          <a:xfrm>
            <a:off x="6995612" y="1729509"/>
            <a:ext cx="3845381"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995612" y="1360177"/>
            <a:ext cx="2492990" cy="369332"/>
          </a:xfrm>
          <a:prstGeom prst="rect">
            <a:avLst/>
          </a:prstGeom>
        </p:spPr>
        <p:txBody>
          <a:bodyPr wrap="none">
            <a:spAutoFit/>
          </a:bodyPr>
          <a:lstStyle/>
          <a:p>
            <a:pPr algn="ctr"/>
            <a:r>
              <a:rPr lang="zh-CN" altLang="en-US" b="1" dirty="0" smtClean="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rPr>
              <a:t>此处添加你的关键信息</a:t>
            </a:r>
            <a:endParaRPr lang="zh-CN" altLang="en-US" b="1" dirty="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endParaRPr>
          </a:p>
        </p:txBody>
      </p:sp>
    </p:spTree>
    <p:extLst>
      <p:ext uri="{BB962C8B-B14F-4D97-AF65-F5344CB8AC3E}">
        <p14:creationId xmlns:p14="http://schemas.microsoft.com/office/powerpoint/2010/main" val="34034479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矩形 4"/>
          <p:cNvSpPr/>
          <p:nvPr/>
        </p:nvSpPr>
        <p:spPr>
          <a:xfrm>
            <a:off x="3821373" y="0"/>
            <a:ext cx="4558352" cy="6858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 name="椭圆 1"/>
          <p:cNvSpPr/>
          <p:nvPr/>
        </p:nvSpPr>
        <p:spPr>
          <a:xfrm>
            <a:off x="4787872" y="1577537"/>
            <a:ext cx="2434284" cy="2434284"/>
          </a:xfrm>
          <a:prstGeom prst="ellipse">
            <a:avLst/>
          </a:prstGeom>
          <a:solidFill>
            <a:srgbClr val="33CCCC"/>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0" b="1" dirty="0" smtClean="0">
                <a:solidFill>
                  <a:schemeClr val="bg1"/>
                </a:solidFill>
              </a:rPr>
              <a:t>2</a:t>
            </a:r>
            <a:endParaRPr kumimoji="1" lang="zh-CN" altLang="en-US" sz="14000" b="1" dirty="0">
              <a:solidFill>
                <a:schemeClr val="bg1"/>
              </a:solidFill>
            </a:endParaRPr>
          </a:p>
        </p:txBody>
      </p:sp>
      <p:sp>
        <p:nvSpPr>
          <p:cNvPr id="3" name="文本框 2"/>
          <p:cNvSpPr txBox="1"/>
          <p:nvPr/>
        </p:nvSpPr>
        <p:spPr>
          <a:xfrm>
            <a:off x="4374108" y="4247191"/>
            <a:ext cx="3302757"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添加第</a:t>
            </a:r>
            <a:r>
              <a:rPr lang="zh-CN" altLang="en-US" sz="3600"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a:t>
            </a:r>
            <a:r>
              <a:rPr lang="zh-CN" altLang="en-US" sz="3600" dirty="0" smtClean="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部分</a:t>
            </a:r>
            <a:endParaRPr lang="zh-CN" altLang="zh-CN" sz="3600"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4051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文本框 2"/>
          <p:cNvSpPr txBox="1"/>
          <p:nvPr/>
        </p:nvSpPr>
        <p:spPr>
          <a:xfrm>
            <a:off x="626926" y="2052823"/>
            <a:ext cx="2205091" cy="397032"/>
          </a:xfrm>
          <a:prstGeom prst="rect">
            <a:avLst/>
          </a:prstGeom>
          <a:noFill/>
        </p:spPr>
        <p:txBody>
          <a:bodyPr wrap="none" rtlCol="0">
            <a:spAutoFit/>
          </a:bodyPr>
          <a:lstStyle/>
          <a:p>
            <a:pPr>
              <a:lnSpc>
                <a:spcPct val="90000"/>
              </a:lnSpc>
            </a:pPr>
            <a:r>
              <a:rPr lang="en-US" altLang="zh-CN" sz="2200" b="1" dirty="0" smtClean="0">
                <a:solidFill>
                  <a:srgbClr val="33CCCC"/>
                </a:solidFill>
              </a:rPr>
              <a:t>YOUR</a:t>
            </a:r>
            <a:r>
              <a:rPr lang="zh-CN" altLang="en-US" sz="2200" b="1" dirty="0" smtClean="0">
                <a:solidFill>
                  <a:srgbClr val="33CCCC"/>
                </a:solidFill>
              </a:rPr>
              <a:t> </a:t>
            </a:r>
            <a:r>
              <a:rPr lang="en-US" altLang="zh-CN" sz="2200" b="1" dirty="0" smtClean="0">
                <a:solidFill>
                  <a:srgbClr val="33CCCC"/>
                </a:solidFill>
              </a:rPr>
              <a:t>TITLE</a:t>
            </a:r>
            <a:r>
              <a:rPr lang="zh-CN" altLang="en-US" sz="2200" b="1" dirty="0" smtClean="0">
                <a:solidFill>
                  <a:srgbClr val="33CCCC"/>
                </a:solidFill>
              </a:rPr>
              <a:t> </a:t>
            </a:r>
            <a:r>
              <a:rPr lang="en-US" altLang="zh-CN" sz="2200" b="1" dirty="0" smtClean="0">
                <a:solidFill>
                  <a:srgbClr val="33CCCC"/>
                </a:solidFill>
              </a:rPr>
              <a:t>HERE</a:t>
            </a:r>
          </a:p>
        </p:txBody>
      </p:sp>
      <p:cxnSp>
        <p:nvCxnSpPr>
          <p:cNvPr id="5" name="直接连接符 26"/>
          <p:cNvCxnSpPr/>
          <p:nvPr/>
        </p:nvCxnSpPr>
        <p:spPr>
          <a:xfrm>
            <a:off x="751923" y="4062817"/>
            <a:ext cx="3055191" cy="0"/>
          </a:xfrm>
          <a:prstGeom prst="line">
            <a:avLst/>
          </a:prstGeom>
          <a:ln w="38100" cap="rnd" cmpd="sng">
            <a:solidFill>
              <a:srgbClr val="33CCCC"/>
            </a:solidFill>
          </a:ln>
        </p:spPr>
        <p:style>
          <a:lnRef idx="1">
            <a:schemeClr val="accent1"/>
          </a:lnRef>
          <a:fillRef idx="0">
            <a:schemeClr val="accent1"/>
          </a:fillRef>
          <a:effectRef idx="0">
            <a:schemeClr val="accent1"/>
          </a:effectRef>
          <a:fontRef idx="minor">
            <a:schemeClr val="tx1"/>
          </a:fontRef>
        </p:style>
      </p:cxnSp>
      <p:grpSp>
        <p:nvGrpSpPr>
          <p:cNvPr id="6" name="组 37"/>
          <p:cNvGrpSpPr/>
          <p:nvPr/>
        </p:nvGrpSpPr>
        <p:grpSpPr>
          <a:xfrm>
            <a:off x="4477642" y="1701843"/>
            <a:ext cx="7018991" cy="3904535"/>
            <a:chOff x="3493712" y="1259961"/>
            <a:chExt cx="4823505" cy="2683227"/>
          </a:xfrm>
        </p:grpSpPr>
        <p:sp>
          <p:nvSpPr>
            <p:cNvPr id="7" name="矩形 6"/>
            <p:cNvSpPr/>
            <p:nvPr/>
          </p:nvSpPr>
          <p:spPr>
            <a:xfrm>
              <a:off x="7060037" y="1521266"/>
              <a:ext cx="1257180" cy="149012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 name="Freeform 247"/>
            <p:cNvSpPr>
              <a:spLocks noEditPoints="1"/>
            </p:cNvSpPr>
            <p:nvPr/>
          </p:nvSpPr>
          <p:spPr bwMode="auto">
            <a:xfrm>
              <a:off x="7500723" y="1868658"/>
              <a:ext cx="375809" cy="373820"/>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9" name="文本框 8"/>
            <p:cNvSpPr txBox="1"/>
            <p:nvPr/>
          </p:nvSpPr>
          <p:spPr>
            <a:xfrm>
              <a:off x="7240022" y="2335017"/>
              <a:ext cx="897210" cy="219526"/>
            </a:xfrm>
            <a:prstGeom prst="rect">
              <a:avLst/>
            </a:prstGeom>
            <a:noFill/>
          </p:spPr>
          <p:txBody>
            <a:bodyPr wrap="square" rtlCol="0">
              <a:spAutoFit/>
            </a:bodyPr>
            <a:lstStyle/>
            <a:p>
              <a:pPr algn="ctr">
                <a:lnSpc>
                  <a:spcPct val="80000"/>
                </a:lnSpc>
              </a:pPr>
              <a:r>
                <a:rPr lang="en-US" altLang="zh-CN" b="1" dirty="0">
                  <a:solidFill>
                    <a:schemeClr val="bg1"/>
                  </a:solidFill>
                </a:rPr>
                <a:t>TITLE</a:t>
              </a:r>
              <a:r>
                <a:rPr lang="zh-CN" altLang="en-US" b="1" dirty="0">
                  <a:solidFill>
                    <a:schemeClr val="bg1"/>
                  </a:solidFill>
                </a:rPr>
                <a:t> </a:t>
              </a:r>
              <a:r>
                <a:rPr lang="en-US" altLang="zh-CN" b="1" dirty="0">
                  <a:solidFill>
                    <a:schemeClr val="bg1"/>
                  </a:solidFill>
                </a:rPr>
                <a:t>HERE</a:t>
              </a:r>
              <a:endParaRPr lang="zh-CN" altLang="en-US" b="1" dirty="0" smtClean="0">
                <a:solidFill>
                  <a:schemeClr val="bg1"/>
                </a:solidFill>
              </a:endParaRPr>
            </a:p>
          </p:txBody>
        </p:sp>
        <p:sp>
          <p:nvSpPr>
            <p:cNvPr id="10" name="矩形 9"/>
            <p:cNvSpPr/>
            <p:nvPr/>
          </p:nvSpPr>
          <p:spPr>
            <a:xfrm>
              <a:off x="7060037" y="3010748"/>
              <a:ext cx="1011291" cy="819664"/>
            </a:xfrm>
            <a:prstGeom prst="rect">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1" name="Freeform 248"/>
            <p:cNvSpPr>
              <a:spLocks noEditPoints="1"/>
            </p:cNvSpPr>
            <p:nvPr/>
          </p:nvSpPr>
          <p:spPr bwMode="auto">
            <a:xfrm>
              <a:off x="7399081" y="3148320"/>
              <a:ext cx="333203" cy="302912"/>
            </a:xfrm>
            <a:custGeom>
              <a:avLst/>
              <a:gdLst>
                <a:gd name="T0" fmla="*/ 153 w 198"/>
                <a:gd name="T1" fmla="*/ 0 h 180"/>
                <a:gd name="T2" fmla="*/ 162 w 198"/>
                <a:gd name="T3" fmla="*/ 9 h 180"/>
                <a:gd name="T4" fmla="*/ 147 w 198"/>
                <a:gd name="T5" fmla="*/ 52 h 180"/>
                <a:gd name="T6" fmla="*/ 36 w 198"/>
                <a:gd name="T7" fmla="*/ 16 h 180"/>
                <a:gd name="T8" fmla="*/ 42 w 198"/>
                <a:gd name="T9" fmla="*/ 23 h 180"/>
                <a:gd name="T10" fmla="*/ 56 w 198"/>
                <a:gd name="T11" fmla="*/ 34 h 180"/>
                <a:gd name="T12" fmla="*/ 36 w 198"/>
                <a:gd name="T13" fmla="*/ 43 h 180"/>
                <a:gd name="T14" fmla="*/ 42 w 198"/>
                <a:gd name="T15" fmla="*/ 49 h 180"/>
                <a:gd name="T16" fmla="*/ 56 w 198"/>
                <a:gd name="T17" fmla="*/ 60 h 180"/>
                <a:gd name="T18" fmla="*/ 36 w 198"/>
                <a:gd name="T19" fmla="*/ 69 h 180"/>
                <a:gd name="T20" fmla="*/ 42 w 198"/>
                <a:gd name="T21" fmla="*/ 74 h 180"/>
                <a:gd name="T22" fmla="*/ 56 w 198"/>
                <a:gd name="T23" fmla="*/ 85 h 180"/>
                <a:gd name="T24" fmla="*/ 36 w 198"/>
                <a:gd name="T25" fmla="*/ 94 h 180"/>
                <a:gd name="T26" fmla="*/ 42 w 198"/>
                <a:gd name="T27" fmla="*/ 98 h 180"/>
                <a:gd name="T28" fmla="*/ 56 w 198"/>
                <a:gd name="T29" fmla="*/ 109 h 180"/>
                <a:gd name="T30" fmla="*/ 36 w 198"/>
                <a:gd name="T31" fmla="*/ 120 h 180"/>
                <a:gd name="T32" fmla="*/ 42 w 198"/>
                <a:gd name="T33" fmla="*/ 127 h 180"/>
                <a:gd name="T34" fmla="*/ 56 w 198"/>
                <a:gd name="T35" fmla="*/ 138 h 180"/>
                <a:gd name="T36" fmla="*/ 36 w 198"/>
                <a:gd name="T37" fmla="*/ 147 h 180"/>
                <a:gd name="T38" fmla="*/ 36 w 198"/>
                <a:gd name="T39" fmla="*/ 165 h 180"/>
                <a:gd name="T40" fmla="*/ 147 w 198"/>
                <a:gd name="T41" fmla="*/ 129 h 180"/>
                <a:gd name="T42" fmla="*/ 162 w 198"/>
                <a:gd name="T43" fmla="*/ 171 h 180"/>
                <a:gd name="T44" fmla="*/ 153 w 198"/>
                <a:gd name="T45" fmla="*/ 180 h 180"/>
                <a:gd name="T46" fmla="*/ 20 w 198"/>
                <a:gd name="T47" fmla="*/ 180 h 180"/>
                <a:gd name="T48" fmla="*/ 20 w 198"/>
                <a:gd name="T49" fmla="*/ 160 h 180"/>
                <a:gd name="T50" fmla="*/ 0 w 198"/>
                <a:gd name="T51" fmla="*/ 145 h 180"/>
                <a:gd name="T52" fmla="*/ 20 w 198"/>
                <a:gd name="T53" fmla="*/ 131 h 180"/>
                <a:gd name="T54" fmla="*/ 0 w 198"/>
                <a:gd name="T55" fmla="*/ 118 h 180"/>
                <a:gd name="T56" fmla="*/ 20 w 198"/>
                <a:gd name="T57" fmla="*/ 107 h 180"/>
                <a:gd name="T58" fmla="*/ 0 w 198"/>
                <a:gd name="T59" fmla="*/ 91 h 180"/>
                <a:gd name="T60" fmla="*/ 20 w 198"/>
                <a:gd name="T61" fmla="*/ 83 h 180"/>
                <a:gd name="T62" fmla="*/ 0 w 198"/>
                <a:gd name="T63" fmla="*/ 67 h 180"/>
                <a:gd name="T64" fmla="*/ 20 w 198"/>
                <a:gd name="T65" fmla="*/ 56 h 180"/>
                <a:gd name="T66" fmla="*/ 0 w 198"/>
                <a:gd name="T67" fmla="*/ 43 h 180"/>
                <a:gd name="T68" fmla="*/ 20 w 198"/>
                <a:gd name="T69" fmla="*/ 9 h 180"/>
                <a:gd name="T70" fmla="*/ 29 w 198"/>
                <a:gd name="T71" fmla="*/ 0 h 180"/>
                <a:gd name="T72" fmla="*/ 69 w 198"/>
                <a:gd name="T73" fmla="*/ 87 h 180"/>
                <a:gd name="T74" fmla="*/ 91 w 198"/>
                <a:gd name="T75" fmla="*/ 96 h 180"/>
                <a:gd name="T76" fmla="*/ 69 w 198"/>
                <a:gd name="T77" fmla="*/ 87 h 180"/>
                <a:gd name="T78" fmla="*/ 69 w 198"/>
                <a:gd name="T79" fmla="*/ 67 h 180"/>
                <a:gd name="T80" fmla="*/ 109 w 198"/>
                <a:gd name="T81" fmla="*/ 76 h 180"/>
                <a:gd name="T82" fmla="*/ 69 w 198"/>
                <a:gd name="T83" fmla="*/ 67 h 180"/>
                <a:gd name="T84" fmla="*/ 69 w 198"/>
                <a:gd name="T85" fmla="*/ 49 h 180"/>
                <a:gd name="T86" fmla="*/ 127 w 198"/>
                <a:gd name="T87" fmla="*/ 58 h 180"/>
                <a:gd name="T88" fmla="*/ 69 w 198"/>
                <a:gd name="T89" fmla="*/ 49 h 180"/>
                <a:gd name="T90" fmla="*/ 69 w 198"/>
                <a:gd name="T91" fmla="*/ 32 h 180"/>
                <a:gd name="T92" fmla="*/ 127 w 198"/>
                <a:gd name="T93" fmla="*/ 38 h 180"/>
                <a:gd name="T94" fmla="*/ 69 w 198"/>
                <a:gd name="T95" fmla="*/ 32 h 180"/>
                <a:gd name="T96" fmla="*/ 91 w 198"/>
                <a:gd name="T97" fmla="*/ 143 h 180"/>
                <a:gd name="T98" fmla="*/ 115 w 198"/>
                <a:gd name="T99" fmla="*/ 143 h 180"/>
                <a:gd name="T100" fmla="*/ 93 w 198"/>
                <a:gd name="T101" fmla="*/ 118 h 180"/>
                <a:gd name="T102" fmla="*/ 91 w 198"/>
                <a:gd name="T103" fmla="*/ 143 h 180"/>
                <a:gd name="T104" fmla="*/ 175 w 198"/>
                <a:gd name="T105" fmla="*/ 40 h 180"/>
                <a:gd name="T106" fmla="*/ 127 w 198"/>
                <a:gd name="T107" fmla="*/ 131 h 180"/>
                <a:gd name="T108" fmla="*/ 175 w 198"/>
                <a:gd name="T109" fmla="*/ 4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8" h="180">
                  <a:moveTo>
                    <a:pt x="29" y="0"/>
                  </a:moveTo>
                  <a:lnTo>
                    <a:pt x="153" y="0"/>
                  </a:lnTo>
                  <a:lnTo>
                    <a:pt x="162" y="0"/>
                  </a:lnTo>
                  <a:lnTo>
                    <a:pt x="162" y="9"/>
                  </a:lnTo>
                  <a:lnTo>
                    <a:pt x="162" y="38"/>
                  </a:lnTo>
                  <a:lnTo>
                    <a:pt x="147" y="52"/>
                  </a:lnTo>
                  <a:lnTo>
                    <a:pt x="147" y="16"/>
                  </a:lnTo>
                  <a:lnTo>
                    <a:pt x="36" y="16"/>
                  </a:lnTo>
                  <a:lnTo>
                    <a:pt x="36" y="27"/>
                  </a:lnTo>
                  <a:lnTo>
                    <a:pt x="42" y="23"/>
                  </a:lnTo>
                  <a:lnTo>
                    <a:pt x="51" y="20"/>
                  </a:lnTo>
                  <a:lnTo>
                    <a:pt x="56" y="34"/>
                  </a:lnTo>
                  <a:lnTo>
                    <a:pt x="49" y="38"/>
                  </a:lnTo>
                  <a:lnTo>
                    <a:pt x="36" y="43"/>
                  </a:lnTo>
                  <a:lnTo>
                    <a:pt x="36" y="52"/>
                  </a:lnTo>
                  <a:lnTo>
                    <a:pt x="42" y="49"/>
                  </a:lnTo>
                  <a:lnTo>
                    <a:pt x="51" y="45"/>
                  </a:lnTo>
                  <a:lnTo>
                    <a:pt x="56" y="60"/>
                  </a:lnTo>
                  <a:lnTo>
                    <a:pt x="49" y="63"/>
                  </a:lnTo>
                  <a:lnTo>
                    <a:pt x="36" y="69"/>
                  </a:lnTo>
                  <a:lnTo>
                    <a:pt x="36" y="78"/>
                  </a:lnTo>
                  <a:lnTo>
                    <a:pt x="42" y="74"/>
                  </a:lnTo>
                  <a:lnTo>
                    <a:pt x="51" y="72"/>
                  </a:lnTo>
                  <a:lnTo>
                    <a:pt x="56" y="85"/>
                  </a:lnTo>
                  <a:lnTo>
                    <a:pt x="49" y="89"/>
                  </a:lnTo>
                  <a:lnTo>
                    <a:pt x="36" y="94"/>
                  </a:lnTo>
                  <a:lnTo>
                    <a:pt x="36" y="103"/>
                  </a:lnTo>
                  <a:lnTo>
                    <a:pt x="42" y="98"/>
                  </a:lnTo>
                  <a:lnTo>
                    <a:pt x="51" y="96"/>
                  </a:lnTo>
                  <a:lnTo>
                    <a:pt x="56" y="109"/>
                  </a:lnTo>
                  <a:lnTo>
                    <a:pt x="49" y="114"/>
                  </a:lnTo>
                  <a:lnTo>
                    <a:pt x="36" y="120"/>
                  </a:lnTo>
                  <a:lnTo>
                    <a:pt x="36" y="129"/>
                  </a:lnTo>
                  <a:lnTo>
                    <a:pt x="42" y="127"/>
                  </a:lnTo>
                  <a:lnTo>
                    <a:pt x="51" y="123"/>
                  </a:lnTo>
                  <a:lnTo>
                    <a:pt x="56" y="138"/>
                  </a:lnTo>
                  <a:lnTo>
                    <a:pt x="49" y="140"/>
                  </a:lnTo>
                  <a:lnTo>
                    <a:pt x="36" y="147"/>
                  </a:lnTo>
                  <a:lnTo>
                    <a:pt x="36" y="160"/>
                  </a:lnTo>
                  <a:lnTo>
                    <a:pt x="36" y="165"/>
                  </a:lnTo>
                  <a:lnTo>
                    <a:pt x="147" y="165"/>
                  </a:lnTo>
                  <a:lnTo>
                    <a:pt x="147" y="129"/>
                  </a:lnTo>
                  <a:lnTo>
                    <a:pt x="162" y="116"/>
                  </a:lnTo>
                  <a:lnTo>
                    <a:pt x="162" y="171"/>
                  </a:lnTo>
                  <a:lnTo>
                    <a:pt x="162" y="180"/>
                  </a:lnTo>
                  <a:lnTo>
                    <a:pt x="153" y="180"/>
                  </a:lnTo>
                  <a:lnTo>
                    <a:pt x="29" y="180"/>
                  </a:lnTo>
                  <a:lnTo>
                    <a:pt x="20" y="180"/>
                  </a:lnTo>
                  <a:lnTo>
                    <a:pt x="20" y="171"/>
                  </a:lnTo>
                  <a:lnTo>
                    <a:pt x="20" y="160"/>
                  </a:lnTo>
                  <a:lnTo>
                    <a:pt x="4" y="160"/>
                  </a:lnTo>
                  <a:lnTo>
                    <a:pt x="0" y="145"/>
                  </a:lnTo>
                  <a:lnTo>
                    <a:pt x="20" y="136"/>
                  </a:lnTo>
                  <a:lnTo>
                    <a:pt x="20" y="131"/>
                  </a:lnTo>
                  <a:lnTo>
                    <a:pt x="4" y="131"/>
                  </a:lnTo>
                  <a:lnTo>
                    <a:pt x="0" y="118"/>
                  </a:lnTo>
                  <a:lnTo>
                    <a:pt x="20" y="109"/>
                  </a:lnTo>
                  <a:lnTo>
                    <a:pt x="20" y="107"/>
                  </a:lnTo>
                  <a:lnTo>
                    <a:pt x="4" y="107"/>
                  </a:lnTo>
                  <a:lnTo>
                    <a:pt x="0" y="91"/>
                  </a:lnTo>
                  <a:lnTo>
                    <a:pt x="20" y="85"/>
                  </a:lnTo>
                  <a:lnTo>
                    <a:pt x="20" y="83"/>
                  </a:lnTo>
                  <a:lnTo>
                    <a:pt x="4" y="83"/>
                  </a:lnTo>
                  <a:lnTo>
                    <a:pt x="0" y="67"/>
                  </a:lnTo>
                  <a:lnTo>
                    <a:pt x="20" y="58"/>
                  </a:lnTo>
                  <a:lnTo>
                    <a:pt x="20" y="56"/>
                  </a:lnTo>
                  <a:lnTo>
                    <a:pt x="4" y="56"/>
                  </a:lnTo>
                  <a:lnTo>
                    <a:pt x="0" y="43"/>
                  </a:lnTo>
                  <a:lnTo>
                    <a:pt x="20" y="34"/>
                  </a:lnTo>
                  <a:lnTo>
                    <a:pt x="20" y="9"/>
                  </a:lnTo>
                  <a:lnTo>
                    <a:pt x="20" y="0"/>
                  </a:lnTo>
                  <a:lnTo>
                    <a:pt x="29" y="0"/>
                  </a:lnTo>
                  <a:lnTo>
                    <a:pt x="29" y="0"/>
                  </a:lnTo>
                  <a:close/>
                  <a:moveTo>
                    <a:pt x="69" y="87"/>
                  </a:moveTo>
                  <a:lnTo>
                    <a:pt x="69" y="96"/>
                  </a:lnTo>
                  <a:lnTo>
                    <a:pt x="91" y="96"/>
                  </a:lnTo>
                  <a:lnTo>
                    <a:pt x="91" y="87"/>
                  </a:lnTo>
                  <a:lnTo>
                    <a:pt x="69" y="87"/>
                  </a:lnTo>
                  <a:lnTo>
                    <a:pt x="69" y="87"/>
                  </a:lnTo>
                  <a:close/>
                  <a:moveTo>
                    <a:pt x="69" y="67"/>
                  </a:moveTo>
                  <a:lnTo>
                    <a:pt x="69" y="76"/>
                  </a:lnTo>
                  <a:lnTo>
                    <a:pt x="109" y="76"/>
                  </a:lnTo>
                  <a:lnTo>
                    <a:pt x="109" y="67"/>
                  </a:lnTo>
                  <a:lnTo>
                    <a:pt x="69" y="67"/>
                  </a:lnTo>
                  <a:lnTo>
                    <a:pt x="69" y="67"/>
                  </a:lnTo>
                  <a:close/>
                  <a:moveTo>
                    <a:pt x="69" y="49"/>
                  </a:moveTo>
                  <a:lnTo>
                    <a:pt x="69" y="58"/>
                  </a:lnTo>
                  <a:lnTo>
                    <a:pt x="127" y="58"/>
                  </a:lnTo>
                  <a:lnTo>
                    <a:pt x="127" y="49"/>
                  </a:lnTo>
                  <a:lnTo>
                    <a:pt x="69" y="49"/>
                  </a:lnTo>
                  <a:lnTo>
                    <a:pt x="69" y="49"/>
                  </a:lnTo>
                  <a:close/>
                  <a:moveTo>
                    <a:pt x="69" y="32"/>
                  </a:moveTo>
                  <a:lnTo>
                    <a:pt x="69" y="38"/>
                  </a:lnTo>
                  <a:lnTo>
                    <a:pt x="127" y="38"/>
                  </a:lnTo>
                  <a:lnTo>
                    <a:pt x="127" y="32"/>
                  </a:lnTo>
                  <a:lnTo>
                    <a:pt x="69" y="32"/>
                  </a:lnTo>
                  <a:lnTo>
                    <a:pt x="69" y="32"/>
                  </a:lnTo>
                  <a:close/>
                  <a:moveTo>
                    <a:pt x="91" y="143"/>
                  </a:moveTo>
                  <a:lnTo>
                    <a:pt x="104" y="143"/>
                  </a:lnTo>
                  <a:lnTo>
                    <a:pt x="115" y="143"/>
                  </a:lnTo>
                  <a:lnTo>
                    <a:pt x="104" y="129"/>
                  </a:lnTo>
                  <a:lnTo>
                    <a:pt x="93" y="118"/>
                  </a:lnTo>
                  <a:lnTo>
                    <a:pt x="93" y="131"/>
                  </a:lnTo>
                  <a:lnTo>
                    <a:pt x="91" y="143"/>
                  </a:lnTo>
                  <a:lnTo>
                    <a:pt x="91" y="143"/>
                  </a:lnTo>
                  <a:close/>
                  <a:moveTo>
                    <a:pt x="175" y="40"/>
                  </a:moveTo>
                  <a:lnTo>
                    <a:pt x="104" y="109"/>
                  </a:lnTo>
                  <a:lnTo>
                    <a:pt x="127" y="131"/>
                  </a:lnTo>
                  <a:lnTo>
                    <a:pt x="198" y="63"/>
                  </a:lnTo>
                  <a:lnTo>
                    <a:pt x="175" y="4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a:solidFill>
                  <a:schemeClr val="bg1"/>
                </a:solidFill>
              </a:endParaRPr>
            </a:p>
          </p:txBody>
        </p:sp>
        <p:sp>
          <p:nvSpPr>
            <p:cNvPr id="12" name="文本框 11"/>
            <p:cNvSpPr txBox="1"/>
            <p:nvPr/>
          </p:nvSpPr>
          <p:spPr>
            <a:xfrm>
              <a:off x="7117077" y="3476185"/>
              <a:ext cx="897211" cy="219526"/>
            </a:xfrm>
            <a:prstGeom prst="rect">
              <a:avLst/>
            </a:prstGeom>
            <a:noFill/>
          </p:spPr>
          <p:txBody>
            <a:bodyPr wrap="square" rtlCol="0">
              <a:spAutoFit/>
            </a:bodyPr>
            <a:lstStyle/>
            <a:p>
              <a:pPr algn="ctr">
                <a:lnSpc>
                  <a:spcPct val="80000"/>
                </a:lnSpc>
              </a:pPr>
              <a:r>
                <a:rPr lang="en-US" altLang="zh-CN" b="1" dirty="0">
                  <a:solidFill>
                    <a:schemeClr val="bg1"/>
                  </a:solidFill>
                </a:rPr>
                <a:t>TITLE</a:t>
              </a:r>
              <a:r>
                <a:rPr lang="zh-CN" altLang="en-US" b="1" dirty="0">
                  <a:solidFill>
                    <a:schemeClr val="bg1"/>
                  </a:solidFill>
                </a:rPr>
                <a:t> </a:t>
              </a:r>
              <a:r>
                <a:rPr lang="en-US" altLang="zh-CN" b="1" dirty="0">
                  <a:solidFill>
                    <a:schemeClr val="bg1"/>
                  </a:solidFill>
                </a:rPr>
                <a:t>HERE</a:t>
              </a:r>
              <a:endParaRPr lang="zh-CN" altLang="en-US" b="1" dirty="0" smtClean="0">
                <a:solidFill>
                  <a:schemeClr val="bg1"/>
                </a:solidFill>
              </a:endParaRPr>
            </a:p>
          </p:txBody>
        </p:sp>
        <p:sp>
          <p:nvSpPr>
            <p:cNvPr id="13" name="矩形 12"/>
            <p:cNvSpPr/>
            <p:nvPr/>
          </p:nvSpPr>
          <p:spPr>
            <a:xfrm>
              <a:off x="3493712" y="1259961"/>
              <a:ext cx="1257180" cy="11930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 name="Freeform 273"/>
            <p:cNvSpPr>
              <a:spLocks noEditPoints="1"/>
            </p:cNvSpPr>
            <p:nvPr/>
          </p:nvSpPr>
          <p:spPr bwMode="auto">
            <a:xfrm>
              <a:off x="3917559" y="1529691"/>
              <a:ext cx="409487" cy="310218"/>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15" name="文本框 14"/>
            <p:cNvSpPr txBox="1"/>
            <p:nvPr/>
          </p:nvSpPr>
          <p:spPr>
            <a:xfrm>
              <a:off x="3673697" y="1914848"/>
              <a:ext cx="897210" cy="219526"/>
            </a:xfrm>
            <a:prstGeom prst="rect">
              <a:avLst/>
            </a:prstGeom>
            <a:noFill/>
          </p:spPr>
          <p:txBody>
            <a:bodyPr wrap="square" rtlCol="0">
              <a:spAutoFit/>
            </a:bodyPr>
            <a:lstStyle/>
            <a:p>
              <a:pPr algn="ctr">
                <a:lnSpc>
                  <a:spcPct val="80000"/>
                </a:lnSpc>
              </a:pPr>
              <a:r>
                <a:rPr lang="en-US" altLang="zh-CN" b="1" dirty="0" smtClean="0">
                  <a:solidFill>
                    <a:schemeClr val="bg1"/>
                  </a:solidFill>
                </a:rPr>
                <a:t>TITLE</a:t>
              </a:r>
              <a:r>
                <a:rPr lang="zh-CN" altLang="en-US" b="1" dirty="0" smtClean="0">
                  <a:solidFill>
                    <a:schemeClr val="bg1"/>
                  </a:solidFill>
                </a:rPr>
                <a:t> </a:t>
              </a:r>
              <a:r>
                <a:rPr lang="en-US" altLang="zh-CN" b="1" dirty="0" smtClean="0">
                  <a:solidFill>
                    <a:schemeClr val="bg1"/>
                  </a:solidFill>
                </a:rPr>
                <a:t>HERE</a:t>
              </a:r>
              <a:endParaRPr lang="zh-CN" altLang="en-US" b="1" dirty="0" smtClean="0">
                <a:solidFill>
                  <a:schemeClr val="bg1"/>
                </a:solidFill>
              </a:endParaRPr>
            </a:p>
          </p:txBody>
        </p:sp>
        <p:sp>
          <p:nvSpPr>
            <p:cNvPr id="16" name="矩形 15"/>
            <p:cNvSpPr/>
            <p:nvPr/>
          </p:nvSpPr>
          <p:spPr>
            <a:xfrm>
              <a:off x="4750892" y="1259961"/>
              <a:ext cx="1257180" cy="169472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Freeform 315"/>
            <p:cNvSpPr>
              <a:spLocks noEditPoints="1"/>
            </p:cNvSpPr>
            <p:nvPr/>
          </p:nvSpPr>
          <p:spPr bwMode="auto">
            <a:xfrm>
              <a:off x="5145260" y="1507839"/>
              <a:ext cx="468444" cy="304796"/>
            </a:xfrm>
            <a:custGeom>
              <a:avLst/>
              <a:gdLst>
                <a:gd name="T0" fmla="*/ 94 w 103"/>
                <a:gd name="T1" fmla="*/ 15 h 67"/>
                <a:gd name="T2" fmla="*/ 103 w 103"/>
                <a:gd name="T3" fmla="*/ 58 h 67"/>
                <a:gd name="T4" fmla="*/ 36 w 103"/>
                <a:gd name="T5" fmla="*/ 67 h 67"/>
                <a:gd name="T6" fmla="*/ 27 w 103"/>
                <a:gd name="T7" fmla="*/ 24 h 67"/>
                <a:gd name="T8" fmla="*/ 10 w 103"/>
                <a:gd name="T9" fmla="*/ 47 h 67"/>
                <a:gd name="T10" fmla="*/ 9 w 103"/>
                <a:gd name="T11" fmla="*/ 46 h 67"/>
                <a:gd name="T12" fmla="*/ 7 w 103"/>
                <a:gd name="T13" fmla="*/ 30 h 67"/>
                <a:gd name="T14" fmla="*/ 21 w 103"/>
                <a:gd name="T15" fmla="*/ 17 h 67"/>
                <a:gd name="T16" fmla="*/ 7 w 103"/>
                <a:gd name="T17" fmla="*/ 12 h 67"/>
                <a:gd name="T18" fmla="*/ 9 w 103"/>
                <a:gd name="T19" fmla="*/ 9 h 67"/>
                <a:gd name="T20" fmla="*/ 64 w 103"/>
                <a:gd name="T21" fmla="*/ 8 h 67"/>
                <a:gd name="T22" fmla="*/ 67 w 103"/>
                <a:gd name="T23" fmla="*/ 9 h 67"/>
                <a:gd name="T24" fmla="*/ 75 w 103"/>
                <a:gd name="T25" fmla="*/ 11 h 67"/>
                <a:gd name="T26" fmla="*/ 72 w 103"/>
                <a:gd name="T27" fmla="*/ 4 h 67"/>
                <a:gd name="T28" fmla="*/ 12 w 103"/>
                <a:gd name="T29" fmla="*/ 0 h 67"/>
                <a:gd name="T30" fmla="*/ 3 w 103"/>
                <a:gd name="T31" fmla="*/ 4 h 67"/>
                <a:gd name="T32" fmla="*/ 0 w 103"/>
                <a:gd name="T33" fmla="*/ 43 h 67"/>
                <a:gd name="T34" fmla="*/ 3 w 103"/>
                <a:gd name="T35" fmla="*/ 51 h 67"/>
                <a:gd name="T36" fmla="*/ 11 w 103"/>
                <a:gd name="T37" fmla="*/ 55 h 67"/>
                <a:gd name="T38" fmla="*/ 22 w 103"/>
                <a:gd name="T39" fmla="*/ 47 h 67"/>
                <a:gd name="T40" fmla="*/ 75 w 103"/>
                <a:gd name="T41" fmla="*/ 22 h 67"/>
                <a:gd name="T42" fmla="*/ 96 w 103"/>
                <a:gd name="T43" fmla="*/ 34 h 67"/>
                <a:gd name="T44" fmla="*/ 75 w 103"/>
                <a:gd name="T45" fmla="*/ 22 h 67"/>
                <a:gd name="T46" fmla="*/ 35 w 103"/>
                <a:gd name="T47" fmla="*/ 57 h 67"/>
                <a:gd name="T48" fmla="*/ 47 w 103"/>
                <a:gd name="T49" fmla="*/ 50 h 67"/>
                <a:gd name="T50" fmla="*/ 52 w 103"/>
                <a:gd name="T51" fmla="*/ 50 h 67"/>
                <a:gd name="T52" fmla="*/ 64 w 103"/>
                <a:gd name="T53" fmla="*/ 57 h 67"/>
                <a:gd name="T54" fmla="*/ 52 w 103"/>
                <a:gd name="T55" fmla="*/ 50 h 67"/>
                <a:gd name="T56" fmla="*/ 68 w 103"/>
                <a:gd name="T57" fmla="*/ 57 h 67"/>
                <a:gd name="T58" fmla="*/ 80 w 103"/>
                <a:gd name="T59" fmla="*/ 50 h 67"/>
                <a:gd name="T60" fmla="*/ 84 w 103"/>
                <a:gd name="T61" fmla="*/ 50 h 67"/>
                <a:gd name="T62" fmla="*/ 96 w 103"/>
                <a:gd name="T63" fmla="*/ 57 h 67"/>
                <a:gd name="T64" fmla="*/ 84 w 103"/>
                <a:gd name="T65"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67">
                  <a:moveTo>
                    <a:pt x="36" y="15"/>
                  </a:moveTo>
                  <a:cubicBezTo>
                    <a:pt x="94" y="15"/>
                    <a:pt x="94" y="15"/>
                    <a:pt x="94" y="15"/>
                  </a:cubicBezTo>
                  <a:cubicBezTo>
                    <a:pt x="99" y="15"/>
                    <a:pt x="103" y="19"/>
                    <a:pt x="103" y="24"/>
                  </a:cubicBezTo>
                  <a:cubicBezTo>
                    <a:pt x="103" y="58"/>
                    <a:pt x="103" y="58"/>
                    <a:pt x="103" y="58"/>
                  </a:cubicBezTo>
                  <a:cubicBezTo>
                    <a:pt x="103" y="63"/>
                    <a:pt x="99" y="67"/>
                    <a:pt x="94" y="67"/>
                  </a:cubicBezTo>
                  <a:cubicBezTo>
                    <a:pt x="36" y="67"/>
                    <a:pt x="36" y="67"/>
                    <a:pt x="36" y="67"/>
                  </a:cubicBezTo>
                  <a:cubicBezTo>
                    <a:pt x="31" y="67"/>
                    <a:pt x="27" y="63"/>
                    <a:pt x="27" y="58"/>
                  </a:cubicBezTo>
                  <a:cubicBezTo>
                    <a:pt x="27" y="24"/>
                    <a:pt x="27" y="24"/>
                    <a:pt x="27" y="24"/>
                  </a:cubicBezTo>
                  <a:cubicBezTo>
                    <a:pt x="27" y="19"/>
                    <a:pt x="31" y="15"/>
                    <a:pt x="36" y="15"/>
                  </a:cubicBezTo>
                  <a:close/>
                  <a:moveTo>
                    <a:pt x="10" y="47"/>
                  </a:moveTo>
                  <a:cubicBezTo>
                    <a:pt x="10" y="47"/>
                    <a:pt x="9" y="46"/>
                    <a:pt x="9" y="46"/>
                  </a:cubicBezTo>
                  <a:cubicBezTo>
                    <a:pt x="9" y="46"/>
                    <a:pt x="9" y="46"/>
                    <a:pt x="9" y="46"/>
                  </a:cubicBezTo>
                  <a:cubicBezTo>
                    <a:pt x="8" y="45"/>
                    <a:pt x="7" y="44"/>
                    <a:pt x="7" y="43"/>
                  </a:cubicBezTo>
                  <a:cubicBezTo>
                    <a:pt x="7" y="30"/>
                    <a:pt x="7" y="30"/>
                    <a:pt x="7" y="30"/>
                  </a:cubicBezTo>
                  <a:cubicBezTo>
                    <a:pt x="21" y="30"/>
                    <a:pt x="21" y="30"/>
                    <a:pt x="21" y="30"/>
                  </a:cubicBezTo>
                  <a:cubicBezTo>
                    <a:pt x="21" y="17"/>
                    <a:pt x="21" y="17"/>
                    <a:pt x="21" y="17"/>
                  </a:cubicBezTo>
                  <a:cubicBezTo>
                    <a:pt x="7" y="17"/>
                    <a:pt x="7" y="17"/>
                    <a:pt x="7" y="17"/>
                  </a:cubicBezTo>
                  <a:cubicBezTo>
                    <a:pt x="7" y="12"/>
                    <a:pt x="7" y="12"/>
                    <a:pt x="7" y="12"/>
                  </a:cubicBezTo>
                  <a:cubicBezTo>
                    <a:pt x="7" y="11"/>
                    <a:pt x="8" y="10"/>
                    <a:pt x="9" y="9"/>
                  </a:cubicBezTo>
                  <a:cubicBezTo>
                    <a:pt x="9" y="9"/>
                    <a:pt x="9" y="9"/>
                    <a:pt x="9" y="9"/>
                  </a:cubicBezTo>
                  <a:cubicBezTo>
                    <a:pt x="10" y="9"/>
                    <a:pt x="11" y="8"/>
                    <a:pt x="12" y="8"/>
                  </a:cubicBezTo>
                  <a:cubicBezTo>
                    <a:pt x="64" y="8"/>
                    <a:pt x="64" y="8"/>
                    <a:pt x="64" y="8"/>
                  </a:cubicBezTo>
                  <a:cubicBezTo>
                    <a:pt x="65" y="8"/>
                    <a:pt x="66" y="9"/>
                    <a:pt x="67" y="9"/>
                  </a:cubicBezTo>
                  <a:cubicBezTo>
                    <a:pt x="67" y="9"/>
                    <a:pt x="67" y="9"/>
                    <a:pt x="67" y="9"/>
                  </a:cubicBezTo>
                  <a:cubicBezTo>
                    <a:pt x="67" y="10"/>
                    <a:pt x="67" y="10"/>
                    <a:pt x="68" y="11"/>
                  </a:cubicBezTo>
                  <a:cubicBezTo>
                    <a:pt x="75" y="11"/>
                    <a:pt x="75" y="11"/>
                    <a:pt x="75" y="11"/>
                  </a:cubicBezTo>
                  <a:cubicBezTo>
                    <a:pt x="75" y="8"/>
                    <a:pt x="74" y="6"/>
                    <a:pt x="72" y="4"/>
                  </a:cubicBezTo>
                  <a:cubicBezTo>
                    <a:pt x="72" y="4"/>
                    <a:pt x="72" y="4"/>
                    <a:pt x="72" y="4"/>
                  </a:cubicBezTo>
                  <a:cubicBezTo>
                    <a:pt x="70" y="2"/>
                    <a:pt x="67" y="0"/>
                    <a:pt x="64" y="0"/>
                  </a:cubicBezTo>
                  <a:cubicBezTo>
                    <a:pt x="12" y="0"/>
                    <a:pt x="12" y="0"/>
                    <a:pt x="12" y="0"/>
                  </a:cubicBezTo>
                  <a:cubicBezTo>
                    <a:pt x="9" y="0"/>
                    <a:pt x="6" y="2"/>
                    <a:pt x="3" y="4"/>
                  </a:cubicBezTo>
                  <a:cubicBezTo>
                    <a:pt x="3" y="4"/>
                    <a:pt x="3" y="4"/>
                    <a:pt x="3" y="4"/>
                  </a:cubicBezTo>
                  <a:cubicBezTo>
                    <a:pt x="1" y="6"/>
                    <a:pt x="0" y="9"/>
                    <a:pt x="0" y="12"/>
                  </a:cubicBezTo>
                  <a:cubicBezTo>
                    <a:pt x="0" y="43"/>
                    <a:pt x="0" y="43"/>
                    <a:pt x="0" y="43"/>
                  </a:cubicBezTo>
                  <a:cubicBezTo>
                    <a:pt x="0" y="46"/>
                    <a:pt x="1" y="49"/>
                    <a:pt x="3" y="51"/>
                  </a:cubicBezTo>
                  <a:cubicBezTo>
                    <a:pt x="3" y="51"/>
                    <a:pt x="3" y="51"/>
                    <a:pt x="3" y="51"/>
                  </a:cubicBezTo>
                  <a:cubicBezTo>
                    <a:pt x="5" y="53"/>
                    <a:pt x="8" y="55"/>
                    <a:pt x="11" y="55"/>
                  </a:cubicBezTo>
                  <a:cubicBezTo>
                    <a:pt x="11" y="55"/>
                    <a:pt x="11" y="55"/>
                    <a:pt x="11" y="55"/>
                  </a:cubicBezTo>
                  <a:cubicBezTo>
                    <a:pt x="22" y="55"/>
                    <a:pt x="22" y="55"/>
                    <a:pt x="22" y="55"/>
                  </a:cubicBezTo>
                  <a:cubicBezTo>
                    <a:pt x="22" y="47"/>
                    <a:pt x="22" y="47"/>
                    <a:pt x="22" y="47"/>
                  </a:cubicBezTo>
                  <a:cubicBezTo>
                    <a:pt x="10" y="47"/>
                    <a:pt x="10" y="47"/>
                    <a:pt x="10" y="47"/>
                  </a:cubicBezTo>
                  <a:close/>
                  <a:moveTo>
                    <a:pt x="75" y="22"/>
                  </a:moveTo>
                  <a:cubicBezTo>
                    <a:pt x="75" y="34"/>
                    <a:pt x="75" y="34"/>
                    <a:pt x="75" y="34"/>
                  </a:cubicBezTo>
                  <a:cubicBezTo>
                    <a:pt x="96" y="34"/>
                    <a:pt x="96" y="34"/>
                    <a:pt x="96" y="34"/>
                  </a:cubicBezTo>
                  <a:cubicBezTo>
                    <a:pt x="96" y="22"/>
                    <a:pt x="96" y="22"/>
                    <a:pt x="96" y="22"/>
                  </a:cubicBezTo>
                  <a:cubicBezTo>
                    <a:pt x="75" y="22"/>
                    <a:pt x="75" y="22"/>
                    <a:pt x="75" y="22"/>
                  </a:cubicBezTo>
                  <a:close/>
                  <a:moveTo>
                    <a:pt x="35" y="50"/>
                  </a:moveTo>
                  <a:cubicBezTo>
                    <a:pt x="35" y="57"/>
                    <a:pt x="35" y="57"/>
                    <a:pt x="35" y="57"/>
                  </a:cubicBezTo>
                  <a:cubicBezTo>
                    <a:pt x="47" y="57"/>
                    <a:pt x="47" y="57"/>
                    <a:pt x="47" y="57"/>
                  </a:cubicBezTo>
                  <a:cubicBezTo>
                    <a:pt x="47" y="50"/>
                    <a:pt x="47" y="50"/>
                    <a:pt x="47" y="50"/>
                  </a:cubicBezTo>
                  <a:cubicBezTo>
                    <a:pt x="35" y="50"/>
                    <a:pt x="35" y="50"/>
                    <a:pt x="35" y="50"/>
                  </a:cubicBezTo>
                  <a:close/>
                  <a:moveTo>
                    <a:pt x="52" y="50"/>
                  </a:moveTo>
                  <a:cubicBezTo>
                    <a:pt x="52" y="57"/>
                    <a:pt x="52" y="57"/>
                    <a:pt x="52" y="57"/>
                  </a:cubicBezTo>
                  <a:cubicBezTo>
                    <a:pt x="64" y="57"/>
                    <a:pt x="64" y="57"/>
                    <a:pt x="64" y="57"/>
                  </a:cubicBezTo>
                  <a:cubicBezTo>
                    <a:pt x="64" y="50"/>
                    <a:pt x="64" y="50"/>
                    <a:pt x="64" y="50"/>
                  </a:cubicBezTo>
                  <a:cubicBezTo>
                    <a:pt x="52" y="50"/>
                    <a:pt x="52" y="50"/>
                    <a:pt x="52" y="50"/>
                  </a:cubicBezTo>
                  <a:close/>
                  <a:moveTo>
                    <a:pt x="68" y="50"/>
                  </a:moveTo>
                  <a:cubicBezTo>
                    <a:pt x="68" y="57"/>
                    <a:pt x="68" y="57"/>
                    <a:pt x="68" y="57"/>
                  </a:cubicBezTo>
                  <a:cubicBezTo>
                    <a:pt x="80" y="57"/>
                    <a:pt x="80" y="57"/>
                    <a:pt x="80" y="57"/>
                  </a:cubicBezTo>
                  <a:cubicBezTo>
                    <a:pt x="80" y="50"/>
                    <a:pt x="80" y="50"/>
                    <a:pt x="80" y="50"/>
                  </a:cubicBezTo>
                  <a:cubicBezTo>
                    <a:pt x="68" y="50"/>
                    <a:pt x="68" y="50"/>
                    <a:pt x="68" y="50"/>
                  </a:cubicBezTo>
                  <a:close/>
                  <a:moveTo>
                    <a:pt x="84" y="50"/>
                  </a:moveTo>
                  <a:cubicBezTo>
                    <a:pt x="84" y="57"/>
                    <a:pt x="84" y="57"/>
                    <a:pt x="84" y="57"/>
                  </a:cubicBezTo>
                  <a:cubicBezTo>
                    <a:pt x="96" y="57"/>
                    <a:pt x="96" y="57"/>
                    <a:pt x="96" y="57"/>
                  </a:cubicBezTo>
                  <a:cubicBezTo>
                    <a:pt x="96" y="50"/>
                    <a:pt x="96" y="50"/>
                    <a:pt x="96" y="50"/>
                  </a:cubicBezTo>
                  <a:lnTo>
                    <a:pt x="84" y="5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18" name="文本框 17"/>
            <p:cNvSpPr txBox="1"/>
            <p:nvPr/>
          </p:nvSpPr>
          <p:spPr>
            <a:xfrm>
              <a:off x="4878814" y="1909676"/>
              <a:ext cx="1001336" cy="219526"/>
            </a:xfrm>
            <a:prstGeom prst="rect">
              <a:avLst/>
            </a:prstGeom>
            <a:noFill/>
          </p:spPr>
          <p:txBody>
            <a:bodyPr wrap="square" rtlCol="0">
              <a:spAutoFit/>
            </a:bodyPr>
            <a:lstStyle/>
            <a:p>
              <a:pPr algn="ctr">
                <a:lnSpc>
                  <a:spcPct val="80000"/>
                </a:lnSpc>
              </a:pPr>
              <a:r>
                <a:rPr lang="en-US" altLang="zh-CN" b="1" dirty="0">
                  <a:solidFill>
                    <a:schemeClr val="bg1"/>
                  </a:solidFill>
                </a:rPr>
                <a:t>TITLE</a:t>
              </a:r>
              <a:r>
                <a:rPr lang="zh-CN" altLang="en-US" b="1" dirty="0">
                  <a:solidFill>
                    <a:schemeClr val="bg1"/>
                  </a:solidFill>
                </a:rPr>
                <a:t> </a:t>
              </a:r>
              <a:r>
                <a:rPr lang="en-US" altLang="zh-CN" b="1" dirty="0">
                  <a:solidFill>
                    <a:schemeClr val="bg1"/>
                  </a:solidFill>
                </a:rPr>
                <a:t>HERE</a:t>
              </a:r>
              <a:endParaRPr lang="zh-CN" altLang="en-US" b="1" dirty="0" smtClean="0">
                <a:solidFill>
                  <a:schemeClr val="bg1"/>
                </a:solidFill>
              </a:endParaRPr>
            </a:p>
          </p:txBody>
        </p:sp>
        <p:sp>
          <p:nvSpPr>
            <p:cNvPr id="19" name="矩形 18"/>
            <p:cNvSpPr/>
            <p:nvPr/>
          </p:nvSpPr>
          <p:spPr>
            <a:xfrm>
              <a:off x="5166871" y="2453059"/>
              <a:ext cx="1893166" cy="14901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252"/>
            <p:cNvSpPr>
              <a:spLocks noEditPoints="1"/>
            </p:cNvSpPr>
            <p:nvPr/>
          </p:nvSpPr>
          <p:spPr bwMode="auto">
            <a:xfrm>
              <a:off x="5932214" y="2737720"/>
              <a:ext cx="362481" cy="530297"/>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矩形 21"/>
            <p:cNvSpPr/>
            <p:nvPr/>
          </p:nvSpPr>
          <p:spPr>
            <a:xfrm>
              <a:off x="4115596" y="2954683"/>
              <a:ext cx="1051964" cy="988505"/>
            </a:xfrm>
            <a:prstGeom prst="rect">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3" name="Freeform 263"/>
            <p:cNvSpPr>
              <a:spLocks noEditPoints="1"/>
            </p:cNvSpPr>
            <p:nvPr/>
          </p:nvSpPr>
          <p:spPr bwMode="auto">
            <a:xfrm>
              <a:off x="4488289" y="3067504"/>
              <a:ext cx="306578" cy="441260"/>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24" name="文本框 23"/>
            <p:cNvSpPr txBox="1"/>
            <p:nvPr/>
          </p:nvSpPr>
          <p:spPr>
            <a:xfrm>
              <a:off x="4192973" y="3566587"/>
              <a:ext cx="897210" cy="219526"/>
            </a:xfrm>
            <a:prstGeom prst="rect">
              <a:avLst/>
            </a:prstGeom>
            <a:noFill/>
          </p:spPr>
          <p:txBody>
            <a:bodyPr wrap="square" rtlCol="0">
              <a:spAutoFit/>
            </a:bodyPr>
            <a:lstStyle/>
            <a:p>
              <a:pPr algn="ctr">
                <a:lnSpc>
                  <a:spcPct val="80000"/>
                </a:lnSpc>
              </a:pPr>
              <a:r>
                <a:rPr lang="en-US" altLang="zh-CN" b="1" dirty="0">
                  <a:solidFill>
                    <a:schemeClr val="bg1"/>
                  </a:solidFill>
                </a:rPr>
                <a:t>TITLE</a:t>
              </a:r>
              <a:r>
                <a:rPr lang="zh-CN" altLang="en-US" b="1" dirty="0">
                  <a:solidFill>
                    <a:schemeClr val="bg1"/>
                  </a:solidFill>
                </a:rPr>
                <a:t> </a:t>
              </a:r>
              <a:r>
                <a:rPr lang="en-US" altLang="zh-CN" b="1" dirty="0">
                  <a:solidFill>
                    <a:schemeClr val="bg1"/>
                  </a:solidFill>
                </a:rPr>
                <a:t>HERE</a:t>
              </a:r>
              <a:endParaRPr lang="zh-CN" altLang="en-US" b="1" dirty="0" smtClean="0">
                <a:solidFill>
                  <a:schemeClr val="bg1"/>
                </a:solidFill>
              </a:endParaRPr>
            </a:p>
          </p:txBody>
        </p:sp>
        <p:sp>
          <p:nvSpPr>
            <p:cNvPr id="25" name="矩形 24"/>
            <p:cNvSpPr/>
            <p:nvPr/>
          </p:nvSpPr>
          <p:spPr>
            <a:xfrm>
              <a:off x="6008072" y="1521267"/>
              <a:ext cx="1051964" cy="931793"/>
            </a:xfrm>
            <a:prstGeom prst="rect">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6" name="Freeform 257"/>
            <p:cNvSpPr>
              <a:spLocks noEditPoints="1"/>
            </p:cNvSpPr>
            <p:nvPr/>
          </p:nvSpPr>
          <p:spPr bwMode="auto">
            <a:xfrm>
              <a:off x="6367729" y="1686928"/>
              <a:ext cx="332651" cy="348567"/>
            </a:xfrm>
            <a:custGeom>
              <a:avLst/>
              <a:gdLst>
                <a:gd name="T0" fmla="*/ 160 w 209"/>
                <a:gd name="T1" fmla="*/ 28 h 219"/>
                <a:gd name="T2" fmla="*/ 169 w 209"/>
                <a:gd name="T3" fmla="*/ 9 h 219"/>
                <a:gd name="T4" fmla="*/ 140 w 209"/>
                <a:gd name="T5" fmla="*/ 17 h 219"/>
                <a:gd name="T6" fmla="*/ 7 w 209"/>
                <a:gd name="T7" fmla="*/ 148 h 219"/>
                <a:gd name="T8" fmla="*/ 29 w 209"/>
                <a:gd name="T9" fmla="*/ 208 h 219"/>
                <a:gd name="T10" fmla="*/ 29 w 209"/>
                <a:gd name="T11" fmla="*/ 159 h 219"/>
                <a:gd name="T12" fmla="*/ 100 w 209"/>
                <a:gd name="T13" fmla="*/ 108 h 219"/>
                <a:gd name="T14" fmla="*/ 109 w 209"/>
                <a:gd name="T15" fmla="*/ 86 h 219"/>
                <a:gd name="T16" fmla="*/ 80 w 209"/>
                <a:gd name="T17" fmla="*/ 97 h 219"/>
                <a:gd name="T18" fmla="*/ 71 w 209"/>
                <a:gd name="T19" fmla="*/ 93 h 219"/>
                <a:gd name="T20" fmla="*/ 109 w 209"/>
                <a:gd name="T21" fmla="*/ 77 h 219"/>
                <a:gd name="T22" fmla="*/ 124 w 209"/>
                <a:gd name="T23" fmla="*/ 86 h 219"/>
                <a:gd name="T24" fmla="*/ 124 w 209"/>
                <a:gd name="T25" fmla="*/ 17 h 219"/>
                <a:gd name="T26" fmla="*/ 169 w 209"/>
                <a:gd name="T27" fmla="*/ 0 h 219"/>
                <a:gd name="T28" fmla="*/ 171 w 209"/>
                <a:gd name="T29" fmla="*/ 0 h 219"/>
                <a:gd name="T30" fmla="*/ 209 w 209"/>
                <a:gd name="T31" fmla="*/ 17 h 219"/>
                <a:gd name="T32" fmla="*/ 160 w 209"/>
                <a:gd name="T33" fmla="*/ 175 h 219"/>
                <a:gd name="T34" fmla="*/ 146 w 209"/>
                <a:gd name="T35" fmla="*/ 168 h 219"/>
                <a:gd name="T36" fmla="*/ 100 w 209"/>
                <a:gd name="T37" fmla="*/ 197 h 219"/>
                <a:gd name="T38" fmla="*/ 82 w 209"/>
                <a:gd name="T39" fmla="*/ 188 h 219"/>
                <a:gd name="T40" fmla="*/ 35 w 209"/>
                <a:gd name="T41" fmla="*/ 219 h 219"/>
                <a:gd name="T42" fmla="*/ 2 w 209"/>
                <a:gd name="T43" fmla="*/ 204 h 219"/>
                <a:gd name="T44" fmla="*/ 0 w 209"/>
                <a:gd name="T45" fmla="*/ 202 h 219"/>
                <a:gd name="T46" fmla="*/ 0 w 209"/>
                <a:gd name="T47" fmla="*/ 139 h 219"/>
                <a:gd name="T48" fmla="*/ 42 w 209"/>
                <a:gd name="T49" fmla="*/ 122 h 219"/>
                <a:gd name="T50" fmla="*/ 44 w 209"/>
                <a:gd name="T51" fmla="*/ 122 h 219"/>
                <a:gd name="T52" fmla="*/ 82 w 209"/>
                <a:gd name="T53" fmla="*/ 139 h 219"/>
                <a:gd name="T54" fmla="*/ 93 w 209"/>
                <a:gd name="T55" fmla="*/ 186 h 219"/>
                <a:gd name="T56" fmla="*/ 71 w 209"/>
                <a:gd name="T57" fmla="*/ 108 h 219"/>
                <a:gd name="T58" fmla="*/ 64 w 209"/>
                <a:gd name="T59" fmla="*/ 131 h 219"/>
                <a:gd name="T60" fmla="*/ 64 w 209"/>
                <a:gd name="T61" fmla="*/ 97 h 219"/>
                <a:gd name="T62" fmla="*/ 131 w 209"/>
                <a:gd name="T63" fmla="*/ 88 h 219"/>
                <a:gd name="T64" fmla="*/ 146 w 209"/>
                <a:gd name="T65" fmla="*/ 97 h 219"/>
                <a:gd name="T66" fmla="*/ 153 w 209"/>
                <a:gd name="T67" fmla="*/ 164 h 219"/>
                <a:gd name="T68" fmla="*/ 131 w 209"/>
                <a:gd name="T69" fmla="*/ 28 h 219"/>
                <a:gd name="T70" fmla="*/ 131 w 209"/>
                <a:gd name="T71" fmla="*/ 88 h 219"/>
                <a:gd name="T72" fmla="*/ 35 w 209"/>
                <a:gd name="T73" fmla="*/ 148 h 219"/>
                <a:gd name="T74" fmla="*/ 44 w 209"/>
                <a:gd name="T75" fmla="*/ 128 h 219"/>
                <a:gd name="T76" fmla="*/ 15 w 209"/>
                <a:gd name="T77" fmla="*/ 139 h 219"/>
                <a:gd name="T78" fmla="*/ 162 w 209"/>
                <a:gd name="T79" fmla="*/ 35 h 219"/>
                <a:gd name="T80" fmla="*/ 160 w 209"/>
                <a:gd name="T81" fmla="*/ 3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9" h="219">
                  <a:moveTo>
                    <a:pt x="140" y="17"/>
                  </a:moveTo>
                  <a:lnTo>
                    <a:pt x="160" y="28"/>
                  </a:lnTo>
                  <a:lnTo>
                    <a:pt x="189" y="17"/>
                  </a:lnTo>
                  <a:lnTo>
                    <a:pt x="169" y="9"/>
                  </a:lnTo>
                  <a:lnTo>
                    <a:pt x="140" y="17"/>
                  </a:lnTo>
                  <a:lnTo>
                    <a:pt x="140" y="17"/>
                  </a:lnTo>
                  <a:close/>
                  <a:moveTo>
                    <a:pt x="29" y="159"/>
                  </a:moveTo>
                  <a:lnTo>
                    <a:pt x="7" y="148"/>
                  </a:lnTo>
                  <a:lnTo>
                    <a:pt x="7" y="199"/>
                  </a:lnTo>
                  <a:lnTo>
                    <a:pt x="29" y="208"/>
                  </a:lnTo>
                  <a:lnTo>
                    <a:pt x="29" y="159"/>
                  </a:lnTo>
                  <a:lnTo>
                    <a:pt x="29" y="159"/>
                  </a:lnTo>
                  <a:close/>
                  <a:moveTo>
                    <a:pt x="80" y="97"/>
                  </a:moveTo>
                  <a:lnTo>
                    <a:pt x="100" y="108"/>
                  </a:lnTo>
                  <a:lnTo>
                    <a:pt x="129" y="95"/>
                  </a:lnTo>
                  <a:lnTo>
                    <a:pt x="109" y="86"/>
                  </a:lnTo>
                  <a:lnTo>
                    <a:pt x="80" y="97"/>
                  </a:lnTo>
                  <a:lnTo>
                    <a:pt x="80" y="97"/>
                  </a:lnTo>
                  <a:close/>
                  <a:moveTo>
                    <a:pt x="64" y="97"/>
                  </a:moveTo>
                  <a:lnTo>
                    <a:pt x="71" y="93"/>
                  </a:lnTo>
                  <a:lnTo>
                    <a:pt x="106" y="80"/>
                  </a:lnTo>
                  <a:lnTo>
                    <a:pt x="109" y="77"/>
                  </a:lnTo>
                  <a:lnTo>
                    <a:pt x="109" y="80"/>
                  </a:lnTo>
                  <a:lnTo>
                    <a:pt x="124" y="86"/>
                  </a:lnTo>
                  <a:lnTo>
                    <a:pt x="124" y="24"/>
                  </a:lnTo>
                  <a:lnTo>
                    <a:pt x="124" y="17"/>
                  </a:lnTo>
                  <a:lnTo>
                    <a:pt x="131" y="15"/>
                  </a:lnTo>
                  <a:lnTo>
                    <a:pt x="169" y="0"/>
                  </a:lnTo>
                  <a:lnTo>
                    <a:pt x="169" y="0"/>
                  </a:lnTo>
                  <a:lnTo>
                    <a:pt x="171" y="0"/>
                  </a:lnTo>
                  <a:lnTo>
                    <a:pt x="200" y="15"/>
                  </a:lnTo>
                  <a:lnTo>
                    <a:pt x="209" y="17"/>
                  </a:lnTo>
                  <a:lnTo>
                    <a:pt x="209" y="157"/>
                  </a:lnTo>
                  <a:lnTo>
                    <a:pt x="160" y="175"/>
                  </a:lnTo>
                  <a:lnTo>
                    <a:pt x="155" y="173"/>
                  </a:lnTo>
                  <a:lnTo>
                    <a:pt x="146" y="168"/>
                  </a:lnTo>
                  <a:lnTo>
                    <a:pt x="146" y="179"/>
                  </a:lnTo>
                  <a:lnTo>
                    <a:pt x="100" y="197"/>
                  </a:lnTo>
                  <a:lnTo>
                    <a:pt x="93" y="195"/>
                  </a:lnTo>
                  <a:lnTo>
                    <a:pt x="82" y="188"/>
                  </a:lnTo>
                  <a:lnTo>
                    <a:pt x="82" y="204"/>
                  </a:lnTo>
                  <a:lnTo>
                    <a:pt x="35" y="219"/>
                  </a:lnTo>
                  <a:lnTo>
                    <a:pt x="31" y="217"/>
                  </a:lnTo>
                  <a:lnTo>
                    <a:pt x="2" y="204"/>
                  </a:lnTo>
                  <a:lnTo>
                    <a:pt x="0" y="204"/>
                  </a:lnTo>
                  <a:lnTo>
                    <a:pt x="0" y="202"/>
                  </a:lnTo>
                  <a:lnTo>
                    <a:pt x="0" y="144"/>
                  </a:lnTo>
                  <a:lnTo>
                    <a:pt x="0" y="139"/>
                  </a:lnTo>
                  <a:lnTo>
                    <a:pt x="7" y="135"/>
                  </a:lnTo>
                  <a:lnTo>
                    <a:pt x="42" y="122"/>
                  </a:lnTo>
                  <a:lnTo>
                    <a:pt x="44" y="119"/>
                  </a:lnTo>
                  <a:lnTo>
                    <a:pt x="44" y="122"/>
                  </a:lnTo>
                  <a:lnTo>
                    <a:pt x="75" y="135"/>
                  </a:lnTo>
                  <a:lnTo>
                    <a:pt x="82" y="139"/>
                  </a:lnTo>
                  <a:lnTo>
                    <a:pt x="82" y="182"/>
                  </a:lnTo>
                  <a:lnTo>
                    <a:pt x="93" y="186"/>
                  </a:lnTo>
                  <a:lnTo>
                    <a:pt x="93" y="117"/>
                  </a:lnTo>
                  <a:lnTo>
                    <a:pt x="71" y="108"/>
                  </a:lnTo>
                  <a:lnTo>
                    <a:pt x="71" y="133"/>
                  </a:lnTo>
                  <a:lnTo>
                    <a:pt x="64" y="131"/>
                  </a:lnTo>
                  <a:lnTo>
                    <a:pt x="64" y="102"/>
                  </a:lnTo>
                  <a:lnTo>
                    <a:pt x="64" y="97"/>
                  </a:lnTo>
                  <a:lnTo>
                    <a:pt x="64" y="97"/>
                  </a:lnTo>
                  <a:close/>
                  <a:moveTo>
                    <a:pt x="131" y="88"/>
                  </a:moveTo>
                  <a:lnTo>
                    <a:pt x="140" y="93"/>
                  </a:lnTo>
                  <a:lnTo>
                    <a:pt x="146" y="97"/>
                  </a:lnTo>
                  <a:lnTo>
                    <a:pt x="146" y="162"/>
                  </a:lnTo>
                  <a:lnTo>
                    <a:pt x="153" y="164"/>
                  </a:lnTo>
                  <a:lnTo>
                    <a:pt x="153" y="40"/>
                  </a:lnTo>
                  <a:lnTo>
                    <a:pt x="131" y="28"/>
                  </a:lnTo>
                  <a:lnTo>
                    <a:pt x="131" y="88"/>
                  </a:lnTo>
                  <a:lnTo>
                    <a:pt x="131" y="88"/>
                  </a:lnTo>
                  <a:close/>
                  <a:moveTo>
                    <a:pt x="15" y="139"/>
                  </a:moveTo>
                  <a:lnTo>
                    <a:pt x="35" y="148"/>
                  </a:lnTo>
                  <a:lnTo>
                    <a:pt x="64" y="137"/>
                  </a:lnTo>
                  <a:lnTo>
                    <a:pt x="44" y="128"/>
                  </a:lnTo>
                  <a:lnTo>
                    <a:pt x="15" y="139"/>
                  </a:lnTo>
                  <a:lnTo>
                    <a:pt x="15" y="139"/>
                  </a:lnTo>
                  <a:close/>
                  <a:moveTo>
                    <a:pt x="160" y="35"/>
                  </a:moveTo>
                  <a:lnTo>
                    <a:pt x="162" y="35"/>
                  </a:lnTo>
                  <a:lnTo>
                    <a:pt x="160" y="35"/>
                  </a:lnTo>
                  <a:lnTo>
                    <a:pt x="160" y="35"/>
                  </a:lnTo>
                  <a:lnTo>
                    <a:pt x="160" y="3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27" name="文本框 26"/>
            <p:cNvSpPr txBox="1"/>
            <p:nvPr/>
          </p:nvSpPr>
          <p:spPr>
            <a:xfrm>
              <a:off x="6085449" y="2082113"/>
              <a:ext cx="897210" cy="219526"/>
            </a:xfrm>
            <a:prstGeom prst="rect">
              <a:avLst/>
            </a:prstGeom>
            <a:noFill/>
          </p:spPr>
          <p:txBody>
            <a:bodyPr wrap="square" rtlCol="0">
              <a:spAutoFit/>
            </a:bodyPr>
            <a:lstStyle/>
            <a:p>
              <a:pPr algn="ctr">
                <a:lnSpc>
                  <a:spcPct val="80000"/>
                </a:lnSpc>
              </a:pPr>
              <a:r>
                <a:rPr lang="en-US" altLang="zh-CN" b="1" dirty="0">
                  <a:solidFill>
                    <a:schemeClr val="bg1"/>
                  </a:solidFill>
                </a:rPr>
                <a:t>TITLE</a:t>
              </a:r>
              <a:r>
                <a:rPr lang="zh-CN" altLang="en-US" b="1" dirty="0">
                  <a:solidFill>
                    <a:schemeClr val="bg1"/>
                  </a:solidFill>
                </a:rPr>
                <a:t> </a:t>
              </a:r>
              <a:r>
                <a:rPr lang="en-US" altLang="zh-CN" b="1" dirty="0">
                  <a:solidFill>
                    <a:schemeClr val="bg1"/>
                  </a:solidFill>
                </a:rPr>
                <a:t>HERE</a:t>
              </a:r>
              <a:endParaRPr lang="zh-CN" altLang="en-US" b="1" dirty="0" smtClean="0">
                <a:solidFill>
                  <a:schemeClr val="bg1"/>
                </a:solidFill>
              </a:endParaRPr>
            </a:p>
          </p:txBody>
        </p:sp>
      </p:grpSp>
      <p:sp>
        <p:nvSpPr>
          <p:cNvPr id="29" name="矩形 28"/>
          <p:cNvSpPr/>
          <p:nvPr/>
        </p:nvSpPr>
        <p:spPr>
          <a:xfrm>
            <a:off x="576920" y="2489294"/>
            <a:ext cx="3483639" cy="1600438"/>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添加你的信息此处添加你的信息此处添加你的信息此处添加你的信息此处添加你的信息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此处添加你的信息此处添加你的信息此处添加你的信息此处添加你的信息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a:p>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625306" y="4203936"/>
            <a:ext cx="3483639"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7211353" y="4844235"/>
            <a:ext cx="2185214" cy="369332"/>
          </a:xfrm>
          <a:prstGeom prst="rect">
            <a:avLst/>
          </a:prstGeom>
        </p:spPr>
        <p:txBody>
          <a:bodyPr wrap="none">
            <a:spAutoFit/>
          </a:bodyPr>
          <a:lstStyle/>
          <a:p>
            <a:r>
              <a:rPr lang="zh-CN" altLang="en-US" b="1" kern="1100" spc="150" dirty="0">
                <a:solidFill>
                  <a:schemeClr val="bg1"/>
                </a:solidFill>
                <a:latin typeface="微软雅黑" panose="020B0503020204020204" pitchFamily="34" charset="-122"/>
                <a:ea typeface="微软雅黑" panose="020B0503020204020204" pitchFamily="34" charset="-122"/>
              </a:rPr>
              <a:t>此处添加你的</a:t>
            </a:r>
            <a:r>
              <a:rPr lang="zh-CN" altLang="en-US" b="1" kern="1100" spc="150" dirty="0" smtClean="0">
                <a:solidFill>
                  <a:schemeClr val="bg1"/>
                </a:solidFill>
                <a:latin typeface="微软雅黑" panose="020B0503020204020204" pitchFamily="34" charset="-122"/>
                <a:ea typeface="微软雅黑" panose="020B0503020204020204" pitchFamily="34" charset="-122"/>
              </a:rPr>
              <a:t>信息</a:t>
            </a:r>
            <a:endParaRPr lang="zh-CN" altLang="en-US" b="1" dirty="0">
              <a:solidFill>
                <a:schemeClr val="bg1"/>
              </a:solidFill>
            </a:endParaRPr>
          </a:p>
        </p:txBody>
      </p:sp>
    </p:spTree>
    <p:extLst>
      <p:ext uri="{BB962C8B-B14F-4D97-AF65-F5344CB8AC3E}">
        <p14:creationId xmlns:p14="http://schemas.microsoft.com/office/powerpoint/2010/main" val="3222281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12" name="矩形 11"/>
          <p:cNvSpPr/>
          <p:nvPr/>
        </p:nvSpPr>
        <p:spPr>
          <a:xfrm>
            <a:off x="9156857" y="2683199"/>
            <a:ext cx="3050592" cy="795239"/>
          </a:xfrm>
          <a:prstGeom prst="rect">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3" name="平行四边形 12"/>
          <p:cNvSpPr/>
          <p:nvPr/>
        </p:nvSpPr>
        <p:spPr>
          <a:xfrm>
            <a:off x="6383247" y="2826603"/>
            <a:ext cx="3193992" cy="795239"/>
          </a:xfrm>
          <a:prstGeom prst="parallelogram">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4" name="等腰三角形 13"/>
          <p:cNvSpPr/>
          <p:nvPr/>
        </p:nvSpPr>
        <p:spPr>
          <a:xfrm rot="5400000">
            <a:off x="9297003" y="2543053"/>
            <a:ext cx="149923" cy="430215"/>
          </a:xfrm>
          <a:prstGeom prst="triangle">
            <a:avLst>
              <a:gd name="adj"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5" name="矩形 14"/>
          <p:cNvSpPr/>
          <p:nvPr/>
        </p:nvSpPr>
        <p:spPr>
          <a:xfrm>
            <a:off x="9156861" y="1242643"/>
            <a:ext cx="3050592" cy="795239"/>
          </a:xfrm>
          <a:prstGeom prst="rect">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6" name="平行四边形 15"/>
          <p:cNvSpPr/>
          <p:nvPr/>
        </p:nvSpPr>
        <p:spPr>
          <a:xfrm>
            <a:off x="6383252" y="1399084"/>
            <a:ext cx="3193992" cy="795239"/>
          </a:xfrm>
          <a:prstGeom prst="parallelogram">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7" name="等腰三角形 16"/>
          <p:cNvSpPr/>
          <p:nvPr/>
        </p:nvSpPr>
        <p:spPr>
          <a:xfrm rot="5400000">
            <a:off x="9297007" y="1102497"/>
            <a:ext cx="149923" cy="430215"/>
          </a:xfrm>
          <a:prstGeom prst="triangle">
            <a:avLst>
              <a:gd name="adj" fmla="val 10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8" name="矩形 17"/>
          <p:cNvSpPr/>
          <p:nvPr/>
        </p:nvSpPr>
        <p:spPr>
          <a:xfrm>
            <a:off x="9156861" y="4159195"/>
            <a:ext cx="3050592" cy="795239"/>
          </a:xfrm>
          <a:prstGeom prst="rect">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9" name="平行四边形 18"/>
          <p:cNvSpPr/>
          <p:nvPr/>
        </p:nvSpPr>
        <p:spPr>
          <a:xfrm>
            <a:off x="6383252" y="4315635"/>
            <a:ext cx="3193992" cy="795239"/>
          </a:xfrm>
          <a:prstGeom prst="parallelogram">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20" name="等腰三角形 19"/>
          <p:cNvSpPr/>
          <p:nvPr/>
        </p:nvSpPr>
        <p:spPr>
          <a:xfrm rot="5400000">
            <a:off x="9297007" y="4019049"/>
            <a:ext cx="149923" cy="430215"/>
          </a:xfrm>
          <a:prstGeom prst="triangle">
            <a:avLst>
              <a:gd name="adj" fmla="val 10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pic>
        <p:nvPicPr>
          <p:cNvPr id="21" name="Picture 5" descr="C:\Users\CCTV\Downloads\iconfont-banjiezhubanxiangmu (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9089" y="1529446"/>
            <a:ext cx="534507" cy="534507"/>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TextBox 22"/>
          <p:cNvSpPr txBox="1"/>
          <p:nvPr/>
        </p:nvSpPr>
        <p:spPr>
          <a:xfrm>
            <a:off x="7447631" y="1583063"/>
            <a:ext cx="1433406" cy="430887"/>
          </a:xfrm>
          <a:prstGeom prst="rect">
            <a:avLst/>
          </a:prstGeom>
          <a:noFill/>
        </p:spPr>
        <p:txBody>
          <a:bodyPr wrap="none" rtlCol="0">
            <a:spAutoFit/>
          </a:bodyPr>
          <a:lstStyle/>
          <a:p>
            <a:r>
              <a:rPr lang="en-US" altLang="zh-CN" sz="2200" b="1" dirty="0" smtClean="0">
                <a:solidFill>
                  <a:srgbClr val="F5F5F5"/>
                </a:solidFill>
                <a:cs typeface="+mn-ea"/>
                <a:sym typeface="+mn-lt"/>
              </a:rPr>
              <a:t>TEXT HERE</a:t>
            </a:r>
            <a:endParaRPr lang="zh-CN" altLang="en-US" sz="2200" b="1" dirty="0">
              <a:solidFill>
                <a:srgbClr val="F5F5F5"/>
              </a:solidFill>
              <a:cs typeface="+mn-ea"/>
              <a:sym typeface="+mn-lt"/>
            </a:endParaRPr>
          </a:p>
        </p:txBody>
      </p:sp>
      <p:sp>
        <p:nvSpPr>
          <p:cNvPr id="23" name="TextBox 23"/>
          <p:cNvSpPr txBox="1"/>
          <p:nvPr/>
        </p:nvSpPr>
        <p:spPr>
          <a:xfrm>
            <a:off x="9609826" y="1339287"/>
            <a:ext cx="2503762" cy="692497"/>
          </a:xfrm>
          <a:prstGeom prst="rect">
            <a:avLst/>
          </a:prstGeom>
          <a:noFill/>
        </p:spPr>
        <p:txBody>
          <a:bodyPr wrap="square" rtlCol="0">
            <a:spAutoFit/>
          </a:bodyPr>
          <a:lstStyle/>
          <a:p>
            <a:pPr lvl="0" defTabSz="457200">
              <a:lnSpc>
                <a:spcPct val="130000"/>
              </a:lnSpc>
            </a:pP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标题数字等都可以通过点击和重新输入进行更改。</a:t>
            </a:r>
          </a:p>
        </p:txBody>
      </p:sp>
      <p:sp>
        <p:nvSpPr>
          <p:cNvPr id="24" name="TextBox 24"/>
          <p:cNvSpPr txBox="1"/>
          <p:nvPr/>
        </p:nvSpPr>
        <p:spPr>
          <a:xfrm>
            <a:off x="9609826" y="2764881"/>
            <a:ext cx="2380931" cy="692497"/>
          </a:xfrm>
          <a:prstGeom prst="rect">
            <a:avLst/>
          </a:prstGeom>
          <a:noFill/>
        </p:spPr>
        <p:txBody>
          <a:bodyPr wrap="square" rtlCol="0">
            <a:spAutoFit/>
          </a:bodyPr>
          <a:lstStyle/>
          <a:p>
            <a:pPr lvl="0" defTabSz="457200">
              <a:lnSpc>
                <a:spcPct val="130000"/>
              </a:lnSpc>
            </a:pPr>
            <a:r>
              <a:rPr lang="zh-CN" altLang="en-US" sz="15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标题数字等都可以通过点击和重新输入进行更改。</a:t>
            </a:r>
          </a:p>
        </p:txBody>
      </p:sp>
      <p:sp>
        <p:nvSpPr>
          <p:cNvPr id="25" name="TextBox 25"/>
          <p:cNvSpPr txBox="1"/>
          <p:nvPr/>
        </p:nvSpPr>
        <p:spPr>
          <a:xfrm>
            <a:off x="9609826" y="4240876"/>
            <a:ext cx="2380931" cy="692497"/>
          </a:xfrm>
          <a:prstGeom prst="rect">
            <a:avLst/>
          </a:prstGeom>
          <a:noFill/>
        </p:spPr>
        <p:txBody>
          <a:bodyPr wrap="square" rtlCol="0">
            <a:spAutoFit/>
          </a:bodyPr>
          <a:lstStyle/>
          <a:p>
            <a:pPr lvl="0" defTabSz="457200">
              <a:lnSpc>
                <a:spcPct val="130000"/>
              </a:lnSpc>
            </a:pPr>
            <a:r>
              <a:rPr lang="zh-CN" altLang="en-US" sz="15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标题数字等都可以通过点击和重新输入进行更改。</a:t>
            </a:r>
          </a:p>
        </p:txBody>
      </p:sp>
      <p:sp>
        <p:nvSpPr>
          <p:cNvPr id="26" name="TextBox 26"/>
          <p:cNvSpPr txBox="1"/>
          <p:nvPr/>
        </p:nvSpPr>
        <p:spPr>
          <a:xfrm>
            <a:off x="7447631" y="3023619"/>
            <a:ext cx="1433406" cy="430887"/>
          </a:xfrm>
          <a:prstGeom prst="rect">
            <a:avLst/>
          </a:prstGeom>
          <a:noFill/>
        </p:spPr>
        <p:txBody>
          <a:bodyPr wrap="none" rtlCol="0">
            <a:spAutoFit/>
          </a:bodyPr>
          <a:lstStyle/>
          <a:p>
            <a:r>
              <a:rPr lang="en-US" altLang="zh-CN" sz="2200" b="1" dirty="0" smtClean="0">
                <a:solidFill>
                  <a:srgbClr val="F5F5F5"/>
                </a:solidFill>
                <a:cs typeface="+mn-ea"/>
                <a:sym typeface="+mn-lt"/>
              </a:rPr>
              <a:t>TEXT HERE</a:t>
            </a:r>
            <a:endParaRPr lang="zh-CN" altLang="en-US" sz="2200" b="1" dirty="0">
              <a:solidFill>
                <a:srgbClr val="F5F5F5"/>
              </a:solidFill>
              <a:cs typeface="+mn-ea"/>
              <a:sym typeface="+mn-lt"/>
            </a:endParaRPr>
          </a:p>
        </p:txBody>
      </p:sp>
      <p:sp>
        <p:nvSpPr>
          <p:cNvPr id="27" name="TextBox 27"/>
          <p:cNvSpPr txBox="1"/>
          <p:nvPr/>
        </p:nvSpPr>
        <p:spPr>
          <a:xfrm>
            <a:off x="7447631" y="4529270"/>
            <a:ext cx="1433406" cy="430887"/>
          </a:xfrm>
          <a:prstGeom prst="rect">
            <a:avLst/>
          </a:prstGeom>
          <a:noFill/>
        </p:spPr>
        <p:txBody>
          <a:bodyPr wrap="none" rtlCol="0">
            <a:spAutoFit/>
          </a:bodyPr>
          <a:lstStyle/>
          <a:p>
            <a:r>
              <a:rPr lang="en-US" altLang="zh-CN" sz="2200" b="1" dirty="0" smtClean="0">
                <a:solidFill>
                  <a:srgbClr val="F5F5F5"/>
                </a:solidFill>
                <a:cs typeface="+mn-ea"/>
                <a:sym typeface="+mn-lt"/>
              </a:rPr>
              <a:t>TEXT HERE</a:t>
            </a:r>
            <a:endParaRPr lang="zh-CN" altLang="en-US" sz="2200" b="1" dirty="0">
              <a:solidFill>
                <a:srgbClr val="F5F5F5"/>
              </a:solidFill>
              <a:cs typeface="+mn-ea"/>
              <a:sym typeface="+mn-lt"/>
            </a:endParaRPr>
          </a:p>
        </p:txBody>
      </p:sp>
      <p:pic>
        <p:nvPicPr>
          <p:cNvPr id="28" name="Picture 2" descr="C:\Users\CCTV\Downloads\iconfont-jianzhijingya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04789" y="3023619"/>
            <a:ext cx="443104" cy="443104"/>
          </a:xfrm>
          <a:prstGeom prst="rect">
            <a:avLst/>
          </a:prstGeom>
          <a:noFill/>
          <a:extLst>
            <a:ext uri="{909E8E84-426E-40dd-AFC4-6F175D3DCCD1}">
              <a14:hiddenFill xmlns="" xmlns:a14="http://schemas.microsoft.com/office/drawing/2010/main">
                <a:solidFill>
                  <a:srgbClr val="FFFFFF"/>
                </a:solidFill>
              </a14:hiddenFill>
            </a:ext>
          </a:extLst>
        </p:spPr>
      </p:pic>
      <p:pic>
        <p:nvPicPr>
          <p:cNvPr id="29" name="Picture 3" descr="C:\Users\CCTV\Downloads\iconfont-shangwu (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9518" y="4500870"/>
            <a:ext cx="484078" cy="484078"/>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30"/>
          <p:cNvSpPr txBox="1"/>
          <p:nvPr/>
        </p:nvSpPr>
        <p:spPr>
          <a:xfrm>
            <a:off x="834811" y="1280803"/>
            <a:ext cx="875846" cy="800371"/>
          </a:xfrm>
          <a:prstGeom prst="rect">
            <a:avLst/>
          </a:prstGeom>
          <a:noFill/>
        </p:spPr>
        <p:txBody>
          <a:bodyPr wrap="none" rtlCol="0">
            <a:spAutoFit/>
          </a:bodyPr>
          <a:lstStyle/>
          <a:p>
            <a:r>
              <a:rPr lang="en-US" altLang="zh-CN" sz="3200" b="1" dirty="0" smtClean="0">
                <a:solidFill>
                  <a:schemeClr val="tx2"/>
                </a:solidFill>
                <a:cs typeface="+mn-ea"/>
                <a:sym typeface="+mn-lt"/>
              </a:rPr>
              <a:t>01</a:t>
            </a:r>
            <a:endParaRPr lang="zh-CN" altLang="en-US" sz="3200" b="1" dirty="0">
              <a:solidFill>
                <a:schemeClr val="tx2"/>
              </a:solidFill>
              <a:cs typeface="+mn-ea"/>
              <a:sym typeface="+mn-lt"/>
            </a:endParaRPr>
          </a:p>
        </p:txBody>
      </p:sp>
      <p:sp>
        <p:nvSpPr>
          <p:cNvPr id="31" name="TextBox 31"/>
          <p:cNvSpPr txBox="1"/>
          <p:nvPr/>
        </p:nvSpPr>
        <p:spPr>
          <a:xfrm>
            <a:off x="1681955" y="1236235"/>
            <a:ext cx="1433406" cy="430887"/>
          </a:xfrm>
          <a:prstGeom prst="rect">
            <a:avLst/>
          </a:prstGeom>
          <a:noFill/>
        </p:spPr>
        <p:txBody>
          <a:bodyPr wrap="none" rtlCol="0">
            <a:spAutoFit/>
          </a:bodyPr>
          <a:lstStyle/>
          <a:p>
            <a:r>
              <a:rPr lang="en-US" altLang="zh-CN" sz="2200" b="1" dirty="0" smtClean="0">
                <a:solidFill>
                  <a:schemeClr val="tx2"/>
                </a:solidFill>
                <a:cs typeface="+mn-ea"/>
                <a:sym typeface="+mn-lt"/>
              </a:rPr>
              <a:t>TEXT HERE</a:t>
            </a:r>
            <a:endParaRPr lang="zh-CN" altLang="en-US" sz="2200" b="1" dirty="0">
              <a:solidFill>
                <a:schemeClr val="tx2"/>
              </a:solidFill>
              <a:cs typeface="+mn-ea"/>
              <a:sym typeface="+mn-lt"/>
            </a:endParaRPr>
          </a:p>
        </p:txBody>
      </p:sp>
      <p:sp>
        <p:nvSpPr>
          <p:cNvPr id="33" name="TextBox 33"/>
          <p:cNvSpPr txBox="1"/>
          <p:nvPr/>
        </p:nvSpPr>
        <p:spPr>
          <a:xfrm>
            <a:off x="834811" y="2703268"/>
            <a:ext cx="875846" cy="800371"/>
          </a:xfrm>
          <a:prstGeom prst="rect">
            <a:avLst/>
          </a:prstGeom>
          <a:noFill/>
        </p:spPr>
        <p:txBody>
          <a:bodyPr wrap="none" rtlCol="0">
            <a:spAutoFit/>
          </a:bodyPr>
          <a:lstStyle/>
          <a:p>
            <a:r>
              <a:rPr lang="en-US" altLang="zh-CN" sz="3200" b="1" dirty="0" smtClean="0">
                <a:solidFill>
                  <a:srgbClr val="404040"/>
                </a:solidFill>
                <a:cs typeface="+mn-ea"/>
                <a:sym typeface="+mn-lt"/>
              </a:rPr>
              <a:t>02</a:t>
            </a:r>
            <a:endParaRPr lang="zh-CN" altLang="en-US" sz="3200" b="1" dirty="0">
              <a:solidFill>
                <a:srgbClr val="404040"/>
              </a:solidFill>
              <a:cs typeface="+mn-ea"/>
              <a:sym typeface="+mn-lt"/>
            </a:endParaRPr>
          </a:p>
        </p:txBody>
      </p:sp>
      <p:sp>
        <p:nvSpPr>
          <p:cNvPr id="34" name="TextBox 34"/>
          <p:cNvSpPr txBox="1"/>
          <p:nvPr/>
        </p:nvSpPr>
        <p:spPr>
          <a:xfrm>
            <a:off x="1681955" y="2658700"/>
            <a:ext cx="1433406" cy="430887"/>
          </a:xfrm>
          <a:prstGeom prst="rect">
            <a:avLst/>
          </a:prstGeom>
          <a:noFill/>
        </p:spPr>
        <p:txBody>
          <a:bodyPr wrap="none" rtlCol="0">
            <a:spAutoFit/>
          </a:bodyPr>
          <a:lstStyle/>
          <a:p>
            <a:r>
              <a:rPr lang="en-US" altLang="zh-CN" sz="2200" b="1" dirty="0" smtClean="0">
                <a:solidFill>
                  <a:srgbClr val="404040"/>
                </a:solidFill>
                <a:cs typeface="+mn-ea"/>
                <a:sym typeface="+mn-lt"/>
              </a:rPr>
              <a:t>TEXT HERE</a:t>
            </a:r>
            <a:endParaRPr lang="zh-CN" altLang="en-US" sz="2200" b="1" dirty="0">
              <a:solidFill>
                <a:srgbClr val="404040"/>
              </a:solidFill>
              <a:cs typeface="+mn-ea"/>
              <a:sym typeface="+mn-lt"/>
            </a:endParaRPr>
          </a:p>
        </p:txBody>
      </p:sp>
      <p:sp>
        <p:nvSpPr>
          <p:cNvPr id="36" name="TextBox 36"/>
          <p:cNvSpPr txBox="1"/>
          <p:nvPr/>
        </p:nvSpPr>
        <p:spPr>
          <a:xfrm>
            <a:off x="834811" y="4202488"/>
            <a:ext cx="875846" cy="800371"/>
          </a:xfrm>
          <a:prstGeom prst="rect">
            <a:avLst/>
          </a:prstGeom>
          <a:noFill/>
        </p:spPr>
        <p:txBody>
          <a:bodyPr wrap="none" rtlCol="0">
            <a:spAutoFit/>
          </a:bodyPr>
          <a:lstStyle/>
          <a:p>
            <a:r>
              <a:rPr lang="en-US" altLang="zh-CN" sz="3200" b="1" dirty="0" smtClean="0">
                <a:solidFill>
                  <a:srgbClr val="00BFC3"/>
                </a:solidFill>
                <a:cs typeface="+mn-ea"/>
                <a:sym typeface="+mn-lt"/>
              </a:rPr>
              <a:t>03</a:t>
            </a:r>
            <a:endParaRPr lang="zh-CN" altLang="en-US" sz="3200" b="1" dirty="0">
              <a:solidFill>
                <a:srgbClr val="00BFC3"/>
              </a:solidFill>
              <a:cs typeface="+mn-ea"/>
              <a:sym typeface="+mn-lt"/>
            </a:endParaRPr>
          </a:p>
        </p:txBody>
      </p:sp>
      <p:sp>
        <p:nvSpPr>
          <p:cNvPr id="37" name="TextBox 37"/>
          <p:cNvSpPr txBox="1"/>
          <p:nvPr/>
        </p:nvSpPr>
        <p:spPr>
          <a:xfrm>
            <a:off x="1681955" y="4157919"/>
            <a:ext cx="1433406" cy="430887"/>
          </a:xfrm>
          <a:prstGeom prst="rect">
            <a:avLst/>
          </a:prstGeom>
          <a:noFill/>
        </p:spPr>
        <p:txBody>
          <a:bodyPr wrap="none" rtlCol="0">
            <a:spAutoFit/>
          </a:bodyPr>
          <a:lstStyle/>
          <a:p>
            <a:r>
              <a:rPr lang="en-US" altLang="zh-CN" sz="2200" b="1" dirty="0" smtClean="0">
                <a:solidFill>
                  <a:srgbClr val="00BFC3"/>
                </a:solidFill>
                <a:cs typeface="+mn-ea"/>
                <a:sym typeface="+mn-lt"/>
              </a:rPr>
              <a:t>TEXT HERE</a:t>
            </a:r>
            <a:endParaRPr lang="zh-CN" altLang="en-US" sz="2200" b="1" dirty="0">
              <a:solidFill>
                <a:srgbClr val="00BFC3"/>
              </a:solidFill>
              <a:cs typeface="+mn-ea"/>
              <a:sym typeface="+mn-lt"/>
            </a:endParaRPr>
          </a:p>
        </p:txBody>
      </p:sp>
      <p:sp>
        <p:nvSpPr>
          <p:cNvPr id="40" name="矩形 39"/>
          <p:cNvSpPr/>
          <p:nvPr/>
        </p:nvSpPr>
        <p:spPr>
          <a:xfrm>
            <a:off x="1681955" y="1630082"/>
            <a:ext cx="3483639"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681955" y="3080818"/>
            <a:ext cx="3483639"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1681955" y="4576826"/>
            <a:ext cx="3483639"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9775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圆角矩形 2"/>
          <p:cNvSpPr/>
          <p:nvPr/>
        </p:nvSpPr>
        <p:spPr>
          <a:xfrm>
            <a:off x="336082" y="3340295"/>
            <a:ext cx="2241360" cy="298881"/>
          </a:xfrm>
          <a:prstGeom prst="roundRect">
            <a:avLst>
              <a:gd name="adj" fmla="val 50000"/>
            </a:avLst>
          </a:prstGeom>
          <a:solidFill>
            <a:srgbClr val="7573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entury Gothic"/>
              <a:ea typeface="微软雅黑"/>
            </a:endParaRPr>
          </a:p>
        </p:txBody>
      </p:sp>
      <p:sp>
        <p:nvSpPr>
          <p:cNvPr id="4" name="圆角矩形 3"/>
          <p:cNvSpPr/>
          <p:nvPr/>
        </p:nvSpPr>
        <p:spPr>
          <a:xfrm>
            <a:off x="2293699" y="3340295"/>
            <a:ext cx="2739440" cy="29888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entury Gothic"/>
              <a:ea typeface="微软雅黑"/>
            </a:endParaRPr>
          </a:p>
        </p:txBody>
      </p:sp>
      <p:sp>
        <p:nvSpPr>
          <p:cNvPr id="5" name="圆角矩形 4"/>
          <p:cNvSpPr/>
          <p:nvPr/>
        </p:nvSpPr>
        <p:spPr>
          <a:xfrm>
            <a:off x="4749397" y="3340295"/>
            <a:ext cx="2739440" cy="298881"/>
          </a:xfrm>
          <a:prstGeom prst="roundRect">
            <a:avLst>
              <a:gd name="adj" fmla="val 50000"/>
            </a:avLst>
          </a:prstGeom>
          <a:solidFill>
            <a:srgbClr val="293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entury Gothic"/>
              <a:ea typeface="微软雅黑"/>
            </a:endParaRPr>
          </a:p>
        </p:txBody>
      </p:sp>
      <p:sp>
        <p:nvSpPr>
          <p:cNvPr id="6" name="圆角矩形 5"/>
          <p:cNvSpPr/>
          <p:nvPr/>
        </p:nvSpPr>
        <p:spPr>
          <a:xfrm>
            <a:off x="7205094" y="3340295"/>
            <a:ext cx="2739440" cy="298881"/>
          </a:xfrm>
          <a:prstGeom prst="roundRect">
            <a:avLst>
              <a:gd name="adj" fmla="val 50000"/>
            </a:avLst>
          </a:prstGeom>
          <a:solidFill>
            <a:srgbClr val="33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entury Gothic"/>
              <a:ea typeface="微软雅黑"/>
            </a:endParaRPr>
          </a:p>
        </p:txBody>
      </p:sp>
      <p:sp>
        <p:nvSpPr>
          <p:cNvPr id="7" name="椭圆 6"/>
          <p:cNvSpPr>
            <a:spLocks noChangeAspect="1"/>
          </p:cNvSpPr>
          <p:nvPr/>
        </p:nvSpPr>
        <p:spPr>
          <a:xfrm>
            <a:off x="2253201" y="1517818"/>
            <a:ext cx="398464" cy="398464"/>
          </a:xfrm>
          <a:prstGeom prst="ellipse">
            <a:avLst/>
          </a:prstGeom>
          <a:solidFill>
            <a:srgbClr val="75737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entury Gothic"/>
              <a:ea typeface="微软雅黑"/>
            </a:endParaRPr>
          </a:p>
        </p:txBody>
      </p:sp>
      <p:sp>
        <p:nvSpPr>
          <p:cNvPr id="8" name="椭圆 7"/>
          <p:cNvSpPr>
            <a:spLocks noChangeAspect="1"/>
          </p:cNvSpPr>
          <p:nvPr/>
        </p:nvSpPr>
        <p:spPr>
          <a:xfrm>
            <a:off x="4658306" y="5133582"/>
            <a:ext cx="398464" cy="398464"/>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entury Gothic"/>
              <a:ea typeface="微软雅黑"/>
            </a:endParaRPr>
          </a:p>
        </p:txBody>
      </p:sp>
      <p:sp>
        <p:nvSpPr>
          <p:cNvPr id="9" name="椭圆 8"/>
          <p:cNvSpPr>
            <a:spLocks noChangeAspect="1"/>
          </p:cNvSpPr>
          <p:nvPr/>
        </p:nvSpPr>
        <p:spPr>
          <a:xfrm>
            <a:off x="7205094" y="1517818"/>
            <a:ext cx="398464" cy="398464"/>
          </a:xfrm>
          <a:prstGeom prst="ellipse">
            <a:avLst/>
          </a:prstGeom>
          <a:solidFill>
            <a:srgbClr val="33CCC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entury Gothic"/>
              <a:ea typeface="微软雅黑"/>
            </a:endParaRPr>
          </a:p>
        </p:txBody>
      </p:sp>
      <p:cxnSp>
        <p:nvCxnSpPr>
          <p:cNvPr id="10" name="直接连接符 11"/>
          <p:cNvCxnSpPr/>
          <p:nvPr/>
        </p:nvCxnSpPr>
        <p:spPr>
          <a:xfrm>
            <a:off x="2452433" y="1995468"/>
            <a:ext cx="0" cy="1245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2"/>
          <p:cNvCxnSpPr/>
          <p:nvPr/>
        </p:nvCxnSpPr>
        <p:spPr>
          <a:xfrm>
            <a:off x="4850023" y="3738803"/>
            <a:ext cx="0" cy="1245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3"/>
          <p:cNvCxnSpPr/>
          <p:nvPr/>
        </p:nvCxnSpPr>
        <p:spPr>
          <a:xfrm>
            <a:off x="7404326" y="1995468"/>
            <a:ext cx="0" cy="1245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692848" y="1517818"/>
            <a:ext cx="2680019" cy="400110"/>
          </a:xfrm>
          <a:prstGeom prst="rect">
            <a:avLst/>
          </a:prstGeom>
          <a:noFill/>
        </p:spPr>
        <p:txBody>
          <a:bodyPr wrap="square" rtlCol="0">
            <a:spAutoFit/>
          </a:bodyPr>
          <a:lstStyle/>
          <a:p>
            <a:r>
              <a:rPr lang="en-US" altLang="zh-CN" sz="2000" b="1" dirty="0" smtClean="0">
                <a:solidFill>
                  <a:srgbClr val="757376"/>
                </a:solidFill>
                <a:latin typeface="Century Gothic"/>
                <a:ea typeface="微软雅黑"/>
                <a:cs typeface="Arial" panose="020B0604020202020204" pitchFamily="34" charset="0"/>
              </a:rPr>
              <a:t>Add Your </a:t>
            </a:r>
            <a:r>
              <a:rPr lang="en-US" altLang="zh-CN" sz="2000" b="1" dirty="0" smtClean="0">
                <a:solidFill>
                  <a:srgbClr val="757376"/>
                </a:solidFill>
                <a:latin typeface="Century Gothic"/>
                <a:ea typeface="微软雅黑"/>
              </a:rPr>
              <a:t>Text</a:t>
            </a:r>
          </a:p>
        </p:txBody>
      </p:sp>
      <p:sp>
        <p:nvSpPr>
          <p:cNvPr id="14" name="文本框 13"/>
          <p:cNvSpPr txBox="1"/>
          <p:nvPr/>
        </p:nvSpPr>
        <p:spPr>
          <a:xfrm>
            <a:off x="5113225" y="4126820"/>
            <a:ext cx="2680019" cy="400110"/>
          </a:xfrm>
          <a:prstGeom prst="rect">
            <a:avLst/>
          </a:prstGeom>
          <a:noFill/>
        </p:spPr>
        <p:txBody>
          <a:bodyPr wrap="square" rtlCol="0">
            <a:spAutoFit/>
          </a:bodyPr>
          <a:lstStyle/>
          <a:p>
            <a:r>
              <a:rPr lang="en-US" altLang="zh-CN" sz="2000" b="1" dirty="0" smtClean="0">
                <a:solidFill>
                  <a:schemeClr val="accent4"/>
                </a:solidFill>
                <a:latin typeface="Century Gothic"/>
                <a:ea typeface="微软雅黑"/>
                <a:cs typeface="Arial" panose="020B0604020202020204" pitchFamily="34" charset="0"/>
              </a:rPr>
              <a:t>Add Your </a:t>
            </a:r>
            <a:r>
              <a:rPr lang="en-US" altLang="zh-CN" sz="2000" b="1" dirty="0" smtClean="0">
                <a:solidFill>
                  <a:schemeClr val="accent4"/>
                </a:solidFill>
                <a:latin typeface="Century Gothic"/>
                <a:ea typeface="微软雅黑"/>
              </a:rPr>
              <a:t>Text</a:t>
            </a:r>
          </a:p>
        </p:txBody>
      </p:sp>
      <p:sp>
        <p:nvSpPr>
          <p:cNvPr id="15" name="文本框 14"/>
          <p:cNvSpPr txBox="1"/>
          <p:nvPr/>
        </p:nvSpPr>
        <p:spPr>
          <a:xfrm>
            <a:off x="7722870" y="1517818"/>
            <a:ext cx="2680019" cy="400110"/>
          </a:xfrm>
          <a:prstGeom prst="rect">
            <a:avLst/>
          </a:prstGeom>
          <a:noFill/>
        </p:spPr>
        <p:txBody>
          <a:bodyPr wrap="square" rtlCol="0">
            <a:spAutoFit/>
          </a:bodyPr>
          <a:lstStyle/>
          <a:p>
            <a:r>
              <a:rPr lang="en-US" altLang="zh-CN" sz="2000" b="1" dirty="0" smtClean="0">
                <a:solidFill>
                  <a:srgbClr val="29303A"/>
                </a:solidFill>
                <a:latin typeface="Century Gothic"/>
                <a:ea typeface="微软雅黑"/>
                <a:cs typeface="Arial" panose="020B0604020202020204" pitchFamily="34" charset="0"/>
              </a:rPr>
              <a:t>Add Your </a:t>
            </a:r>
            <a:r>
              <a:rPr lang="en-US" altLang="zh-CN" sz="2000" b="1" dirty="0" smtClean="0">
                <a:solidFill>
                  <a:srgbClr val="29303A"/>
                </a:solidFill>
                <a:latin typeface="Century Gothic"/>
                <a:ea typeface="微软雅黑"/>
              </a:rPr>
              <a:t>Text</a:t>
            </a:r>
          </a:p>
        </p:txBody>
      </p:sp>
      <p:sp>
        <p:nvSpPr>
          <p:cNvPr id="16" name="文本框 15"/>
          <p:cNvSpPr txBox="1"/>
          <p:nvPr/>
        </p:nvSpPr>
        <p:spPr>
          <a:xfrm>
            <a:off x="9062879" y="4134478"/>
            <a:ext cx="2680019" cy="400110"/>
          </a:xfrm>
          <a:prstGeom prst="rect">
            <a:avLst/>
          </a:prstGeom>
          <a:noFill/>
        </p:spPr>
        <p:txBody>
          <a:bodyPr wrap="square" rtlCol="0">
            <a:spAutoFit/>
          </a:bodyPr>
          <a:lstStyle/>
          <a:p>
            <a:pPr algn="ctr"/>
            <a:r>
              <a:rPr lang="en-US" altLang="zh-CN" sz="2000" b="1" dirty="0" smtClean="0">
                <a:solidFill>
                  <a:srgbClr val="757376"/>
                </a:solidFill>
                <a:latin typeface="Century Gothic"/>
                <a:ea typeface="微软雅黑"/>
                <a:cs typeface="Arial" panose="020B0604020202020204" pitchFamily="34" charset="0"/>
              </a:rPr>
              <a:t>Add Your </a:t>
            </a:r>
            <a:r>
              <a:rPr lang="en-US" altLang="zh-CN" sz="2000" b="1" dirty="0" smtClean="0">
                <a:solidFill>
                  <a:srgbClr val="757376"/>
                </a:solidFill>
                <a:latin typeface="Century Gothic"/>
                <a:ea typeface="微软雅黑"/>
              </a:rPr>
              <a:t>Text</a:t>
            </a:r>
          </a:p>
        </p:txBody>
      </p:sp>
      <p:sp>
        <p:nvSpPr>
          <p:cNvPr id="18" name="椭圆 17"/>
          <p:cNvSpPr>
            <a:spLocks noChangeAspect="1"/>
          </p:cNvSpPr>
          <p:nvPr/>
        </p:nvSpPr>
        <p:spPr>
          <a:xfrm>
            <a:off x="10334381" y="3091272"/>
            <a:ext cx="796928" cy="796928"/>
          </a:xfrm>
          <a:prstGeom prst="ellipse">
            <a:avLst/>
          </a:prstGeom>
          <a:solidFill>
            <a:srgbClr val="33CCC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endParaRPr lang="zh-CN" altLang="en-US" sz="4800" dirty="0">
              <a:solidFill>
                <a:srgbClr val="FFFFFF"/>
              </a:solidFill>
              <a:latin typeface="Century Gothic"/>
              <a:ea typeface="微软雅黑"/>
            </a:endParaRPr>
          </a:p>
        </p:txBody>
      </p:sp>
      <p:sp>
        <p:nvSpPr>
          <p:cNvPr id="25" name="Freeform 197"/>
          <p:cNvSpPr>
            <a:spLocks noChangeAspect="1" noEditPoints="1"/>
          </p:cNvSpPr>
          <p:nvPr/>
        </p:nvSpPr>
        <p:spPr bwMode="auto">
          <a:xfrm>
            <a:off x="10553075" y="3314103"/>
            <a:ext cx="376033" cy="404593"/>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矩形 25"/>
          <p:cNvSpPr/>
          <p:nvPr/>
        </p:nvSpPr>
        <p:spPr>
          <a:xfrm>
            <a:off x="2686681" y="1961181"/>
            <a:ext cx="2461560"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7722870" y="1918207"/>
            <a:ext cx="2461560"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5095625" y="4537246"/>
            <a:ext cx="2461560"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9322295" y="4494456"/>
            <a:ext cx="2461560"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2664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5" name="矩形 1"/>
          <p:cNvSpPr/>
          <p:nvPr/>
        </p:nvSpPr>
        <p:spPr>
          <a:xfrm>
            <a:off x="1" y="0"/>
            <a:ext cx="6741994" cy="6858000"/>
          </a:xfrm>
          <a:custGeom>
            <a:avLst/>
            <a:gdLst>
              <a:gd name="connsiteX0" fmla="*/ 0 w 6186985"/>
              <a:gd name="connsiteY0" fmla="*/ 0 h 6858000"/>
              <a:gd name="connsiteX1" fmla="*/ 6186985 w 6186985"/>
              <a:gd name="connsiteY1" fmla="*/ 0 h 6858000"/>
              <a:gd name="connsiteX2" fmla="*/ 6186985 w 6186985"/>
              <a:gd name="connsiteY2" fmla="*/ 6858000 h 6858000"/>
              <a:gd name="connsiteX3" fmla="*/ 0 w 6186985"/>
              <a:gd name="connsiteY3" fmla="*/ 6858000 h 6858000"/>
              <a:gd name="connsiteX4" fmla="*/ 0 w 6186985"/>
              <a:gd name="connsiteY4" fmla="*/ 0 h 6858000"/>
              <a:gd name="connsiteX0" fmla="*/ 0 w 7456227"/>
              <a:gd name="connsiteY0" fmla="*/ 0 h 6885296"/>
              <a:gd name="connsiteX1" fmla="*/ 6186985 w 7456227"/>
              <a:gd name="connsiteY1" fmla="*/ 0 h 6885296"/>
              <a:gd name="connsiteX2" fmla="*/ 7456227 w 7456227"/>
              <a:gd name="connsiteY2" fmla="*/ 6885296 h 6885296"/>
              <a:gd name="connsiteX3" fmla="*/ 0 w 7456227"/>
              <a:gd name="connsiteY3" fmla="*/ 6858000 h 6885296"/>
              <a:gd name="connsiteX4" fmla="*/ 0 w 7456227"/>
              <a:gd name="connsiteY4" fmla="*/ 0 h 6885296"/>
              <a:gd name="connsiteX0" fmla="*/ 0 w 7456227"/>
              <a:gd name="connsiteY0" fmla="*/ 0 h 6885296"/>
              <a:gd name="connsiteX1" fmla="*/ 5722961 w 7456227"/>
              <a:gd name="connsiteY1" fmla="*/ 0 h 6885296"/>
              <a:gd name="connsiteX2" fmla="*/ 7456227 w 7456227"/>
              <a:gd name="connsiteY2" fmla="*/ 6885296 h 6885296"/>
              <a:gd name="connsiteX3" fmla="*/ 0 w 7456227"/>
              <a:gd name="connsiteY3" fmla="*/ 6858000 h 6885296"/>
              <a:gd name="connsiteX4" fmla="*/ 0 w 7456227"/>
              <a:gd name="connsiteY4" fmla="*/ 0 h 6885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6227" h="6885296">
                <a:moveTo>
                  <a:pt x="0" y="0"/>
                </a:moveTo>
                <a:lnTo>
                  <a:pt x="5722961" y="0"/>
                </a:lnTo>
                <a:lnTo>
                  <a:pt x="7456227" y="6885296"/>
                </a:lnTo>
                <a:lnTo>
                  <a:pt x="0" y="6858000"/>
                </a:lnTo>
                <a:lnTo>
                  <a:pt x="0" y="0"/>
                </a:lnTo>
                <a:close/>
              </a:path>
            </a:pathLst>
          </a:cu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chemeClr val="bg1"/>
                </a:solidFill>
                <a:latin typeface="Century Gothic"/>
                <a:ea typeface="微软雅黑"/>
              </a:rPr>
              <a:t>ADD</a:t>
            </a:r>
            <a:r>
              <a:rPr kumimoji="1" lang="zh-CN" altLang="en-US" sz="1500" b="1" dirty="0" smtClean="0">
                <a:solidFill>
                  <a:schemeClr val="bg1"/>
                </a:solidFill>
                <a:latin typeface="Century Gothic"/>
                <a:ea typeface="微软雅黑"/>
              </a:rPr>
              <a:t> </a:t>
            </a:r>
            <a:r>
              <a:rPr kumimoji="1" lang="en-US" altLang="zh-CN" sz="1500" b="1" dirty="0" smtClean="0">
                <a:solidFill>
                  <a:schemeClr val="bg1"/>
                </a:solidFill>
                <a:latin typeface="Century Gothic"/>
                <a:ea typeface="微软雅黑"/>
              </a:rPr>
              <a:t>YOUR</a:t>
            </a:r>
            <a:r>
              <a:rPr kumimoji="1" lang="zh-CN" altLang="en-US" sz="1500" b="1" dirty="0" smtClean="0">
                <a:solidFill>
                  <a:schemeClr val="bg1"/>
                </a:solidFill>
                <a:latin typeface="Century Gothic"/>
                <a:ea typeface="微软雅黑"/>
              </a:rPr>
              <a:t> </a:t>
            </a:r>
            <a:r>
              <a:rPr kumimoji="1" lang="en-US" altLang="zh-CN" sz="1500" b="1" dirty="0" smtClean="0">
                <a:solidFill>
                  <a:schemeClr val="bg1"/>
                </a:solidFill>
                <a:latin typeface="Century Gothic"/>
                <a:ea typeface="微软雅黑"/>
              </a:rPr>
              <a:t>TITLE</a:t>
            </a:r>
            <a:r>
              <a:rPr kumimoji="1" lang="zh-CN" altLang="en-US" sz="1500" b="1" dirty="0" smtClean="0">
                <a:solidFill>
                  <a:schemeClr val="bg1"/>
                </a:solidFill>
                <a:latin typeface="Century Gothic"/>
                <a:ea typeface="微软雅黑"/>
              </a:rPr>
              <a:t> </a:t>
            </a:r>
            <a:r>
              <a:rPr kumimoji="1" lang="en-US" altLang="zh-CN" sz="1500" b="1" dirty="0" smtClean="0">
                <a:solidFill>
                  <a:schemeClr val="bg1"/>
                </a:solidFill>
                <a:latin typeface="Century Gothic"/>
                <a:ea typeface="微软雅黑"/>
              </a:rPr>
              <a:t>HERE</a:t>
            </a:r>
          </a:p>
          <a:p>
            <a:r>
              <a:rPr kumimoji="1" lang="zh-CN" altLang="en-US" b="1" dirty="0" smtClean="0">
                <a:solidFill>
                  <a:schemeClr val="bg1"/>
                </a:solidFill>
                <a:latin typeface="Century Gothic"/>
                <a:ea typeface="微软雅黑"/>
              </a:rPr>
              <a:t>点击此处添加标题</a:t>
            </a:r>
            <a:endParaRPr kumimoji="1" lang="en-US" altLang="zh-CN" b="1" dirty="0" smtClean="0">
              <a:solidFill>
                <a:schemeClr val="bg1"/>
              </a:solidFill>
              <a:latin typeface="Century Gothic"/>
              <a:ea typeface="微软雅黑"/>
            </a:endParaRPr>
          </a:p>
        </p:txBody>
      </p:sp>
      <p:grpSp>
        <p:nvGrpSpPr>
          <p:cNvPr id="3" name="组 33"/>
          <p:cNvGrpSpPr/>
          <p:nvPr/>
        </p:nvGrpSpPr>
        <p:grpSpPr>
          <a:xfrm>
            <a:off x="920836" y="1299279"/>
            <a:ext cx="9983726" cy="4679257"/>
            <a:chOff x="602402" y="611088"/>
            <a:chExt cx="7688858" cy="3603679"/>
          </a:xfrm>
        </p:grpSpPr>
        <p:sp>
          <p:nvSpPr>
            <p:cNvPr id="4" name="圆角矩形 3"/>
            <p:cNvSpPr/>
            <p:nvPr/>
          </p:nvSpPr>
          <p:spPr>
            <a:xfrm>
              <a:off x="602406" y="750176"/>
              <a:ext cx="7688854" cy="615569"/>
            </a:xfrm>
            <a:prstGeom prst="roundRect">
              <a:avLst>
                <a:gd name="adj" fmla="val 50000"/>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602404" y="1647506"/>
              <a:ext cx="7688854" cy="615569"/>
            </a:xfrm>
            <a:prstGeom prst="roundRect">
              <a:avLst>
                <a:gd name="adj" fmla="val 50000"/>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602403" y="2544835"/>
              <a:ext cx="7688854" cy="615569"/>
            </a:xfrm>
            <a:prstGeom prst="roundRect">
              <a:avLst>
                <a:gd name="adj" fmla="val 50000"/>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602402" y="3442165"/>
              <a:ext cx="7688854" cy="615569"/>
            </a:xfrm>
            <a:prstGeom prst="roundRect">
              <a:avLst>
                <a:gd name="adj" fmla="val 50000"/>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525148" y="919663"/>
              <a:ext cx="1543235" cy="319670"/>
            </a:xfrm>
            <a:prstGeom prst="rect">
              <a:avLst/>
            </a:prstGeom>
          </p:spPr>
          <p:txBody>
            <a:bodyPr wrap="none">
              <a:spAutoFit/>
            </a:bodyPr>
            <a:lstStyle/>
            <a:p>
              <a:r>
                <a:rPr lang="en-US" altLang="zh-CN" b="1" dirty="0"/>
                <a:t>TEXT HERE</a:t>
              </a:r>
            </a:p>
          </p:txBody>
        </p:sp>
        <p:sp>
          <p:nvSpPr>
            <p:cNvPr id="10" name="矩形 9"/>
            <p:cNvSpPr/>
            <p:nvPr/>
          </p:nvSpPr>
          <p:spPr>
            <a:xfrm>
              <a:off x="1356925" y="1808018"/>
              <a:ext cx="1543235" cy="319670"/>
            </a:xfrm>
            <a:prstGeom prst="rect">
              <a:avLst/>
            </a:prstGeom>
          </p:spPr>
          <p:txBody>
            <a:bodyPr wrap="none">
              <a:spAutoFit/>
            </a:bodyPr>
            <a:lstStyle/>
            <a:p>
              <a:r>
                <a:rPr lang="en-US" altLang="zh-CN" b="1" dirty="0"/>
                <a:t>TEXT HERE</a:t>
              </a:r>
            </a:p>
          </p:txBody>
        </p:sp>
        <p:sp>
          <p:nvSpPr>
            <p:cNvPr id="13" name="矩形 12"/>
            <p:cNvSpPr/>
            <p:nvPr/>
          </p:nvSpPr>
          <p:spPr>
            <a:xfrm>
              <a:off x="5988711" y="2695118"/>
              <a:ext cx="1543235" cy="319670"/>
            </a:xfrm>
            <a:prstGeom prst="rect">
              <a:avLst/>
            </a:prstGeom>
          </p:spPr>
          <p:txBody>
            <a:bodyPr wrap="none">
              <a:spAutoFit/>
            </a:bodyPr>
            <a:lstStyle/>
            <a:p>
              <a:r>
                <a:rPr lang="en-US" altLang="zh-CN" b="1" dirty="0"/>
                <a:t>TEXT HERE</a:t>
              </a:r>
            </a:p>
          </p:txBody>
        </p:sp>
        <p:sp>
          <p:nvSpPr>
            <p:cNvPr id="14" name="矩形 13"/>
            <p:cNvSpPr/>
            <p:nvPr/>
          </p:nvSpPr>
          <p:spPr>
            <a:xfrm>
              <a:off x="4898951" y="3606715"/>
              <a:ext cx="1543235" cy="319670"/>
            </a:xfrm>
            <a:prstGeom prst="rect">
              <a:avLst/>
            </a:prstGeom>
          </p:spPr>
          <p:txBody>
            <a:bodyPr wrap="none">
              <a:spAutoFit/>
            </a:bodyPr>
            <a:lstStyle/>
            <a:p>
              <a:r>
                <a:rPr lang="en-US" altLang="zh-CN" b="1" dirty="0"/>
                <a:t>TEXT HERE</a:t>
              </a:r>
            </a:p>
          </p:txBody>
        </p:sp>
        <p:sp>
          <p:nvSpPr>
            <p:cNvPr id="16" name="椭圆 15"/>
            <p:cNvSpPr/>
            <p:nvPr/>
          </p:nvSpPr>
          <p:spPr>
            <a:xfrm>
              <a:off x="981261" y="611088"/>
              <a:ext cx="904510" cy="904510"/>
            </a:xfrm>
            <a:prstGeom prst="ellipse">
              <a:avLst/>
            </a:prstGeom>
            <a:solidFill>
              <a:srgbClr val="75737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微软雅黑" panose="020B0503020204020204" pitchFamily="34" charset="-122"/>
                  <a:ea typeface="微软雅黑" panose="020B0503020204020204" pitchFamily="34" charset="-122"/>
                </a:rPr>
                <a:t>01</a:t>
              </a:r>
              <a:endParaRPr lang="zh-CN" altLang="en-US" sz="3200" dirty="0">
                <a:latin typeface="微软雅黑" panose="020B0503020204020204" pitchFamily="34" charset="-122"/>
                <a:ea typeface="微软雅黑" panose="020B0503020204020204" pitchFamily="34" charset="-122"/>
              </a:endParaRPr>
            </a:p>
          </p:txBody>
        </p:sp>
        <p:sp>
          <p:nvSpPr>
            <p:cNvPr id="17" name="椭圆 16"/>
            <p:cNvSpPr/>
            <p:nvPr/>
          </p:nvSpPr>
          <p:spPr>
            <a:xfrm>
              <a:off x="2726190" y="1515598"/>
              <a:ext cx="904510" cy="904510"/>
            </a:xfrm>
            <a:prstGeom prst="ellipse">
              <a:avLst/>
            </a:prstGeom>
            <a:solidFill>
              <a:srgbClr val="33CCC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微软雅黑" panose="020B0503020204020204" pitchFamily="34" charset="-122"/>
                  <a:ea typeface="微软雅黑" panose="020B0503020204020204" pitchFamily="34" charset="-122"/>
                </a:rPr>
                <a:t>02</a:t>
              </a:r>
              <a:endParaRPr lang="zh-CN" altLang="en-US" sz="3200" dirty="0">
                <a:latin typeface="微软雅黑" panose="020B0503020204020204" pitchFamily="34" charset="-122"/>
                <a:ea typeface="微软雅黑" panose="020B0503020204020204" pitchFamily="34" charset="-122"/>
              </a:endParaRPr>
            </a:p>
          </p:txBody>
        </p:sp>
        <p:sp>
          <p:nvSpPr>
            <p:cNvPr id="18" name="椭圆 17"/>
            <p:cNvSpPr/>
            <p:nvPr/>
          </p:nvSpPr>
          <p:spPr>
            <a:xfrm>
              <a:off x="4986403" y="2394982"/>
              <a:ext cx="904510" cy="904510"/>
            </a:xfrm>
            <a:prstGeom prst="ellipse">
              <a:avLst/>
            </a:prstGeom>
            <a:solidFill>
              <a:srgbClr val="29303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微软雅黑" panose="020B0503020204020204" pitchFamily="34" charset="-122"/>
                  <a:ea typeface="微软雅黑" panose="020B0503020204020204" pitchFamily="34" charset="-122"/>
                </a:rPr>
                <a:t>03</a:t>
              </a:r>
              <a:endParaRPr lang="zh-CN" altLang="en-US" sz="3200" dirty="0">
                <a:latin typeface="微软雅黑" panose="020B0503020204020204" pitchFamily="34" charset="-122"/>
                <a:ea typeface="微软雅黑" panose="020B0503020204020204" pitchFamily="34" charset="-122"/>
              </a:endParaRPr>
            </a:p>
          </p:txBody>
        </p:sp>
        <p:sp>
          <p:nvSpPr>
            <p:cNvPr id="19" name="椭圆 18"/>
            <p:cNvSpPr/>
            <p:nvPr/>
          </p:nvSpPr>
          <p:spPr>
            <a:xfrm>
              <a:off x="6938673" y="3310257"/>
              <a:ext cx="904510" cy="904510"/>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微软雅黑" panose="020B0503020204020204" pitchFamily="34" charset="-122"/>
                  <a:ea typeface="微软雅黑" panose="020B0503020204020204" pitchFamily="34" charset="-122"/>
                </a:rPr>
                <a:t>04</a:t>
              </a:r>
              <a:endParaRPr lang="zh-CN" altLang="en-US" sz="3200" dirty="0">
                <a:latin typeface="微软雅黑" panose="020B0503020204020204" pitchFamily="34" charset="-122"/>
                <a:ea typeface="微软雅黑" panose="020B0503020204020204" pitchFamily="34" charset="-122"/>
              </a:endParaRPr>
            </a:p>
          </p:txBody>
        </p:sp>
        <p:sp>
          <p:nvSpPr>
            <p:cNvPr id="20" name="Freeform 89"/>
            <p:cNvSpPr>
              <a:spLocks noChangeAspect="1" noEditPoints="1"/>
            </p:cNvSpPr>
            <p:nvPr/>
          </p:nvSpPr>
          <p:spPr bwMode="auto">
            <a:xfrm>
              <a:off x="2094348" y="919663"/>
              <a:ext cx="388364" cy="311593"/>
            </a:xfrm>
            <a:custGeom>
              <a:avLst/>
              <a:gdLst>
                <a:gd name="T0" fmla="*/ 51 w 173"/>
                <a:gd name="T1" fmla="*/ 35 h 137"/>
                <a:gd name="T2" fmla="*/ 65 w 173"/>
                <a:gd name="T3" fmla="*/ 76 h 137"/>
                <a:gd name="T4" fmla="*/ 136 w 173"/>
                <a:gd name="T5" fmla="*/ 72 h 137"/>
                <a:gd name="T6" fmla="*/ 151 w 173"/>
                <a:gd name="T7" fmla="*/ 35 h 137"/>
                <a:gd name="T8" fmla="*/ 51 w 173"/>
                <a:gd name="T9" fmla="*/ 35 h 137"/>
                <a:gd name="T10" fmla="*/ 8 w 173"/>
                <a:gd name="T11" fmla="*/ 0 h 137"/>
                <a:gd name="T12" fmla="*/ 33 w 173"/>
                <a:gd name="T13" fmla="*/ 0 h 137"/>
                <a:gd name="T14" fmla="*/ 35 w 173"/>
                <a:gd name="T15" fmla="*/ 0 h 137"/>
                <a:gd name="T16" fmla="*/ 39 w 173"/>
                <a:gd name="T17" fmla="*/ 2 h 137"/>
                <a:gd name="T18" fmla="*/ 41 w 173"/>
                <a:gd name="T19" fmla="*/ 6 h 137"/>
                <a:gd name="T20" fmla="*/ 41 w 173"/>
                <a:gd name="T21" fmla="*/ 6 h 137"/>
                <a:gd name="T22" fmla="*/ 45 w 173"/>
                <a:gd name="T23" fmla="*/ 17 h 137"/>
                <a:gd name="T24" fmla="*/ 165 w 173"/>
                <a:gd name="T25" fmla="*/ 17 h 137"/>
                <a:gd name="T26" fmla="*/ 169 w 173"/>
                <a:gd name="T27" fmla="*/ 19 h 137"/>
                <a:gd name="T28" fmla="*/ 171 w 173"/>
                <a:gd name="T29" fmla="*/ 21 h 137"/>
                <a:gd name="T30" fmla="*/ 173 w 173"/>
                <a:gd name="T31" fmla="*/ 27 h 137"/>
                <a:gd name="T32" fmla="*/ 171 w 173"/>
                <a:gd name="T33" fmla="*/ 29 h 137"/>
                <a:gd name="T34" fmla="*/ 171 w 173"/>
                <a:gd name="T35" fmla="*/ 29 h 137"/>
                <a:gd name="T36" fmla="*/ 147 w 173"/>
                <a:gd name="T37" fmla="*/ 84 h 137"/>
                <a:gd name="T38" fmla="*/ 147 w 173"/>
                <a:gd name="T39" fmla="*/ 84 h 137"/>
                <a:gd name="T40" fmla="*/ 145 w 173"/>
                <a:gd name="T41" fmla="*/ 86 h 137"/>
                <a:gd name="T42" fmla="*/ 142 w 173"/>
                <a:gd name="T43" fmla="*/ 88 h 137"/>
                <a:gd name="T44" fmla="*/ 71 w 173"/>
                <a:gd name="T45" fmla="*/ 92 h 137"/>
                <a:gd name="T46" fmla="*/ 75 w 173"/>
                <a:gd name="T47" fmla="*/ 104 h 137"/>
                <a:gd name="T48" fmla="*/ 151 w 173"/>
                <a:gd name="T49" fmla="*/ 104 h 137"/>
                <a:gd name="T50" fmla="*/ 157 w 173"/>
                <a:gd name="T51" fmla="*/ 106 h 137"/>
                <a:gd name="T52" fmla="*/ 163 w 173"/>
                <a:gd name="T53" fmla="*/ 110 h 137"/>
                <a:gd name="T54" fmla="*/ 165 w 173"/>
                <a:gd name="T55" fmla="*/ 114 h 137"/>
                <a:gd name="T56" fmla="*/ 167 w 173"/>
                <a:gd name="T57" fmla="*/ 119 h 137"/>
                <a:gd name="T58" fmla="*/ 165 w 173"/>
                <a:gd name="T59" fmla="*/ 127 h 137"/>
                <a:gd name="T60" fmla="*/ 163 w 173"/>
                <a:gd name="T61" fmla="*/ 131 h 137"/>
                <a:gd name="T62" fmla="*/ 157 w 173"/>
                <a:gd name="T63" fmla="*/ 135 h 137"/>
                <a:gd name="T64" fmla="*/ 151 w 173"/>
                <a:gd name="T65" fmla="*/ 137 h 137"/>
                <a:gd name="T66" fmla="*/ 145 w 173"/>
                <a:gd name="T67" fmla="*/ 135 h 137"/>
                <a:gd name="T68" fmla="*/ 140 w 173"/>
                <a:gd name="T69" fmla="*/ 131 h 137"/>
                <a:gd name="T70" fmla="*/ 136 w 173"/>
                <a:gd name="T71" fmla="*/ 127 h 137"/>
                <a:gd name="T72" fmla="*/ 136 w 173"/>
                <a:gd name="T73" fmla="*/ 119 h 137"/>
                <a:gd name="T74" fmla="*/ 59 w 173"/>
                <a:gd name="T75" fmla="*/ 119 h 137"/>
                <a:gd name="T76" fmla="*/ 59 w 173"/>
                <a:gd name="T77" fmla="*/ 127 h 137"/>
                <a:gd name="T78" fmla="*/ 55 w 173"/>
                <a:gd name="T79" fmla="*/ 131 h 137"/>
                <a:gd name="T80" fmla="*/ 49 w 173"/>
                <a:gd name="T81" fmla="*/ 135 h 137"/>
                <a:gd name="T82" fmla="*/ 43 w 173"/>
                <a:gd name="T83" fmla="*/ 137 h 137"/>
                <a:gd name="T84" fmla="*/ 37 w 173"/>
                <a:gd name="T85" fmla="*/ 135 h 137"/>
                <a:gd name="T86" fmla="*/ 31 w 173"/>
                <a:gd name="T87" fmla="*/ 131 h 137"/>
                <a:gd name="T88" fmla="*/ 30 w 173"/>
                <a:gd name="T89" fmla="*/ 127 h 137"/>
                <a:gd name="T90" fmla="*/ 28 w 173"/>
                <a:gd name="T91" fmla="*/ 119 h 137"/>
                <a:gd name="T92" fmla="*/ 30 w 173"/>
                <a:gd name="T93" fmla="*/ 114 h 137"/>
                <a:gd name="T94" fmla="*/ 31 w 173"/>
                <a:gd name="T95" fmla="*/ 110 h 137"/>
                <a:gd name="T96" fmla="*/ 37 w 173"/>
                <a:gd name="T97" fmla="*/ 106 h 137"/>
                <a:gd name="T98" fmla="*/ 43 w 173"/>
                <a:gd name="T99" fmla="*/ 104 h 137"/>
                <a:gd name="T100" fmla="*/ 59 w 173"/>
                <a:gd name="T101" fmla="*/ 104 h 137"/>
                <a:gd name="T102" fmla="*/ 28 w 173"/>
                <a:gd name="T103" fmla="*/ 15 h 137"/>
                <a:gd name="T104" fmla="*/ 8 w 173"/>
                <a:gd name="T105" fmla="*/ 15 h 137"/>
                <a:gd name="T106" fmla="*/ 4 w 173"/>
                <a:gd name="T107" fmla="*/ 13 h 137"/>
                <a:gd name="T108" fmla="*/ 2 w 173"/>
                <a:gd name="T109" fmla="*/ 11 h 137"/>
                <a:gd name="T110" fmla="*/ 0 w 173"/>
                <a:gd name="T111" fmla="*/ 7 h 137"/>
                <a:gd name="T112" fmla="*/ 2 w 173"/>
                <a:gd name="T113" fmla="*/ 4 h 137"/>
                <a:gd name="T114" fmla="*/ 4 w 173"/>
                <a:gd name="T115" fmla="*/ 0 h 137"/>
                <a:gd name="T116" fmla="*/ 8 w 173"/>
                <a:gd name="T1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37">
                  <a:moveTo>
                    <a:pt x="51" y="35"/>
                  </a:moveTo>
                  <a:lnTo>
                    <a:pt x="65" y="76"/>
                  </a:lnTo>
                  <a:lnTo>
                    <a:pt x="136" y="72"/>
                  </a:lnTo>
                  <a:lnTo>
                    <a:pt x="151" y="35"/>
                  </a:lnTo>
                  <a:lnTo>
                    <a:pt x="51" y="35"/>
                  </a:lnTo>
                  <a:close/>
                  <a:moveTo>
                    <a:pt x="8" y="0"/>
                  </a:moveTo>
                  <a:lnTo>
                    <a:pt x="33" y="0"/>
                  </a:lnTo>
                  <a:lnTo>
                    <a:pt x="35" y="0"/>
                  </a:lnTo>
                  <a:lnTo>
                    <a:pt x="39" y="2"/>
                  </a:lnTo>
                  <a:lnTo>
                    <a:pt x="41" y="6"/>
                  </a:lnTo>
                  <a:lnTo>
                    <a:pt x="41" y="6"/>
                  </a:lnTo>
                  <a:lnTo>
                    <a:pt x="45" y="17"/>
                  </a:lnTo>
                  <a:lnTo>
                    <a:pt x="165" y="17"/>
                  </a:lnTo>
                  <a:lnTo>
                    <a:pt x="169" y="19"/>
                  </a:lnTo>
                  <a:lnTo>
                    <a:pt x="171" y="21"/>
                  </a:lnTo>
                  <a:lnTo>
                    <a:pt x="173" y="27"/>
                  </a:lnTo>
                  <a:lnTo>
                    <a:pt x="171" y="29"/>
                  </a:lnTo>
                  <a:lnTo>
                    <a:pt x="171" y="29"/>
                  </a:lnTo>
                  <a:lnTo>
                    <a:pt x="147" y="84"/>
                  </a:lnTo>
                  <a:lnTo>
                    <a:pt x="147" y="84"/>
                  </a:lnTo>
                  <a:lnTo>
                    <a:pt x="145" y="86"/>
                  </a:lnTo>
                  <a:lnTo>
                    <a:pt x="142" y="88"/>
                  </a:lnTo>
                  <a:lnTo>
                    <a:pt x="71" y="92"/>
                  </a:lnTo>
                  <a:lnTo>
                    <a:pt x="75" y="104"/>
                  </a:lnTo>
                  <a:lnTo>
                    <a:pt x="151" y="104"/>
                  </a:lnTo>
                  <a:lnTo>
                    <a:pt x="157" y="106"/>
                  </a:lnTo>
                  <a:lnTo>
                    <a:pt x="163" y="110"/>
                  </a:lnTo>
                  <a:lnTo>
                    <a:pt x="165" y="114"/>
                  </a:lnTo>
                  <a:lnTo>
                    <a:pt x="167" y="119"/>
                  </a:lnTo>
                  <a:lnTo>
                    <a:pt x="165" y="127"/>
                  </a:lnTo>
                  <a:lnTo>
                    <a:pt x="163" y="131"/>
                  </a:lnTo>
                  <a:lnTo>
                    <a:pt x="157" y="135"/>
                  </a:lnTo>
                  <a:lnTo>
                    <a:pt x="151" y="137"/>
                  </a:lnTo>
                  <a:lnTo>
                    <a:pt x="145" y="135"/>
                  </a:lnTo>
                  <a:lnTo>
                    <a:pt x="140" y="131"/>
                  </a:lnTo>
                  <a:lnTo>
                    <a:pt x="136" y="127"/>
                  </a:lnTo>
                  <a:lnTo>
                    <a:pt x="136" y="119"/>
                  </a:lnTo>
                  <a:lnTo>
                    <a:pt x="59" y="119"/>
                  </a:lnTo>
                  <a:lnTo>
                    <a:pt x="59" y="127"/>
                  </a:lnTo>
                  <a:lnTo>
                    <a:pt x="55" y="131"/>
                  </a:lnTo>
                  <a:lnTo>
                    <a:pt x="49" y="135"/>
                  </a:lnTo>
                  <a:lnTo>
                    <a:pt x="43" y="137"/>
                  </a:lnTo>
                  <a:lnTo>
                    <a:pt x="37" y="135"/>
                  </a:lnTo>
                  <a:lnTo>
                    <a:pt x="31" y="131"/>
                  </a:lnTo>
                  <a:lnTo>
                    <a:pt x="30" y="127"/>
                  </a:lnTo>
                  <a:lnTo>
                    <a:pt x="28" y="119"/>
                  </a:lnTo>
                  <a:lnTo>
                    <a:pt x="30" y="114"/>
                  </a:lnTo>
                  <a:lnTo>
                    <a:pt x="31" y="110"/>
                  </a:lnTo>
                  <a:lnTo>
                    <a:pt x="37" y="106"/>
                  </a:lnTo>
                  <a:lnTo>
                    <a:pt x="43" y="104"/>
                  </a:lnTo>
                  <a:lnTo>
                    <a:pt x="59" y="104"/>
                  </a:lnTo>
                  <a:lnTo>
                    <a:pt x="28" y="15"/>
                  </a:lnTo>
                  <a:lnTo>
                    <a:pt x="8" y="15"/>
                  </a:lnTo>
                  <a:lnTo>
                    <a:pt x="4" y="13"/>
                  </a:lnTo>
                  <a:lnTo>
                    <a:pt x="2" y="11"/>
                  </a:lnTo>
                  <a:lnTo>
                    <a:pt x="0" y="7"/>
                  </a:lnTo>
                  <a:lnTo>
                    <a:pt x="2" y="4"/>
                  </a:lnTo>
                  <a:lnTo>
                    <a:pt x="4" y="0"/>
                  </a:lnTo>
                  <a:lnTo>
                    <a:pt x="8" y="0"/>
                  </a:lnTo>
                  <a:close/>
                </a:path>
              </a:pathLst>
            </a:custGeom>
            <a:solidFill>
              <a:srgbClr val="75737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13"/>
            <p:cNvSpPr>
              <a:spLocks noChangeAspect="1"/>
            </p:cNvSpPr>
            <p:nvPr/>
          </p:nvSpPr>
          <p:spPr bwMode="auto">
            <a:xfrm>
              <a:off x="981261" y="1812056"/>
              <a:ext cx="348013" cy="311593"/>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rgbClr val="33CC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97"/>
            <p:cNvSpPr>
              <a:spLocks noChangeAspect="1" noEditPoints="1"/>
            </p:cNvSpPr>
            <p:nvPr/>
          </p:nvSpPr>
          <p:spPr bwMode="auto">
            <a:xfrm>
              <a:off x="7242348" y="2678816"/>
              <a:ext cx="289598" cy="311593"/>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rgbClr val="29303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34"/>
            <p:cNvSpPr>
              <a:spLocks noChangeAspect="1"/>
            </p:cNvSpPr>
            <p:nvPr/>
          </p:nvSpPr>
          <p:spPr bwMode="auto">
            <a:xfrm>
              <a:off x="6392420" y="3606715"/>
              <a:ext cx="322854" cy="311593"/>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6" name="矩形 25"/>
          <p:cNvSpPr/>
          <p:nvPr/>
        </p:nvSpPr>
        <p:spPr>
          <a:xfrm>
            <a:off x="1496822" y="5146581"/>
            <a:ext cx="3354887"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1496822" y="3981429"/>
            <a:ext cx="3354887"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5799025" y="2820193"/>
            <a:ext cx="3481454"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796840" y="1619965"/>
            <a:ext cx="3483639" cy="523220"/>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9268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矩形 4"/>
          <p:cNvSpPr/>
          <p:nvPr/>
        </p:nvSpPr>
        <p:spPr>
          <a:xfrm>
            <a:off x="3821373" y="0"/>
            <a:ext cx="4558352" cy="6858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 name="椭圆 1"/>
          <p:cNvSpPr/>
          <p:nvPr/>
        </p:nvSpPr>
        <p:spPr>
          <a:xfrm>
            <a:off x="4787872" y="1577537"/>
            <a:ext cx="2434284" cy="2434284"/>
          </a:xfrm>
          <a:prstGeom prst="ellipse">
            <a:avLst/>
          </a:prstGeom>
          <a:solidFill>
            <a:srgbClr val="33CCCC"/>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0" b="1" dirty="0" smtClean="0">
                <a:solidFill>
                  <a:schemeClr val="bg1"/>
                </a:solidFill>
              </a:rPr>
              <a:t>3</a:t>
            </a:r>
            <a:endParaRPr kumimoji="1" lang="zh-CN" altLang="en-US" sz="14000" b="1" dirty="0">
              <a:solidFill>
                <a:schemeClr val="bg1"/>
              </a:solidFill>
            </a:endParaRPr>
          </a:p>
        </p:txBody>
      </p:sp>
      <p:sp>
        <p:nvSpPr>
          <p:cNvPr id="3" name="文本框 2"/>
          <p:cNvSpPr txBox="1"/>
          <p:nvPr/>
        </p:nvSpPr>
        <p:spPr>
          <a:xfrm>
            <a:off x="4374108" y="4247191"/>
            <a:ext cx="3302757"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添加第三部分</a:t>
            </a:r>
            <a:endParaRPr lang="zh-CN" altLang="zh-CN" sz="3600"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739302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583" y="1326886"/>
            <a:ext cx="6996314" cy="4568945"/>
          </a:xfrm>
          <a:prstGeom prst="rect">
            <a:avLst/>
          </a:prstGeom>
        </p:spPr>
      </p:pic>
      <p:grpSp>
        <p:nvGrpSpPr>
          <p:cNvPr id="4" name="组合 21"/>
          <p:cNvGrpSpPr/>
          <p:nvPr/>
        </p:nvGrpSpPr>
        <p:grpSpPr>
          <a:xfrm>
            <a:off x="7726563" y="1326886"/>
            <a:ext cx="3862849" cy="4568946"/>
            <a:chOff x="7517304" y="1379114"/>
            <a:chExt cx="4045253" cy="4784691"/>
          </a:xfrm>
        </p:grpSpPr>
        <p:sp>
          <p:nvSpPr>
            <p:cNvPr id="6" name="矩形 5"/>
            <p:cNvSpPr/>
            <p:nvPr/>
          </p:nvSpPr>
          <p:spPr>
            <a:xfrm>
              <a:off x="7517304" y="1379114"/>
              <a:ext cx="4045253" cy="4784691"/>
            </a:xfrm>
            <a:prstGeom prst="rect">
              <a:avLst/>
            </a:prstGeom>
            <a:solidFill>
              <a:srgbClr val="00B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18"/>
            <p:cNvGrpSpPr/>
            <p:nvPr/>
          </p:nvGrpSpPr>
          <p:grpSpPr>
            <a:xfrm>
              <a:off x="8777930" y="1868488"/>
              <a:ext cx="1524000" cy="1524000"/>
              <a:chOff x="8107680" y="-1859280"/>
              <a:chExt cx="1524000" cy="1524000"/>
            </a:xfrm>
          </p:grpSpPr>
          <p:sp>
            <p:nvSpPr>
              <p:cNvPr id="10" name="椭圆 9"/>
              <p:cNvSpPr/>
              <p:nvPr/>
            </p:nvSpPr>
            <p:spPr>
              <a:xfrm>
                <a:off x="8107680" y="-1859280"/>
                <a:ext cx="1524000" cy="1524000"/>
              </a:xfrm>
              <a:prstGeom prst="ellipse">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258"/>
              <p:cNvSpPr>
                <a:spLocks/>
              </p:cNvSpPr>
              <p:nvPr/>
            </p:nvSpPr>
            <p:spPr bwMode="auto">
              <a:xfrm>
                <a:off x="8453355" y="-1471973"/>
                <a:ext cx="832651" cy="749387"/>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 name="文本框 7"/>
            <p:cNvSpPr txBox="1"/>
            <p:nvPr/>
          </p:nvSpPr>
          <p:spPr>
            <a:xfrm>
              <a:off x="8010993" y="3482845"/>
              <a:ext cx="3057876" cy="411563"/>
            </a:xfrm>
            <a:prstGeom prst="rect">
              <a:avLst/>
            </a:prstGeom>
            <a:noFill/>
          </p:spPr>
          <p:txBody>
            <a:bodyPr wrap="none" rtlCol="0">
              <a:spAutoFit/>
            </a:bodyPr>
            <a:lstStyle/>
            <a:p>
              <a:pPr algn="ctr">
                <a:lnSpc>
                  <a:spcPct val="70000"/>
                </a:lnSpc>
              </a:pPr>
              <a:r>
                <a:rPr lang="en-US" altLang="zh-CN" b="1" dirty="0" smtClean="0">
                  <a:solidFill>
                    <a:schemeClr val="bg1"/>
                  </a:solidFill>
                </a:rPr>
                <a:t>HEADING FOR THIS</a:t>
              </a:r>
              <a:endParaRPr lang="zh-CN" altLang="en-US" b="1" dirty="0">
                <a:solidFill>
                  <a:schemeClr val="bg1"/>
                </a:solidFill>
              </a:endParaRPr>
            </a:p>
          </p:txBody>
        </p:sp>
      </p:grpSp>
      <p:sp>
        <p:nvSpPr>
          <p:cNvPr id="12" name="矩形 11"/>
          <p:cNvSpPr/>
          <p:nvPr/>
        </p:nvSpPr>
        <p:spPr>
          <a:xfrm>
            <a:off x="8358305" y="3703136"/>
            <a:ext cx="2919994" cy="1169551"/>
          </a:xfrm>
          <a:prstGeom prst="rect">
            <a:avLst/>
          </a:prstGeom>
        </p:spPr>
        <p:txBody>
          <a:bodyPr wrap="square">
            <a:spAutoFit/>
          </a:bodyPr>
          <a:lstStyle/>
          <a:p>
            <a:r>
              <a:rPr lang="zh-CN" altLang="en-US" sz="1400" kern="1100" spc="150" dirty="0">
                <a:solidFill>
                  <a:schemeClr val="bg1"/>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1"/>
                </a:solidFill>
                <a:latin typeface="微软雅黑" pitchFamily="34" charset="-122"/>
                <a:ea typeface="微软雅黑" pitchFamily="34" charset="-122"/>
              </a:rPr>
              <a:t>的信息</a:t>
            </a:r>
            <a:r>
              <a:rPr lang="zh-CN" altLang="en-US" sz="1400" kern="1100" spc="150" dirty="0">
                <a:solidFill>
                  <a:schemeClr val="bg1"/>
                </a:solidFill>
                <a:latin typeface="微软雅黑" pitchFamily="34" charset="-122"/>
                <a:ea typeface="微软雅黑" pitchFamily="34" charset="-122"/>
              </a:rPr>
              <a:t>此处添加你的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a:t>
            </a:r>
            <a:r>
              <a:rPr lang="zh-CN" altLang="en-US" sz="1400" kern="1100" spc="150" dirty="0" smtClean="0">
                <a:solidFill>
                  <a:schemeClr val="bg1"/>
                </a:solidFill>
                <a:latin typeface="微软雅黑" pitchFamily="34" charset="-122"/>
                <a:ea typeface="微软雅黑" pitchFamily="34" charset="-122"/>
              </a:rPr>
              <a:t>信息此处</a:t>
            </a:r>
            <a:r>
              <a:rPr lang="zh-CN" altLang="en-US" sz="1400" kern="1100" spc="150" dirty="0">
                <a:solidFill>
                  <a:schemeClr val="bg1"/>
                </a:solidFill>
                <a:latin typeface="微软雅黑" pitchFamily="34" charset="-122"/>
                <a:ea typeface="微软雅黑" pitchFamily="34" charset="-122"/>
              </a:rPr>
              <a:t>添加你的信息此处添加你的信息此处添加你的信息此处添加你的信息此处添加你的</a:t>
            </a:r>
            <a:r>
              <a:rPr lang="zh-CN" altLang="en-US" sz="1400" kern="1100" spc="150" dirty="0" smtClean="0">
                <a:solidFill>
                  <a:schemeClr val="bg1"/>
                </a:solidFill>
                <a:latin typeface="微软雅黑" pitchFamily="34" charset="-122"/>
                <a:ea typeface="微软雅黑" pitchFamily="34" charset="-122"/>
              </a:rPr>
              <a:t>信息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786292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9126700" y="1396369"/>
            <a:ext cx="2872518" cy="220421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137354" y="3705265"/>
            <a:ext cx="2872518" cy="220421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148008" y="1396370"/>
            <a:ext cx="2872518" cy="2204215"/>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58661" y="3705266"/>
            <a:ext cx="2872518" cy="2204215"/>
          </a:xfrm>
          <a:prstGeom prst="rect">
            <a:avLst/>
          </a:prstGeom>
          <a:solidFill>
            <a:srgbClr val="33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矩形 2"/>
          <p:cNvSpPr/>
          <p:nvPr/>
        </p:nvSpPr>
        <p:spPr>
          <a:xfrm>
            <a:off x="158661" y="1396371"/>
            <a:ext cx="2872518" cy="2204215"/>
          </a:xfrm>
          <a:prstGeom prst="rect">
            <a:avLst/>
          </a:prstGeom>
          <a:blipFill rotWithShape="1">
            <a:blip r:embed="rId2"/>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6137354" y="1396371"/>
            <a:ext cx="2872518" cy="2204215"/>
          </a:xfrm>
          <a:prstGeom prst="rect">
            <a:avLst/>
          </a:prstGeom>
          <a:blipFill rotWithShape="1">
            <a:blip r:embed="rId2"/>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148008" y="3705266"/>
            <a:ext cx="2872518" cy="2204215"/>
          </a:xfrm>
          <a:prstGeom prst="rect">
            <a:avLst/>
          </a:prstGeom>
          <a:blipFill rotWithShape="1">
            <a:blip r:embed="rId2"/>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9126700" y="3705266"/>
            <a:ext cx="2872518" cy="2204215"/>
          </a:xfrm>
          <a:prstGeom prst="rect">
            <a:avLst/>
          </a:prstGeom>
          <a:blipFill rotWithShape="1">
            <a:blip r:embed="rId2"/>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nvGrpSpPr>
          <p:cNvPr id="15" name="组合 14"/>
          <p:cNvGrpSpPr/>
          <p:nvPr/>
        </p:nvGrpSpPr>
        <p:grpSpPr>
          <a:xfrm>
            <a:off x="3835737" y="1828800"/>
            <a:ext cx="1500334" cy="1409936"/>
            <a:chOff x="6902450" y="1241425"/>
            <a:chExt cx="1633537" cy="1535113"/>
          </a:xfrm>
          <a:solidFill>
            <a:schemeClr val="bg1"/>
          </a:solidFill>
        </p:grpSpPr>
        <p:sp>
          <p:nvSpPr>
            <p:cNvPr id="16" name="Freeform 5"/>
            <p:cNvSpPr>
              <a:spLocks noEditPoints="1"/>
            </p:cNvSpPr>
            <p:nvPr/>
          </p:nvSpPr>
          <p:spPr bwMode="auto">
            <a:xfrm>
              <a:off x="6902450" y="1241425"/>
              <a:ext cx="1504950" cy="1316038"/>
            </a:xfrm>
            <a:custGeom>
              <a:avLst/>
              <a:gdLst>
                <a:gd name="T0" fmla="*/ 719 w 948"/>
                <a:gd name="T1" fmla="*/ 235 h 829"/>
                <a:gd name="T2" fmla="*/ 694 w 948"/>
                <a:gd name="T3" fmla="*/ 273 h 829"/>
                <a:gd name="T4" fmla="*/ 948 w 948"/>
                <a:gd name="T5" fmla="*/ 365 h 829"/>
                <a:gd name="T6" fmla="*/ 375 w 948"/>
                <a:gd name="T7" fmla="*/ 254 h 829"/>
                <a:gd name="T8" fmla="*/ 496 w 948"/>
                <a:gd name="T9" fmla="*/ 238 h 829"/>
                <a:gd name="T10" fmla="*/ 617 w 948"/>
                <a:gd name="T11" fmla="*/ 183 h 829"/>
                <a:gd name="T12" fmla="*/ 513 w 948"/>
                <a:gd name="T13" fmla="*/ 6 h 829"/>
                <a:gd name="T14" fmla="*/ 419 w 948"/>
                <a:gd name="T15" fmla="*/ 150 h 829"/>
                <a:gd name="T16" fmla="*/ 375 w 948"/>
                <a:gd name="T17" fmla="*/ 254 h 829"/>
                <a:gd name="T18" fmla="*/ 673 w 948"/>
                <a:gd name="T19" fmla="*/ 283 h 829"/>
                <a:gd name="T20" fmla="*/ 632 w 948"/>
                <a:gd name="T21" fmla="*/ 277 h 829"/>
                <a:gd name="T22" fmla="*/ 602 w 948"/>
                <a:gd name="T23" fmla="*/ 242 h 829"/>
                <a:gd name="T24" fmla="*/ 407 w 948"/>
                <a:gd name="T25" fmla="*/ 304 h 829"/>
                <a:gd name="T26" fmla="*/ 382 w 948"/>
                <a:gd name="T27" fmla="*/ 352 h 829"/>
                <a:gd name="T28" fmla="*/ 346 w 948"/>
                <a:gd name="T29" fmla="*/ 360 h 829"/>
                <a:gd name="T30" fmla="*/ 346 w 948"/>
                <a:gd name="T31" fmla="*/ 590 h 829"/>
                <a:gd name="T32" fmla="*/ 388 w 948"/>
                <a:gd name="T33" fmla="*/ 633 h 829"/>
                <a:gd name="T34" fmla="*/ 509 w 948"/>
                <a:gd name="T35" fmla="*/ 683 h 829"/>
                <a:gd name="T36" fmla="*/ 669 w 948"/>
                <a:gd name="T37" fmla="*/ 661 h 829"/>
                <a:gd name="T38" fmla="*/ 357 w 948"/>
                <a:gd name="T39" fmla="*/ 696 h 829"/>
                <a:gd name="T40" fmla="*/ 477 w 948"/>
                <a:gd name="T41" fmla="*/ 811 h 829"/>
                <a:gd name="T42" fmla="*/ 627 w 948"/>
                <a:gd name="T43" fmla="*/ 715 h 829"/>
                <a:gd name="T44" fmla="*/ 421 w 948"/>
                <a:gd name="T45" fmla="*/ 690 h 829"/>
                <a:gd name="T46" fmla="*/ 307 w 948"/>
                <a:gd name="T47" fmla="*/ 342 h 829"/>
                <a:gd name="T48" fmla="*/ 144 w 948"/>
                <a:gd name="T49" fmla="*/ 465 h 829"/>
                <a:gd name="T50" fmla="*/ 155 w 948"/>
                <a:gd name="T51" fmla="*/ 515 h 829"/>
                <a:gd name="T52" fmla="*/ 284 w 948"/>
                <a:gd name="T53" fmla="*/ 611 h 829"/>
                <a:gd name="T54" fmla="*/ 313 w 948"/>
                <a:gd name="T55" fmla="*/ 590 h 829"/>
                <a:gd name="T56" fmla="*/ 315 w 948"/>
                <a:gd name="T57" fmla="*/ 350 h 829"/>
                <a:gd name="T58" fmla="*/ 48 w 948"/>
                <a:gd name="T59" fmla="*/ 471 h 829"/>
                <a:gd name="T60" fmla="*/ 2 w 948"/>
                <a:gd name="T61" fmla="*/ 506 h 829"/>
                <a:gd name="T62" fmla="*/ 52 w 948"/>
                <a:gd name="T63" fmla="*/ 533 h 829"/>
                <a:gd name="T64" fmla="*/ 661 w 948"/>
                <a:gd name="T65" fmla="*/ 165 h 829"/>
                <a:gd name="T66" fmla="*/ 705 w 948"/>
                <a:gd name="T67" fmla="*/ 185 h 829"/>
                <a:gd name="T68" fmla="*/ 807 w 948"/>
                <a:gd name="T69" fmla="*/ 219 h 829"/>
                <a:gd name="T70" fmla="*/ 819 w 948"/>
                <a:gd name="T71" fmla="*/ 138 h 829"/>
                <a:gd name="T72" fmla="*/ 642 w 948"/>
                <a:gd name="T73" fmla="*/ 27 h 829"/>
                <a:gd name="T74" fmla="*/ 571 w 948"/>
                <a:gd name="T75" fmla="*/ 42 h 829"/>
                <a:gd name="T76" fmla="*/ 661 w 948"/>
                <a:gd name="T77" fmla="*/ 165 h 829"/>
                <a:gd name="T78" fmla="*/ 290 w 948"/>
                <a:gd name="T79" fmla="*/ 686 h 829"/>
                <a:gd name="T80" fmla="*/ 275 w 948"/>
                <a:gd name="T81" fmla="*/ 633 h 829"/>
                <a:gd name="T82" fmla="*/ 134 w 948"/>
                <a:gd name="T83" fmla="*/ 546 h 829"/>
                <a:gd name="T84" fmla="*/ 84 w 948"/>
                <a:gd name="T85" fmla="*/ 554 h 829"/>
                <a:gd name="T86" fmla="*/ 36 w 948"/>
                <a:gd name="T87" fmla="*/ 658 h 829"/>
                <a:gd name="T88" fmla="*/ 167 w 948"/>
                <a:gd name="T89" fmla="*/ 798 h 829"/>
                <a:gd name="T90" fmla="*/ 342 w 948"/>
                <a:gd name="T91" fmla="*/ 829 h 829"/>
                <a:gd name="T92" fmla="*/ 332 w 948"/>
                <a:gd name="T93" fmla="*/ 702 h 829"/>
                <a:gd name="T94" fmla="*/ 127 w 948"/>
                <a:gd name="T95" fmla="*/ 448 h 829"/>
                <a:gd name="T96" fmla="*/ 292 w 948"/>
                <a:gd name="T97" fmla="*/ 313 h 829"/>
                <a:gd name="T98" fmla="*/ 309 w 948"/>
                <a:gd name="T99" fmla="*/ 263 h 829"/>
                <a:gd name="T100" fmla="*/ 352 w 948"/>
                <a:gd name="T101" fmla="*/ 248 h 829"/>
                <a:gd name="T102" fmla="*/ 396 w 948"/>
                <a:gd name="T103" fmla="*/ 144 h 829"/>
                <a:gd name="T104" fmla="*/ 490 w 948"/>
                <a:gd name="T105" fmla="*/ 0 h 829"/>
                <a:gd name="T106" fmla="*/ 273 w 948"/>
                <a:gd name="T107" fmla="*/ 48 h 829"/>
                <a:gd name="T108" fmla="*/ 102 w 948"/>
                <a:gd name="T109" fmla="*/ 185 h 829"/>
                <a:gd name="T110" fmla="*/ 17 w 948"/>
                <a:gd name="T111" fmla="*/ 356 h 829"/>
                <a:gd name="T112" fmla="*/ 71 w 948"/>
                <a:gd name="T113" fmla="*/ 448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8" h="829">
                  <a:moveTo>
                    <a:pt x="909" y="263"/>
                  </a:moveTo>
                  <a:lnTo>
                    <a:pt x="909" y="263"/>
                  </a:lnTo>
                  <a:lnTo>
                    <a:pt x="863" y="252"/>
                  </a:lnTo>
                  <a:lnTo>
                    <a:pt x="815" y="244"/>
                  </a:lnTo>
                  <a:lnTo>
                    <a:pt x="767" y="238"/>
                  </a:lnTo>
                  <a:lnTo>
                    <a:pt x="719" y="235"/>
                  </a:lnTo>
                  <a:lnTo>
                    <a:pt x="719" y="235"/>
                  </a:lnTo>
                  <a:lnTo>
                    <a:pt x="715" y="246"/>
                  </a:lnTo>
                  <a:lnTo>
                    <a:pt x="711" y="256"/>
                  </a:lnTo>
                  <a:lnTo>
                    <a:pt x="702" y="267"/>
                  </a:lnTo>
                  <a:lnTo>
                    <a:pt x="694" y="273"/>
                  </a:lnTo>
                  <a:lnTo>
                    <a:pt x="694" y="273"/>
                  </a:lnTo>
                  <a:lnTo>
                    <a:pt x="705" y="310"/>
                  </a:lnTo>
                  <a:lnTo>
                    <a:pt x="715" y="348"/>
                  </a:lnTo>
                  <a:lnTo>
                    <a:pt x="723" y="385"/>
                  </a:lnTo>
                  <a:lnTo>
                    <a:pt x="730" y="425"/>
                  </a:lnTo>
                  <a:lnTo>
                    <a:pt x="948" y="365"/>
                  </a:lnTo>
                  <a:lnTo>
                    <a:pt x="948" y="365"/>
                  </a:lnTo>
                  <a:lnTo>
                    <a:pt x="940" y="338"/>
                  </a:lnTo>
                  <a:lnTo>
                    <a:pt x="932" y="313"/>
                  </a:lnTo>
                  <a:lnTo>
                    <a:pt x="921" y="288"/>
                  </a:lnTo>
                  <a:lnTo>
                    <a:pt x="909" y="263"/>
                  </a:lnTo>
                  <a:lnTo>
                    <a:pt x="909" y="263"/>
                  </a:lnTo>
                  <a:close/>
                  <a:moveTo>
                    <a:pt x="375" y="254"/>
                  </a:moveTo>
                  <a:lnTo>
                    <a:pt x="375" y="254"/>
                  </a:lnTo>
                  <a:lnTo>
                    <a:pt x="388" y="260"/>
                  </a:lnTo>
                  <a:lnTo>
                    <a:pt x="396" y="271"/>
                  </a:lnTo>
                  <a:lnTo>
                    <a:pt x="396" y="271"/>
                  </a:lnTo>
                  <a:lnTo>
                    <a:pt x="446" y="254"/>
                  </a:lnTo>
                  <a:lnTo>
                    <a:pt x="496" y="238"/>
                  </a:lnTo>
                  <a:lnTo>
                    <a:pt x="548" y="227"/>
                  </a:lnTo>
                  <a:lnTo>
                    <a:pt x="600" y="219"/>
                  </a:lnTo>
                  <a:lnTo>
                    <a:pt x="600" y="219"/>
                  </a:lnTo>
                  <a:lnTo>
                    <a:pt x="605" y="206"/>
                  </a:lnTo>
                  <a:lnTo>
                    <a:pt x="609" y="194"/>
                  </a:lnTo>
                  <a:lnTo>
                    <a:pt x="617" y="183"/>
                  </a:lnTo>
                  <a:lnTo>
                    <a:pt x="627" y="175"/>
                  </a:lnTo>
                  <a:lnTo>
                    <a:pt x="627" y="175"/>
                  </a:lnTo>
                  <a:lnTo>
                    <a:pt x="602" y="131"/>
                  </a:lnTo>
                  <a:lnTo>
                    <a:pt x="575" y="88"/>
                  </a:lnTo>
                  <a:lnTo>
                    <a:pt x="546" y="46"/>
                  </a:lnTo>
                  <a:lnTo>
                    <a:pt x="513" y="6"/>
                  </a:lnTo>
                  <a:lnTo>
                    <a:pt x="513" y="6"/>
                  </a:lnTo>
                  <a:lnTo>
                    <a:pt x="492" y="33"/>
                  </a:lnTo>
                  <a:lnTo>
                    <a:pt x="471" y="63"/>
                  </a:lnTo>
                  <a:lnTo>
                    <a:pt x="452" y="90"/>
                  </a:lnTo>
                  <a:lnTo>
                    <a:pt x="436" y="121"/>
                  </a:lnTo>
                  <a:lnTo>
                    <a:pt x="419" y="150"/>
                  </a:lnTo>
                  <a:lnTo>
                    <a:pt x="405" y="181"/>
                  </a:lnTo>
                  <a:lnTo>
                    <a:pt x="390" y="215"/>
                  </a:lnTo>
                  <a:lnTo>
                    <a:pt x="377" y="246"/>
                  </a:lnTo>
                  <a:lnTo>
                    <a:pt x="377" y="246"/>
                  </a:lnTo>
                  <a:lnTo>
                    <a:pt x="375" y="254"/>
                  </a:lnTo>
                  <a:lnTo>
                    <a:pt x="375" y="254"/>
                  </a:lnTo>
                  <a:close/>
                  <a:moveTo>
                    <a:pt x="707" y="429"/>
                  </a:moveTo>
                  <a:lnTo>
                    <a:pt x="707" y="429"/>
                  </a:lnTo>
                  <a:lnTo>
                    <a:pt x="700" y="394"/>
                  </a:lnTo>
                  <a:lnTo>
                    <a:pt x="694" y="356"/>
                  </a:lnTo>
                  <a:lnTo>
                    <a:pt x="684" y="319"/>
                  </a:lnTo>
                  <a:lnTo>
                    <a:pt x="673" y="283"/>
                  </a:lnTo>
                  <a:lnTo>
                    <a:pt x="673" y="283"/>
                  </a:lnTo>
                  <a:lnTo>
                    <a:pt x="661" y="285"/>
                  </a:lnTo>
                  <a:lnTo>
                    <a:pt x="661" y="285"/>
                  </a:lnTo>
                  <a:lnTo>
                    <a:pt x="650" y="283"/>
                  </a:lnTo>
                  <a:lnTo>
                    <a:pt x="640" y="281"/>
                  </a:lnTo>
                  <a:lnTo>
                    <a:pt x="632" y="277"/>
                  </a:lnTo>
                  <a:lnTo>
                    <a:pt x="623" y="273"/>
                  </a:lnTo>
                  <a:lnTo>
                    <a:pt x="617" y="267"/>
                  </a:lnTo>
                  <a:lnTo>
                    <a:pt x="611" y="258"/>
                  </a:lnTo>
                  <a:lnTo>
                    <a:pt x="607" y="250"/>
                  </a:lnTo>
                  <a:lnTo>
                    <a:pt x="602" y="242"/>
                  </a:lnTo>
                  <a:lnTo>
                    <a:pt x="602" y="242"/>
                  </a:lnTo>
                  <a:lnTo>
                    <a:pt x="552" y="250"/>
                  </a:lnTo>
                  <a:lnTo>
                    <a:pt x="502" y="260"/>
                  </a:lnTo>
                  <a:lnTo>
                    <a:pt x="455" y="275"/>
                  </a:lnTo>
                  <a:lnTo>
                    <a:pt x="407" y="294"/>
                  </a:lnTo>
                  <a:lnTo>
                    <a:pt x="407" y="294"/>
                  </a:lnTo>
                  <a:lnTo>
                    <a:pt x="407" y="304"/>
                  </a:lnTo>
                  <a:lnTo>
                    <a:pt x="407" y="304"/>
                  </a:lnTo>
                  <a:lnTo>
                    <a:pt x="407" y="317"/>
                  </a:lnTo>
                  <a:lnTo>
                    <a:pt x="402" y="327"/>
                  </a:lnTo>
                  <a:lnTo>
                    <a:pt x="396" y="335"/>
                  </a:lnTo>
                  <a:lnTo>
                    <a:pt x="390" y="344"/>
                  </a:lnTo>
                  <a:lnTo>
                    <a:pt x="382" y="352"/>
                  </a:lnTo>
                  <a:lnTo>
                    <a:pt x="371" y="356"/>
                  </a:lnTo>
                  <a:lnTo>
                    <a:pt x="361" y="360"/>
                  </a:lnTo>
                  <a:lnTo>
                    <a:pt x="350" y="363"/>
                  </a:lnTo>
                  <a:lnTo>
                    <a:pt x="350" y="363"/>
                  </a:lnTo>
                  <a:lnTo>
                    <a:pt x="346" y="360"/>
                  </a:lnTo>
                  <a:lnTo>
                    <a:pt x="346" y="360"/>
                  </a:lnTo>
                  <a:lnTo>
                    <a:pt x="338" y="417"/>
                  </a:lnTo>
                  <a:lnTo>
                    <a:pt x="334" y="473"/>
                  </a:lnTo>
                  <a:lnTo>
                    <a:pt x="332" y="531"/>
                  </a:lnTo>
                  <a:lnTo>
                    <a:pt x="336" y="588"/>
                  </a:lnTo>
                  <a:lnTo>
                    <a:pt x="336" y="588"/>
                  </a:lnTo>
                  <a:lnTo>
                    <a:pt x="346" y="590"/>
                  </a:lnTo>
                  <a:lnTo>
                    <a:pt x="357" y="592"/>
                  </a:lnTo>
                  <a:lnTo>
                    <a:pt x="365" y="598"/>
                  </a:lnTo>
                  <a:lnTo>
                    <a:pt x="373" y="604"/>
                  </a:lnTo>
                  <a:lnTo>
                    <a:pt x="380" y="613"/>
                  </a:lnTo>
                  <a:lnTo>
                    <a:pt x="384" y="623"/>
                  </a:lnTo>
                  <a:lnTo>
                    <a:pt x="388" y="633"/>
                  </a:lnTo>
                  <a:lnTo>
                    <a:pt x="388" y="644"/>
                  </a:lnTo>
                  <a:lnTo>
                    <a:pt x="388" y="644"/>
                  </a:lnTo>
                  <a:lnTo>
                    <a:pt x="388" y="654"/>
                  </a:lnTo>
                  <a:lnTo>
                    <a:pt x="388" y="654"/>
                  </a:lnTo>
                  <a:lnTo>
                    <a:pt x="448" y="671"/>
                  </a:lnTo>
                  <a:lnTo>
                    <a:pt x="509" y="683"/>
                  </a:lnTo>
                  <a:lnTo>
                    <a:pt x="571" y="690"/>
                  </a:lnTo>
                  <a:lnTo>
                    <a:pt x="634" y="694"/>
                  </a:lnTo>
                  <a:lnTo>
                    <a:pt x="634" y="694"/>
                  </a:lnTo>
                  <a:lnTo>
                    <a:pt x="646" y="692"/>
                  </a:lnTo>
                  <a:lnTo>
                    <a:pt x="646" y="692"/>
                  </a:lnTo>
                  <a:lnTo>
                    <a:pt x="669" y="661"/>
                  </a:lnTo>
                  <a:lnTo>
                    <a:pt x="688" y="629"/>
                  </a:lnTo>
                  <a:lnTo>
                    <a:pt x="700" y="600"/>
                  </a:lnTo>
                  <a:lnTo>
                    <a:pt x="711" y="575"/>
                  </a:lnTo>
                  <a:lnTo>
                    <a:pt x="523" y="481"/>
                  </a:lnTo>
                  <a:lnTo>
                    <a:pt x="707" y="429"/>
                  </a:lnTo>
                  <a:close/>
                  <a:moveTo>
                    <a:pt x="357" y="696"/>
                  </a:moveTo>
                  <a:lnTo>
                    <a:pt x="357" y="696"/>
                  </a:lnTo>
                  <a:lnTo>
                    <a:pt x="382" y="767"/>
                  </a:lnTo>
                  <a:lnTo>
                    <a:pt x="405" y="827"/>
                  </a:lnTo>
                  <a:lnTo>
                    <a:pt x="405" y="827"/>
                  </a:lnTo>
                  <a:lnTo>
                    <a:pt x="442" y="821"/>
                  </a:lnTo>
                  <a:lnTo>
                    <a:pt x="477" y="811"/>
                  </a:lnTo>
                  <a:lnTo>
                    <a:pt x="509" y="800"/>
                  </a:lnTo>
                  <a:lnTo>
                    <a:pt x="538" y="786"/>
                  </a:lnTo>
                  <a:lnTo>
                    <a:pt x="563" y="771"/>
                  </a:lnTo>
                  <a:lnTo>
                    <a:pt x="588" y="752"/>
                  </a:lnTo>
                  <a:lnTo>
                    <a:pt x="609" y="733"/>
                  </a:lnTo>
                  <a:lnTo>
                    <a:pt x="627" y="715"/>
                  </a:lnTo>
                  <a:lnTo>
                    <a:pt x="627" y="715"/>
                  </a:lnTo>
                  <a:lnTo>
                    <a:pt x="586" y="713"/>
                  </a:lnTo>
                  <a:lnTo>
                    <a:pt x="546" y="711"/>
                  </a:lnTo>
                  <a:lnTo>
                    <a:pt x="511" y="706"/>
                  </a:lnTo>
                  <a:lnTo>
                    <a:pt x="477" y="700"/>
                  </a:lnTo>
                  <a:lnTo>
                    <a:pt x="421" y="690"/>
                  </a:lnTo>
                  <a:lnTo>
                    <a:pt x="380" y="677"/>
                  </a:lnTo>
                  <a:lnTo>
                    <a:pt x="380" y="677"/>
                  </a:lnTo>
                  <a:lnTo>
                    <a:pt x="369" y="688"/>
                  </a:lnTo>
                  <a:lnTo>
                    <a:pt x="357" y="696"/>
                  </a:lnTo>
                  <a:lnTo>
                    <a:pt x="357" y="696"/>
                  </a:lnTo>
                  <a:close/>
                  <a:moveTo>
                    <a:pt x="307" y="342"/>
                  </a:moveTo>
                  <a:lnTo>
                    <a:pt x="307" y="342"/>
                  </a:lnTo>
                  <a:lnTo>
                    <a:pt x="263" y="369"/>
                  </a:lnTo>
                  <a:lnTo>
                    <a:pt x="221" y="398"/>
                  </a:lnTo>
                  <a:lnTo>
                    <a:pt x="182" y="429"/>
                  </a:lnTo>
                  <a:lnTo>
                    <a:pt x="144" y="465"/>
                  </a:lnTo>
                  <a:lnTo>
                    <a:pt x="144" y="465"/>
                  </a:lnTo>
                  <a:lnTo>
                    <a:pt x="150" y="471"/>
                  </a:lnTo>
                  <a:lnTo>
                    <a:pt x="155" y="479"/>
                  </a:lnTo>
                  <a:lnTo>
                    <a:pt x="157" y="490"/>
                  </a:lnTo>
                  <a:lnTo>
                    <a:pt x="157" y="498"/>
                  </a:lnTo>
                  <a:lnTo>
                    <a:pt x="157" y="498"/>
                  </a:lnTo>
                  <a:lnTo>
                    <a:pt x="155" y="515"/>
                  </a:lnTo>
                  <a:lnTo>
                    <a:pt x="148" y="527"/>
                  </a:lnTo>
                  <a:lnTo>
                    <a:pt x="148" y="527"/>
                  </a:lnTo>
                  <a:lnTo>
                    <a:pt x="182" y="550"/>
                  </a:lnTo>
                  <a:lnTo>
                    <a:pt x="215" y="573"/>
                  </a:lnTo>
                  <a:lnTo>
                    <a:pt x="248" y="594"/>
                  </a:lnTo>
                  <a:lnTo>
                    <a:pt x="284" y="611"/>
                  </a:lnTo>
                  <a:lnTo>
                    <a:pt x="284" y="611"/>
                  </a:lnTo>
                  <a:lnTo>
                    <a:pt x="290" y="604"/>
                  </a:lnTo>
                  <a:lnTo>
                    <a:pt x="296" y="598"/>
                  </a:lnTo>
                  <a:lnTo>
                    <a:pt x="305" y="594"/>
                  </a:lnTo>
                  <a:lnTo>
                    <a:pt x="313" y="590"/>
                  </a:lnTo>
                  <a:lnTo>
                    <a:pt x="313" y="590"/>
                  </a:lnTo>
                  <a:lnTo>
                    <a:pt x="309" y="531"/>
                  </a:lnTo>
                  <a:lnTo>
                    <a:pt x="311" y="473"/>
                  </a:lnTo>
                  <a:lnTo>
                    <a:pt x="315" y="415"/>
                  </a:lnTo>
                  <a:lnTo>
                    <a:pt x="323" y="356"/>
                  </a:lnTo>
                  <a:lnTo>
                    <a:pt x="323" y="356"/>
                  </a:lnTo>
                  <a:lnTo>
                    <a:pt x="315" y="350"/>
                  </a:lnTo>
                  <a:lnTo>
                    <a:pt x="307" y="342"/>
                  </a:lnTo>
                  <a:lnTo>
                    <a:pt x="307" y="342"/>
                  </a:lnTo>
                  <a:close/>
                  <a:moveTo>
                    <a:pt x="42" y="498"/>
                  </a:moveTo>
                  <a:lnTo>
                    <a:pt x="42" y="498"/>
                  </a:lnTo>
                  <a:lnTo>
                    <a:pt x="44" y="483"/>
                  </a:lnTo>
                  <a:lnTo>
                    <a:pt x="48" y="471"/>
                  </a:lnTo>
                  <a:lnTo>
                    <a:pt x="48" y="471"/>
                  </a:lnTo>
                  <a:lnTo>
                    <a:pt x="27" y="448"/>
                  </a:lnTo>
                  <a:lnTo>
                    <a:pt x="5" y="423"/>
                  </a:lnTo>
                  <a:lnTo>
                    <a:pt x="5" y="423"/>
                  </a:lnTo>
                  <a:lnTo>
                    <a:pt x="0" y="465"/>
                  </a:lnTo>
                  <a:lnTo>
                    <a:pt x="2" y="506"/>
                  </a:lnTo>
                  <a:lnTo>
                    <a:pt x="7" y="548"/>
                  </a:lnTo>
                  <a:lnTo>
                    <a:pt x="13" y="590"/>
                  </a:lnTo>
                  <a:lnTo>
                    <a:pt x="13" y="590"/>
                  </a:lnTo>
                  <a:lnTo>
                    <a:pt x="34" y="561"/>
                  </a:lnTo>
                  <a:lnTo>
                    <a:pt x="52" y="533"/>
                  </a:lnTo>
                  <a:lnTo>
                    <a:pt x="52" y="533"/>
                  </a:lnTo>
                  <a:lnTo>
                    <a:pt x="48" y="525"/>
                  </a:lnTo>
                  <a:lnTo>
                    <a:pt x="44" y="517"/>
                  </a:lnTo>
                  <a:lnTo>
                    <a:pt x="42" y="508"/>
                  </a:lnTo>
                  <a:lnTo>
                    <a:pt x="42" y="498"/>
                  </a:lnTo>
                  <a:lnTo>
                    <a:pt x="42" y="498"/>
                  </a:lnTo>
                  <a:close/>
                  <a:moveTo>
                    <a:pt x="661" y="165"/>
                  </a:moveTo>
                  <a:lnTo>
                    <a:pt x="661" y="165"/>
                  </a:lnTo>
                  <a:lnTo>
                    <a:pt x="671" y="167"/>
                  </a:lnTo>
                  <a:lnTo>
                    <a:pt x="680" y="169"/>
                  </a:lnTo>
                  <a:lnTo>
                    <a:pt x="690" y="173"/>
                  </a:lnTo>
                  <a:lnTo>
                    <a:pt x="698" y="179"/>
                  </a:lnTo>
                  <a:lnTo>
                    <a:pt x="705" y="185"/>
                  </a:lnTo>
                  <a:lnTo>
                    <a:pt x="711" y="194"/>
                  </a:lnTo>
                  <a:lnTo>
                    <a:pt x="715" y="202"/>
                  </a:lnTo>
                  <a:lnTo>
                    <a:pt x="717" y="213"/>
                  </a:lnTo>
                  <a:lnTo>
                    <a:pt x="717" y="213"/>
                  </a:lnTo>
                  <a:lnTo>
                    <a:pt x="763" y="215"/>
                  </a:lnTo>
                  <a:lnTo>
                    <a:pt x="807" y="219"/>
                  </a:lnTo>
                  <a:lnTo>
                    <a:pt x="850" y="225"/>
                  </a:lnTo>
                  <a:lnTo>
                    <a:pt x="894" y="235"/>
                  </a:lnTo>
                  <a:lnTo>
                    <a:pt x="894" y="235"/>
                  </a:lnTo>
                  <a:lnTo>
                    <a:pt x="871" y="200"/>
                  </a:lnTo>
                  <a:lnTo>
                    <a:pt x="846" y="169"/>
                  </a:lnTo>
                  <a:lnTo>
                    <a:pt x="819" y="138"/>
                  </a:lnTo>
                  <a:lnTo>
                    <a:pt x="788" y="110"/>
                  </a:lnTo>
                  <a:lnTo>
                    <a:pt x="757" y="85"/>
                  </a:lnTo>
                  <a:lnTo>
                    <a:pt x="721" y="63"/>
                  </a:lnTo>
                  <a:lnTo>
                    <a:pt x="682" y="44"/>
                  </a:lnTo>
                  <a:lnTo>
                    <a:pt x="642" y="27"/>
                  </a:lnTo>
                  <a:lnTo>
                    <a:pt x="642" y="27"/>
                  </a:lnTo>
                  <a:lnTo>
                    <a:pt x="617" y="19"/>
                  </a:lnTo>
                  <a:lnTo>
                    <a:pt x="592" y="13"/>
                  </a:lnTo>
                  <a:lnTo>
                    <a:pt x="567" y="8"/>
                  </a:lnTo>
                  <a:lnTo>
                    <a:pt x="540" y="4"/>
                  </a:lnTo>
                  <a:lnTo>
                    <a:pt x="540" y="4"/>
                  </a:lnTo>
                  <a:lnTo>
                    <a:pt x="571" y="42"/>
                  </a:lnTo>
                  <a:lnTo>
                    <a:pt x="600" y="83"/>
                  </a:lnTo>
                  <a:lnTo>
                    <a:pt x="625" y="123"/>
                  </a:lnTo>
                  <a:lnTo>
                    <a:pt x="648" y="167"/>
                  </a:lnTo>
                  <a:lnTo>
                    <a:pt x="648" y="167"/>
                  </a:lnTo>
                  <a:lnTo>
                    <a:pt x="661" y="165"/>
                  </a:lnTo>
                  <a:lnTo>
                    <a:pt x="661" y="165"/>
                  </a:lnTo>
                  <a:close/>
                  <a:moveTo>
                    <a:pt x="332" y="702"/>
                  </a:moveTo>
                  <a:lnTo>
                    <a:pt x="332" y="702"/>
                  </a:lnTo>
                  <a:lnTo>
                    <a:pt x="319" y="700"/>
                  </a:lnTo>
                  <a:lnTo>
                    <a:pt x="309" y="698"/>
                  </a:lnTo>
                  <a:lnTo>
                    <a:pt x="298" y="692"/>
                  </a:lnTo>
                  <a:lnTo>
                    <a:pt x="290" y="686"/>
                  </a:lnTo>
                  <a:lnTo>
                    <a:pt x="284" y="677"/>
                  </a:lnTo>
                  <a:lnTo>
                    <a:pt x="277" y="667"/>
                  </a:lnTo>
                  <a:lnTo>
                    <a:pt x="275" y="656"/>
                  </a:lnTo>
                  <a:lnTo>
                    <a:pt x="273" y="644"/>
                  </a:lnTo>
                  <a:lnTo>
                    <a:pt x="273" y="644"/>
                  </a:lnTo>
                  <a:lnTo>
                    <a:pt x="275" y="633"/>
                  </a:lnTo>
                  <a:lnTo>
                    <a:pt x="275" y="633"/>
                  </a:lnTo>
                  <a:lnTo>
                    <a:pt x="238" y="615"/>
                  </a:lnTo>
                  <a:lnTo>
                    <a:pt x="202" y="594"/>
                  </a:lnTo>
                  <a:lnTo>
                    <a:pt x="167" y="571"/>
                  </a:lnTo>
                  <a:lnTo>
                    <a:pt x="134" y="546"/>
                  </a:lnTo>
                  <a:lnTo>
                    <a:pt x="134" y="546"/>
                  </a:lnTo>
                  <a:lnTo>
                    <a:pt x="125" y="550"/>
                  </a:lnTo>
                  <a:lnTo>
                    <a:pt x="117" y="552"/>
                  </a:lnTo>
                  <a:lnTo>
                    <a:pt x="109" y="556"/>
                  </a:lnTo>
                  <a:lnTo>
                    <a:pt x="98" y="556"/>
                  </a:lnTo>
                  <a:lnTo>
                    <a:pt x="98" y="556"/>
                  </a:lnTo>
                  <a:lnTo>
                    <a:pt x="84" y="554"/>
                  </a:lnTo>
                  <a:lnTo>
                    <a:pt x="71" y="548"/>
                  </a:lnTo>
                  <a:lnTo>
                    <a:pt x="71" y="548"/>
                  </a:lnTo>
                  <a:lnTo>
                    <a:pt x="44" y="583"/>
                  </a:lnTo>
                  <a:lnTo>
                    <a:pt x="21" y="619"/>
                  </a:lnTo>
                  <a:lnTo>
                    <a:pt x="21" y="619"/>
                  </a:lnTo>
                  <a:lnTo>
                    <a:pt x="36" y="658"/>
                  </a:lnTo>
                  <a:lnTo>
                    <a:pt x="52" y="696"/>
                  </a:lnTo>
                  <a:lnTo>
                    <a:pt x="71" y="731"/>
                  </a:lnTo>
                  <a:lnTo>
                    <a:pt x="94" y="767"/>
                  </a:lnTo>
                  <a:lnTo>
                    <a:pt x="94" y="767"/>
                  </a:lnTo>
                  <a:lnTo>
                    <a:pt x="132" y="783"/>
                  </a:lnTo>
                  <a:lnTo>
                    <a:pt x="167" y="798"/>
                  </a:lnTo>
                  <a:lnTo>
                    <a:pt x="202" y="808"/>
                  </a:lnTo>
                  <a:lnTo>
                    <a:pt x="236" y="817"/>
                  </a:lnTo>
                  <a:lnTo>
                    <a:pt x="267" y="823"/>
                  </a:lnTo>
                  <a:lnTo>
                    <a:pt x="296" y="827"/>
                  </a:lnTo>
                  <a:lnTo>
                    <a:pt x="342" y="829"/>
                  </a:lnTo>
                  <a:lnTo>
                    <a:pt x="342" y="829"/>
                  </a:lnTo>
                  <a:lnTo>
                    <a:pt x="382" y="829"/>
                  </a:lnTo>
                  <a:lnTo>
                    <a:pt x="382" y="829"/>
                  </a:lnTo>
                  <a:lnTo>
                    <a:pt x="355" y="763"/>
                  </a:lnTo>
                  <a:lnTo>
                    <a:pt x="334" y="702"/>
                  </a:lnTo>
                  <a:lnTo>
                    <a:pt x="334" y="702"/>
                  </a:lnTo>
                  <a:lnTo>
                    <a:pt x="332" y="702"/>
                  </a:lnTo>
                  <a:lnTo>
                    <a:pt x="332" y="702"/>
                  </a:lnTo>
                  <a:close/>
                  <a:moveTo>
                    <a:pt x="98" y="442"/>
                  </a:moveTo>
                  <a:lnTo>
                    <a:pt x="98" y="442"/>
                  </a:lnTo>
                  <a:lnTo>
                    <a:pt x="113" y="444"/>
                  </a:lnTo>
                  <a:lnTo>
                    <a:pt x="127" y="448"/>
                  </a:lnTo>
                  <a:lnTo>
                    <a:pt x="127" y="448"/>
                  </a:lnTo>
                  <a:lnTo>
                    <a:pt x="165" y="413"/>
                  </a:lnTo>
                  <a:lnTo>
                    <a:pt x="207" y="379"/>
                  </a:lnTo>
                  <a:lnTo>
                    <a:pt x="250" y="348"/>
                  </a:lnTo>
                  <a:lnTo>
                    <a:pt x="294" y="321"/>
                  </a:lnTo>
                  <a:lnTo>
                    <a:pt x="294" y="321"/>
                  </a:lnTo>
                  <a:lnTo>
                    <a:pt x="292" y="313"/>
                  </a:lnTo>
                  <a:lnTo>
                    <a:pt x="292" y="304"/>
                  </a:lnTo>
                  <a:lnTo>
                    <a:pt x="292" y="304"/>
                  </a:lnTo>
                  <a:lnTo>
                    <a:pt x="294" y="292"/>
                  </a:lnTo>
                  <a:lnTo>
                    <a:pt x="296" y="281"/>
                  </a:lnTo>
                  <a:lnTo>
                    <a:pt x="302" y="273"/>
                  </a:lnTo>
                  <a:lnTo>
                    <a:pt x="309" y="263"/>
                  </a:lnTo>
                  <a:lnTo>
                    <a:pt x="317" y="256"/>
                  </a:lnTo>
                  <a:lnTo>
                    <a:pt x="327" y="252"/>
                  </a:lnTo>
                  <a:lnTo>
                    <a:pt x="338" y="248"/>
                  </a:lnTo>
                  <a:lnTo>
                    <a:pt x="350" y="246"/>
                  </a:lnTo>
                  <a:lnTo>
                    <a:pt x="350" y="246"/>
                  </a:lnTo>
                  <a:lnTo>
                    <a:pt x="352" y="248"/>
                  </a:lnTo>
                  <a:lnTo>
                    <a:pt x="352" y="248"/>
                  </a:lnTo>
                  <a:lnTo>
                    <a:pt x="357" y="240"/>
                  </a:lnTo>
                  <a:lnTo>
                    <a:pt x="357" y="240"/>
                  </a:lnTo>
                  <a:lnTo>
                    <a:pt x="369" y="206"/>
                  </a:lnTo>
                  <a:lnTo>
                    <a:pt x="382" y="175"/>
                  </a:lnTo>
                  <a:lnTo>
                    <a:pt x="396" y="144"/>
                  </a:lnTo>
                  <a:lnTo>
                    <a:pt x="413" y="115"/>
                  </a:lnTo>
                  <a:lnTo>
                    <a:pt x="430" y="83"/>
                  </a:lnTo>
                  <a:lnTo>
                    <a:pt x="448" y="56"/>
                  </a:lnTo>
                  <a:lnTo>
                    <a:pt x="469" y="27"/>
                  </a:lnTo>
                  <a:lnTo>
                    <a:pt x="490" y="0"/>
                  </a:lnTo>
                  <a:lnTo>
                    <a:pt x="490" y="0"/>
                  </a:lnTo>
                  <a:lnTo>
                    <a:pt x="452" y="0"/>
                  </a:lnTo>
                  <a:lnTo>
                    <a:pt x="415" y="4"/>
                  </a:lnTo>
                  <a:lnTo>
                    <a:pt x="377" y="10"/>
                  </a:lnTo>
                  <a:lnTo>
                    <a:pt x="342" y="21"/>
                  </a:lnTo>
                  <a:lnTo>
                    <a:pt x="307" y="33"/>
                  </a:lnTo>
                  <a:lnTo>
                    <a:pt x="273" y="48"/>
                  </a:lnTo>
                  <a:lnTo>
                    <a:pt x="242" y="65"/>
                  </a:lnTo>
                  <a:lnTo>
                    <a:pt x="211" y="83"/>
                  </a:lnTo>
                  <a:lnTo>
                    <a:pt x="180" y="106"/>
                  </a:lnTo>
                  <a:lnTo>
                    <a:pt x="152" y="129"/>
                  </a:lnTo>
                  <a:lnTo>
                    <a:pt x="125" y="156"/>
                  </a:lnTo>
                  <a:lnTo>
                    <a:pt x="102" y="185"/>
                  </a:lnTo>
                  <a:lnTo>
                    <a:pt x="80" y="217"/>
                  </a:lnTo>
                  <a:lnTo>
                    <a:pt x="61" y="248"/>
                  </a:lnTo>
                  <a:lnTo>
                    <a:pt x="42" y="283"/>
                  </a:lnTo>
                  <a:lnTo>
                    <a:pt x="27" y="321"/>
                  </a:lnTo>
                  <a:lnTo>
                    <a:pt x="27" y="321"/>
                  </a:lnTo>
                  <a:lnTo>
                    <a:pt x="17" y="356"/>
                  </a:lnTo>
                  <a:lnTo>
                    <a:pt x="9" y="392"/>
                  </a:lnTo>
                  <a:lnTo>
                    <a:pt x="9" y="392"/>
                  </a:lnTo>
                  <a:lnTo>
                    <a:pt x="36" y="423"/>
                  </a:lnTo>
                  <a:lnTo>
                    <a:pt x="65" y="454"/>
                  </a:lnTo>
                  <a:lnTo>
                    <a:pt x="65" y="454"/>
                  </a:lnTo>
                  <a:lnTo>
                    <a:pt x="71" y="448"/>
                  </a:lnTo>
                  <a:lnTo>
                    <a:pt x="80" y="444"/>
                  </a:lnTo>
                  <a:lnTo>
                    <a:pt x="90" y="442"/>
                  </a:lnTo>
                  <a:lnTo>
                    <a:pt x="98" y="442"/>
                  </a:lnTo>
                  <a:lnTo>
                    <a:pt x="98" y="4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
            <p:cNvSpPr>
              <a:spLocks/>
            </p:cNvSpPr>
            <p:nvPr/>
          </p:nvSpPr>
          <p:spPr bwMode="auto">
            <a:xfrm>
              <a:off x="7131050" y="1906588"/>
              <a:ext cx="1404937" cy="869950"/>
            </a:xfrm>
            <a:custGeom>
              <a:avLst/>
              <a:gdLst>
                <a:gd name="T0" fmla="*/ 0 w 885"/>
                <a:gd name="T1" fmla="*/ 427 h 548"/>
                <a:gd name="T2" fmla="*/ 73 w 885"/>
                <a:gd name="T3" fmla="*/ 475 h 548"/>
                <a:gd name="T4" fmla="*/ 144 w 885"/>
                <a:gd name="T5" fmla="*/ 510 h 548"/>
                <a:gd name="T6" fmla="*/ 215 w 885"/>
                <a:gd name="T7" fmla="*/ 533 h 548"/>
                <a:gd name="T8" fmla="*/ 281 w 885"/>
                <a:gd name="T9" fmla="*/ 546 h 548"/>
                <a:gd name="T10" fmla="*/ 346 w 885"/>
                <a:gd name="T11" fmla="*/ 548 h 548"/>
                <a:gd name="T12" fmla="*/ 406 w 885"/>
                <a:gd name="T13" fmla="*/ 542 h 548"/>
                <a:gd name="T14" fmla="*/ 465 w 885"/>
                <a:gd name="T15" fmla="*/ 529 h 548"/>
                <a:gd name="T16" fmla="*/ 517 w 885"/>
                <a:gd name="T17" fmla="*/ 506 h 548"/>
                <a:gd name="T18" fmla="*/ 567 w 885"/>
                <a:gd name="T19" fmla="*/ 481 h 548"/>
                <a:gd name="T20" fmla="*/ 613 w 885"/>
                <a:gd name="T21" fmla="*/ 448 h 548"/>
                <a:gd name="T22" fmla="*/ 654 w 885"/>
                <a:gd name="T23" fmla="*/ 412 h 548"/>
                <a:gd name="T24" fmla="*/ 690 w 885"/>
                <a:gd name="T25" fmla="*/ 375 h 548"/>
                <a:gd name="T26" fmla="*/ 721 w 885"/>
                <a:gd name="T27" fmla="*/ 335 h 548"/>
                <a:gd name="T28" fmla="*/ 746 w 885"/>
                <a:gd name="T29" fmla="*/ 294 h 548"/>
                <a:gd name="T30" fmla="*/ 767 w 885"/>
                <a:gd name="T31" fmla="*/ 252 h 548"/>
                <a:gd name="T32" fmla="*/ 779 w 885"/>
                <a:gd name="T33" fmla="*/ 210 h 548"/>
                <a:gd name="T34" fmla="*/ 885 w 885"/>
                <a:gd name="T35" fmla="*/ 264 h 548"/>
                <a:gd name="T36" fmla="*/ 508 w 885"/>
                <a:gd name="T37" fmla="*/ 75 h 548"/>
                <a:gd name="T38" fmla="*/ 623 w 885"/>
                <a:gd name="T39" fmla="*/ 131 h 548"/>
                <a:gd name="T40" fmla="*/ 610 w 885"/>
                <a:gd name="T41" fmla="*/ 173 h 548"/>
                <a:gd name="T42" fmla="*/ 586 w 885"/>
                <a:gd name="T43" fmla="*/ 231 h 548"/>
                <a:gd name="T44" fmla="*/ 542 w 885"/>
                <a:gd name="T45" fmla="*/ 300 h 548"/>
                <a:gd name="T46" fmla="*/ 513 w 885"/>
                <a:gd name="T47" fmla="*/ 335 h 548"/>
                <a:gd name="T48" fmla="*/ 475 w 885"/>
                <a:gd name="T49" fmla="*/ 369 h 548"/>
                <a:gd name="T50" fmla="*/ 431 w 885"/>
                <a:gd name="T51" fmla="*/ 400 h 548"/>
                <a:gd name="T52" fmla="*/ 381 w 885"/>
                <a:gd name="T53" fmla="*/ 425 h 548"/>
                <a:gd name="T54" fmla="*/ 323 w 885"/>
                <a:gd name="T55" fmla="*/ 444 h 548"/>
                <a:gd name="T56" fmla="*/ 256 w 885"/>
                <a:gd name="T57" fmla="*/ 456 h 548"/>
                <a:gd name="T58" fmla="*/ 181 w 885"/>
                <a:gd name="T59" fmla="*/ 458 h 548"/>
                <a:gd name="T60" fmla="*/ 96 w 885"/>
                <a:gd name="T61" fmla="*/ 450 h 548"/>
                <a:gd name="T62" fmla="*/ 0 w 885"/>
                <a:gd name="T63" fmla="*/ 427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5" h="548">
                  <a:moveTo>
                    <a:pt x="0" y="427"/>
                  </a:moveTo>
                  <a:lnTo>
                    <a:pt x="0" y="427"/>
                  </a:lnTo>
                  <a:lnTo>
                    <a:pt x="38" y="454"/>
                  </a:lnTo>
                  <a:lnTo>
                    <a:pt x="73" y="475"/>
                  </a:lnTo>
                  <a:lnTo>
                    <a:pt x="108" y="494"/>
                  </a:lnTo>
                  <a:lnTo>
                    <a:pt x="144" y="510"/>
                  </a:lnTo>
                  <a:lnTo>
                    <a:pt x="179" y="523"/>
                  </a:lnTo>
                  <a:lnTo>
                    <a:pt x="215" y="533"/>
                  </a:lnTo>
                  <a:lnTo>
                    <a:pt x="248" y="542"/>
                  </a:lnTo>
                  <a:lnTo>
                    <a:pt x="281" y="546"/>
                  </a:lnTo>
                  <a:lnTo>
                    <a:pt x="313" y="548"/>
                  </a:lnTo>
                  <a:lnTo>
                    <a:pt x="346" y="548"/>
                  </a:lnTo>
                  <a:lnTo>
                    <a:pt x="375" y="546"/>
                  </a:lnTo>
                  <a:lnTo>
                    <a:pt x="406" y="542"/>
                  </a:lnTo>
                  <a:lnTo>
                    <a:pt x="436" y="535"/>
                  </a:lnTo>
                  <a:lnTo>
                    <a:pt x="465" y="529"/>
                  </a:lnTo>
                  <a:lnTo>
                    <a:pt x="492" y="519"/>
                  </a:lnTo>
                  <a:lnTo>
                    <a:pt x="517" y="506"/>
                  </a:lnTo>
                  <a:lnTo>
                    <a:pt x="544" y="494"/>
                  </a:lnTo>
                  <a:lnTo>
                    <a:pt x="567" y="481"/>
                  </a:lnTo>
                  <a:lnTo>
                    <a:pt x="592" y="464"/>
                  </a:lnTo>
                  <a:lnTo>
                    <a:pt x="613" y="448"/>
                  </a:lnTo>
                  <a:lnTo>
                    <a:pt x="635" y="431"/>
                  </a:lnTo>
                  <a:lnTo>
                    <a:pt x="654" y="412"/>
                  </a:lnTo>
                  <a:lnTo>
                    <a:pt x="673" y="394"/>
                  </a:lnTo>
                  <a:lnTo>
                    <a:pt x="690" y="375"/>
                  </a:lnTo>
                  <a:lnTo>
                    <a:pt x="706" y="354"/>
                  </a:lnTo>
                  <a:lnTo>
                    <a:pt x="721" y="335"/>
                  </a:lnTo>
                  <a:lnTo>
                    <a:pt x="735" y="314"/>
                  </a:lnTo>
                  <a:lnTo>
                    <a:pt x="746" y="294"/>
                  </a:lnTo>
                  <a:lnTo>
                    <a:pt x="756" y="273"/>
                  </a:lnTo>
                  <a:lnTo>
                    <a:pt x="767" y="252"/>
                  </a:lnTo>
                  <a:lnTo>
                    <a:pt x="773" y="231"/>
                  </a:lnTo>
                  <a:lnTo>
                    <a:pt x="779" y="210"/>
                  </a:lnTo>
                  <a:lnTo>
                    <a:pt x="779" y="210"/>
                  </a:lnTo>
                  <a:lnTo>
                    <a:pt x="885" y="264"/>
                  </a:lnTo>
                  <a:lnTo>
                    <a:pt x="777" y="0"/>
                  </a:lnTo>
                  <a:lnTo>
                    <a:pt x="508" y="75"/>
                  </a:lnTo>
                  <a:lnTo>
                    <a:pt x="623" y="131"/>
                  </a:lnTo>
                  <a:lnTo>
                    <a:pt x="623" y="131"/>
                  </a:lnTo>
                  <a:lnTo>
                    <a:pt x="619" y="152"/>
                  </a:lnTo>
                  <a:lnTo>
                    <a:pt x="610" y="173"/>
                  </a:lnTo>
                  <a:lnTo>
                    <a:pt x="600" y="200"/>
                  </a:lnTo>
                  <a:lnTo>
                    <a:pt x="586" y="231"/>
                  </a:lnTo>
                  <a:lnTo>
                    <a:pt x="567" y="264"/>
                  </a:lnTo>
                  <a:lnTo>
                    <a:pt x="542" y="300"/>
                  </a:lnTo>
                  <a:lnTo>
                    <a:pt x="527" y="319"/>
                  </a:lnTo>
                  <a:lnTo>
                    <a:pt x="513" y="335"/>
                  </a:lnTo>
                  <a:lnTo>
                    <a:pt x="494" y="352"/>
                  </a:lnTo>
                  <a:lnTo>
                    <a:pt x="475" y="369"/>
                  </a:lnTo>
                  <a:lnTo>
                    <a:pt x="454" y="385"/>
                  </a:lnTo>
                  <a:lnTo>
                    <a:pt x="431" y="400"/>
                  </a:lnTo>
                  <a:lnTo>
                    <a:pt x="408" y="412"/>
                  </a:lnTo>
                  <a:lnTo>
                    <a:pt x="381" y="425"/>
                  </a:lnTo>
                  <a:lnTo>
                    <a:pt x="354" y="435"/>
                  </a:lnTo>
                  <a:lnTo>
                    <a:pt x="323" y="444"/>
                  </a:lnTo>
                  <a:lnTo>
                    <a:pt x="290" y="452"/>
                  </a:lnTo>
                  <a:lnTo>
                    <a:pt x="256" y="456"/>
                  </a:lnTo>
                  <a:lnTo>
                    <a:pt x="219" y="458"/>
                  </a:lnTo>
                  <a:lnTo>
                    <a:pt x="181" y="458"/>
                  </a:lnTo>
                  <a:lnTo>
                    <a:pt x="140" y="454"/>
                  </a:lnTo>
                  <a:lnTo>
                    <a:pt x="96" y="450"/>
                  </a:lnTo>
                  <a:lnTo>
                    <a:pt x="50" y="439"/>
                  </a:lnTo>
                  <a:lnTo>
                    <a:pt x="0" y="427"/>
                  </a:lnTo>
                  <a:lnTo>
                    <a:pt x="0"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7042815" y="4189862"/>
            <a:ext cx="1023012" cy="1412053"/>
            <a:chOff x="10453688" y="1241425"/>
            <a:chExt cx="1019175" cy="1525588"/>
          </a:xfrm>
          <a:solidFill>
            <a:schemeClr val="bg1"/>
          </a:solidFill>
        </p:grpSpPr>
        <p:sp>
          <p:nvSpPr>
            <p:cNvPr id="19" name="Freeform 15"/>
            <p:cNvSpPr>
              <a:spLocks/>
            </p:cNvSpPr>
            <p:nvPr/>
          </p:nvSpPr>
          <p:spPr bwMode="auto">
            <a:xfrm>
              <a:off x="10453688" y="1241425"/>
              <a:ext cx="438150" cy="334963"/>
            </a:xfrm>
            <a:custGeom>
              <a:avLst/>
              <a:gdLst>
                <a:gd name="T0" fmla="*/ 255 w 276"/>
                <a:gd name="T1" fmla="*/ 27 h 211"/>
                <a:gd name="T2" fmla="*/ 255 w 276"/>
                <a:gd name="T3" fmla="*/ 27 h 211"/>
                <a:gd name="T4" fmla="*/ 247 w 276"/>
                <a:gd name="T5" fmla="*/ 17 h 211"/>
                <a:gd name="T6" fmla="*/ 240 w 276"/>
                <a:gd name="T7" fmla="*/ 10 h 211"/>
                <a:gd name="T8" fmla="*/ 230 w 276"/>
                <a:gd name="T9" fmla="*/ 6 h 211"/>
                <a:gd name="T10" fmla="*/ 220 w 276"/>
                <a:gd name="T11" fmla="*/ 2 h 211"/>
                <a:gd name="T12" fmla="*/ 211 w 276"/>
                <a:gd name="T13" fmla="*/ 0 h 211"/>
                <a:gd name="T14" fmla="*/ 199 w 276"/>
                <a:gd name="T15" fmla="*/ 0 h 211"/>
                <a:gd name="T16" fmla="*/ 190 w 276"/>
                <a:gd name="T17" fmla="*/ 4 h 211"/>
                <a:gd name="T18" fmla="*/ 180 w 276"/>
                <a:gd name="T19" fmla="*/ 8 h 211"/>
                <a:gd name="T20" fmla="*/ 25 w 276"/>
                <a:gd name="T21" fmla="*/ 102 h 211"/>
                <a:gd name="T22" fmla="*/ 25 w 276"/>
                <a:gd name="T23" fmla="*/ 102 h 211"/>
                <a:gd name="T24" fmla="*/ 17 w 276"/>
                <a:gd name="T25" fmla="*/ 107 h 211"/>
                <a:gd name="T26" fmla="*/ 9 w 276"/>
                <a:gd name="T27" fmla="*/ 117 h 211"/>
                <a:gd name="T28" fmla="*/ 4 w 276"/>
                <a:gd name="T29" fmla="*/ 125 h 211"/>
                <a:gd name="T30" fmla="*/ 0 w 276"/>
                <a:gd name="T31" fmla="*/ 134 h 211"/>
                <a:gd name="T32" fmla="*/ 0 w 276"/>
                <a:gd name="T33" fmla="*/ 146 h 211"/>
                <a:gd name="T34" fmla="*/ 0 w 276"/>
                <a:gd name="T35" fmla="*/ 155 h 211"/>
                <a:gd name="T36" fmla="*/ 2 w 276"/>
                <a:gd name="T37" fmla="*/ 167 h 211"/>
                <a:gd name="T38" fmla="*/ 7 w 276"/>
                <a:gd name="T39" fmla="*/ 177 h 211"/>
                <a:gd name="T40" fmla="*/ 29 w 276"/>
                <a:gd name="T41" fmla="*/ 211 h 211"/>
                <a:gd name="T42" fmla="*/ 276 w 276"/>
                <a:gd name="T43" fmla="*/ 61 h 211"/>
                <a:gd name="T44" fmla="*/ 255 w 276"/>
                <a:gd name="T45" fmla="*/ 2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6" h="211">
                  <a:moveTo>
                    <a:pt x="255" y="27"/>
                  </a:moveTo>
                  <a:lnTo>
                    <a:pt x="255" y="27"/>
                  </a:lnTo>
                  <a:lnTo>
                    <a:pt x="247" y="17"/>
                  </a:lnTo>
                  <a:lnTo>
                    <a:pt x="240" y="10"/>
                  </a:lnTo>
                  <a:lnTo>
                    <a:pt x="230" y="6"/>
                  </a:lnTo>
                  <a:lnTo>
                    <a:pt x="220" y="2"/>
                  </a:lnTo>
                  <a:lnTo>
                    <a:pt x="211" y="0"/>
                  </a:lnTo>
                  <a:lnTo>
                    <a:pt x="199" y="0"/>
                  </a:lnTo>
                  <a:lnTo>
                    <a:pt x="190" y="4"/>
                  </a:lnTo>
                  <a:lnTo>
                    <a:pt x="180" y="8"/>
                  </a:lnTo>
                  <a:lnTo>
                    <a:pt x="25" y="102"/>
                  </a:lnTo>
                  <a:lnTo>
                    <a:pt x="25" y="102"/>
                  </a:lnTo>
                  <a:lnTo>
                    <a:pt x="17" y="107"/>
                  </a:lnTo>
                  <a:lnTo>
                    <a:pt x="9" y="117"/>
                  </a:lnTo>
                  <a:lnTo>
                    <a:pt x="4" y="125"/>
                  </a:lnTo>
                  <a:lnTo>
                    <a:pt x="0" y="134"/>
                  </a:lnTo>
                  <a:lnTo>
                    <a:pt x="0" y="146"/>
                  </a:lnTo>
                  <a:lnTo>
                    <a:pt x="0" y="155"/>
                  </a:lnTo>
                  <a:lnTo>
                    <a:pt x="2" y="167"/>
                  </a:lnTo>
                  <a:lnTo>
                    <a:pt x="7" y="177"/>
                  </a:lnTo>
                  <a:lnTo>
                    <a:pt x="29" y="211"/>
                  </a:lnTo>
                  <a:lnTo>
                    <a:pt x="276" y="61"/>
                  </a:lnTo>
                  <a:lnTo>
                    <a:pt x="25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10547351" y="1417638"/>
              <a:ext cx="447675" cy="330200"/>
            </a:xfrm>
            <a:custGeom>
              <a:avLst/>
              <a:gdLst>
                <a:gd name="T0" fmla="*/ 0 w 282"/>
                <a:gd name="T1" fmla="*/ 152 h 208"/>
                <a:gd name="T2" fmla="*/ 35 w 282"/>
                <a:gd name="T3" fmla="*/ 208 h 208"/>
                <a:gd name="T4" fmla="*/ 282 w 282"/>
                <a:gd name="T5" fmla="*/ 58 h 208"/>
                <a:gd name="T6" fmla="*/ 248 w 282"/>
                <a:gd name="T7" fmla="*/ 0 h 208"/>
                <a:gd name="T8" fmla="*/ 0 w 282"/>
                <a:gd name="T9" fmla="*/ 152 h 208"/>
              </a:gdLst>
              <a:ahLst/>
              <a:cxnLst>
                <a:cxn ang="0">
                  <a:pos x="T0" y="T1"/>
                </a:cxn>
                <a:cxn ang="0">
                  <a:pos x="T2" y="T3"/>
                </a:cxn>
                <a:cxn ang="0">
                  <a:pos x="T4" y="T5"/>
                </a:cxn>
                <a:cxn ang="0">
                  <a:pos x="T6" y="T7"/>
                </a:cxn>
                <a:cxn ang="0">
                  <a:pos x="T8" y="T9"/>
                </a:cxn>
              </a:cxnLst>
              <a:rect l="0" t="0" r="r" b="b"/>
              <a:pathLst>
                <a:path w="282" h="208">
                  <a:moveTo>
                    <a:pt x="0" y="152"/>
                  </a:moveTo>
                  <a:lnTo>
                    <a:pt x="35" y="208"/>
                  </a:lnTo>
                  <a:lnTo>
                    <a:pt x="282" y="58"/>
                  </a:lnTo>
                  <a:lnTo>
                    <a:pt x="248" y="0"/>
                  </a:lnTo>
                  <a:lnTo>
                    <a:pt x="0"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11183938" y="2392363"/>
              <a:ext cx="288925" cy="338138"/>
            </a:xfrm>
            <a:custGeom>
              <a:avLst/>
              <a:gdLst>
                <a:gd name="T0" fmla="*/ 182 w 182"/>
                <a:gd name="T1" fmla="*/ 194 h 213"/>
                <a:gd name="T2" fmla="*/ 159 w 182"/>
                <a:gd name="T3" fmla="*/ 0 h 213"/>
                <a:gd name="T4" fmla="*/ 0 w 182"/>
                <a:gd name="T5" fmla="*/ 98 h 213"/>
                <a:gd name="T6" fmla="*/ 159 w 182"/>
                <a:gd name="T7" fmla="*/ 208 h 213"/>
                <a:gd name="T8" fmla="*/ 159 w 182"/>
                <a:gd name="T9" fmla="*/ 208 h 213"/>
                <a:gd name="T10" fmla="*/ 165 w 182"/>
                <a:gd name="T11" fmla="*/ 211 h 213"/>
                <a:gd name="T12" fmla="*/ 169 w 182"/>
                <a:gd name="T13" fmla="*/ 213 h 213"/>
                <a:gd name="T14" fmla="*/ 175 w 182"/>
                <a:gd name="T15" fmla="*/ 213 h 213"/>
                <a:gd name="T16" fmla="*/ 179 w 182"/>
                <a:gd name="T17" fmla="*/ 213 h 213"/>
                <a:gd name="T18" fmla="*/ 181 w 182"/>
                <a:gd name="T19" fmla="*/ 209 h 213"/>
                <a:gd name="T20" fmla="*/ 182 w 182"/>
                <a:gd name="T21" fmla="*/ 206 h 213"/>
                <a:gd name="T22" fmla="*/ 182 w 182"/>
                <a:gd name="T23" fmla="*/ 200 h 213"/>
                <a:gd name="T24" fmla="*/ 182 w 182"/>
                <a:gd name="T25" fmla="*/ 194 h 213"/>
                <a:gd name="T26" fmla="*/ 182 w 182"/>
                <a:gd name="T27" fmla="*/ 19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13">
                  <a:moveTo>
                    <a:pt x="182" y="194"/>
                  </a:moveTo>
                  <a:lnTo>
                    <a:pt x="159" y="0"/>
                  </a:lnTo>
                  <a:lnTo>
                    <a:pt x="0" y="98"/>
                  </a:lnTo>
                  <a:lnTo>
                    <a:pt x="159" y="208"/>
                  </a:lnTo>
                  <a:lnTo>
                    <a:pt x="159" y="208"/>
                  </a:lnTo>
                  <a:lnTo>
                    <a:pt x="165" y="211"/>
                  </a:lnTo>
                  <a:lnTo>
                    <a:pt x="169" y="213"/>
                  </a:lnTo>
                  <a:lnTo>
                    <a:pt x="175" y="213"/>
                  </a:lnTo>
                  <a:lnTo>
                    <a:pt x="179" y="213"/>
                  </a:lnTo>
                  <a:lnTo>
                    <a:pt x="181" y="209"/>
                  </a:lnTo>
                  <a:lnTo>
                    <a:pt x="182" y="206"/>
                  </a:lnTo>
                  <a:lnTo>
                    <a:pt x="182" y="200"/>
                  </a:lnTo>
                  <a:lnTo>
                    <a:pt x="182" y="194"/>
                  </a:lnTo>
                  <a:lnTo>
                    <a:pt x="182"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8"/>
            <p:cNvSpPr>
              <a:spLocks/>
            </p:cNvSpPr>
            <p:nvPr/>
          </p:nvSpPr>
          <p:spPr bwMode="auto">
            <a:xfrm>
              <a:off x="10912476" y="1589088"/>
              <a:ext cx="503238" cy="693738"/>
            </a:xfrm>
            <a:custGeom>
              <a:avLst/>
              <a:gdLst>
                <a:gd name="T0" fmla="*/ 317 w 317"/>
                <a:gd name="T1" fmla="*/ 387 h 437"/>
                <a:gd name="T2" fmla="*/ 83 w 317"/>
                <a:gd name="T3" fmla="*/ 0 h 437"/>
                <a:gd name="T4" fmla="*/ 0 w 317"/>
                <a:gd name="T5" fmla="*/ 50 h 437"/>
                <a:gd name="T6" fmla="*/ 235 w 317"/>
                <a:gd name="T7" fmla="*/ 437 h 437"/>
                <a:gd name="T8" fmla="*/ 317 w 317"/>
                <a:gd name="T9" fmla="*/ 387 h 437"/>
              </a:gdLst>
              <a:ahLst/>
              <a:cxnLst>
                <a:cxn ang="0">
                  <a:pos x="T0" y="T1"/>
                </a:cxn>
                <a:cxn ang="0">
                  <a:pos x="T2" y="T3"/>
                </a:cxn>
                <a:cxn ang="0">
                  <a:pos x="T4" y="T5"/>
                </a:cxn>
                <a:cxn ang="0">
                  <a:pos x="T6" y="T7"/>
                </a:cxn>
                <a:cxn ang="0">
                  <a:pos x="T8" y="T9"/>
                </a:cxn>
              </a:cxnLst>
              <a:rect l="0" t="0" r="r" b="b"/>
              <a:pathLst>
                <a:path w="317" h="437">
                  <a:moveTo>
                    <a:pt x="317" y="387"/>
                  </a:moveTo>
                  <a:lnTo>
                    <a:pt x="83" y="0"/>
                  </a:lnTo>
                  <a:lnTo>
                    <a:pt x="0" y="50"/>
                  </a:lnTo>
                  <a:lnTo>
                    <a:pt x="235" y="437"/>
                  </a:lnTo>
                  <a:lnTo>
                    <a:pt x="317" y="3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9"/>
            <p:cNvSpPr>
              <a:spLocks/>
            </p:cNvSpPr>
            <p:nvPr/>
          </p:nvSpPr>
          <p:spPr bwMode="auto">
            <a:xfrm>
              <a:off x="10652126" y="1749425"/>
              <a:ext cx="501650" cy="692150"/>
            </a:xfrm>
            <a:custGeom>
              <a:avLst/>
              <a:gdLst>
                <a:gd name="T0" fmla="*/ 316 w 316"/>
                <a:gd name="T1" fmla="*/ 386 h 436"/>
                <a:gd name="T2" fmla="*/ 82 w 316"/>
                <a:gd name="T3" fmla="*/ 0 h 436"/>
                <a:gd name="T4" fmla="*/ 0 w 316"/>
                <a:gd name="T5" fmla="*/ 50 h 436"/>
                <a:gd name="T6" fmla="*/ 234 w 316"/>
                <a:gd name="T7" fmla="*/ 436 h 436"/>
                <a:gd name="T8" fmla="*/ 316 w 316"/>
                <a:gd name="T9" fmla="*/ 386 h 436"/>
              </a:gdLst>
              <a:ahLst/>
              <a:cxnLst>
                <a:cxn ang="0">
                  <a:pos x="T0" y="T1"/>
                </a:cxn>
                <a:cxn ang="0">
                  <a:pos x="T2" y="T3"/>
                </a:cxn>
                <a:cxn ang="0">
                  <a:pos x="T4" y="T5"/>
                </a:cxn>
                <a:cxn ang="0">
                  <a:pos x="T6" y="T7"/>
                </a:cxn>
                <a:cxn ang="0">
                  <a:pos x="T8" y="T9"/>
                </a:cxn>
              </a:cxnLst>
              <a:rect l="0" t="0" r="r" b="b"/>
              <a:pathLst>
                <a:path w="316" h="436">
                  <a:moveTo>
                    <a:pt x="316" y="386"/>
                  </a:moveTo>
                  <a:lnTo>
                    <a:pt x="82" y="0"/>
                  </a:lnTo>
                  <a:lnTo>
                    <a:pt x="0" y="50"/>
                  </a:lnTo>
                  <a:lnTo>
                    <a:pt x="234" y="436"/>
                  </a:lnTo>
                  <a:lnTo>
                    <a:pt x="316" y="3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p:cNvSpPr>
              <a:spLocks/>
            </p:cNvSpPr>
            <p:nvPr/>
          </p:nvSpPr>
          <p:spPr bwMode="auto">
            <a:xfrm>
              <a:off x="10456863" y="2697163"/>
              <a:ext cx="746125" cy="69850"/>
            </a:xfrm>
            <a:custGeom>
              <a:avLst/>
              <a:gdLst>
                <a:gd name="T0" fmla="*/ 449 w 470"/>
                <a:gd name="T1" fmla="*/ 0 h 44"/>
                <a:gd name="T2" fmla="*/ 21 w 470"/>
                <a:gd name="T3" fmla="*/ 0 h 44"/>
                <a:gd name="T4" fmla="*/ 21 w 470"/>
                <a:gd name="T5" fmla="*/ 0 h 44"/>
                <a:gd name="T6" fmla="*/ 13 w 470"/>
                <a:gd name="T7" fmla="*/ 2 h 44"/>
                <a:gd name="T8" fmla="*/ 5 w 470"/>
                <a:gd name="T9" fmla="*/ 6 h 44"/>
                <a:gd name="T10" fmla="*/ 2 w 470"/>
                <a:gd name="T11" fmla="*/ 14 h 44"/>
                <a:gd name="T12" fmla="*/ 0 w 470"/>
                <a:gd name="T13" fmla="*/ 21 h 44"/>
                <a:gd name="T14" fmla="*/ 0 w 470"/>
                <a:gd name="T15" fmla="*/ 21 h 44"/>
                <a:gd name="T16" fmla="*/ 2 w 470"/>
                <a:gd name="T17" fmla="*/ 31 h 44"/>
                <a:gd name="T18" fmla="*/ 5 w 470"/>
                <a:gd name="T19" fmla="*/ 37 h 44"/>
                <a:gd name="T20" fmla="*/ 13 w 470"/>
                <a:gd name="T21" fmla="*/ 42 h 44"/>
                <a:gd name="T22" fmla="*/ 21 w 470"/>
                <a:gd name="T23" fmla="*/ 44 h 44"/>
                <a:gd name="T24" fmla="*/ 449 w 470"/>
                <a:gd name="T25" fmla="*/ 44 h 44"/>
                <a:gd name="T26" fmla="*/ 449 w 470"/>
                <a:gd name="T27" fmla="*/ 44 h 44"/>
                <a:gd name="T28" fmla="*/ 456 w 470"/>
                <a:gd name="T29" fmla="*/ 42 h 44"/>
                <a:gd name="T30" fmla="*/ 464 w 470"/>
                <a:gd name="T31" fmla="*/ 37 h 44"/>
                <a:gd name="T32" fmla="*/ 468 w 470"/>
                <a:gd name="T33" fmla="*/ 31 h 44"/>
                <a:gd name="T34" fmla="*/ 470 w 470"/>
                <a:gd name="T35" fmla="*/ 21 h 44"/>
                <a:gd name="T36" fmla="*/ 470 w 470"/>
                <a:gd name="T37" fmla="*/ 21 h 44"/>
                <a:gd name="T38" fmla="*/ 468 w 470"/>
                <a:gd name="T39" fmla="*/ 14 h 44"/>
                <a:gd name="T40" fmla="*/ 464 w 470"/>
                <a:gd name="T41" fmla="*/ 6 h 44"/>
                <a:gd name="T42" fmla="*/ 456 w 470"/>
                <a:gd name="T43" fmla="*/ 2 h 44"/>
                <a:gd name="T44" fmla="*/ 449 w 470"/>
                <a:gd name="T45" fmla="*/ 0 h 44"/>
                <a:gd name="T46" fmla="*/ 449 w 470"/>
                <a:gd name="T4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0" h="44">
                  <a:moveTo>
                    <a:pt x="449" y="0"/>
                  </a:moveTo>
                  <a:lnTo>
                    <a:pt x="21" y="0"/>
                  </a:lnTo>
                  <a:lnTo>
                    <a:pt x="21" y="0"/>
                  </a:lnTo>
                  <a:lnTo>
                    <a:pt x="13" y="2"/>
                  </a:lnTo>
                  <a:lnTo>
                    <a:pt x="5" y="6"/>
                  </a:lnTo>
                  <a:lnTo>
                    <a:pt x="2" y="14"/>
                  </a:lnTo>
                  <a:lnTo>
                    <a:pt x="0" y="21"/>
                  </a:lnTo>
                  <a:lnTo>
                    <a:pt x="0" y="21"/>
                  </a:lnTo>
                  <a:lnTo>
                    <a:pt x="2" y="31"/>
                  </a:lnTo>
                  <a:lnTo>
                    <a:pt x="5" y="37"/>
                  </a:lnTo>
                  <a:lnTo>
                    <a:pt x="13" y="42"/>
                  </a:lnTo>
                  <a:lnTo>
                    <a:pt x="21" y="44"/>
                  </a:lnTo>
                  <a:lnTo>
                    <a:pt x="449" y="44"/>
                  </a:lnTo>
                  <a:lnTo>
                    <a:pt x="449" y="44"/>
                  </a:lnTo>
                  <a:lnTo>
                    <a:pt x="456" y="42"/>
                  </a:lnTo>
                  <a:lnTo>
                    <a:pt x="464" y="37"/>
                  </a:lnTo>
                  <a:lnTo>
                    <a:pt x="468" y="31"/>
                  </a:lnTo>
                  <a:lnTo>
                    <a:pt x="470" y="21"/>
                  </a:lnTo>
                  <a:lnTo>
                    <a:pt x="470" y="21"/>
                  </a:lnTo>
                  <a:lnTo>
                    <a:pt x="468" y="14"/>
                  </a:lnTo>
                  <a:lnTo>
                    <a:pt x="464" y="6"/>
                  </a:lnTo>
                  <a:lnTo>
                    <a:pt x="456" y="2"/>
                  </a:lnTo>
                  <a:lnTo>
                    <a:pt x="449" y="0"/>
                  </a:lnTo>
                  <a:lnTo>
                    <a:pt x="4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9809319" y="1828800"/>
            <a:ext cx="1504171" cy="1249939"/>
            <a:chOff x="6973888" y="4152900"/>
            <a:chExt cx="1743075" cy="1477963"/>
          </a:xfrm>
          <a:solidFill>
            <a:schemeClr val="bg1"/>
          </a:solidFill>
        </p:grpSpPr>
        <p:sp>
          <p:nvSpPr>
            <p:cNvPr id="26" name="Freeform 31"/>
            <p:cNvSpPr>
              <a:spLocks/>
            </p:cNvSpPr>
            <p:nvPr/>
          </p:nvSpPr>
          <p:spPr bwMode="auto">
            <a:xfrm>
              <a:off x="6973888" y="4152900"/>
              <a:ext cx="1743075" cy="1477963"/>
            </a:xfrm>
            <a:custGeom>
              <a:avLst/>
              <a:gdLst>
                <a:gd name="T0" fmla="*/ 23 w 1098"/>
                <a:gd name="T1" fmla="*/ 931 h 931"/>
                <a:gd name="T2" fmla="*/ 23 w 1098"/>
                <a:gd name="T3" fmla="*/ 931 h 931"/>
                <a:gd name="T4" fmla="*/ 12 w 1098"/>
                <a:gd name="T5" fmla="*/ 929 h 931"/>
                <a:gd name="T6" fmla="*/ 6 w 1098"/>
                <a:gd name="T7" fmla="*/ 923 h 931"/>
                <a:gd name="T8" fmla="*/ 6 w 1098"/>
                <a:gd name="T9" fmla="*/ 923 h 931"/>
                <a:gd name="T10" fmla="*/ 6 w 1098"/>
                <a:gd name="T11" fmla="*/ 923 h 931"/>
                <a:gd name="T12" fmla="*/ 0 w 1098"/>
                <a:gd name="T13" fmla="*/ 917 h 931"/>
                <a:gd name="T14" fmla="*/ 0 w 1098"/>
                <a:gd name="T15" fmla="*/ 908 h 931"/>
                <a:gd name="T16" fmla="*/ 0 w 1098"/>
                <a:gd name="T17" fmla="*/ 908 h 931"/>
                <a:gd name="T18" fmla="*/ 0 w 1098"/>
                <a:gd name="T19" fmla="*/ 23 h 931"/>
                <a:gd name="T20" fmla="*/ 0 w 1098"/>
                <a:gd name="T21" fmla="*/ 23 h 931"/>
                <a:gd name="T22" fmla="*/ 0 w 1098"/>
                <a:gd name="T23" fmla="*/ 23 h 931"/>
                <a:gd name="T24" fmla="*/ 0 w 1098"/>
                <a:gd name="T25" fmla="*/ 15 h 931"/>
                <a:gd name="T26" fmla="*/ 6 w 1098"/>
                <a:gd name="T27" fmla="*/ 9 h 931"/>
                <a:gd name="T28" fmla="*/ 12 w 1098"/>
                <a:gd name="T29" fmla="*/ 3 h 931"/>
                <a:gd name="T30" fmla="*/ 23 w 1098"/>
                <a:gd name="T31" fmla="*/ 0 h 931"/>
                <a:gd name="T32" fmla="*/ 23 w 1098"/>
                <a:gd name="T33" fmla="*/ 0 h 931"/>
                <a:gd name="T34" fmla="*/ 23 w 1098"/>
                <a:gd name="T35" fmla="*/ 0 h 931"/>
                <a:gd name="T36" fmla="*/ 31 w 1098"/>
                <a:gd name="T37" fmla="*/ 3 h 931"/>
                <a:gd name="T38" fmla="*/ 39 w 1098"/>
                <a:gd name="T39" fmla="*/ 9 h 931"/>
                <a:gd name="T40" fmla="*/ 43 w 1098"/>
                <a:gd name="T41" fmla="*/ 15 h 931"/>
                <a:gd name="T42" fmla="*/ 45 w 1098"/>
                <a:gd name="T43" fmla="*/ 23 h 931"/>
                <a:gd name="T44" fmla="*/ 45 w 1098"/>
                <a:gd name="T45" fmla="*/ 23 h 931"/>
                <a:gd name="T46" fmla="*/ 45 w 1098"/>
                <a:gd name="T47" fmla="*/ 884 h 931"/>
                <a:gd name="T48" fmla="*/ 1074 w 1098"/>
                <a:gd name="T49" fmla="*/ 884 h 931"/>
                <a:gd name="T50" fmla="*/ 1074 w 1098"/>
                <a:gd name="T51" fmla="*/ 884 h 931"/>
                <a:gd name="T52" fmla="*/ 1084 w 1098"/>
                <a:gd name="T53" fmla="*/ 886 h 931"/>
                <a:gd name="T54" fmla="*/ 1090 w 1098"/>
                <a:gd name="T55" fmla="*/ 892 h 931"/>
                <a:gd name="T56" fmla="*/ 1096 w 1098"/>
                <a:gd name="T57" fmla="*/ 898 h 931"/>
                <a:gd name="T58" fmla="*/ 1098 w 1098"/>
                <a:gd name="T59" fmla="*/ 908 h 931"/>
                <a:gd name="T60" fmla="*/ 1098 w 1098"/>
                <a:gd name="T61" fmla="*/ 908 h 931"/>
                <a:gd name="T62" fmla="*/ 1098 w 1098"/>
                <a:gd name="T63" fmla="*/ 908 h 931"/>
                <a:gd name="T64" fmla="*/ 1096 w 1098"/>
                <a:gd name="T65" fmla="*/ 917 h 931"/>
                <a:gd name="T66" fmla="*/ 1090 w 1098"/>
                <a:gd name="T67" fmla="*/ 923 h 931"/>
                <a:gd name="T68" fmla="*/ 1084 w 1098"/>
                <a:gd name="T69" fmla="*/ 929 h 931"/>
                <a:gd name="T70" fmla="*/ 1074 w 1098"/>
                <a:gd name="T71" fmla="*/ 931 h 931"/>
                <a:gd name="T72" fmla="*/ 1074 w 1098"/>
                <a:gd name="T73" fmla="*/ 931 h 931"/>
                <a:gd name="T74" fmla="*/ 23 w 1098"/>
                <a:gd name="T75" fmla="*/ 931 h 931"/>
                <a:gd name="T76" fmla="*/ 23 w 1098"/>
                <a:gd name="T77" fmla="*/ 931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8" h="931">
                  <a:moveTo>
                    <a:pt x="23" y="931"/>
                  </a:moveTo>
                  <a:lnTo>
                    <a:pt x="23" y="931"/>
                  </a:lnTo>
                  <a:lnTo>
                    <a:pt x="12" y="929"/>
                  </a:lnTo>
                  <a:lnTo>
                    <a:pt x="6" y="923"/>
                  </a:lnTo>
                  <a:lnTo>
                    <a:pt x="6" y="923"/>
                  </a:lnTo>
                  <a:lnTo>
                    <a:pt x="6" y="923"/>
                  </a:lnTo>
                  <a:lnTo>
                    <a:pt x="0" y="917"/>
                  </a:lnTo>
                  <a:lnTo>
                    <a:pt x="0" y="908"/>
                  </a:lnTo>
                  <a:lnTo>
                    <a:pt x="0" y="908"/>
                  </a:lnTo>
                  <a:lnTo>
                    <a:pt x="0" y="23"/>
                  </a:lnTo>
                  <a:lnTo>
                    <a:pt x="0" y="23"/>
                  </a:lnTo>
                  <a:lnTo>
                    <a:pt x="0" y="23"/>
                  </a:lnTo>
                  <a:lnTo>
                    <a:pt x="0" y="15"/>
                  </a:lnTo>
                  <a:lnTo>
                    <a:pt x="6" y="9"/>
                  </a:lnTo>
                  <a:lnTo>
                    <a:pt x="12" y="3"/>
                  </a:lnTo>
                  <a:lnTo>
                    <a:pt x="23" y="0"/>
                  </a:lnTo>
                  <a:lnTo>
                    <a:pt x="23" y="0"/>
                  </a:lnTo>
                  <a:lnTo>
                    <a:pt x="23" y="0"/>
                  </a:lnTo>
                  <a:lnTo>
                    <a:pt x="31" y="3"/>
                  </a:lnTo>
                  <a:lnTo>
                    <a:pt x="39" y="9"/>
                  </a:lnTo>
                  <a:lnTo>
                    <a:pt x="43" y="15"/>
                  </a:lnTo>
                  <a:lnTo>
                    <a:pt x="45" y="23"/>
                  </a:lnTo>
                  <a:lnTo>
                    <a:pt x="45" y="23"/>
                  </a:lnTo>
                  <a:lnTo>
                    <a:pt x="45" y="884"/>
                  </a:lnTo>
                  <a:lnTo>
                    <a:pt x="1074" y="884"/>
                  </a:lnTo>
                  <a:lnTo>
                    <a:pt x="1074" y="884"/>
                  </a:lnTo>
                  <a:lnTo>
                    <a:pt x="1084" y="886"/>
                  </a:lnTo>
                  <a:lnTo>
                    <a:pt x="1090" y="892"/>
                  </a:lnTo>
                  <a:lnTo>
                    <a:pt x="1096" y="898"/>
                  </a:lnTo>
                  <a:lnTo>
                    <a:pt x="1098" y="908"/>
                  </a:lnTo>
                  <a:lnTo>
                    <a:pt x="1098" y="908"/>
                  </a:lnTo>
                  <a:lnTo>
                    <a:pt x="1098" y="908"/>
                  </a:lnTo>
                  <a:lnTo>
                    <a:pt x="1096" y="917"/>
                  </a:lnTo>
                  <a:lnTo>
                    <a:pt x="1090" y="923"/>
                  </a:lnTo>
                  <a:lnTo>
                    <a:pt x="1084" y="929"/>
                  </a:lnTo>
                  <a:lnTo>
                    <a:pt x="1074" y="931"/>
                  </a:lnTo>
                  <a:lnTo>
                    <a:pt x="1074" y="931"/>
                  </a:lnTo>
                  <a:lnTo>
                    <a:pt x="23" y="931"/>
                  </a:lnTo>
                  <a:lnTo>
                    <a:pt x="23" y="9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2"/>
            <p:cNvSpPr>
              <a:spLocks/>
            </p:cNvSpPr>
            <p:nvPr/>
          </p:nvSpPr>
          <p:spPr bwMode="auto">
            <a:xfrm>
              <a:off x="7159625" y="5172075"/>
              <a:ext cx="276225" cy="288925"/>
            </a:xfrm>
            <a:custGeom>
              <a:avLst/>
              <a:gdLst>
                <a:gd name="T0" fmla="*/ 174 w 174"/>
                <a:gd name="T1" fmla="*/ 137 h 182"/>
                <a:gd name="T2" fmla="*/ 174 w 174"/>
                <a:gd name="T3" fmla="*/ 137 h 182"/>
                <a:gd name="T4" fmla="*/ 174 w 174"/>
                <a:gd name="T5" fmla="*/ 148 h 182"/>
                <a:gd name="T6" fmla="*/ 170 w 174"/>
                <a:gd name="T7" fmla="*/ 156 h 182"/>
                <a:gd name="T8" fmla="*/ 166 w 174"/>
                <a:gd name="T9" fmla="*/ 162 h 182"/>
                <a:gd name="T10" fmla="*/ 162 w 174"/>
                <a:gd name="T11" fmla="*/ 168 h 182"/>
                <a:gd name="T12" fmla="*/ 156 w 174"/>
                <a:gd name="T13" fmla="*/ 174 h 182"/>
                <a:gd name="T14" fmla="*/ 147 w 174"/>
                <a:gd name="T15" fmla="*/ 178 h 182"/>
                <a:gd name="T16" fmla="*/ 139 w 174"/>
                <a:gd name="T17" fmla="*/ 180 h 182"/>
                <a:gd name="T18" fmla="*/ 129 w 174"/>
                <a:gd name="T19" fmla="*/ 182 h 182"/>
                <a:gd name="T20" fmla="*/ 45 w 174"/>
                <a:gd name="T21" fmla="*/ 182 h 182"/>
                <a:gd name="T22" fmla="*/ 45 w 174"/>
                <a:gd name="T23" fmla="*/ 182 h 182"/>
                <a:gd name="T24" fmla="*/ 37 w 174"/>
                <a:gd name="T25" fmla="*/ 180 h 182"/>
                <a:gd name="T26" fmla="*/ 28 w 174"/>
                <a:gd name="T27" fmla="*/ 178 h 182"/>
                <a:gd name="T28" fmla="*/ 20 w 174"/>
                <a:gd name="T29" fmla="*/ 174 h 182"/>
                <a:gd name="T30" fmla="*/ 14 w 174"/>
                <a:gd name="T31" fmla="*/ 168 h 182"/>
                <a:gd name="T32" fmla="*/ 8 w 174"/>
                <a:gd name="T33" fmla="*/ 162 h 182"/>
                <a:gd name="T34" fmla="*/ 4 w 174"/>
                <a:gd name="T35" fmla="*/ 156 h 182"/>
                <a:gd name="T36" fmla="*/ 2 w 174"/>
                <a:gd name="T37" fmla="*/ 148 h 182"/>
                <a:gd name="T38" fmla="*/ 0 w 174"/>
                <a:gd name="T39" fmla="*/ 137 h 182"/>
                <a:gd name="T40" fmla="*/ 0 w 174"/>
                <a:gd name="T41" fmla="*/ 43 h 182"/>
                <a:gd name="T42" fmla="*/ 0 w 174"/>
                <a:gd name="T43" fmla="*/ 43 h 182"/>
                <a:gd name="T44" fmla="*/ 2 w 174"/>
                <a:gd name="T45" fmla="*/ 35 h 182"/>
                <a:gd name="T46" fmla="*/ 4 w 174"/>
                <a:gd name="T47" fmla="*/ 27 h 182"/>
                <a:gd name="T48" fmla="*/ 8 w 174"/>
                <a:gd name="T49" fmla="*/ 18 h 182"/>
                <a:gd name="T50" fmla="*/ 14 w 174"/>
                <a:gd name="T51" fmla="*/ 12 h 182"/>
                <a:gd name="T52" fmla="*/ 20 w 174"/>
                <a:gd name="T53" fmla="*/ 6 h 182"/>
                <a:gd name="T54" fmla="*/ 28 w 174"/>
                <a:gd name="T55" fmla="*/ 2 h 182"/>
                <a:gd name="T56" fmla="*/ 37 w 174"/>
                <a:gd name="T57" fmla="*/ 0 h 182"/>
                <a:gd name="T58" fmla="*/ 45 w 174"/>
                <a:gd name="T59" fmla="*/ 0 h 182"/>
                <a:gd name="T60" fmla="*/ 129 w 174"/>
                <a:gd name="T61" fmla="*/ 0 h 182"/>
                <a:gd name="T62" fmla="*/ 129 w 174"/>
                <a:gd name="T63" fmla="*/ 0 h 182"/>
                <a:gd name="T64" fmla="*/ 139 w 174"/>
                <a:gd name="T65" fmla="*/ 0 h 182"/>
                <a:gd name="T66" fmla="*/ 147 w 174"/>
                <a:gd name="T67" fmla="*/ 2 h 182"/>
                <a:gd name="T68" fmla="*/ 156 w 174"/>
                <a:gd name="T69" fmla="*/ 6 h 182"/>
                <a:gd name="T70" fmla="*/ 162 w 174"/>
                <a:gd name="T71" fmla="*/ 12 h 182"/>
                <a:gd name="T72" fmla="*/ 166 w 174"/>
                <a:gd name="T73" fmla="*/ 18 h 182"/>
                <a:gd name="T74" fmla="*/ 170 w 174"/>
                <a:gd name="T75" fmla="*/ 27 h 182"/>
                <a:gd name="T76" fmla="*/ 174 w 174"/>
                <a:gd name="T77" fmla="*/ 35 h 182"/>
                <a:gd name="T78" fmla="*/ 174 w 174"/>
                <a:gd name="T79" fmla="*/ 43 h 182"/>
                <a:gd name="T80" fmla="*/ 174 w 174"/>
                <a:gd name="T81" fmla="*/ 13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182">
                  <a:moveTo>
                    <a:pt x="174" y="137"/>
                  </a:moveTo>
                  <a:lnTo>
                    <a:pt x="174" y="137"/>
                  </a:lnTo>
                  <a:lnTo>
                    <a:pt x="174" y="148"/>
                  </a:lnTo>
                  <a:lnTo>
                    <a:pt x="170" y="156"/>
                  </a:lnTo>
                  <a:lnTo>
                    <a:pt x="166" y="162"/>
                  </a:lnTo>
                  <a:lnTo>
                    <a:pt x="162" y="168"/>
                  </a:lnTo>
                  <a:lnTo>
                    <a:pt x="156" y="174"/>
                  </a:lnTo>
                  <a:lnTo>
                    <a:pt x="147" y="178"/>
                  </a:lnTo>
                  <a:lnTo>
                    <a:pt x="139" y="180"/>
                  </a:lnTo>
                  <a:lnTo>
                    <a:pt x="129" y="182"/>
                  </a:lnTo>
                  <a:lnTo>
                    <a:pt x="45" y="182"/>
                  </a:lnTo>
                  <a:lnTo>
                    <a:pt x="45" y="182"/>
                  </a:lnTo>
                  <a:lnTo>
                    <a:pt x="37" y="180"/>
                  </a:lnTo>
                  <a:lnTo>
                    <a:pt x="28" y="178"/>
                  </a:lnTo>
                  <a:lnTo>
                    <a:pt x="20" y="174"/>
                  </a:lnTo>
                  <a:lnTo>
                    <a:pt x="14" y="168"/>
                  </a:lnTo>
                  <a:lnTo>
                    <a:pt x="8" y="162"/>
                  </a:lnTo>
                  <a:lnTo>
                    <a:pt x="4" y="156"/>
                  </a:lnTo>
                  <a:lnTo>
                    <a:pt x="2" y="148"/>
                  </a:lnTo>
                  <a:lnTo>
                    <a:pt x="0" y="137"/>
                  </a:lnTo>
                  <a:lnTo>
                    <a:pt x="0" y="43"/>
                  </a:lnTo>
                  <a:lnTo>
                    <a:pt x="0" y="43"/>
                  </a:lnTo>
                  <a:lnTo>
                    <a:pt x="2" y="35"/>
                  </a:lnTo>
                  <a:lnTo>
                    <a:pt x="4" y="27"/>
                  </a:lnTo>
                  <a:lnTo>
                    <a:pt x="8" y="18"/>
                  </a:lnTo>
                  <a:lnTo>
                    <a:pt x="14" y="12"/>
                  </a:lnTo>
                  <a:lnTo>
                    <a:pt x="20" y="6"/>
                  </a:lnTo>
                  <a:lnTo>
                    <a:pt x="28" y="2"/>
                  </a:lnTo>
                  <a:lnTo>
                    <a:pt x="37" y="0"/>
                  </a:lnTo>
                  <a:lnTo>
                    <a:pt x="45" y="0"/>
                  </a:lnTo>
                  <a:lnTo>
                    <a:pt x="129" y="0"/>
                  </a:lnTo>
                  <a:lnTo>
                    <a:pt x="129" y="0"/>
                  </a:lnTo>
                  <a:lnTo>
                    <a:pt x="139" y="0"/>
                  </a:lnTo>
                  <a:lnTo>
                    <a:pt x="147" y="2"/>
                  </a:lnTo>
                  <a:lnTo>
                    <a:pt x="156" y="6"/>
                  </a:lnTo>
                  <a:lnTo>
                    <a:pt x="162" y="12"/>
                  </a:lnTo>
                  <a:lnTo>
                    <a:pt x="166" y="18"/>
                  </a:lnTo>
                  <a:lnTo>
                    <a:pt x="170" y="27"/>
                  </a:lnTo>
                  <a:lnTo>
                    <a:pt x="174" y="35"/>
                  </a:lnTo>
                  <a:lnTo>
                    <a:pt x="174" y="43"/>
                  </a:lnTo>
                  <a:lnTo>
                    <a:pt x="1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3"/>
            <p:cNvSpPr>
              <a:spLocks/>
            </p:cNvSpPr>
            <p:nvPr/>
          </p:nvSpPr>
          <p:spPr bwMode="auto">
            <a:xfrm>
              <a:off x="7510463" y="4852988"/>
              <a:ext cx="276225" cy="608013"/>
            </a:xfrm>
            <a:custGeom>
              <a:avLst/>
              <a:gdLst>
                <a:gd name="T0" fmla="*/ 174 w 174"/>
                <a:gd name="T1" fmla="*/ 338 h 383"/>
                <a:gd name="T2" fmla="*/ 174 w 174"/>
                <a:gd name="T3" fmla="*/ 338 h 383"/>
                <a:gd name="T4" fmla="*/ 172 w 174"/>
                <a:gd name="T5" fmla="*/ 349 h 383"/>
                <a:gd name="T6" fmla="*/ 170 w 174"/>
                <a:gd name="T7" fmla="*/ 357 h 383"/>
                <a:gd name="T8" fmla="*/ 166 w 174"/>
                <a:gd name="T9" fmla="*/ 363 h 383"/>
                <a:gd name="T10" fmla="*/ 160 w 174"/>
                <a:gd name="T11" fmla="*/ 369 h 383"/>
                <a:gd name="T12" fmla="*/ 154 w 174"/>
                <a:gd name="T13" fmla="*/ 375 h 383"/>
                <a:gd name="T14" fmla="*/ 148 w 174"/>
                <a:gd name="T15" fmla="*/ 379 h 383"/>
                <a:gd name="T16" fmla="*/ 139 w 174"/>
                <a:gd name="T17" fmla="*/ 381 h 383"/>
                <a:gd name="T18" fmla="*/ 129 w 174"/>
                <a:gd name="T19" fmla="*/ 383 h 383"/>
                <a:gd name="T20" fmla="*/ 45 w 174"/>
                <a:gd name="T21" fmla="*/ 383 h 383"/>
                <a:gd name="T22" fmla="*/ 45 w 174"/>
                <a:gd name="T23" fmla="*/ 383 h 383"/>
                <a:gd name="T24" fmla="*/ 35 w 174"/>
                <a:gd name="T25" fmla="*/ 381 h 383"/>
                <a:gd name="T26" fmla="*/ 27 w 174"/>
                <a:gd name="T27" fmla="*/ 379 h 383"/>
                <a:gd name="T28" fmla="*/ 21 w 174"/>
                <a:gd name="T29" fmla="*/ 375 h 383"/>
                <a:gd name="T30" fmla="*/ 12 w 174"/>
                <a:gd name="T31" fmla="*/ 369 h 383"/>
                <a:gd name="T32" fmla="*/ 8 w 174"/>
                <a:gd name="T33" fmla="*/ 363 h 383"/>
                <a:gd name="T34" fmla="*/ 4 w 174"/>
                <a:gd name="T35" fmla="*/ 357 h 383"/>
                <a:gd name="T36" fmla="*/ 2 w 174"/>
                <a:gd name="T37" fmla="*/ 349 h 383"/>
                <a:gd name="T38" fmla="*/ 0 w 174"/>
                <a:gd name="T39" fmla="*/ 338 h 383"/>
                <a:gd name="T40" fmla="*/ 0 w 174"/>
                <a:gd name="T41" fmla="*/ 43 h 383"/>
                <a:gd name="T42" fmla="*/ 0 w 174"/>
                <a:gd name="T43" fmla="*/ 43 h 383"/>
                <a:gd name="T44" fmla="*/ 2 w 174"/>
                <a:gd name="T45" fmla="*/ 35 h 383"/>
                <a:gd name="T46" fmla="*/ 4 w 174"/>
                <a:gd name="T47" fmla="*/ 27 h 383"/>
                <a:gd name="T48" fmla="*/ 8 w 174"/>
                <a:gd name="T49" fmla="*/ 19 h 383"/>
                <a:gd name="T50" fmla="*/ 12 w 174"/>
                <a:gd name="T51" fmla="*/ 12 h 383"/>
                <a:gd name="T52" fmla="*/ 21 w 174"/>
                <a:gd name="T53" fmla="*/ 6 h 383"/>
                <a:gd name="T54" fmla="*/ 27 w 174"/>
                <a:gd name="T55" fmla="*/ 2 h 383"/>
                <a:gd name="T56" fmla="*/ 35 w 174"/>
                <a:gd name="T57" fmla="*/ 0 h 383"/>
                <a:gd name="T58" fmla="*/ 45 w 174"/>
                <a:gd name="T59" fmla="*/ 0 h 383"/>
                <a:gd name="T60" fmla="*/ 129 w 174"/>
                <a:gd name="T61" fmla="*/ 0 h 383"/>
                <a:gd name="T62" fmla="*/ 129 w 174"/>
                <a:gd name="T63" fmla="*/ 0 h 383"/>
                <a:gd name="T64" fmla="*/ 139 w 174"/>
                <a:gd name="T65" fmla="*/ 0 h 383"/>
                <a:gd name="T66" fmla="*/ 148 w 174"/>
                <a:gd name="T67" fmla="*/ 2 h 383"/>
                <a:gd name="T68" fmla="*/ 154 w 174"/>
                <a:gd name="T69" fmla="*/ 6 h 383"/>
                <a:gd name="T70" fmla="*/ 160 w 174"/>
                <a:gd name="T71" fmla="*/ 12 h 383"/>
                <a:gd name="T72" fmla="*/ 166 w 174"/>
                <a:gd name="T73" fmla="*/ 19 h 383"/>
                <a:gd name="T74" fmla="*/ 170 w 174"/>
                <a:gd name="T75" fmla="*/ 27 h 383"/>
                <a:gd name="T76" fmla="*/ 172 w 174"/>
                <a:gd name="T77" fmla="*/ 35 h 383"/>
                <a:gd name="T78" fmla="*/ 174 w 174"/>
                <a:gd name="T79" fmla="*/ 43 h 383"/>
                <a:gd name="T80" fmla="*/ 174 w 174"/>
                <a:gd name="T81" fmla="*/ 3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383">
                  <a:moveTo>
                    <a:pt x="174" y="338"/>
                  </a:moveTo>
                  <a:lnTo>
                    <a:pt x="174" y="338"/>
                  </a:lnTo>
                  <a:lnTo>
                    <a:pt x="172" y="349"/>
                  </a:lnTo>
                  <a:lnTo>
                    <a:pt x="170" y="357"/>
                  </a:lnTo>
                  <a:lnTo>
                    <a:pt x="166" y="363"/>
                  </a:lnTo>
                  <a:lnTo>
                    <a:pt x="160" y="369"/>
                  </a:lnTo>
                  <a:lnTo>
                    <a:pt x="154" y="375"/>
                  </a:lnTo>
                  <a:lnTo>
                    <a:pt x="148" y="379"/>
                  </a:lnTo>
                  <a:lnTo>
                    <a:pt x="139" y="381"/>
                  </a:lnTo>
                  <a:lnTo>
                    <a:pt x="129" y="383"/>
                  </a:lnTo>
                  <a:lnTo>
                    <a:pt x="45" y="383"/>
                  </a:lnTo>
                  <a:lnTo>
                    <a:pt x="45" y="383"/>
                  </a:lnTo>
                  <a:lnTo>
                    <a:pt x="35" y="381"/>
                  </a:lnTo>
                  <a:lnTo>
                    <a:pt x="27" y="379"/>
                  </a:lnTo>
                  <a:lnTo>
                    <a:pt x="21" y="375"/>
                  </a:lnTo>
                  <a:lnTo>
                    <a:pt x="12" y="369"/>
                  </a:lnTo>
                  <a:lnTo>
                    <a:pt x="8" y="363"/>
                  </a:lnTo>
                  <a:lnTo>
                    <a:pt x="4" y="357"/>
                  </a:lnTo>
                  <a:lnTo>
                    <a:pt x="2" y="349"/>
                  </a:lnTo>
                  <a:lnTo>
                    <a:pt x="0" y="338"/>
                  </a:lnTo>
                  <a:lnTo>
                    <a:pt x="0" y="43"/>
                  </a:lnTo>
                  <a:lnTo>
                    <a:pt x="0" y="43"/>
                  </a:lnTo>
                  <a:lnTo>
                    <a:pt x="2" y="35"/>
                  </a:lnTo>
                  <a:lnTo>
                    <a:pt x="4" y="27"/>
                  </a:lnTo>
                  <a:lnTo>
                    <a:pt x="8" y="19"/>
                  </a:lnTo>
                  <a:lnTo>
                    <a:pt x="12" y="12"/>
                  </a:lnTo>
                  <a:lnTo>
                    <a:pt x="21" y="6"/>
                  </a:lnTo>
                  <a:lnTo>
                    <a:pt x="27" y="2"/>
                  </a:lnTo>
                  <a:lnTo>
                    <a:pt x="35" y="0"/>
                  </a:lnTo>
                  <a:lnTo>
                    <a:pt x="45" y="0"/>
                  </a:lnTo>
                  <a:lnTo>
                    <a:pt x="129" y="0"/>
                  </a:lnTo>
                  <a:lnTo>
                    <a:pt x="129" y="0"/>
                  </a:lnTo>
                  <a:lnTo>
                    <a:pt x="139" y="0"/>
                  </a:lnTo>
                  <a:lnTo>
                    <a:pt x="148" y="2"/>
                  </a:lnTo>
                  <a:lnTo>
                    <a:pt x="154" y="6"/>
                  </a:lnTo>
                  <a:lnTo>
                    <a:pt x="160" y="12"/>
                  </a:lnTo>
                  <a:lnTo>
                    <a:pt x="166" y="19"/>
                  </a:lnTo>
                  <a:lnTo>
                    <a:pt x="170" y="27"/>
                  </a:lnTo>
                  <a:lnTo>
                    <a:pt x="172" y="35"/>
                  </a:lnTo>
                  <a:lnTo>
                    <a:pt x="174" y="43"/>
                  </a:lnTo>
                  <a:lnTo>
                    <a:pt x="174" y="3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4"/>
            <p:cNvSpPr>
              <a:spLocks/>
            </p:cNvSpPr>
            <p:nvPr/>
          </p:nvSpPr>
          <p:spPr bwMode="auto">
            <a:xfrm>
              <a:off x="8229600" y="4703763"/>
              <a:ext cx="276225" cy="757238"/>
            </a:xfrm>
            <a:custGeom>
              <a:avLst/>
              <a:gdLst>
                <a:gd name="T0" fmla="*/ 174 w 174"/>
                <a:gd name="T1" fmla="*/ 430 h 477"/>
                <a:gd name="T2" fmla="*/ 174 w 174"/>
                <a:gd name="T3" fmla="*/ 430 h 477"/>
                <a:gd name="T4" fmla="*/ 172 w 174"/>
                <a:gd name="T5" fmla="*/ 441 h 477"/>
                <a:gd name="T6" fmla="*/ 170 w 174"/>
                <a:gd name="T7" fmla="*/ 449 h 477"/>
                <a:gd name="T8" fmla="*/ 166 w 174"/>
                <a:gd name="T9" fmla="*/ 457 h 477"/>
                <a:gd name="T10" fmla="*/ 160 w 174"/>
                <a:gd name="T11" fmla="*/ 463 h 477"/>
                <a:gd name="T12" fmla="*/ 154 w 174"/>
                <a:gd name="T13" fmla="*/ 469 h 477"/>
                <a:gd name="T14" fmla="*/ 146 w 174"/>
                <a:gd name="T15" fmla="*/ 473 h 477"/>
                <a:gd name="T16" fmla="*/ 137 w 174"/>
                <a:gd name="T17" fmla="*/ 475 h 477"/>
                <a:gd name="T18" fmla="*/ 127 w 174"/>
                <a:gd name="T19" fmla="*/ 477 h 477"/>
                <a:gd name="T20" fmla="*/ 47 w 174"/>
                <a:gd name="T21" fmla="*/ 477 h 477"/>
                <a:gd name="T22" fmla="*/ 47 w 174"/>
                <a:gd name="T23" fmla="*/ 477 h 477"/>
                <a:gd name="T24" fmla="*/ 37 w 174"/>
                <a:gd name="T25" fmla="*/ 475 h 477"/>
                <a:gd name="T26" fmla="*/ 29 w 174"/>
                <a:gd name="T27" fmla="*/ 473 h 477"/>
                <a:gd name="T28" fmla="*/ 20 w 174"/>
                <a:gd name="T29" fmla="*/ 469 h 477"/>
                <a:gd name="T30" fmla="*/ 14 w 174"/>
                <a:gd name="T31" fmla="*/ 463 h 477"/>
                <a:gd name="T32" fmla="*/ 8 w 174"/>
                <a:gd name="T33" fmla="*/ 457 h 477"/>
                <a:gd name="T34" fmla="*/ 4 w 174"/>
                <a:gd name="T35" fmla="*/ 449 h 477"/>
                <a:gd name="T36" fmla="*/ 2 w 174"/>
                <a:gd name="T37" fmla="*/ 441 h 477"/>
                <a:gd name="T38" fmla="*/ 0 w 174"/>
                <a:gd name="T39" fmla="*/ 430 h 477"/>
                <a:gd name="T40" fmla="*/ 0 w 174"/>
                <a:gd name="T41" fmla="*/ 47 h 477"/>
                <a:gd name="T42" fmla="*/ 0 w 174"/>
                <a:gd name="T43" fmla="*/ 47 h 477"/>
                <a:gd name="T44" fmla="*/ 2 w 174"/>
                <a:gd name="T45" fmla="*/ 37 h 477"/>
                <a:gd name="T46" fmla="*/ 4 w 174"/>
                <a:gd name="T47" fmla="*/ 29 h 477"/>
                <a:gd name="T48" fmla="*/ 8 w 174"/>
                <a:gd name="T49" fmla="*/ 20 h 477"/>
                <a:gd name="T50" fmla="*/ 14 w 174"/>
                <a:gd name="T51" fmla="*/ 12 h 477"/>
                <a:gd name="T52" fmla="*/ 20 w 174"/>
                <a:gd name="T53" fmla="*/ 8 h 477"/>
                <a:gd name="T54" fmla="*/ 29 w 174"/>
                <a:gd name="T55" fmla="*/ 4 h 477"/>
                <a:gd name="T56" fmla="*/ 37 w 174"/>
                <a:gd name="T57" fmla="*/ 0 h 477"/>
                <a:gd name="T58" fmla="*/ 47 w 174"/>
                <a:gd name="T59" fmla="*/ 0 h 477"/>
                <a:gd name="T60" fmla="*/ 127 w 174"/>
                <a:gd name="T61" fmla="*/ 0 h 477"/>
                <a:gd name="T62" fmla="*/ 127 w 174"/>
                <a:gd name="T63" fmla="*/ 0 h 477"/>
                <a:gd name="T64" fmla="*/ 137 w 174"/>
                <a:gd name="T65" fmla="*/ 0 h 477"/>
                <a:gd name="T66" fmla="*/ 146 w 174"/>
                <a:gd name="T67" fmla="*/ 4 h 477"/>
                <a:gd name="T68" fmla="*/ 154 w 174"/>
                <a:gd name="T69" fmla="*/ 8 h 477"/>
                <a:gd name="T70" fmla="*/ 160 w 174"/>
                <a:gd name="T71" fmla="*/ 12 h 477"/>
                <a:gd name="T72" fmla="*/ 166 w 174"/>
                <a:gd name="T73" fmla="*/ 20 h 477"/>
                <a:gd name="T74" fmla="*/ 170 w 174"/>
                <a:gd name="T75" fmla="*/ 29 h 477"/>
                <a:gd name="T76" fmla="*/ 172 w 174"/>
                <a:gd name="T77" fmla="*/ 37 h 477"/>
                <a:gd name="T78" fmla="*/ 174 w 174"/>
                <a:gd name="T79" fmla="*/ 47 h 477"/>
                <a:gd name="T80" fmla="*/ 174 w 174"/>
                <a:gd name="T81" fmla="*/ 43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477">
                  <a:moveTo>
                    <a:pt x="174" y="430"/>
                  </a:moveTo>
                  <a:lnTo>
                    <a:pt x="174" y="430"/>
                  </a:lnTo>
                  <a:lnTo>
                    <a:pt x="172" y="441"/>
                  </a:lnTo>
                  <a:lnTo>
                    <a:pt x="170" y="449"/>
                  </a:lnTo>
                  <a:lnTo>
                    <a:pt x="166" y="457"/>
                  </a:lnTo>
                  <a:lnTo>
                    <a:pt x="160" y="463"/>
                  </a:lnTo>
                  <a:lnTo>
                    <a:pt x="154" y="469"/>
                  </a:lnTo>
                  <a:lnTo>
                    <a:pt x="146" y="473"/>
                  </a:lnTo>
                  <a:lnTo>
                    <a:pt x="137" y="475"/>
                  </a:lnTo>
                  <a:lnTo>
                    <a:pt x="127" y="477"/>
                  </a:lnTo>
                  <a:lnTo>
                    <a:pt x="47" y="477"/>
                  </a:lnTo>
                  <a:lnTo>
                    <a:pt x="47" y="477"/>
                  </a:lnTo>
                  <a:lnTo>
                    <a:pt x="37" y="475"/>
                  </a:lnTo>
                  <a:lnTo>
                    <a:pt x="29" y="473"/>
                  </a:lnTo>
                  <a:lnTo>
                    <a:pt x="20" y="469"/>
                  </a:lnTo>
                  <a:lnTo>
                    <a:pt x="14" y="463"/>
                  </a:lnTo>
                  <a:lnTo>
                    <a:pt x="8" y="457"/>
                  </a:lnTo>
                  <a:lnTo>
                    <a:pt x="4" y="449"/>
                  </a:lnTo>
                  <a:lnTo>
                    <a:pt x="2" y="441"/>
                  </a:lnTo>
                  <a:lnTo>
                    <a:pt x="0" y="430"/>
                  </a:lnTo>
                  <a:lnTo>
                    <a:pt x="0" y="47"/>
                  </a:lnTo>
                  <a:lnTo>
                    <a:pt x="0" y="47"/>
                  </a:lnTo>
                  <a:lnTo>
                    <a:pt x="2" y="37"/>
                  </a:lnTo>
                  <a:lnTo>
                    <a:pt x="4" y="29"/>
                  </a:lnTo>
                  <a:lnTo>
                    <a:pt x="8" y="20"/>
                  </a:lnTo>
                  <a:lnTo>
                    <a:pt x="14" y="12"/>
                  </a:lnTo>
                  <a:lnTo>
                    <a:pt x="20" y="8"/>
                  </a:lnTo>
                  <a:lnTo>
                    <a:pt x="29" y="4"/>
                  </a:lnTo>
                  <a:lnTo>
                    <a:pt x="37" y="0"/>
                  </a:lnTo>
                  <a:lnTo>
                    <a:pt x="47" y="0"/>
                  </a:lnTo>
                  <a:lnTo>
                    <a:pt x="127" y="0"/>
                  </a:lnTo>
                  <a:lnTo>
                    <a:pt x="127" y="0"/>
                  </a:lnTo>
                  <a:lnTo>
                    <a:pt x="137" y="0"/>
                  </a:lnTo>
                  <a:lnTo>
                    <a:pt x="146" y="4"/>
                  </a:lnTo>
                  <a:lnTo>
                    <a:pt x="154" y="8"/>
                  </a:lnTo>
                  <a:lnTo>
                    <a:pt x="160" y="12"/>
                  </a:lnTo>
                  <a:lnTo>
                    <a:pt x="166" y="20"/>
                  </a:lnTo>
                  <a:lnTo>
                    <a:pt x="170" y="29"/>
                  </a:lnTo>
                  <a:lnTo>
                    <a:pt x="172" y="37"/>
                  </a:lnTo>
                  <a:lnTo>
                    <a:pt x="174" y="47"/>
                  </a:lnTo>
                  <a:lnTo>
                    <a:pt x="174" y="4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5"/>
            <p:cNvSpPr>
              <a:spLocks/>
            </p:cNvSpPr>
            <p:nvPr/>
          </p:nvSpPr>
          <p:spPr bwMode="auto">
            <a:xfrm>
              <a:off x="7861300" y="4995863"/>
              <a:ext cx="277812" cy="465138"/>
            </a:xfrm>
            <a:custGeom>
              <a:avLst/>
              <a:gdLst>
                <a:gd name="T0" fmla="*/ 175 w 175"/>
                <a:gd name="T1" fmla="*/ 248 h 293"/>
                <a:gd name="T2" fmla="*/ 175 w 175"/>
                <a:gd name="T3" fmla="*/ 248 h 293"/>
                <a:gd name="T4" fmla="*/ 173 w 175"/>
                <a:gd name="T5" fmla="*/ 259 h 293"/>
                <a:gd name="T6" fmla="*/ 171 w 175"/>
                <a:gd name="T7" fmla="*/ 267 h 293"/>
                <a:gd name="T8" fmla="*/ 166 w 175"/>
                <a:gd name="T9" fmla="*/ 273 h 293"/>
                <a:gd name="T10" fmla="*/ 160 w 175"/>
                <a:gd name="T11" fmla="*/ 279 h 293"/>
                <a:gd name="T12" fmla="*/ 154 w 175"/>
                <a:gd name="T13" fmla="*/ 285 h 293"/>
                <a:gd name="T14" fmla="*/ 146 w 175"/>
                <a:gd name="T15" fmla="*/ 289 h 293"/>
                <a:gd name="T16" fmla="*/ 138 w 175"/>
                <a:gd name="T17" fmla="*/ 291 h 293"/>
                <a:gd name="T18" fmla="*/ 130 w 175"/>
                <a:gd name="T19" fmla="*/ 293 h 293"/>
                <a:gd name="T20" fmla="*/ 46 w 175"/>
                <a:gd name="T21" fmla="*/ 293 h 293"/>
                <a:gd name="T22" fmla="*/ 46 w 175"/>
                <a:gd name="T23" fmla="*/ 293 h 293"/>
                <a:gd name="T24" fmla="*/ 35 w 175"/>
                <a:gd name="T25" fmla="*/ 291 h 293"/>
                <a:gd name="T26" fmla="*/ 27 w 175"/>
                <a:gd name="T27" fmla="*/ 289 h 293"/>
                <a:gd name="T28" fmla="*/ 19 w 175"/>
                <a:gd name="T29" fmla="*/ 285 h 293"/>
                <a:gd name="T30" fmla="*/ 13 w 175"/>
                <a:gd name="T31" fmla="*/ 279 h 293"/>
                <a:gd name="T32" fmla="*/ 9 w 175"/>
                <a:gd name="T33" fmla="*/ 273 h 293"/>
                <a:gd name="T34" fmla="*/ 5 w 175"/>
                <a:gd name="T35" fmla="*/ 267 h 293"/>
                <a:gd name="T36" fmla="*/ 0 w 175"/>
                <a:gd name="T37" fmla="*/ 259 h 293"/>
                <a:gd name="T38" fmla="*/ 0 w 175"/>
                <a:gd name="T39" fmla="*/ 248 h 293"/>
                <a:gd name="T40" fmla="*/ 0 w 175"/>
                <a:gd name="T41" fmla="*/ 45 h 293"/>
                <a:gd name="T42" fmla="*/ 0 w 175"/>
                <a:gd name="T43" fmla="*/ 45 h 293"/>
                <a:gd name="T44" fmla="*/ 0 w 175"/>
                <a:gd name="T45" fmla="*/ 35 h 293"/>
                <a:gd name="T46" fmla="*/ 5 w 175"/>
                <a:gd name="T47" fmla="*/ 27 h 293"/>
                <a:gd name="T48" fmla="*/ 9 w 175"/>
                <a:gd name="T49" fmla="*/ 21 h 293"/>
                <a:gd name="T50" fmla="*/ 13 w 175"/>
                <a:gd name="T51" fmla="*/ 13 h 293"/>
                <a:gd name="T52" fmla="*/ 19 w 175"/>
                <a:gd name="T53" fmla="*/ 9 h 293"/>
                <a:gd name="T54" fmla="*/ 27 w 175"/>
                <a:gd name="T55" fmla="*/ 4 h 293"/>
                <a:gd name="T56" fmla="*/ 35 w 175"/>
                <a:gd name="T57" fmla="*/ 2 h 293"/>
                <a:gd name="T58" fmla="*/ 46 w 175"/>
                <a:gd name="T59" fmla="*/ 0 h 293"/>
                <a:gd name="T60" fmla="*/ 130 w 175"/>
                <a:gd name="T61" fmla="*/ 0 h 293"/>
                <a:gd name="T62" fmla="*/ 130 w 175"/>
                <a:gd name="T63" fmla="*/ 0 h 293"/>
                <a:gd name="T64" fmla="*/ 138 w 175"/>
                <a:gd name="T65" fmla="*/ 2 h 293"/>
                <a:gd name="T66" fmla="*/ 146 w 175"/>
                <a:gd name="T67" fmla="*/ 4 h 293"/>
                <a:gd name="T68" fmla="*/ 154 w 175"/>
                <a:gd name="T69" fmla="*/ 9 h 293"/>
                <a:gd name="T70" fmla="*/ 160 w 175"/>
                <a:gd name="T71" fmla="*/ 13 h 293"/>
                <a:gd name="T72" fmla="*/ 166 w 175"/>
                <a:gd name="T73" fmla="*/ 21 h 293"/>
                <a:gd name="T74" fmla="*/ 171 w 175"/>
                <a:gd name="T75" fmla="*/ 27 h 293"/>
                <a:gd name="T76" fmla="*/ 173 w 175"/>
                <a:gd name="T77" fmla="*/ 35 h 293"/>
                <a:gd name="T78" fmla="*/ 175 w 175"/>
                <a:gd name="T79" fmla="*/ 45 h 293"/>
                <a:gd name="T80" fmla="*/ 175 w 175"/>
                <a:gd name="T81" fmla="*/ 24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93">
                  <a:moveTo>
                    <a:pt x="175" y="248"/>
                  </a:moveTo>
                  <a:lnTo>
                    <a:pt x="175" y="248"/>
                  </a:lnTo>
                  <a:lnTo>
                    <a:pt x="173" y="259"/>
                  </a:lnTo>
                  <a:lnTo>
                    <a:pt x="171" y="267"/>
                  </a:lnTo>
                  <a:lnTo>
                    <a:pt x="166" y="273"/>
                  </a:lnTo>
                  <a:lnTo>
                    <a:pt x="160" y="279"/>
                  </a:lnTo>
                  <a:lnTo>
                    <a:pt x="154" y="285"/>
                  </a:lnTo>
                  <a:lnTo>
                    <a:pt x="146" y="289"/>
                  </a:lnTo>
                  <a:lnTo>
                    <a:pt x="138" y="291"/>
                  </a:lnTo>
                  <a:lnTo>
                    <a:pt x="130" y="293"/>
                  </a:lnTo>
                  <a:lnTo>
                    <a:pt x="46" y="293"/>
                  </a:lnTo>
                  <a:lnTo>
                    <a:pt x="46" y="293"/>
                  </a:lnTo>
                  <a:lnTo>
                    <a:pt x="35" y="291"/>
                  </a:lnTo>
                  <a:lnTo>
                    <a:pt x="27" y="289"/>
                  </a:lnTo>
                  <a:lnTo>
                    <a:pt x="19" y="285"/>
                  </a:lnTo>
                  <a:lnTo>
                    <a:pt x="13" y="279"/>
                  </a:lnTo>
                  <a:lnTo>
                    <a:pt x="9" y="273"/>
                  </a:lnTo>
                  <a:lnTo>
                    <a:pt x="5" y="267"/>
                  </a:lnTo>
                  <a:lnTo>
                    <a:pt x="0" y="259"/>
                  </a:lnTo>
                  <a:lnTo>
                    <a:pt x="0" y="248"/>
                  </a:lnTo>
                  <a:lnTo>
                    <a:pt x="0" y="45"/>
                  </a:lnTo>
                  <a:lnTo>
                    <a:pt x="0" y="45"/>
                  </a:lnTo>
                  <a:lnTo>
                    <a:pt x="0" y="35"/>
                  </a:lnTo>
                  <a:lnTo>
                    <a:pt x="5" y="27"/>
                  </a:lnTo>
                  <a:lnTo>
                    <a:pt x="9" y="21"/>
                  </a:lnTo>
                  <a:lnTo>
                    <a:pt x="13" y="13"/>
                  </a:lnTo>
                  <a:lnTo>
                    <a:pt x="19" y="9"/>
                  </a:lnTo>
                  <a:lnTo>
                    <a:pt x="27" y="4"/>
                  </a:lnTo>
                  <a:lnTo>
                    <a:pt x="35" y="2"/>
                  </a:lnTo>
                  <a:lnTo>
                    <a:pt x="46" y="0"/>
                  </a:lnTo>
                  <a:lnTo>
                    <a:pt x="130" y="0"/>
                  </a:lnTo>
                  <a:lnTo>
                    <a:pt x="130" y="0"/>
                  </a:lnTo>
                  <a:lnTo>
                    <a:pt x="138" y="2"/>
                  </a:lnTo>
                  <a:lnTo>
                    <a:pt x="146" y="4"/>
                  </a:lnTo>
                  <a:lnTo>
                    <a:pt x="154" y="9"/>
                  </a:lnTo>
                  <a:lnTo>
                    <a:pt x="160" y="13"/>
                  </a:lnTo>
                  <a:lnTo>
                    <a:pt x="166" y="21"/>
                  </a:lnTo>
                  <a:lnTo>
                    <a:pt x="171" y="27"/>
                  </a:lnTo>
                  <a:lnTo>
                    <a:pt x="173" y="35"/>
                  </a:lnTo>
                  <a:lnTo>
                    <a:pt x="175" y="45"/>
                  </a:lnTo>
                  <a:lnTo>
                    <a:pt x="175"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6"/>
            <p:cNvSpPr>
              <a:spLocks/>
            </p:cNvSpPr>
            <p:nvPr/>
          </p:nvSpPr>
          <p:spPr bwMode="auto">
            <a:xfrm>
              <a:off x="7138988" y="4264025"/>
              <a:ext cx="1311275" cy="690563"/>
            </a:xfrm>
            <a:custGeom>
              <a:avLst/>
              <a:gdLst>
                <a:gd name="T0" fmla="*/ 826 w 826"/>
                <a:gd name="T1" fmla="*/ 0 h 435"/>
                <a:gd name="T2" fmla="*/ 656 w 826"/>
                <a:gd name="T3" fmla="*/ 19 h 435"/>
                <a:gd name="T4" fmla="*/ 712 w 826"/>
                <a:gd name="T5" fmla="*/ 76 h 435"/>
                <a:gd name="T6" fmla="*/ 529 w 826"/>
                <a:gd name="T7" fmla="*/ 299 h 435"/>
                <a:gd name="T8" fmla="*/ 339 w 826"/>
                <a:gd name="T9" fmla="*/ 123 h 435"/>
                <a:gd name="T10" fmla="*/ 339 w 826"/>
                <a:gd name="T11" fmla="*/ 123 h 435"/>
                <a:gd name="T12" fmla="*/ 332 w 826"/>
                <a:gd name="T13" fmla="*/ 119 h 435"/>
                <a:gd name="T14" fmla="*/ 328 w 826"/>
                <a:gd name="T15" fmla="*/ 117 h 435"/>
                <a:gd name="T16" fmla="*/ 316 w 826"/>
                <a:gd name="T17" fmla="*/ 115 h 435"/>
                <a:gd name="T18" fmla="*/ 304 w 826"/>
                <a:gd name="T19" fmla="*/ 117 h 435"/>
                <a:gd name="T20" fmla="*/ 298 w 826"/>
                <a:gd name="T21" fmla="*/ 119 h 435"/>
                <a:gd name="T22" fmla="*/ 291 w 826"/>
                <a:gd name="T23" fmla="*/ 123 h 435"/>
                <a:gd name="T24" fmla="*/ 13 w 826"/>
                <a:gd name="T25" fmla="*/ 375 h 435"/>
                <a:gd name="T26" fmla="*/ 13 w 826"/>
                <a:gd name="T27" fmla="*/ 375 h 435"/>
                <a:gd name="T28" fmla="*/ 9 w 826"/>
                <a:gd name="T29" fmla="*/ 381 h 435"/>
                <a:gd name="T30" fmla="*/ 5 w 826"/>
                <a:gd name="T31" fmla="*/ 388 h 435"/>
                <a:gd name="T32" fmla="*/ 3 w 826"/>
                <a:gd name="T33" fmla="*/ 394 h 435"/>
                <a:gd name="T34" fmla="*/ 0 w 826"/>
                <a:gd name="T35" fmla="*/ 400 h 435"/>
                <a:gd name="T36" fmla="*/ 3 w 826"/>
                <a:gd name="T37" fmla="*/ 406 h 435"/>
                <a:gd name="T38" fmla="*/ 3 w 826"/>
                <a:gd name="T39" fmla="*/ 412 h 435"/>
                <a:gd name="T40" fmla="*/ 7 w 826"/>
                <a:gd name="T41" fmla="*/ 418 h 435"/>
                <a:gd name="T42" fmla="*/ 11 w 826"/>
                <a:gd name="T43" fmla="*/ 424 h 435"/>
                <a:gd name="T44" fmla="*/ 11 w 826"/>
                <a:gd name="T45" fmla="*/ 424 h 435"/>
                <a:gd name="T46" fmla="*/ 15 w 826"/>
                <a:gd name="T47" fmla="*/ 429 h 435"/>
                <a:gd name="T48" fmla="*/ 21 w 826"/>
                <a:gd name="T49" fmla="*/ 433 h 435"/>
                <a:gd name="T50" fmla="*/ 29 w 826"/>
                <a:gd name="T51" fmla="*/ 435 h 435"/>
                <a:gd name="T52" fmla="*/ 35 w 826"/>
                <a:gd name="T53" fmla="*/ 435 h 435"/>
                <a:gd name="T54" fmla="*/ 35 w 826"/>
                <a:gd name="T55" fmla="*/ 435 h 435"/>
                <a:gd name="T56" fmla="*/ 48 w 826"/>
                <a:gd name="T57" fmla="*/ 433 h 435"/>
                <a:gd name="T58" fmla="*/ 58 w 826"/>
                <a:gd name="T59" fmla="*/ 426 h 435"/>
                <a:gd name="T60" fmla="*/ 58 w 826"/>
                <a:gd name="T61" fmla="*/ 426 h 435"/>
                <a:gd name="T62" fmla="*/ 314 w 826"/>
                <a:gd name="T63" fmla="*/ 195 h 435"/>
                <a:gd name="T64" fmla="*/ 509 w 826"/>
                <a:gd name="T65" fmla="*/ 375 h 435"/>
                <a:gd name="T66" fmla="*/ 509 w 826"/>
                <a:gd name="T67" fmla="*/ 375 h 435"/>
                <a:gd name="T68" fmla="*/ 515 w 826"/>
                <a:gd name="T69" fmla="*/ 379 h 435"/>
                <a:gd name="T70" fmla="*/ 521 w 826"/>
                <a:gd name="T71" fmla="*/ 381 h 435"/>
                <a:gd name="T72" fmla="*/ 527 w 826"/>
                <a:gd name="T73" fmla="*/ 383 h 435"/>
                <a:gd name="T74" fmla="*/ 535 w 826"/>
                <a:gd name="T75" fmla="*/ 383 h 435"/>
                <a:gd name="T76" fmla="*/ 535 w 826"/>
                <a:gd name="T77" fmla="*/ 383 h 435"/>
                <a:gd name="T78" fmla="*/ 541 w 826"/>
                <a:gd name="T79" fmla="*/ 381 h 435"/>
                <a:gd name="T80" fmla="*/ 548 w 826"/>
                <a:gd name="T81" fmla="*/ 379 h 435"/>
                <a:gd name="T82" fmla="*/ 554 w 826"/>
                <a:gd name="T83" fmla="*/ 375 h 435"/>
                <a:gd name="T84" fmla="*/ 558 w 826"/>
                <a:gd name="T85" fmla="*/ 371 h 435"/>
                <a:gd name="T86" fmla="*/ 761 w 826"/>
                <a:gd name="T87" fmla="*/ 123 h 435"/>
                <a:gd name="T88" fmla="*/ 808 w 826"/>
                <a:gd name="T89" fmla="*/ 170 h 435"/>
                <a:gd name="T90" fmla="*/ 826 w 826"/>
                <a:gd name="T9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6" h="435">
                  <a:moveTo>
                    <a:pt x="826" y="0"/>
                  </a:moveTo>
                  <a:lnTo>
                    <a:pt x="656" y="19"/>
                  </a:lnTo>
                  <a:lnTo>
                    <a:pt x="712" y="76"/>
                  </a:lnTo>
                  <a:lnTo>
                    <a:pt x="529" y="299"/>
                  </a:lnTo>
                  <a:lnTo>
                    <a:pt x="339" y="123"/>
                  </a:lnTo>
                  <a:lnTo>
                    <a:pt x="339" y="123"/>
                  </a:lnTo>
                  <a:lnTo>
                    <a:pt x="332" y="119"/>
                  </a:lnTo>
                  <a:lnTo>
                    <a:pt x="328" y="117"/>
                  </a:lnTo>
                  <a:lnTo>
                    <a:pt x="316" y="115"/>
                  </a:lnTo>
                  <a:lnTo>
                    <a:pt x="304" y="117"/>
                  </a:lnTo>
                  <a:lnTo>
                    <a:pt x="298" y="119"/>
                  </a:lnTo>
                  <a:lnTo>
                    <a:pt x="291" y="123"/>
                  </a:lnTo>
                  <a:lnTo>
                    <a:pt x="13" y="375"/>
                  </a:lnTo>
                  <a:lnTo>
                    <a:pt x="13" y="375"/>
                  </a:lnTo>
                  <a:lnTo>
                    <a:pt x="9" y="381"/>
                  </a:lnTo>
                  <a:lnTo>
                    <a:pt x="5" y="388"/>
                  </a:lnTo>
                  <a:lnTo>
                    <a:pt x="3" y="394"/>
                  </a:lnTo>
                  <a:lnTo>
                    <a:pt x="0" y="400"/>
                  </a:lnTo>
                  <a:lnTo>
                    <a:pt x="3" y="406"/>
                  </a:lnTo>
                  <a:lnTo>
                    <a:pt x="3" y="412"/>
                  </a:lnTo>
                  <a:lnTo>
                    <a:pt x="7" y="418"/>
                  </a:lnTo>
                  <a:lnTo>
                    <a:pt x="11" y="424"/>
                  </a:lnTo>
                  <a:lnTo>
                    <a:pt x="11" y="424"/>
                  </a:lnTo>
                  <a:lnTo>
                    <a:pt x="15" y="429"/>
                  </a:lnTo>
                  <a:lnTo>
                    <a:pt x="21" y="433"/>
                  </a:lnTo>
                  <a:lnTo>
                    <a:pt x="29" y="435"/>
                  </a:lnTo>
                  <a:lnTo>
                    <a:pt x="35" y="435"/>
                  </a:lnTo>
                  <a:lnTo>
                    <a:pt x="35" y="435"/>
                  </a:lnTo>
                  <a:lnTo>
                    <a:pt x="48" y="433"/>
                  </a:lnTo>
                  <a:lnTo>
                    <a:pt x="58" y="426"/>
                  </a:lnTo>
                  <a:lnTo>
                    <a:pt x="58" y="426"/>
                  </a:lnTo>
                  <a:lnTo>
                    <a:pt x="314" y="195"/>
                  </a:lnTo>
                  <a:lnTo>
                    <a:pt x="509" y="375"/>
                  </a:lnTo>
                  <a:lnTo>
                    <a:pt x="509" y="375"/>
                  </a:lnTo>
                  <a:lnTo>
                    <a:pt x="515" y="379"/>
                  </a:lnTo>
                  <a:lnTo>
                    <a:pt x="521" y="381"/>
                  </a:lnTo>
                  <a:lnTo>
                    <a:pt x="527" y="383"/>
                  </a:lnTo>
                  <a:lnTo>
                    <a:pt x="535" y="383"/>
                  </a:lnTo>
                  <a:lnTo>
                    <a:pt x="535" y="383"/>
                  </a:lnTo>
                  <a:lnTo>
                    <a:pt x="541" y="381"/>
                  </a:lnTo>
                  <a:lnTo>
                    <a:pt x="548" y="379"/>
                  </a:lnTo>
                  <a:lnTo>
                    <a:pt x="554" y="375"/>
                  </a:lnTo>
                  <a:lnTo>
                    <a:pt x="558" y="371"/>
                  </a:lnTo>
                  <a:lnTo>
                    <a:pt x="761" y="123"/>
                  </a:lnTo>
                  <a:lnTo>
                    <a:pt x="808" y="170"/>
                  </a:lnTo>
                  <a:lnTo>
                    <a:pt x="8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899623" y="4194927"/>
            <a:ext cx="1246976" cy="1342336"/>
            <a:chOff x="7032625" y="1241425"/>
            <a:chExt cx="1404937" cy="1497013"/>
          </a:xfrm>
          <a:solidFill>
            <a:schemeClr val="bg1"/>
          </a:solidFill>
        </p:grpSpPr>
        <p:sp>
          <p:nvSpPr>
            <p:cNvPr id="33" name="Freeform 37"/>
            <p:cNvSpPr>
              <a:spLocks/>
            </p:cNvSpPr>
            <p:nvPr/>
          </p:nvSpPr>
          <p:spPr bwMode="auto">
            <a:xfrm>
              <a:off x="7634288" y="2071688"/>
              <a:ext cx="201612" cy="517525"/>
            </a:xfrm>
            <a:custGeom>
              <a:avLst/>
              <a:gdLst>
                <a:gd name="T0" fmla="*/ 0 w 127"/>
                <a:gd name="T1" fmla="*/ 164 h 326"/>
                <a:gd name="T2" fmla="*/ 64 w 127"/>
                <a:gd name="T3" fmla="*/ 326 h 326"/>
                <a:gd name="T4" fmla="*/ 127 w 127"/>
                <a:gd name="T5" fmla="*/ 166 h 326"/>
                <a:gd name="T6" fmla="*/ 92 w 127"/>
                <a:gd name="T7" fmla="*/ 53 h 326"/>
                <a:gd name="T8" fmla="*/ 92 w 127"/>
                <a:gd name="T9" fmla="*/ 53 h 326"/>
                <a:gd name="T10" fmla="*/ 96 w 127"/>
                <a:gd name="T11" fmla="*/ 47 h 326"/>
                <a:gd name="T12" fmla="*/ 98 w 127"/>
                <a:gd name="T13" fmla="*/ 41 h 326"/>
                <a:gd name="T14" fmla="*/ 98 w 127"/>
                <a:gd name="T15" fmla="*/ 16 h 326"/>
                <a:gd name="T16" fmla="*/ 98 w 127"/>
                <a:gd name="T17" fmla="*/ 16 h 326"/>
                <a:gd name="T18" fmla="*/ 96 w 127"/>
                <a:gd name="T19" fmla="*/ 10 h 326"/>
                <a:gd name="T20" fmla="*/ 92 w 127"/>
                <a:gd name="T21" fmla="*/ 4 h 326"/>
                <a:gd name="T22" fmla="*/ 88 w 127"/>
                <a:gd name="T23" fmla="*/ 2 h 326"/>
                <a:gd name="T24" fmla="*/ 82 w 127"/>
                <a:gd name="T25" fmla="*/ 0 h 326"/>
                <a:gd name="T26" fmla="*/ 43 w 127"/>
                <a:gd name="T27" fmla="*/ 0 h 326"/>
                <a:gd name="T28" fmla="*/ 43 w 127"/>
                <a:gd name="T29" fmla="*/ 0 h 326"/>
                <a:gd name="T30" fmla="*/ 37 w 127"/>
                <a:gd name="T31" fmla="*/ 2 h 326"/>
                <a:gd name="T32" fmla="*/ 33 w 127"/>
                <a:gd name="T33" fmla="*/ 4 h 326"/>
                <a:gd name="T34" fmla="*/ 29 w 127"/>
                <a:gd name="T35" fmla="*/ 10 h 326"/>
                <a:gd name="T36" fmla="*/ 29 w 127"/>
                <a:gd name="T37" fmla="*/ 16 h 326"/>
                <a:gd name="T38" fmla="*/ 29 w 127"/>
                <a:gd name="T39" fmla="*/ 41 h 326"/>
                <a:gd name="T40" fmla="*/ 29 w 127"/>
                <a:gd name="T41" fmla="*/ 41 h 326"/>
                <a:gd name="T42" fmla="*/ 31 w 127"/>
                <a:gd name="T43" fmla="*/ 49 h 326"/>
                <a:gd name="T44" fmla="*/ 35 w 127"/>
                <a:gd name="T45" fmla="*/ 53 h 326"/>
                <a:gd name="T46" fmla="*/ 0 w 127"/>
                <a:gd name="T47" fmla="*/ 164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 h="326">
                  <a:moveTo>
                    <a:pt x="0" y="164"/>
                  </a:moveTo>
                  <a:lnTo>
                    <a:pt x="64" y="326"/>
                  </a:lnTo>
                  <a:lnTo>
                    <a:pt x="127" y="166"/>
                  </a:lnTo>
                  <a:lnTo>
                    <a:pt x="92" y="53"/>
                  </a:lnTo>
                  <a:lnTo>
                    <a:pt x="92" y="53"/>
                  </a:lnTo>
                  <a:lnTo>
                    <a:pt x="96" y="47"/>
                  </a:lnTo>
                  <a:lnTo>
                    <a:pt x="98" y="41"/>
                  </a:lnTo>
                  <a:lnTo>
                    <a:pt x="98" y="16"/>
                  </a:lnTo>
                  <a:lnTo>
                    <a:pt x="98" y="16"/>
                  </a:lnTo>
                  <a:lnTo>
                    <a:pt x="96" y="10"/>
                  </a:lnTo>
                  <a:lnTo>
                    <a:pt x="92" y="4"/>
                  </a:lnTo>
                  <a:lnTo>
                    <a:pt x="88" y="2"/>
                  </a:lnTo>
                  <a:lnTo>
                    <a:pt x="82" y="0"/>
                  </a:lnTo>
                  <a:lnTo>
                    <a:pt x="43" y="0"/>
                  </a:lnTo>
                  <a:lnTo>
                    <a:pt x="43" y="0"/>
                  </a:lnTo>
                  <a:lnTo>
                    <a:pt x="37" y="2"/>
                  </a:lnTo>
                  <a:lnTo>
                    <a:pt x="33" y="4"/>
                  </a:lnTo>
                  <a:lnTo>
                    <a:pt x="29" y="10"/>
                  </a:lnTo>
                  <a:lnTo>
                    <a:pt x="29" y="16"/>
                  </a:lnTo>
                  <a:lnTo>
                    <a:pt x="29" y="41"/>
                  </a:lnTo>
                  <a:lnTo>
                    <a:pt x="29" y="41"/>
                  </a:lnTo>
                  <a:lnTo>
                    <a:pt x="31" y="49"/>
                  </a:lnTo>
                  <a:lnTo>
                    <a:pt x="35" y="53"/>
                  </a:lnTo>
                  <a:lnTo>
                    <a:pt x="0"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8"/>
            <p:cNvSpPr>
              <a:spLocks/>
            </p:cNvSpPr>
            <p:nvPr/>
          </p:nvSpPr>
          <p:spPr bwMode="auto">
            <a:xfrm>
              <a:off x="7032625" y="2068513"/>
              <a:ext cx="1404937" cy="669925"/>
            </a:xfrm>
            <a:custGeom>
              <a:avLst/>
              <a:gdLst>
                <a:gd name="T0" fmla="*/ 606 w 885"/>
                <a:gd name="T1" fmla="*/ 0 h 422"/>
                <a:gd name="T2" fmla="*/ 443 w 885"/>
                <a:gd name="T3" fmla="*/ 420 h 422"/>
                <a:gd name="T4" fmla="*/ 279 w 885"/>
                <a:gd name="T5" fmla="*/ 0 h 422"/>
                <a:gd name="T6" fmla="*/ 279 w 885"/>
                <a:gd name="T7" fmla="*/ 0 h 422"/>
                <a:gd name="T8" fmla="*/ 250 w 885"/>
                <a:gd name="T9" fmla="*/ 14 h 422"/>
                <a:gd name="T10" fmla="*/ 221 w 885"/>
                <a:gd name="T11" fmla="*/ 28 h 422"/>
                <a:gd name="T12" fmla="*/ 195 w 885"/>
                <a:gd name="T13" fmla="*/ 47 h 422"/>
                <a:gd name="T14" fmla="*/ 170 w 885"/>
                <a:gd name="T15" fmla="*/ 65 h 422"/>
                <a:gd name="T16" fmla="*/ 147 w 885"/>
                <a:gd name="T17" fmla="*/ 88 h 422"/>
                <a:gd name="T18" fmla="*/ 127 w 885"/>
                <a:gd name="T19" fmla="*/ 110 h 422"/>
                <a:gd name="T20" fmla="*/ 108 w 885"/>
                <a:gd name="T21" fmla="*/ 135 h 422"/>
                <a:gd name="T22" fmla="*/ 90 w 885"/>
                <a:gd name="T23" fmla="*/ 162 h 422"/>
                <a:gd name="T24" fmla="*/ 74 w 885"/>
                <a:gd name="T25" fmla="*/ 190 h 422"/>
                <a:gd name="T26" fmla="*/ 59 w 885"/>
                <a:gd name="T27" fmla="*/ 219 h 422"/>
                <a:gd name="T28" fmla="*/ 47 w 885"/>
                <a:gd name="T29" fmla="*/ 250 h 422"/>
                <a:gd name="T30" fmla="*/ 35 w 885"/>
                <a:gd name="T31" fmla="*/ 282 h 422"/>
                <a:gd name="T32" fmla="*/ 24 w 885"/>
                <a:gd name="T33" fmla="*/ 315 h 422"/>
                <a:gd name="T34" fmla="*/ 14 w 885"/>
                <a:gd name="T35" fmla="*/ 350 h 422"/>
                <a:gd name="T36" fmla="*/ 6 w 885"/>
                <a:gd name="T37" fmla="*/ 385 h 422"/>
                <a:gd name="T38" fmla="*/ 0 w 885"/>
                <a:gd name="T39" fmla="*/ 422 h 422"/>
                <a:gd name="T40" fmla="*/ 885 w 885"/>
                <a:gd name="T41" fmla="*/ 422 h 422"/>
                <a:gd name="T42" fmla="*/ 885 w 885"/>
                <a:gd name="T43" fmla="*/ 422 h 422"/>
                <a:gd name="T44" fmla="*/ 879 w 885"/>
                <a:gd name="T45" fmla="*/ 385 h 422"/>
                <a:gd name="T46" fmla="*/ 871 w 885"/>
                <a:gd name="T47" fmla="*/ 350 h 422"/>
                <a:gd name="T48" fmla="*/ 861 w 885"/>
                <a:gd name="T49" fmla="*/ 315 h 422"/>
                <a:gd name="T50" fmla="*/ 850 w 885"/>
                <a:gd name="T51" fmla="*/ 282 h 422"/>
                <a:gd name="T52" fmla="*/ 838 w 885"/>
                <a:gd name="T53" fmla="*/ 250 h 422"/>
                <a:gd name="T54" fmla="*/ 826 w 885"/>
                <a:gd name="T55" fmla="*/ 219 h 422"/>
                <a:gd name="T56" fmla="*/ 811 w 885"/>
                <a:gd name="T57" fmla="*/ 190 h 422"/>
                <a:gd name="T58" fmla="*/ 795 w 885"/>
                <a:gd name="T59" fmla="*/ 162 h 422"/>
                <a:gd name="T60" fmla="*/ 777 w 885"/>
                <a:gd name="T61" fmla="*/ 135 h 422"/>
                <a:gd name="T62" fmla="*/ 758 w 885"/>
                <a:gd name="T63" fmla="*/ 110 h 422"/>
                <a:gd name="T64" fmla="*/ 738 w 885"/>
                <a:gd name="T65" fmla="*/ 88 h 422"/>
                <a:gd name="T66" fmla="*/ 715 w 885"/>
                <a:gd name="T67" fmla="*/ 65 h 422"/>
                <a:gd name="T68" fmla="*/ 690 w 885"/>
                <a:gd name="T69" fmla="*/ 47 h 422"/>
                <a:gd name="T70" fmla="*/ 664 w 885"/>
                <a:gd name="T71" fmla="*/ 28 h 422"/>
                <a:gd name="T72" fmla="*/ 635 w 885"/>
                <a:gd name="T73" fmla="*/ 14 h 422"/>
                <a:gd name="T74" fmla="*/ 606 w 885"/>
                <a:gd name="T75" fmla="*/ 0 h 422"/>
                <a:gd name="T76" fmla="*/ 606 w 885"/>
                <a:gd name="T77"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5" h="422">
                  <a:moveTo>
                    <a:pt x="606" y="0"/>
                  </a:moveTo>
                  <a:lnTo>
                    <a:pt x="443" y="420"/>
                  </a:lnTo>
                  <a:lnTo>
                    <a:pt x="279" y="0"/>
                  </a:lnTo>
                  <a:lnTo>
                    <a:pt x="279" y="0"/>
                  </a:lnTo>
                  <a:lnTo>
                    <a:pt x="250" y="14"/>
                  </a:lnTo>
                  <a:lnTo>
                    <a:pt x="221" y="28"/>
                  </a:lnTo>
                  <a:lnTo>
                    <a:pt x="195" y="47"/>
                  </a:lnTo>
                  <a:lnTo>
                    <a:pt x="170" y="65"/>
                  </a:lnTo>
                  <a:lnTo>
                    <a:pt x="147" y="88"/>
                  </a:lnTo>
                  <a:lnTo>
                    <a:pt x="127" y="110"/>
                  </a:lnTo>
                  <a:lnTo>
                    <a:pt x="108" y="135"/>
                  </a:lnTo>
                  <a:lnTo>
                    <a:pt x="90" y="162"/>
                  </a:lnTo>
                  <a:lnTo>
                    <a:pt x="74" y="190"/>
                  </a:lnTo>
                  <a:lnTo>
                    <a:pt x="59" y="219"/>
                  </a:lnTo>
                  <a:lnTo>
                    <a:pt x="47" y="250"/>
                  </a:lnTo>
                  <a:lnTo>
                    <a:pt x="35" y="282"/>
                  </a:lnTo>
                  <a:lnTo>
                    <a:pt x="24" y="315"/>
                  </a:lnTo>
                  <a:lnTo>
                    <a:pt x="14" y="350"/>
                  </a:lnTo>
                  <a:lnTo>
                    <a:pt x="6" y="385"/>
                  </a:lnTo>
                  <a:lnTo>
                    <a:pt x="0" y="422"/>
                  </a:lnTo>
                  <a:lnTo>
                    <a:pt x="885" y="422"/>
                  </a:lnTo>
                  <a:lnTo>
                    <a:pt x="885" y="422"/>
                  </a:lnTo>
                  <a:lnTo>
                    <a:pt x="879" y="385"/>
                  </a:lnTo>
                  <a:lnTo>
                    <a:pt x="871" y="350"/>
                  </a:lnTo>
                  <a:lnTo>
                    <a:pt x="861" y="315"/>
                  </a:lnTo>
                  <a:lnTo>
                    <a:pt x="850" y="282"/>
                  </a:lnTo>
                  <a:lnTo>
                    <a:pt x="838" y="250"/>
                  </a:lnTo>
                  <a:lnTo>
                    <a:pt x="826" y="219"/>
                  </a:lnTo>
                  <a:lnTo>
                    <a:pt x="811" y="190"/>
                  </a:lnTo>
                  <a:lnTo>
                    <a:pt x="795" y="162"/>
                  </a:lnTo>
                  <a:lnTo>
                    <a:pt x="777" y="135"/>
                  </a:lnTo>
                  <a:lnTo>
                    <a:pt x="758" y="110"/>
                  </a:lnTo>
                  <a:lnTo>
                    <a:pt x="738" y="88"/>
                  </a:lnTo>
                  <a:lnTo>
                    <a:pt x="715" y="65"/>
                  </a:lnTo>
                  <a:lnTo>
                    <a:pt x="690" y="47"/>
                  </a:lnTo>
                  <a:lnTo>
                    <a:pt x="664" y="28"/>
                  </a:lnTo>
                  <a:lnTo>
                    <a:pt x="635" y="14"/>
                  </a:lnTo>
                  <a:lnTo>
                    <a:pt x="606" y="0"/>
                  </a:lnTo>
                  <a:lnTo>
                    <a:pt x="60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9"/>
            <p:cNvSpPr>
              <a:spLocks noEditPoints="1"/>
            </p:cNvSpPr>
            <p:nvPr/>
          </p:nvSpPr>
          <p:spPr bwMode="auto">
            <a:xfrm>
              <a:off x="7354888" y="1241425"/>
              <a:ext cx="763587" cy="765175"/>
            </a:xfrm>
            <a:custGeom>
              <a:avLst/>
              <a:gdLst>
                <a:gd name="T0" fmla="*/ 217 w 481"/>
                <a:gd name="T1" fmla="*/ 0 h 482"/>
                <a:gd name="T2" fmla="*/ 147 w 481"/>
                <a:gd name="T3" fmla="*/ 18 h 482"/>
                <a:gd name="T4" fmla="*/ 88 w 481"/>
                <a:gd name="T5" fmla="*/ 55 h 482"/>
                <a:gd name="T6" fmla="*/ 41 w 481"/>
                <a:gd name="T7" fmla="*/ 107 h 482"/>
                <a:gd name="T8" fmla="*/ 12 w 481"/>
                <a:gd name="T9" fmla="*/ 168 h 482"/>
                <a:gd name="T10" fmla="*/ 0 w 481"/>
                <a:gd name="T11" fmla="*/ 240 h 482"/>
                <a:gd name="T12" fmla="*/ 6 w 481"/>
                <a:gd name="T13" fmla="*/ 289 h 482"/>
                <a:gd name="T14" fmla="*/ 30 w 481"/>
                <a:gd name="T15" fmla="*/ 355 h 482"/>
                <a:gd name="T16" fmla="*/ 71 w 481"/>
                <a:gd name="T17" fmla="*/ 410 h 482"/>
                <a:gd name="T18" fmla="*/ 127 w 481"/>
                <a:gd name="T19" fmla="*/ 453 h 482"/>
                <a:gd name="T20" fmla="*/ 192 w 481"/>
                <a:gd name="T21" fmla="*/ 476 h 482"/>
                <a:gd name="T22" fmla="*/ 242 w 481"/>
                <a:gd name="T23" fmla="*/ 482 h 482"/>
                <a:gd name="T24" fmla="*/ 313 w 481"/>
                <a:gd name="T25" fmla="*/ 471 h 482"/>
                <a:gd name="T26" fmla="*/ 377 w 481"/>
                <a:gd name="T27" fmla="*/ 441 h 482"/>
                <a:gd name="T28" fmla="*/ 428 w 481"/>
                <a:gd name="T29" fmla="*/ 394 h 482"/>
                <a:gd name="T30" fmla="*/ 463 w 481"/>
                <a:gd name="T31" fmla="*/ 334 h 482"/>
                <a:gd name="T32" fmla="*/ 481 w 481"/>
                <a:gd name="T33" fmla="*/ 264 h 482"/>
                <a:gd name="T34" fmla="*/ 481 w 481"/>
                <a:gd name="T35" fmla="*/ 215 h 482"/>
                <a:gd name="T36" fmla="*/ 463 w 481"/>
                <a:gd name="T37" fmla="*/ 146 h 482"/>
                <a:gd name="T38" fmla="*/ 428 w 481"/>
                <a:gd name="T39" fmla="*/ 86 h 482"/>
                <a:gd name="T40" fmla="*/ 377 w 481"/>
                <a:gd name="T41" fmla="*/ 41 h 482"/>
                <a:gd name="T42" fmla="*/ 313 w 481"/>
                <a:gd name="T43" fmla="*/ 10 h 482"/>
                <a:gd name="T44" fmla="*/ 242 w 481"/>
                <a:gd name="T45" fmla="*/ 0 h 482"/>
                <a:gd name="T46" fmla="*/ 242 w 481"/>
                <a:gd name="T47" fmla="*/ 441 h 482"/>
                <a:gd name="T48" fmla="*/ 184 w 481"/>
                <a:gd name="T49" fmla="*/ 432 h 482"/>
                <a:gd name="T50" fmla="*/ 133 w 481"/>
                <a:gd name="T51" fmla="*/ 408 h 482"/>
                <a:gd name="T52" fmla="*/ 92 w 481"/>
                <a:gd name="T53" fmla="*/ 371 h 482"/>
                <a:gd name="T54" fmla="*/ 61 w 481"/>
                <a:gd name="T55" fmla="*/ 326 h 482"/>
                <a:gd name="T56" fmla="*/ 45 w 481"/>
                <a:gd name="T57" fmla="*/ 271 h 482"/>
                <a:gd name="T58" fmla="*/ 59 w 481"/>
                <a:gd name="T59" fmla="*/ 236 h 482"/>
                <a:gd name="T60" fmla="*/ 100 w 481"/>
                <a:gd name="T61" fmla="*/ 182 h 482"/>
                <a:gd name="T62" fmla="*/ 127 w 481"/>
                <a:gd name="T63" fmla="*/ 121 h 482"/>
                <a:gd name="T64" fmla="*/ 153 w 481"/>
                <a:gd name="T65" fmla="*/ 121 h 482"/>
                <a:gd name="T66" fmla="*/ 233 w 481"/>
                <a:gd name="T67" fmla="*/ 174 h 482"/>
                <a:gd name="T68" fmla="*/ 332 w 481"/>
                <a:gd name="T69" fmla="*/ 201 h 482"/>
                <a:gd name="T70" fmla="*/ 401 w 481"/>
                <a:gd name="T71" fmla="*/ 201 h 482"/>
                <a:gd name="T72" fmla="*/ 440 w 481"/>
                <a:gd name="T73" fmla="*/ 217 h 482"/>
                <a:gd name="T74" fmla="*/ 440 w 481"/>
                <a:gd name="T75" fmla="*/ 260 h 482"/>
                <a:gd name="T76" fmla="*/ 426 w 481"/>
                <a:gd name="T77" fmla="*/ 318 h 482"/>
                <a:gd name="T78" fmla="*/ 395 w 481"/>
                <a:gd name="T79" fmla="*/ 367 h 482"/>
                <a:gd name="T80" fmla="*/ 352 w 481"/>
                <a:gd name="T81" fmla="*/ 406 h 482"/>
                <a:gd name="T82" fmla="*/ 301 w 481"/>
                <a:gd name="T83" fmla="*/ 430 h 482"/>
                <a:gd name="T84" fmla="*/ 242 w 481"/>
                <a:gd name="T85" fmla="*/ 441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1" h="482">
                  <a:moveTo>
                    <a:pt x="242" y="0"/>
                  </a:moveTo>
                  <a:lnTo>
                    <a:pt x="242" y="0"/>
                  </a:lnTo>
                  <a:lnTo>
                    <a:pt x="217" y="0"/>
                  </a:lnTo>
                  <a:lnTo>
                    <a:pt x="192" y="4"/>
                  </a:lnTo>
                  <a:lnTo>
                    <a:pt x="170" y="10"/>
                  </a:lnTo>
                  <a:lnTo>
                    <a:pt x="147" y="18"/>
                  </a:lnTo>
                  <a:lnTo>
                    <a:pt x="127" y="29"/>
                  </a:lnTo>
                  <a:lnTo>
                    <a:pt x="106" y="41"/>
                  </a:lnTo>
                  <a:lnTo>
                    <a:pt x="88" y="55"/>
                  </a:lnTo>
                  <a:lnTo>
                    <a:pt x="71" y="70"/>
                  </a:lnTo>
                  <a:lnTo>
                    <a:pt x="55" y="86"/>
                  </a:lnTo>
                  <a:lnTo>
                    <a:pt x="41" y="107"/>
                  </a:lnTo>
                  <a:lnTo>
                    <a:pt x="30" y="125"/>
                  </a:lnTo>
                  <a:lnTo>
                    <a:pt x="20" y="146"/>
                  </a:lnTo>
                  <a:lnTo>
                    <a:pt x="12" y="168"/>
                  </a:lnTo>
                  <a:lnTo>
                    <a:pt x="6" y="193"/>
                  </a:lnTo>
                  <a:lnTo>
                    <a:pt x="2" y="215"/>
                  </a:lnTo>
                  <a:lnTo>
                    <a:pt x="0" y="240"/>
                  </a:lnTo>
                  <a:lnTo>
                    <a:pt x="0" y="240"/>
                  </a:lnTo>
                  <a:lnTo>
                    <a:pt x="2" y="264"/>
                  </a:lnTo>
                  <a:lnTo>
                    <a:pt x="6" y="289"/>
                  </a:lnTo>
                  <a:lnTo>
                    <a:pt x="12" y="312"/>
                  </a:lnTo>
                  <a:lnTo>
                    <a:pt x="20" y="334"/>
                  </a:lnTo>
                  <a:lnTo>
                    <a:pt x="30" y="355"/>
                  </a:lnTo>
                  <a:lnTo>
                    <a:pt x="41" y="375"/>
                  </a:lnTo>
                  <a:lnTo>
                    <a:pt x="55" y="394"/>
                  </a:lnTo>
                  <a:lnTo>
                    <a:pt x="71" y="410"/>
                  </a:lnTo>
                  <a:lnTo>
                    <a:pt x="88" y="426"/>
                  </a:lnTo>
                  <a:lnTo>
                    <a:pt x="106" y="441"/>
                  </a:lnTo>
                  <a:lnTo>
                    <a:pt x="127" y="453"/>
                  </a:lnTo>
                  <a:lnTo>
                    <a:pt x="147" y="463"/>
                  </a:lnTo>
                  <a:lnTo>
                    <a:pt x="170" y="471"/>
                  </a:lnTo>
                  <a:lnTo>
                    <a:pt x="192" y="476"/>
                  </a:lnTo>
                  <a:lnTo>
                    <a:pt x="217" y="480"/>
                  </a:lnTo>
                  <a:lnTo>
                    <a:pt x="242" y="482"/>
                  </a:lnTo>
                  <a:lnTo>
                    <a:pt x="242" y="482"/>
                  </a:lnTo>
                  <a:lnTo>
                    <a:pt x="266" y="480"/>
                  </a:lnTo>
                  <a:lnTo>
                    <a:pt x="291" y="476"/>
                  </a:lnTo>
                  <a:lnTo>
                    <a:pt x="313" y="471"/>
                  </a:lnTo>
                  <a:lnTo>
                    <a:pt x="336" y="463"/>
                  </a:lnTo>
                  <a:lnTo>
                    <a:pt x="356" y="453"/>
                  </a:lnTo>
                  <a:lnTo>
                    <a:pt x="377" y="441"/>
                  </a:lnTo>
                  <a:lnTo>
                    <a:pt x="395" y="426"/>
                  </a:lnTo>
                  <a:lnTo>
                    <a:pt x="412" y="410"/>
                  </a:lnTo>
                  <a:lnTo>
                    <a:pt x="428" y="394"/>
                  </a:lnTo>
                  <a:lnTo>
                    <a:pt x="440" y="375"/>
                  </a:lnTo>
                  <a:lnTo>
                    <a:pt x="453" y="355"/>
                  </a:lnTo>
                  <a:lnTo>
                    <a:pt x="463" y="334"/>
                  </a:lnTo>
                  <a:lnTo>
                    <a:pt x="471" y="312"/>
                  </a:lnTo>
                  <a:lnTo>
                    <a:pt x="477" y="289"/>
                  </a:lnTo>
                  <a:lnTo>
                    <a:pt x="481" y="264"/>
                  </a:lnTo>
                  <a:lnTo>
                    <a:pt x="481" y="240"/>
                  </a:lnTo>
                  <a:lnTo>
                    <a:pt x="481" y="240"/>
                  </a:lnTo>
                  <a:lnTo>
                    <a:pt x="481" y="215"/>
                  </a:lnTo>
                  <a:lnTo>
                    <a:pt x="477" y="193"/>
                  </a:lnTo>
                  <a:lnTo>
                    <a:pt x="471" y="168"/>
                  </a:lnTo>
                  <a:lnTo>
                    <a:pt x="463" y="146"/>
                  </a:lnTo>
                  <a:lnTo>
                    <a:pt x="453" y="125"/>
                  </a:lnTo>
                  <a:lnTo>
                    <a:pt x="440" y="107"/>
                  </a:lnTo>
                  <a:lnTo>
                    <a:pt x="428" y="86"/>
                  </a:lnTo>
                  <a:lnTo>
                    <a:pt x="412" y="70"/>
                  </a:lnTo>
                  <a:lnTo>
                    <a:pt x="395" y="55"/>
                  </a:lnTo>
                  <a:lnTo>
                    <a:pt x="377" y="41"/>
                  </a:lnTo>
                  <a:lnTo>
                    <a:pt x="356" y="29"/>
                  </a:lnTo>
                  <a:lnTo>
                    <a:pt x="336" y="18"/>
                  </a:lnTo>
                  <a:lnTo>
                    <a:pt x="313" y="10"/>
                  </a:lnTo>
                  <a:lnTo>
                    <a:pt x="291" y="4"/>
                  </a:lnTo>
                  <a:lnTo>
                    <a:pt x="266" y="0"/>
                  </a:lnTo>
                  <a:lnTo>
                    <a:pt x="242" y="0"/>
                  </a:lnTo>
                  <a:lnTo>
                    <a:pt x="242" y="0"/>
                  </a:lnTo>
                  <a:close/>
                  <a:moveTo>
                    <a:pt x="242" y="441"/>
                  </a:moveTo>
                  <a:lnTo>
                    <a:pt x="242" y="441"/>
                  </a:lnTo>
                  <a:lnTo>
                    <a:pt x="221" y="439"/>
                  </a:lnTo>
                  <a:lnTo>
                    <a:pt x="203" y="437"/>
                  </a:lnTo>
                  <a:lnTo>
                    <a:pt x="184" y="432"/>
                  </a:lnTo>
                  <a:lnTo>
                    <a:pt x="166" y="424"/>
                  </a:lnTo>
                  <a:lnTo>
                    <a:pt x="149" y="418"/>
                  </a:lnTo>
                  <a:lnTo>
                    <a:pt x="133" y="408"/>
                  </a:lnTo>
                  <a:lnTo>
                    <a:pt x="119" y="398"/>
                  </a:lnTo>
                  <a:lnTo>
                    <a:pt x="104" y="385"/>
                  </a:lnTo>
                  <a:lnTo>
                    <a:pt x="92" y="371"/>
                  </a:lnTo>
                  <a:lnTo>
                    <a:pt x="80" y="357"/>
                  </a:lnTo>
                  <a:lnTo>
                    <a:pt x="69" y="342"/>
                  </a:lnTo>
                  <a:lnTo>
                    <a:pt x="61" y="326"/>
                  </a:lnTo>
                  <a:lnTo>
                    <a:pt x="53" y="307"/>
                  </a:lnTo>
                  <a:lnTo>
                    <a:pt x="49" y="289"/>
                  </a:lnTo>
                  <a:lnTo>
                    <a:pt x="45" y="271"/>
                  </a:lnTo>
                  <a:lnTo>
                    <a:pt x="43" y="252"/>
                  </a:lnTo>
                  <a:lnTo>
                    <a:pt x="43" y="252"/>
                  </a:lnTo>
                  <a:lnTo>
                    <a:pt x="59" y="236"/>
                  </a:lnTo>
                  <a:lnTo>
                    <a:pt x="74" y="219"/>
                  </a:lnTo>
                  <a:lnTo>
                    <a:pt x="88" y="201"/>
                  </a:lnTo>
                  <a:lnTo>
                    <a:pt x="100" y="182"/>
                  </a:lnTo>
                  <a:lnTo>
                    <a:pt x="110" y="164"/>
                  </a:lnTo>
                  <a:lnTo>
                    <a:pt x="119" y="143"/>
                  </a:lnTo>
                  <a:lnTo>
                    <a:pt x="127" y="121"/>
                  </a:lnTo>
                  <a:lnTo>
                    <a:pt x="131" y="100"/>
                  </a:lnTo>
                  <a:lnTo>
                    <a:pt x="131" y="100"/>
                  </a:lnTo>
                  <a:lnTo>
                    <a:pt x="153" y="121"/>
                  </a:lnTo>
                  <a:lnTo>
                    <a:pt x="178" y="141"/>
                  </a:lnTo>
                  <a:lnTo>
                    <a:pt x="205" y="160"/>
                  </a:lnTo>
                  <a:lnTo>
                    <a:pt x="233" y="174"/>
                  </a:lnTo>
                  <a:lnTo>
                    <a:pt x="266" y="187"/>
                  </a:lnTo>
                  <a:lnTo>
                    <a:pt x="299" y="195"/>
                  </a:lnTo>
                  <a:lnTo>
                    <a:pt x="332" y="201"/>
                  </a:lnTo>
                  <a:lnTo>
                    <a:pt x="367" y="201"/>
                  </a:lnTo>
                  <a:lnTo>
                    <a:pt x="367" y="201"/>
                  </a:lnTo>
                  <a:lnTo>
                    <a:pt x="401" y="201"/>
                  </a:lnTo>
                  <a:lnTo>
                    <a:pt x="436" y="195"/>
                  </a:lnTo>
                  <a:lnTo>
                    <a:pt x="436" y="195"/>
                  </a:lnTo>
                  <a:lnTo>
                    <a:pt x="440" y="217"/>
                  </a:lnTo>
                  <a:lnTo>
                    <a:pt x="440" y="240"/>
                  </a:lnTo>
                  <a:lnTo>
                    <a:pt x="440" y="240"/>
                  </a:lnTo>
                  <a:lnTo>
                    <a:pt x="440" y="260"/>
                  </a:lnTo>
                  <a:lnTo>
                    <a:pt x="436" y="281"/>
                  </a:lnTo>
                  <a:lnTo>
                    <a:pt x="432" y="299"/>
                  </a:lnTo>
                  <a:lnTo>
                    <a:pt x="426" y="318"/>
                  </a:lnTo>
                  <a:lnTo>
                    <a:pt x="418" y="336"/>
                  </a:lnTo>
                  <a:lnTo>
                    <a:pt x="408" y="353"/>
                  </a:lnTo>
                  <a:lnTo>
                    <a:pt x="395" y="367"/>
                  </a:lnTo>
                  <a:lnTo>
                    <a:pt x="383" y="381"/>
                  </a:lnTo>
                  <a:lnTo>
                    <a:pt x="369" y="394"/>
                  </a:lnTo>
                  <a:lnTo>
                    <a:pt x="352" y="406"/>
                  </a:lnTo>
                  <a:lnTo>
                    <a:pt x="336" y="416"/>
                  </a:lnTo>
                  <a:lnTo>
                    <a:pt x="319" y="424"/>
                  </a:lnTo>
                  <a:lnTo>
                    <a:pt x="301" y="430"/>
                  </a:lnTo>
                  <a:lnTo>
                    <a:pt x="283" y="437"/>
                  </a:lnTo>
                  <a:lnTo>
                    <a:pt x="262" y="439"/>
                  </a:lnTo>
                  <a:lnTo>
                    <a:pt x="242" y="441"/>
                  </a:lnTo>
                  <a:lnTo>
                    <a:pt x="242" y="4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109957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五边形 2"/>
          <p:cNvSpPr/>
          <p:nvPr/>
        </p:nvSpPr>
        <p:spPr>
          <a:xfrm flipH="1">
            <a:off x="5336100" y="5224606"/>
            <a:ext cx="6018538" cy="862296"/>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五边形 5"/>
          <p:cNvSpPr/>
          <p:nvPr/>
        </p:nvSpPr>
        <p:spPr>
          <a:xfrm>
            <a:off x="5717615" y="4160658"/>
            <a:ext cx="5255508" cy="862296"/>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rgbClr val="33CCCC"/>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五边形 7"/>
          <p:cNvSpPr/>
          <p:nvPr/>
        </p:nvSpPr>
        <p:spPr>
          <a:xfrm>
            <a:off x="6198434" y="3096709"/>
            <a:ext cx="4293869" cy="862296"/>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五边形 9"/>
          <p:cNvSpPr/>
          <p:nvPr/>
        </p:nvSpPr>
        <p:spPr>
          <a:xfrm>
            <a:off x="6830719" y="2032758"/>
            <a:ext cx="3029300" cy="862296"/>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chemeClr val="accent4"/>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等腰三角形 6"/>
          <p:cNvSpPr/>
          <p:nvPr/>
        </p:nvSpPr>
        <p:spPr>
          <a:xfrm>
            <a:off x="7450049" y="929705"/>
            <a:ext cx="1790639" cy="895462"/>
          </a:xfrm>
          <a:prstGeom prst="triangle">
            <a:avLst/>
          </a:pr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7651142" y="2217891"/>
            <a:ext cx="1359668" cy="523220"/>
          </a:xfrm>
          <a:prstGeom prst="rect">
            <a:avLst/>
          </a:prstGeom>
        </p:spPr>
        <p:txBody>
          <a:bodyPr wrap="none">
            <a:spAutoFit/>
          </a:bodyPr>
          <a:lstStyle/>
          <a:p>
            <a:r>
              <a:rPr lang="en-US" altLang="zh-CN" sz="2800" b="1" dirty="0" smtClean="0">
                <a:solidFill>
                  <a:schemeClr val="tx1">
                    <a:lumMod val="75000"/>
                    <a:lumOff val="25000"/>
                  </a:schemeClr>
                </a:solidFill>
              </a:rPr>
              <a:t>01</a:t>
            </a:r>
            <a:r>
              <a:rPr lang="zh-CN" altLang="en-US" sz="2800" b="1" dirty="0" smtClean="0">
                <a:solidFill>
                  <a:schemeClr val="tx1">
                    <a:lumMod val="75000"/>
                    <a:lumOff val="25000"/>
                  </a:schemeClr>
                </a:solidFill>
              </a:rPr>
              <a:t> </a:t>
            </a:r>
            <a:r>
              <a:rPr lang="en-US" altLang="zh-CN" sz="2800" b="1" dirty="0" smtClean="0">
                <a:solidFill>
                  <a:schemeClr val="tx1">
                    <a:lumMod val="75000"/>
                    <a:lumOff val="25000"/>
                  </a:schemeClr>
                </a:solidFill>
              </a:rPr>
              <a:t>TEXT</a:t>
            </a:r>
          </a:p>
        </p:txBody>
      </p:sp>
      <p:sp>
        <p:nvSpPr>
          <p:cNvPr id="9" name="矩形 8"/>
          <p:cNvSpPr/>
          <p:nvPr/>
        </p:nvSpPr>
        <p:spPr>
          <a:xfrm>
            <a:off x="7221538" y="3287910"/>
            <a:ext cx="2218877" cy="523220"/>
          </a:xfrm>
          <a:prstGeom prst="rect">
            <a:avLst/>
          </a:prstGeom>
        </p:spPr>
        <p:txBody>
          <a:bodyPr wrap="none">
            <a:spAutoFit/>
          </a:bodyPr>
          <a:lstStyle/>
          <a:p>
            <a:r>
              <a:rPr lang="en-US" altLang="zh-CN" sz="2800" b="1" dirty="0" smtClean="0">
                <a:solidFill>
                  <a:schemeClr val="bg1"/>
                </a:solidFill>
              </a:rPr>
              <a:t>02</a:t>
            </a:r>
            <a:r>
              <a:rPr lang="zh-CN" altLang="en-US" sz="2800" b="1" dirty="0" smtClean="0">
                <a:solidFill>
                  <a:schemeClr val="bg1"/>
                </a:solidFill>
              </a:rPr>
              <a:t> </a:t>
            </a:r>
            <a:r>
              <a:rPr lang="en-US" altLang="zh-CN" sz="2800" b="1" dirty="0" smtClean="0">
                <a:solidFill>
                  <a:schemeClr val="bg1"/>
                </a:solidFill>
              </a:rPr>
              <a:t>TEXT</a:t>
            </a:r>
            <a:r>
              <a:rPr lang="zh-CN" altLang="en-US" sz="2800" b="1" dirty="0" smtClean="0">
                <a:solidFill>
                  <a:schemeClr val="bg1"/>
                </a:solidFill>
              </a:rPr>
              <a:t> </a:t>
            </a:r>
            <a:r>
              <a:rPr lang="en-US" altLang="zh-CN" sz="2800" b="1" dirty="0" smtClean="0">
                <a:solidFill>
                  <a:schemeClr val="bg1"/>
                </a:solidFill>
              </a:rPr>
              <a:t>HERE</a:t>
            </a:r>
          </a:p>
        </p:txBody>
      </p:sp>
      <p:sp>
        <p:nvSpPr>
          <p:cNvPr id="10" name="矩形 9"/>
          <p:cNvSpPr/>
          <p:nvPr/>
        </p:nvSpPr>
        <p:spPr>
          <a:xfrm>
            <a:off x="6755417" y="4357929"/>
            <a:ext cx="3151119" cy="523220"/>
          </a:xfrm>
          <a:prstGeom prst="rect">
            <a:avLst/>
          </a:prstGeom>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rPr>
              <a:t>03</a:t>
            </a:r>
            <a:r>
              <a:rPr lang="zh-CN" altLang="en-US" sz="2800" b="1" dirty="0" smtClean="0">
                <a:solidFill>
                  <a:schemeClr val="bg1"/>
                </a:solidFill>
                <a:effectLst>
                  <a:outerShdw blurRad="38100" dist="38100" dir="2700000" algn="tl">
                    <a:srgbClr val="000000">
                      <a:alpha val="43137"/>
                    </a:srgbClr>
                  </a:outerShdw>
                </a:effectLst>
              </a:rPr>
              <a:t> </a:t>
            </a:r>
            <a:r>
              <a:rPr lang="en-US" altLang="zh-CN" sz="2800" b="1" dirty="0" smtClean="0">
                <a:solidFill>
                  <a:schemeClr val="bg1"/>
                </a:solidFill>
                <a:effectLst>
                  <a:outerShdw blurRad="38100" dist="38100" dir="2700000" algn="tl">
                    <a:srgbClr val="000000">
                      <a:alpha val="43137"/>
                    </a:srgbClr>
                  </a:outerShdw>
                </a:effectLst>
              </a:rPr>
              <a:t>YOUR</a:t>
            </a:r>
            <a:r>
              <a:rPr lang="zh-CN" altLang="en-US" sz="2800" b="1" dirty="0" smtClean="0">
                <a:solidFill>
                  <a:schemeClr val="bg1"/>
                </a:solidFill>
                <a:effectLst>
                  <a:outerShdw blurRad="38100" dist="38100" dir="2700000" algn="tl">
                    <a:srgbClr val="000000">
                      <a:alpha val="43137"/>
                    </a:srgbClr>
                  </a:outerShdw>
                </a:effectLst>
              </a:rPr>
              <a:t> </a:t>
            </a:r>
            <a:r>
              <a:rPr lang="en-US" altLang="zh-CN" sz="2800" b="1" dirty="0" smtClean="0">
                <a:solidFill>
                  <a:schemeClr val="bg1"/>
                </a:solidFill>
                <a:effectLst>
                  <a:outerShdw blurRad="38100" dist="38100" dir="2700000" algn="tl">
                    <a:srgbClr val="000000">
                      <a:alpha val="43137"/>
                    </a:srgbClr>
                  </a:outerShdw>
                </a:effectLst>
              </a:rPr>
              <a:t>TEXT</a:t>
            </a:r>
            <a:r>
              <a:rPr lang="zh-CN" altLang="en-US" sz="2800" b="1" dirty="0" smtClean="0">
                <a:solidFill>
                  <a:schemeClr val="bg1"/>
                </a:solidFill>
                <a:effectLst>
                  <a:outerShdw blurRad="38100" dist="38100" dir="2700000" algn="tl">
                    <a:srgbClr val="000000">
                      <a:alpha val="43137"/>
                    </a:srgbClr>
                  </a:outerShdw>
                </a:effectLst>
              </a:rPr>
              <a:t> </a:t>
            </a:r>
            <a:r>
              <a:rPr lang="en-US" altLang="zh-CN" sz="2800" b="1" dirty="0" smtClean="0">
                <a:solidFill>
                  <a:schemeClr val="bg1"/>
                </a:solidFill>
                <a:effectLst>
                  <a:outerShdw blurRad="38100" dist="38100" dir="2700000" algn="tl">
                    <a:srgbClr val="000000">
                      <a:alpha val="43137"/>
                    </a:srgbClr>
                  </a:outerShdw>
                </a:effectLst>
              </a:rPr>
              <a:t>HERE</a:t>
            </a:r>
          </a:p>
        </p:txBody>
      </p:sp>
      <p:sp>
        <p:nvSpPr>
          <p:cNvPr id="11" name="矩形 10"/>
          <p:cNvSpPr/>
          <p:nvPr/>
        </p:nvSpPr>
        <p:spPr>
          <a:xfrm>
            <a:off x="6755417" y="5427949"/>
            <a:ext cx="3151119" cy="523220"/>
          </a:xfrm>
          <a:prstGeom prst="rect">
            <a:avLst/>
          </a:prstGeom>
        </p:spPr>
        <p:txBody>
          <a:bodyPr wrap="none">
            <a:spAutoFit/>
          </a:bodyPr>
          <a:lstStyle/>
          <a:p>
            <a:r>
              <a:rPr lang="en-US" altLang="zh-CN" sz="2800" b="1" dirty="0" smtClean="0">
                <a:solidFill>
                  <a:schemeClr val="bg2">
                    <a:lumMod val="10000"/>
                  </a:schemeClr>
                </a:solidFill>
              </a:rPr>
              <a:t>04</a:t>
            </a:r>
            <a:r>
              <a:rPr lang="zh-CN" altLang="en-US" sz="2800" b="1" dirty="0" smtClean="0">
                <a:solidFill>
                  <a:schemeClr val="bg2">
                    <a:lumMod val="10000"/>
                  </a:schemeClr>
                </a:solidFill>
              </a:rPr>
              <a:t> </a:t>
            </a:r>
            <a:r>
              <a:rPr lang="en-US" altLang="zh-CN" sz="2800" b="1" dirty="0" smtClean="0">
                <a:solidFill>
                  <a:schemeClr val="bg2">
                    <a:lumMod val="10000"/>
                  </a:schemeClr>
                </a:solidFill>
              </a:rPr>
              <a:t>YOUR</a:t>
            </a:r>
            <a:r>
              <a:rPr lang="zh-CN" altLang="en-US" sz="2800" b="1" dirty="0" smtClean="0">
                <a:solidFill>
                  <a:schemeClr val="bg2">
                    <a:lumMod val="10000"/>
                  </a:schemeClr>
                </a:solidFill>
              </a:rPr>
              <a:t> </a:t>
            </a:r>
            <a:r>
              <a:rPr lang="en-US" altLang="zh-CN" sz="2800" b="1" dirty="0" smtClean="0">
                <a:solidFill>
                  <a:schemeClr val="bg2">
                    <a:lumMod val="10000"/>
                  </a:schemeClr>
                </a:solidFill>
              </a:rPr>
              <a:t>TEXT</a:t>
            </a:r>
            <a:r>
              <a:rPr lang="zh-CN" altLang="en-US" sz="2800" b="1" dirty="0" smtClean="0">
                <a:solidFill>
                  <a:schemeClr val="bg2">
                    <a:lumMod val="10000"/>
                  </a:schemeClr>
                </a:solidFill>
              </a:rPr>
              <a:t> </a:t>
            </a:r>
            <a:r>
              <a:rPr lang="en-US" altLang="zh-CN" sz="2800" b="1" dirty="0" smtClean="0">
                <a:solidFill>
                  <a:schemeClr val="bg2">
                    <a:lumMod val="10000"/>
                  </a:schemeClr>
                </a:solidFill>
              </a:rPr>
              <a:t>HERE</a:t>
            </a:r>
          </a:p>
        </p:txBody>
      </p:sp>
      <p:sp>
        <p:nvSpPr>
          <p:cNvPr id="13" name="矩形 12"/>
          <p:cNvSpPr/>
          <p:nvPr/>
        </p:nvSpPr>
        <p:spPr>
          <a:xfrm>
            <a:off x="997777" y="2789387"/>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997777" y="3744983"/>
            <a:ext cx="2492990" cy="369332"/>
          </a:xfrm>
          <a:prstGeom prst="rect">
            <a:avLst/>
          </a:prstGeom>
        </p:spPr>
        <p:txBody>
          <a:bodyPr wrap="none">
            <a:spAutoFit/>
          </a:bodyPr>
          <a:lstStyle/>
          <a:p>
            <a:pPr algn="ctr"/>
            <a:r>
              <a:rPr lang="zh-CN" altLang="en-US" b="1" dirty="0" smtClean="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rPr>
              <a:t>此处添加你的关键信息</a:t>
            </a:r>
            <a:endParaRPr lang="zh-CN" altLang="en-US" b="1" dirty="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15" name="矩形 14"/>
          <p:cNvSpPr/>
          <p:nvPr/>
        </p:nvSpPr>
        <p:spPr>
          <a:xfrm>
            <a:off x="997777" y="4266715"/>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009868" y="2343855"/>
            <a:ext cx="2492990" cy="369332"/>
          </a:xfrm>
          <a:prstGeom prst="rect">
            <a:avLst/>
          </a:prstGeom>
        </p:spPr>
        <p:txBody>
          <a:bodyPr wrap="none">
            <a:spAutoFit/>
          </a:bodyPr>
          <a:lstStyle/>
          <a:p>
            <a:pPr algn="ctr"/>
            <a:r>
              <a:rPr lang="zh-CN" altLang="en-US" b="1" dirty="0" smtClean="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rPr>
              <a:t>此处添加你的关键信息</a:t>
            </a:r>
            <a:endParaRPr lang="zh-CN" altLang="en-US" b="1" dirty="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endParaRPr>
          </a:p>
        </p:txBody>
      </p:sp>
    </p:spTree>
    <p:extLst>
      <p:ext uri="{BB962C8B-B14F-4D97-AF65-F5344CB8AC3E}">
        <p14:creationId xmlns:p14="http://schemas.microsoft.com/office/powerpoint/2010/main" val="14653408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矩形 4"/>
          <p:cNvSpPr/>
          <p:nvPr/>
        </p:nvSpPr>
        <p:spPr>
          <a:xfrm>
            <a:off x="3821373" y="0"/>
            <a:ext cx="4558352" cy="6858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 name="椭圆 1"/>
          <p:cNvSpPr/>
          <p:nvPr/>
        </p:nvSpPr>
        <p:spPr>
          <a:xfrm>
            <a:off x="4787872" y="1577537"/>
            <a:ext cx="2434284" cy="2434284"/>
          </a:xfrm>
          <a:prstGeom prst="ellipse">
            <a:avLst/>
          </a:prstGeom>
          <a:solidFill>
            <a:srgbClr val="33CCCC"/>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0" b="1" dirty="0" smtClean="0">
                <a:solidFill>
                  <a:schemeClr val="bg1"/>
                </a:solidFill>
              </a:rPr>
              <a:t>4</a:t>
            </a:r>
            <a:endParaRPr kumimoji="1" lang="zh-CN" altLang="en-US" sz="14000" b="1" dirty="0">
              <a:solidFill>
                <a:schemeClr val="bg1"/>
              </a:solidFill>
            </a:endParaRPr>
          </a:p>
        </p:txBody>
      </p:sp>
      <p:sp>
        <p:nvSpPr>
          <p:cNvPr id="3" name="文本框 2"/>
          <p:cNvSpPr txBox="1"/>
          <p:nvPr/>
        </p:nvSpPr>
        <p:spPr>
          <a:xfrm>
            <a:off x="4374108" y="4247191"/>
            <a:ext cx="3302757"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添加第四部分</a:t>
            </a:r>
            <a:endParaRPr lang="zh-CN" altLang="zh-CN" sz="3600"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41142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8" name="椭圆 7"/>
          <p:cNvSpPr/>
          <p:nvPr/>
        </p:nvSpPr>
        <p:spPr>
          <a:xfrm>
            <a:off x="5492863" y="3288232"/>
            <a:ext cx="1619825" cy="1619822"/>
          </a:xfrm>
          <a:prstGeom prst="ellipse">
            <a:avLst/>
          </a:prstGeom>
          <a:solidFill>
            <a:srgbClr val="33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kumimoji="1" lang="en-US" altLang="zh-CN" sz="2200" b="1" dirty="0" smtClean="0">
                <a:solidFill>
                  <a:prstClr val="white"/>
                </a:solidFill>
                <a:latin typeface="Calibri"/>
                <a:ea typeface="宋体"/>
              </a:rPr>
              <a:t>ICON</a:t>
            </a:r>
            <a:endParaRPr kumimoji="1" lang="zh-CN" altLang="en-US" sz="2200" b="1" dirty="0">
              <a:solidFill>
                <a:prstClr val="white"/>
              </a:solidFill>
              <a:latin typeface="Calibri"/>
              <a:ea typeface="宋体"/>
            </a:endParaRPr>
          </a:p>
        </p:txBody>
      </p:sp>
      <p:sp>
        <p:nvSpPr>
          <p:cNvPr id="9" name="矩形 8"/>
          <p:cNvSpPr/>
          <p:nvPr/>
        </p:nvSpPr>
        <p:spPr>
          <a:xfrm>
            <a:off x="5531951" y="4970358"/>
            <a:ext cx="1547218" cy="461665"/>
          </a:xfrm>
          <a:prstGeom prst="rect">
            <a:avLst/>
          </a:prstGeom>
        </p:spPr>
        <p:txBody>
          <a:bodyPr wrap="none">
            <a:spAutoFit/>
          </a:bodyPr>
          <a:lstStyle/>
          <a:p>
            <a:r>
              <a:rPr lang="en-US" altLang="zh-CN" sz="2400" b="1" dirty="0">
                <a:solidFill>
                  <a:srgbClr val="404040"/>
                </a:solidFill>
                <a:latin typeface="Calibri"/>
                <a:ea typeface="宋体"/>
              </a:rPr>
              <a:t>TEXT HERE</a:t>
            </a:r>
            <a:endParaRPr lang="zh-CN" altLang="en-US" sz="2400" b="1" dirty="0">
              <a:solidFill>
                <a:srgbClr val="404040"/>
              </a:solidFill>
              <a:latin typeface="Calibri"/>
              <a:ea typeface="宋体"/>
            </a:endParaRPr>
          </a:p>
        </p:txBody>
      </p:sp>
      <p:sp>
        <p:nvSpPr>
          <p:cNvPr id="10" name="椭圆 9"/>
          <p:cNvSpPr/>
          <p:nvPr/>
        </p:nvSpPr>
        <p:spPr>
          <a:xfrm>
            <a:off x="7779412" y="3288232"/>
            <a:ext cx="1619825" cy="1619822"/>
          </a:xfrm>
          <a:prstGeom prst="ellipse">
            <a:avLst/>
          </a:prstGeom>
          <a:solidFill>
            <a:srgbClr val="33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kumimoji="1" lang="en-US" altLang="zh-CN" sz="2200" b="1" dirty="0" smtClean="0">
                <a:solidFill>
                  <a:prstClr val="white"/>
                </a:solidFill>
                <a:latin typeface="Calibri"/>
                <a:ea typeface="宋体"/>
              </a:rPr>
              <a:t>ICON</a:t>
            </a:r>
            <a:endParaRPr kumimoji="1" lang="zh-CN" altLang="en-US" sz="2200" b="1" dirty="0">
              <a:solidFill>
                <a:prstClr val="white"/>
              </a:solidFill>
              <a:latin typeface="Calibri"/>
              <a:ea typeface="宋体"/>
            </a:endParaRPr>
          </a:p>
        </p:txBody>
      </p:sp>
      <p:sp>
        <p:nvSpPr>
          <p:cNvPr id="11" name="矩形 10"/>
          <p:cNvSpPr/>
          <p:nvPr/>
        </p:nvSpPr>
        <p:spPr>
          <a:xfrm>
            <a:off x="7818499" y="4970358"/>
            <a:ext cx="1547218" cy="461665"/>
          </a:xfrm>
          <a:prstGeom prst="rect">
            <a:avLst/>
          </a:prstGeom>
        </p:spPr>
        <p:txBody>
          <a:bodyPr wrap="none">
            <a:spAutoFit/>
          </a:bodyPr>
          <a:lstStyle/>
          <a:p>
            <a:r>
              <a:rPr lang="en-US" altLang="zh-CN" sz="2400" b="1" dirty="0">
                <a:solidFill>
                  <a:srgbClr val="404040"/>
                </a:solidFill>
                <a:latin typeface="Calibri"/>
                <a:ea typeface="宋体"/>
              </a:rPr>
              <a:t>TEXT HERE</a:t>
            </a:r>
            <a:endParaRPr lang="zh-CN" altLang="en-US" sz="2400" b="1" dirty="0">
              <a:solidFill>
                <a:srgbClr val="404040"/>
              </a:solidFill>
              <a:latin typeface="Calibri"/>
              <a:ea typeface="宋体"/>
            </a:endParaRPr>
          </a:p>
        </p:txBody>
      </p:sp>
      <p:sp>
        <p:nvSpPr>
          <p:cNvPr id="12" name="椭圆 11"/>
          <p:cNvSpPr/>
          <p:nvPr/>
        </p:nvSpPr>
        <p:spPr>
          <a:xfrm>
            <a:off x="10032443" y="3288232"/>
            <a:ext cx="1619825" cy="1619822"/>
          </a:xfrm>
          <a:prstGeom prst="ellipse">
            <a:avLst/>
          </a:prstGeom>
          <a:solidFill>
            <a:srgbClr val="33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kumimoji="1" lang="en-US" altLang="zh-CN" sz="2200" b="1" dirty="0" smtClean="0">
                <a:solidFill>
                  <a:prstClr val="white"/>
                </a:solidFill>
                <a:latin typeface="Calibri"/>
                <a:ea typeface="宋体"/>
              </a:rPr>
              <a:t>ICON</a:t>
            </a:r>
            <a:endParaRPr kumimoji="1" lang="zh-CN" altLang="en-US" sz="2200" b="1" dirty="0">
              <a:solidFill>
                <a:prstClr val="white"/>
              </a:solidFill>
              <a:latin typeface="Calibri"/>
              <a:ea typeface="宋体"/>
            </a:endParaRPr>
          </a:p>
        </p:txBody>
      </p:sp>
      <p:sp>
        <p:nvSpPr>
          <p:cNvPr id="13" name="矩形 12"/>
          <p:cNvSpPr/>
          <p:nvPr/>
        </p:nvSpPr>
        <p:spPr>
          <a:xfrm>
            <a:off x="10032443" y="4977499"/>
            <a:ext cx="1547218" cy="461665"/>
          </a:xfrm>
          <a:prstGeom prst="rect">
            <a:avLst/>
          </a:prstGeom>
        </p:spPr>
        <p:txBody>
          <a:bodyPr wrap="none">
            <a:spAutoFit/>
          </a:bodyPr>
          <a:lstStyle/>
          <a:p>
            <a:r>
              <a:rPr lang="en-US" altLang="zh-CN" sz="2400" b="1" dirty="0">
                <a:solidFill>
                  <a:srgbClr val="404040"/>
                </a:solidFill>
                <a:latin typeface="Calibri"/>
                <a:ea typeface="宋体"/>
              </a:rPr>
              <a:t>TEXT HERE</a:t>
            </a:r>
            <a:endParaRPr lang="zh-CN" altLang="en-US" sz="2400" b="1" dirty="0">
              <a:solidFill>
                <a:srgbClr val="404040"/>
              </a:solidFill>
              <a:latin typeface="Calibri"/>
              <a:ea typeface="宋体"/>
            </a:endParaRPr>
          </a:p>
        </p:txBody>
      </p:sp>
      <p:grpSp>
        <p:nvGrpSpPr>
          <p:cNvPr id="15" name="组合 14"/>
          <p:cNvGrpSpPr/>
          <p:nvPr/>
        </p:nvGrpSpPr>
        <p:grpSpPr>
          <a:xfrm>
            <a:off x="-663354" y="1359064"/>
            <a:ext cx="6690562" cy="4317444"/>
            <a:chOff x="1017504" y="0"/>
            <a:chExt cx="10156991" cy="6858000"/>
          </a:xfrm>
        </p:grpSpPr>
        <p:pic>
          <p:nvPicPr>
            <p:cNvPr id="16" name="图片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017504" y="0"/>
              <a:ext cx="10156991" cy="6858000"/>
            </a:xfrm>
            <a:custGeom>
              <a:avLst/>
              <a:gdLst>
                <a:gd name="connsiteX0" fmla="*/ 2003759 w 10156991"/>
                <a:gd name="connsiteY0" fmla="*/ 957179 h 6858000"/>
                <a:gd name="connsiteX1" fmla="*/ 2003759 w 10156991"/>
                <a:gd name="connsiteY1" fmla="*/ 4427621 h 6858000"/>
                <a:gd name="connsiteX2" fmla="*/ 8126496 w 10156991"/>
                <a:gd name="connsiteY2" fmla="*/ 4427621 h 6858000"/>
                <a:gd name="connsiteX3" fmla="*/ 8126496 w 10156991"/>
                <a:gd name="connsiteY3" fmla="*/ 957179 h 6858000"/>
                <a:gd name="connsiteX4" fmla="*/ 0 w 10156991"/>
                <a:gd name="connsiteY4" fmla="*/ 0 h 6858000"/>
                <a:gd name="connsiteX5" fmla="*/ 10156991 w 10156991"/>
                <a:gd name="connsiteY5" fmla="*/ 0 h 6858000"/>
                <a:gd name="connsiteX6" fmla="*/ 10156991 w 10156991"/>
                <a:gd name="connsiteY6" fmla="*/ 6858000 h 6858000"/>
                <a:gd name="connsiteX7" fmla="*/ 0 w 1015699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6991" h="6858000">
                  <a:moveTo>
                    <a:pt x="2003759" y="957179"/>
                  </a:moveTo>
                  <a:lnTo>
                    <a:pt x="2003759" y="4427621"/>
                  </a:lnTo>
                  <a:lnTo>
                    <a:pt x="8126496" y="4427621"/>
                  </a:lnTo>
                  <a:lnTo>
                    <a:pt x="8126496" y="957179"/>
                  </a:lnTo>
                  <a:close/>
                  <a:moveTo>
                    <a:pt x="0" y="0"/>
                  </a:moveTo>
                  <a:lnTo>
                    <a:pt x="10156991" y="0"/>
                  </a:lnTo>
                  <a:lnTo>
                    <a:pt x="10156991" y="6858000"/>
                  </a:lnTo>
                  <a:lnTo>
                    <a:pt x="0" y="6858000"/>
                  </a:lnTo>
                  <a:close/>
                </a:path>
              </a:pathLst>
            </a:custGeom>
          </p:spPr>
        </p:pic>
        <p:sp>
          <p:nvSpPr>
            <p:cNvPr id="17" name="矩形 16"/>
            <p:cNvSpPr/>
            <p:nvPr/>
          </p:nvSpPr>
          <p:spPr>
            <a:xfrm>
              <a:off x="3021263" y="957179"/>
              <a:ext cx="6133432" cy="3481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444" y="1948007"/>
            <a:ext cx="4063291" cy="2205193"/>
          </a:xfrm>
          <a:prstGeom prst="rect">
            <a:avLst/>
          </a:prstGeom>
        </p:spPr>
      </p:pic>
      <p:sp>
        <p:nvSpPr>
          <p:cNvPr id="19" name="矩形 18"/>
          <p:cNvSpPr/>
          <p:nvPr/>
        </p:nvSpPr>
        <p:spPr>
          <a:xfrm>
            <a:off x="5481909" y="1592634"/>
            <a:ext cx="5150425" cy="1169551"/>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添加你的信息此处添加你的信息此处添加你的信息此处添加你的信息此处添加你的信息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此处添加你的信息此处添加你的信息此处添加你的信息此处添加你的</a:t>
            </a:r>
            <a:r>
              <a:rPr lang="zh-CN" altLang="en-US" sz="1400" kern="1100" spc="150" dirty="0" smtClean="0">
                <a:solidFill>
                  <a:schemeClr val="bg2">
                    <a:lumMod val="50000"/>
                  </a:schemeClr>
                </a:solidFill>
                <a:latin typeface="微软雅黑" panose="020B0503020204020204" pitchFamily="34" charset="-122"/>
                <a:ea typeface="微软雅黑" panose="020B0503020204020204"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494000" y="1147102"/>
            <a:ext cx="2492990" cy="369332"/>
          </a:xfrm>
          <a:prstGeom prst="rect">
            <a:avLst/>
          </a:prstGeom>
        </p:spPr>
        <p:txBody>
          <a:bodyPr wrap="none">
            <a:spAutoFit/>
          </a:bodyPr>
          <a:lstStyle/>
          <a:p>
            <a:pPr algn="ctr"/>
            <a:r>
              <a:rPr lang="zh-CN" altLang="en-US" b="1" dirty="0" smtClean="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rPr>
              <a:t>此处添加你的关键信息</a:t>
            </a:r>
            <a:endParaRPr lang="zh-CN" altLang="en-US" b="1" dirty="0">
              <a:solidFill>
                <a:schemeClr val="bg2">
                  <a:lumMod val="50000"/>
                </a:schemeClr>
              </a:solidFill>
              <a:latin typeface="微软雅黑" panose="020B0503020204020204" pitchFamily="34" charset="-122"/>
              <a:ea typeface="微软雅黑" panose="020B0503020204020204" pitchFamily="34" charset="-122"/>
              <a:cs typeface="Arial Unicode MS" pitchFamily="34" charset="-122"/>
            </a:endParaRPr>
          </a:p>
        </p:txBody>
      </p:sp>
    </p:spTree>
    <p:extLst>
      <p:ext uri="{BB962C8B-B14F-4D97-AF65-F5344CB8AC3E}">
        <p14:creationId xmlns:p14="http://schemas.microsoft.com/office/powerpoint/2010/main" val="33510672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graphicFrame>
        <p:nvGraphicFramePr>
          <p:cNvPr id="3" name="图表 2"/>
          <p:cNvGraphicFramePr/>
          <p:nvPr>
            <p:extLst>
              <p:ext uri="{D42A27DB-BD31-4B8C-83A1-F6EECF244321}">
                <p14:modId xmlns:p14="http://schemas.microsoft.com/office/powerpoint/2010/main" val="3724870942"/>
              </p:ext>
            </p:extLst>
          </p:nvPr>
        </p:nvGraphicFramePr>
        <p:xfrm>
          <a:off x="3852660" y="1742083"/>
          <a:ext cx="4630186" cy="3702535"/>
        </p:xfrm>
        <a:graphic>
          <a:graphicData uri="http://schemas.openxmlformats.org/drawingml/2006/chart">
            <c:chart xmlns:c="http://schemas.openxmlformats.org/drawingml/2006/chart" xmlns:r="http://schemas.openxmlformats.org/officeDocument/2006/relationships" r:id="rId2"/>
          </a:graphicData>
        </a:graphic>
      </p:graphicFrame>
      <p:sp>
        <p:nvSpPr>
          <p:cNvPr id="4" name="文本框 3"/>
          <p:cNvSpPr txBox="1"/>
          <p:nvPr/>
        </p:nvSpPr>
        <p:spPr>
          <a:xfrm>
            <a:off x="4655426" y="3270565"/>
            <a:ext cx="3026691" cy="461665"/>
          </a:xfrm>
          <a:prstGeom prst="rect">
            <a:avLst/>
          </a:prstGeom>
          <a:noFill/>
        </p:spPr>
        <p:txBody>
          <a:bodyPr wrap="square" rtlCol="0">
            <a:spAutoFit/>
          </a:bodyPr>
          <a:lstStyle/>
          <a:p>
            <a:pPr algn="ctr"/>
            <a:r>
              <a:rPr lang="en-US" altLang="zh-CN" sz="2400" b="1" dirty="0" smtClean="0">
                <a:solidFill>
                  <a:srgbClr val="404040"/>
                </a:solidFill>
                <a:ea typeface="微软雅黑" panose="020B0503020204020204" pitchFamily="34" charset="-122"/>
              </a:rPr>
              <a:t>YOUR</a:t>
            </a:r>
            <a:r>
              <a:rPr lang="zh-CN" altLang="en-US" sz="2400" b="1" dirty="0" smtClean="0">
                <a:solidFill>
                  <a:srgbClr val="404040"/>
                </a:solidFill>
                <a:ea typeface="微软雅黑" panose="020B0503020204020204" pitchFamily="34" charset="-122"/>
              </a:rPr>
              <a:t> </a:t>
            </a:r>
            <a:r>
              <a:rPr lang="en-US" altLang="zh-CN" sz="2400" b="1" dirty="0" smtClean="0">
                <a:solidFill>
                  <a:srgbClr val="404040"/>
                </a:solidFill>
                <a:ea typeface="微软雅黑" panose="020B0503020204020204" pitchFamily="34" charset="-122"/>
              </a:rPr>
              <a:t>TITLE</a:t>
            </a:r>
            <a:r>
              <a:rPr lang="zh-CN" altLang="en-US" sz="2400" b="1" dirty="0" smtClean="0">
                <a:solidFill>
                  <a:srgbClr val="404040"/>
                </a:solidFill>
                <a:ea typeface="微软雅黑" panose="020B0503020204020204" pitchFamily="34" charset="-122"/>
              </a:rPr>
              <a:t> </a:t>
            </a:r>
            <a:r>
              <a:rPr lang="en-US" altLang="zh-CN" sz="2400" b="1" dirty="0" smtClean="0">
                <a:solidFill>
                  <a:srgbClr val="404040"/>
                </a:solidFill>
                <a:ea typeface="微软雅黑" panose="020B0503020204020204" pitchFamily="34" charset="-122"/>
              </a:rPr>
              <a:t>HERE</a:t>
            </a:r>
          </a:p>
        </p:txBody>
      </p:sp>
      <p:grpSp>
        <p:nvGrpSpPr>
          <p:cNvPr id="5" name="组合 19"/>
          <p:cNvGrpSpPr/>
          <p:nvPr/>
        </p:nvGrpSpPr>
        <p:grpSpPr>
          <a:xfrm>
            <a:off x="819502" y="1524562"/>
            <a:ext cx="2544351" cy="1292360"/>
            <a:chOff x="732854" y="1716549"/>
            <a:chExt cx="2592071" cy="1316598"/>
          </a:xfrm>
        </p:grpSpPr>
        <p:sp>
          <p:nvSpPr>
            <p:cNvPr id="6" name="流程图: 手动输入 9"/>
            <p:cNvSpPr/>
            <p:nvPr/>
          </p:nvSpPr>
          <p:spPr>
            <a:xfrm>
              <a:off x="732854" y="1775307"/>
              <a:ext cx="2592071" cy="1090123"/>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335 w 11335"/>
                <a:gd name="connsiteY0" fmla="*/ 2000 h 12500"/>
                <a:gd name="connsiteX1" fmla="*/ 11335 w 11335"/>
                <a:gd name="connsiteY1" fmla="*/ 0 h 12500"/>
                <a:gd name="connsiteX2" fmla="*/ 11335 w 11335"/>
                <a:gd name="connsiteY2" fmla="*/ 10000 h 12500"/>
                <a:gd name="connsiteX3" fmla="*/ 0 w 11335"/>
                <a:gd name="connsiteY3" fmla="*/ 12500 h 12500"/>
                <a:gd name="connsiteX4" fmla="*/ 1335 w 11335"/>
                <a:gd name="connsiteY4" fmla="*/ 2000 h 12500"/>
                <a:gd name="connsiteX0" fmla="*/ 1335 w 11335"/>
                <a:gd name="connsiteY0" fmla="*/ 0 h 10500"/>
                <a:gd name="connsiteX1" fmla="*/ 10267 w 11335"/>
                <a:gd name="connsiteY1" fmla="*/ 353 h 10500"/>
                <a:gd name="connsiteX2" fmla="*/ 11335 w 11335"/>
                <a:gd name="connsiteY2" fmla="*/ 8000 h 10500"/>
                <a:gd name="connsiteX3" fmla="*/ 0 w 11335"/>
                <a:gd name="connsiteY3" fmla="*/ 10500 h 10500"/>
                <a:gd name="connsiteX4" fmla="*/ 1335 w 11335"/>
                <a:gd name="connsiteY4" fmla="*/ 0 h 1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5" h="10500">
                  <a:moveTo>
                    <a:pt x="1335" y="0"/>
                  </a:moveTo>
                  <a:lnTo>
                    <a:pt x="10267" y="353"/>
                  </a:lnTo>
                  <a:lnTo>
                    <a:pt x="11335" y="8000"/>
                  </a:lnTo>
                  <a:lnTo>
                    <a:pt x="0" y="10500"/>
                  </a:lnTo>
                  <a:lnTo>
                    <a:pt x="1335" y="0"/>
                  </a:lnTo>
                  <a:close/>
                </a:path>
              </a:pathLst>
            </a:custGeom>
            <a:solidFill>
              <a:srgbClr val="40404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sp>
          <p:nvSpPr>
            <p:cNvPr id="7" name="流程图: 手动输入 9"/>
            <p:cNvSpPr/>
            <p:nvPr/>
          </p:nvSpPr>
          <p:spPr>
            <a:xfrm>
              <a:off x="888962" y="1716549"/>
              <a:ext cx="2251384" cy="131659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335 w 11335"/>
                <a:gd name="connsiteY0" fmla="*/ 2000 h 12500"/>
                <a:gd name="connsiteX1" fmla="*/ 11335 w 11335"/>
                <a:gd name="connsiteY1" fmla="*/ 0 h 12500"/>
                <a:gd name="connsiteX2" fmla="*/ 11335 w 11335"/>
                <a:gd name="connsiteY2" fmla="*/ 10000 h 12500"/>
                <a:gd name="connsiteX3" fmla="*/ 0 w 11335"/>
                <a:gd name="connsiteY3" fmla="*/ 12500 h 12500"/>
                <a:gd name="connsiteX4" fmla="*/ 1335 w 11335"/>
                <a:gd name="connsiteY4" fmla="*/ 2000 h 12500"/>
                <a:gd name="connsiteX0" fmla="*/ 1335 w 11335"/>
                <a:gd name="connsiteY0" fmla="*/ 0 h 10500"/>
                <a:gd name="connsiteX1" fmla="*/ 10267 w 11335"/>
                <a:gd name="connsiteY1" fmla="*/ 353 h 10500"/>
                <a:gd name="connsiteX2" fmla="*/ 11335 w 11335"/>
                <a:gd name="connsiteY2" fmla="*/ 8000 h 10500"/>
                <a:gd name="connsiteX3" fmla="*/ 0 w 11335"/>
                <a:gd name="connsiteY3" fmla="*/ 10500 h 10500"/>
                <a:gd name="connsiteX4" fmla="*/ 1335 w 11335"/>
                <a:gd name="connsiteY4" fmla="*/ 0 h 10500"/>
                <a:gd name="connsiteX0" fmla="*/ 0 w 10000"/>
                <a:gd name="connsiteY0" fmla="*/ 0 h 10059"/>
                <a:gd name="connsiteX1" fmla="*/ 8932 w 10000"/>
                <a:gd name="connsiteY1" fmla="*/ 353 h 10059"/>
                <a:gd name="connsiteX2" fmla="*/ 10000 w 10000"/>
                <a:gd name="connsiteY2" fmla="*/ 8000 h 10059"/>
                <a:gd name="connsiteX3" fmla="*/ 267 w 10000"/>
                <a:gd name="connsiteY3" fmla="*/ 10059 h 10059"/>
                <a:gd name="connsiteX4" fmla="*/ 0 w 10000"/>
                <a:gd name="connsiteY4" fmla="*/ 0 h 10059"/>
                <a:gd name="connsiteX0" fmla="*/ 0 w 10534"/>
                <a:gd name="connsiteY0" fmla="*/ 0 h 10500"/>
                <a:gd name="connsiteX1" fmla="*/ 9466 w 10534"/>
                <a:gd name="connsiteY1" fmla="*/ 794 h 10500"/>
                <a:gd name="connsiteX2" fmla="*/ 10534 w 10534"/>
                <a:gd name="connsiteY2" fmla="*/ 8441 h 10500"/>
                <a:gd name="connsiteX3" fmla="*/ 801 w 10534"/>
                <a:gd name="connsiteY3" fmla="*/ 10500 h 10500"/>
                <a:gd name="connsiteX4" fmla="*/ 0 w 10534"/>
                <a:gd name="connsiteY4" fmla="*/ 0 h 10500"/>
                <a:gd name="connsiteX0" fmla="*/ 0 w 10534"/>
                <a:gd name="connsiteY0" fmla="*/ 2294 h 12794"/>
                <a:gd name="connsiteX1" fmla="*/ 7997 w 10534"/>
                <a:gd name="connsiteY1" fmla="*/ 0 h 12794"/>
                <a:gd name="connsiteX2" fmla="*/ 10534 w 10534"/>
                <a:gd name="connsiteY2" fmla="*/ 10735 h 12794"/>
                <a:gd name="connsiteX3" fmla="*/ 801 w 10534"/>
                <a:gd name="connsiteY3" fmla="*/ 12794 h 12794"/>
                <a:gd name="connsiteX4" fmla="*/ 0 w 10534"/>
                <a:gd name="connsiteY4" fmla="*/ 2294 h 12794"/>
                <a:gd name="connsiteX0" fmla="*/ 0 w 9533"/>
                <a:gd name="connsiteY0" fmla="*/ 2294 h 12794"/>
                <a:gd name="connsiteX1" fmla="*/ 7997 w 9533"/>
                <a:gd name="connsiteY1" fmla="*/ 0 h 12794"/>
                <a:gd name="connsiteX2" fmla="*/ 9533 w 9533"/>
                <a:gd name="connsiteY2" fmla="*/ 8088 h 12794"/>
                <a:gd name="connsiteX3" fmla="*/ 801 w 9533"/>
                <a:gd name="connsiteY3" fmla="*/ 12794 h 12794"/>
                <a:gd name="connsiteX4" fmla="*/ 0 w 9533"/>
                <a:gd name="connsiteY4" fmla="*/ 2294 h 1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3" h="12794">
                  <a:moveTo>
                    <a:pt x="0" y="2294"/>
                  </a:moveTo>
                  <a:lnTo>
                    <a:pt x="7997" y="0"/>
                  </a:lnTo>
                  <a:lnTo>
                    <a:pt x="9533" y="8088"/>
                  </a:lnTo>
                  <a:lnTo>
                    <a:pt x="801" y="12794"/>
                  </a:lnTo>
                  <a:lnTo>
                    <a:pt x="0" y="2294"/>
                  </a:lnTo>
                  <a:close/>
                </a:path>
              </a:pathLst>
            </a:custGeom>
            <a:solidFill>
              <a:srgbClr val="33CCCC"/>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grpSp>
      <p:grpSp>
        <p:nvGrpSpPr>
          <p:cNvPr id="8" name="组合 20"/>
          <p:cNvGrpSpPr/>
          <p:nvPr/>
        </p:nvGrpSpPr>
        <p:grpSpPr>
          <a:xfrm>
            <a:off x="8741274" y="4289574"/>
            <a:ext cx="2544351" cy="1292360"/>
            <a:chOff x="732854" y="1716549"/>
            <a:chExt cx="2592071" cy="1316598"/>
          </a:xfrm>
        </p:grpSpPr>
        <p:sp>
          <p:nvSpPr>
            <p:cNvPr id="9" name="流程图: 手动输入 9"/>
            <p:cNvSpPr/>
            <p:nvPr/>
          </p:nvSpPr>
          <p:spPr>
            <a:xfrm>
              <a:off x="732854" y="1775307"/>
              <a:ext cx="2592071" cy="1090123"/>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335 w 11335"/>
                <a:gd name="connsiteY0" fmla="*/ 2000 h 12500"/>
                <a:gd name="connsiteX1" fmla="*/ 11335 w 11335"/>
                <a:gd name="connsiteY1" fmla="*/ 0 h 12500"/>
                <a:gd name="connsiteX2" fmla="*/ 11335 w 11335"/>
                <a:gd name="connsiteY2" fmla="*/ 10000 h 12500"/>
                <a:gd name="connsiteX3" fmla="*/ 0 w 11335"/>
                <a:gd name="connsiteY3" fmla="*/ 12500 h 12500"/>
                <a:gd name="connsiteX4" fmla="*/ 1335 w 11335"/>
                <a:gd name="connsiteY4" fmla="*/ 2000 h 12500"/>
                <a:gd name="connsiteX0" fmla="*/ 1335 w 11335"/>
                <a:gd name="connsiteY0" fmla="*/ 0 h 10500"/>
                <a:gd name="connsiteX1" fmla="*/ 10267 w 11335"/>
                <a:gd name="connsiteY1" fmla="*/ 353 h 10500"/>
                <a:gd name="connsiteX2" fmla="*/ 11335 w 11335"/>
                <a:gd name="connsiteY2" fmla="*/ 8000 h 10500"/>
                <a:gd name="connsiteX3" fmla="*/ 0 w 11335"/>
                <a:gd name="connsiteY3" fmla="*/ 10500 h 10500"/>
                <a:gd name="connsiteX4" fmla="*/ 1335 w 11335"/>
                <a:gd name="connsiteY4" fmla="*/ 0 h 1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5" h="10500">
                  <a:moveTo>
                    <a:pt x="1335" y="0"/>
                  </a:moveTo>
                  <a:lnTo>
                    <a:pt x="10267" y="353"/>
                  </a:lnTo>
                  <a:lnTo>
                    <a:pt x="11335" y="8000"/>
                  </a:lnTo>
                  <a:lnTo>
                    <a:pt x="0" y="10500"/>
                  </a:lnTo>
                  <a:lnTo>
                    <a:pt x="1335" y="0"/>
                  </a:lnTo>
                  <a:close/>
                </a:path>
              </a:pathLst>
            </a:cu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sp>
          <p:nvSpPr>
            <p:cNvPr id="10" name="流程图: 手动输入 9"/>
            <p:cNvSpPr/>
            <p:nvPr/>
          </p:nvSpPr>
          <p:spPr>
            <a:xfrm>
              <a:off x="888962" y="1716549"/>
              <a:ext cx="2251384" cy="131659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335 w 11335"/>
                <a:gd name="connsiteY0" fmla="*/ 2000 h 12500"/>
                <a:gd name="connsiteX1" fmla="*/ 11335 w 11335"/>
                <a:gd name="connsiteY1" fmla="*/ 0 h 12500"/>
                <a:gd name="connsiteX2" fmla="*/ 11335 w 11335"/>
                <a:gd name="connsiteY2" fmla="*/ 10000 h 12500"/>
                <a:gd name="connsiteX3" fmla="*/ 0 w 11335"/>
                <a:gd name="connsiteY3" fmla="*/ 12500 h 12500"/>
                <a:gd name="connsiteX4" fmla="*/ 1335 w 11335"/>
                <a:gd name="connsiteY4" fmla="*/ 2000 h 12500"/>
                <a:gd name="connsiteX0" fmla="*/ 1335 w 11335"/>
                <a:gd name="connsiteY0" fmla="*/ 0 h 10500"/>
                <a:gd name="connsiteX1" fmla="*/ 10267 w 11335"/>
                <a:gd name="connsiteY1" fmla="*/ 353 h 10500"/>
                <a:gd name="connsiteX2" fmla="*/ 11335 w 11335"/>
                <a:gd name="connsiteY2" fmla="*/ 8000 h 10500"/>
                <a:gd name="connsiteX3" fmla="*/ 0 w 11335"/>
                <a:gd name="connsiteY3" fmla="*/ 10500 h 10500"/>
                <a:gd name="connsiteX4" fmla="*/ 1335 w 11335"/>
                <a:gd name="connsiteY4" fmla="*/ 0 h 10500"/>
                <a:gd name="connsiteX0" fmla="*/ 0 w 10000"/>
                <a:gd name="connsiteY0" fmla="*/ 0 h 10059"/>
                <a:gd name="connsiteX1" fmla="*/ 8932 w 10000"/>
                <a:gd name="connsiteY1" fmla="*/ 353 h 10059"/>
                <a:gd name="connsiteX2" fmla="*/ 10000 w 10000"/>
                <a:gd name="connsiteY2" fmla="*/ 8000 h 10059"/>
                <a:gd name="connsiteX3" fmla="*/ 267 w 10000"/>
                <a:gd name="connsiteY3" fmla="*/ 10059 h 10059"/>
                <a:gd name="connsiteX4" fmla="*/ 0 w 10000"/>
                <a:gd name="connsiteY4" fmla="*/ 0 h 10059"/>
                <a:gd name="connsiteX0" fmla="*/ 0 w 10534"/>
                <a:gd name="connsiteY0" fmla="*/ 0 h 10500"/>
                <a:gd name="connsiteX1" fmla="*/ 9466 w 10534"/>
                <a:gd name="connsiteY1" fmla="*/ 794 h 10500"/>
                <a:gd name="connsiteX2" fmla="*/ 10534 w 10534"/>
                <a:gd name="connsiteY2" fmla="*/ 8441 h 10500"/>
                <a:gd name="connsiteX3" fmla="*/ 801 w 10534"/>
                <a:gd name="connsiteY3" fmla="*/ 10500 h 10500"/>
                <a:gd name="connsiteX4" fmla="*/ 0 w 10534"/>
                <a:gd name="connsiteY4" fmla="*/ 0 h 10500"/>
                <a:gd name="connsiteX0" fmla="*/ 0 w 10534"/>
                <a:gd name="connsiteY0" fmla="*/ 2294 h 12794"/>
                <a:gd name="connsiteX1" fmla="*/ 7997 w 10534"/>
                <a:gd name="connsiteY1" fmla="*/ 0 h 12794"/>
                <a:gd name="connsiteX2" fmla="*/ 10534 w 10534"/>
                <a:gd name="connsiteY2" fmla="*/ 10735 h 12794"/>
                <a:gd name="connsiteX3" fmla="*/ 801 w 10534"/>
                <a:gd name="connsiteY3" fmla="*/ 12794 h 12794"/>
                <a:gd name="connsiteX4" fmla="*/ 0 w 10534"/>
                <a:gd name="connsiteY4" fmla="*/ 2294 h 12794"/>
                <a:gd name="connsiteX0" fmla="*/ 0 w 9533"/>
                <a:gd name="connsiteY0" fmla="*/ 2294 h 12794"/>
                <a:gd name="connsiteX1" fmla="*/ 7997 w 9533"/>
                <a:gd name="connsiteY1" fmla="*/ 0 h 12794"/>
                <a:gd name="connsiteX2" fmla="*/ 9533 w 9533"/>
                <a:gd name="connsiteY2" fmla="*/ 8088 h 12794"/>
                <a:gd name="connsiteX3" fmla="*/ 801 w 9533"/>
                <a:gd name="connsiteY3" fmla="*/ 12794 h 12794"/>
                <a:gd name="connsiteX4" fmla="*/ 0 w 9533"/>
                <a:gd name="connsiteY4" fmla="*/ 2294 h 1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3" h="12794">
                  <a:moveTo>
                    <a:pt x="0" y="2294"/>
                  </a:moveTo>
                  <a:lnTo>
                    <a:pt x="7997" y="0"/>
                  </a:lnTo>
                  <a:lnTo>
                    <a:pt x="9533" y="8088"/>
                  </a:lnTo>
                  <a:lnTo>
                    <a:pt x="801" y="12794"/>
                  </a:lnTo>
                  <a:lnTo>
                    <a:pt x="0" y="2294"/>
                  </a:lnTo>
                  <a:close/>
                </a:path>
              </a:pathLst>
            </a:custGeom>
            <a:solidFill>
              <a:srgbClr val="40404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grpSp>
      <p:sp>
        <p:nvSpPr>
          <p:cNvPr id="11" name="文本框 10"/>
          <p:cNvSpPr txBox="1"/>
          <p:nvPr/>
        </p:nvSpPr>
        <p:spPr>
          <a:xfrm>
            <a:off x="783722" y="1935998"/>
            <a:ext cx="2568847" cy="438238"/>
          </a:xfrm>
          <a:prstGeom prst="rect">
            <a:avLst/>
          </a:prstGeom>
          <a:noFill/>
        </p:spPr>
        <p:txBody>
          <a:bodyPr wrap="square" rtlCol="0">
            <a:spAutoFit/>
          </a:bodyPr>
          <a:lstStyle/>
          <a:p>
            <a:pPr algn="ctr"/>
            <a:r>
              <a:rPr lang="en-US" altLang="zh-CN" sz="2200" b="1" dirty="0" smtClean="0">
                <a:solidFill>
                  <a:schemeClr val="bg1"/>
                </a:solidFill>
                <a:ea typeface="微软雅黑" panose="020B0503020204020204" pitchFamily="34" charset="-122"/>
              </a:rPr>
              <a:t>Main Keyword</a:t>
            </a:r>
          </a:p>
        </p:txBody>
      </p:sp>
      <p:sp>
        <p:nvSpPr>
          <p:cNvPr id="12" name="文本框 11"/>
          <p:cNvSpPr txBox="1"/>
          <p:nvPr/>
        </p:nvSpPr>
        <p:spPr>
          <a:xfrm>
            <a:off x="8715052" y="4622811"/>
            <a:ext cx="2568847" cy="438238"/>
          </a:xfrm>
          <a:prstGeom prst="rect">
            <a:avLst/>
          </a:prstGeom>
          <a:noFill/>
        </p:spPr>
        <p:txBody>
          <a:bodyPr wrap="square" rtlCol="0">
            <a:spAutoFit/>
          </a:bodyPr>
          <a:lstStyle/>
          <a:p>
            <a:pPr algn="ctr"/>
            <a:r>
              <a:rPr lang="en-US" altLang="zh-CN" sz="2200" b="1" dirty="0" smtClean="0">
                <a:solidFill>
                  <a:srgbClr val="FFFFFF"/>
                </a:solidFill>
                <a:ea typeface="微软雅黑" panose="020B0503020204020204" pitchFamily="34" charset="-122"/>
              </a:rPr>
              <a:t>Main Keyword</a:t>
            </a:r>
          </a:p>
        </p:txBody>
      </p:sp>
      <p:sp>
        <p:nvSpPr>
          <p:cNvPr id="15" name="文本框 14"/>
          <p:cNvSpPr txBox="1"/>
          <p:nvPr/>
        </p:nvSpPr>
        <p:spPr>
          <a:xfrm rot="6163">
            <a:off x="1091671" y="2944338"/>
            <a:ext cx="2065680" cy="1007946"/>
          </a:xfrm>
          <a:prstGeom prst="rect">
            <a:avLst/>
          </a:prstGeom>
          <a:noFill/>
        </p:spPr>
        <p:txBody>
          <a:bodyPr wrap="square" rtlCol="0">
            <a:spAutoFit/>
          </a:bodyPr>
          <a:lstStyle/>
          <a:p>
            <a:pPr algn="ctr"/>
            <a:r>
              <a:rPr lang="en-US" altLang="zh-CN" sz="4000" b="1" dirty="0" smtClean="0">
                <a:solidFill>
                  <a:srgbClr val="404040"/>
                </a:solidFill>
                <a:latin typeface="微软雅黑" panose="020B0503020204020204" pitchFamily="34" charset="-122"/>
                <a:ea typeface="微软雅黑" panose="020B0503020204020204" pitchFamily="34" charset="-122"/>
              </a:rPr>
              <a:t>87%</a:t>
            </a:r>
            <a:endParaRPr lang="en-US" altLang="zh-CN" sz="4000" b="1" dirty="0">
              <a:solidFill>
                <a:srgbClr val="40404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rot="6163">
            <a:off x="9066542" y="3132236"/>
            <a:ext cx="2065680" cy="1007946"/>
          </a:xfrm>
          <a:prstGeom prst="rect">
            <a:avLst/>
          </a:prstGeom>
          <a:noFill/>
        </p:spPr>
        <p:txBody>
          <a:bodyPr wrap="square" rtlCol="0">
            <a:spAutoFit/>
          </a:bodyPr>
          <a:lstStyle/>
          <a:p>
            <a:pPr algn="ctr"/>
            <a:r>
              <a:rPr lang="en-US" altLang="zh-CN" sz="4000" b="1" dirty="0" smtClean="0">
                <a:solidFill>
                  <a:srgbClr val="404040"/>
                </a:solidFill>
                <a:latin typeface="微软雅黑" panose="020B0503020204020204" pitchFamily="34" charset="-122"/>
                <a:ea typeface="微软雅黑" panose="020B0503020204020204" pitchFamily="34" charset="-122"/>
              </a:rPr>
              <a:t>13%</a:t>
            </a:r>
            <a:endParaRPr lang="en-US" altLang="zh-CN" sz="4000" b="1" dirty="0">
              <a:solidFill>
                <a:srgbClr val="404040"/>
              </a:solidFill>
              <a:latin typeface="微软雅黑" panose="020B0503020204020204" pitchFamily="34" charset="-122"/>
              <a:ea typeface="微软雅黑" panose="020B0503020204020204" pitchFamily="34" charset="-122"/>
            </a:endParaRPr>
          </a:p>
        </p:txBody>
      </p:sp>
      <p:sp>
        <p:nvSpPr>
          <p:cNvPr id="18" name="矩形 17"/>
          <p:cNvSpPr/>
          <p:nvPr/>
        </p:nvSpPr>
        <p:spPr>
          <a:xfrm>
            <a:off x="972736" y="3772701"/>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894508" y="2117265"/>
            <a:ext cx="2505081"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a:t>
            </a:r>
            <a:r>
              <a:rPr lang="zh-CN" altLang="en-US" sz="1400" kern="1100" spc="150" dirty="0">
                <a:solidFill>
                  <a:schemeClr val="bg2">
                    <a:lumMod val="50000"/>
                  </a:schemeClr>
                </a:solidFill>
                <a:latin typeface="微软雅黑" pitchFamily="34" charset="-122"/>
                <a:ea typeface="微软雅黑" pitchFamily="34" charset="-122"/>
              </a:rPr>
              <a:t>此处添加你的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信息此处</a:t>
            </a:r>
            <a:r>
              <a:rPr lang="zh-CN" altLang="en-US" sz="1400" kern="1100" spc="150" dirty="0">
                <a:solidFill>
                  <a:schemeClr val="bg2">
                    <a:lumMod val="50000"/>
                  </a:schemeClr>
                </a:solidFill>
                <a:latin typeface="微软雅黑" pitchFamily="34" charset="-122"/>
                <a:ea typeface="微软雅黑" pitchFamily="34" charset="-122"/>
              </a:rPr>
              <a:t>添加你的</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15387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3625076"/>
            <a:ext cx="12211709" cy="323292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58661" y="167986"/>
            <a:ext cx="2152146" cy="600164"/>
          </a:xfrm>
          <a:prstGeom prst="rect">
            <a:avLst/>
          </a:prstGeom>
          <a:noFill/>
        </p:spPr>
        <p:txBody>
          <a:bodyPr wrap="square" rtlCol="0">
            <a:spAutoFit/>
          </a:bodyPr>
          <a:lstStyle/>
          <a:p>
            <a:r>
              <a:rPr kumimoji="1" lang="en-US" altLang="zh-CN" sz="1500" b="1" dirty="0" smtClean="0">
                <a:solidFill>
                  <a:srgbClr val="404040"/>
                </a:solidFill>
                <a:latin typeface="Century Gothic"/>
                <a:ea typeface="微软雅黑"/>
              </a:rPr>
              <a:t>ADD</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YOUR</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TITLE</a:t>
            </a:r>
            <a:r>
              <a:rPr kumimoji="1" lang="zh-CN" altLang="en-US" sz="1500" b="1" dirty="0" smtClean="0">
                <a:solidFill>
                  <a:srgbClr val="404040"/>
                </a:solidFill>
                <a:latin typeface="Century Gothic"/>
                <a:ea typeface="微软雅黑"/>
              </a:rPr>
              <a:t> </a:t>
            </a:r>
            <a:r>
              <a:rPr kumimoji="1" lang="en-US" altLang="zh-CN" sz="1500" b="1" dirty="0" smtClean="0">
                <a:solidFill>
                  <a:srgbClr val="404040"/>
                </a:solidFill>
                <a:latin typeface="Century Gothic"/>
                <a:ea typeface="微软雅黑"/>
              </a:rPr>
              <a:t>HERE</a:t>
            </a:r>
          </a:p>
          <a:p>
            <a:r>
              <a:rPr kumimoji="1" lang="zh-CN" altLang="en-US" b="1" dirty="0" smtClean="0">
                <a:solidFill>
                  <a:srgbClr val="404040"/>
                </a:solidFill>
                <a:latin typeface="Century Gothic"/>
                <a:ea typeface="微软雅黑"/>
              </a:rPr>
              <a:t>点击此处添加标题</a:t>
            </a:r>
            <a:endParaRPr kumimoji="1" lang="en-US" altLang="zh-CN" b="1" dirty="0" smtClean="0">
              <a:solidFill>
                <a:srgbClr val="404040"/>
              </a:solidFill>
              <a:latin typeface="Century Gothic"/>
              <a:ea typeface="微软雅黑"/>
            </a:endParaRPr>
          </a:p>
        </p:txBody>
      </p:sp>
      <p:sp>
        <p:nvSpPr>
          <p:cNvPr id="3" name="空心弧 2"/>
          <p:cNvSpPr/>
          <p:nvPr/>
        </p:nvSpPr>
        <p:spPr>
          <a:xfrm rot="5400000">
            <a:off x="-1329166" y="1491197"/>
            <a:ext cx="2644853" cy="2644853"/>
          </a:xfrm>
          <a:prstGeom prst="blockArc">
            <a:avLst>
              <a:gd name="adj1" fmla="val 10800000"/>
              <a:gd name="adj2" fmla="val 17083442"/>
              <a:gd name="adj3" fmla="val 14249"/>
            </a:avLst>
          </a:prstGeom>
          <a:solidFill>
            <a:srgbClr val="46C6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4" name="空心弧 3"/>
          <p:cNvSpPr/>
          <p:nvPr/>
        </p:nvSpPr>
        <p:spPr>
          <a:xfrm rot="15963020">
            <a:off x="878152" y="2033939"/>
            <a:ext cx="2644853" cy="2644853"/>
          </a:xfrm>
          <a:prstGeom prst="blockArc">
            <a:avLst>
              <a:gd name="adj1" fmla="val 4398895"/>
              <a:gd name="adj2" fmla="val 17249776"/>
              <a:gd name="adj3" fmla="val 14439"/>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5" name="空心弧 4"/>
          <p:cNvSpPr/>
          <p:nvPr/>
        </p:nvSpPr>
        <p:spPr>
          <a:xfrm rot="5636980" flipV="1">
            <a:off x="3043117" y="1403248"/>
            <a:ext cx="2644853" cy="2644853"/>
          </a:xfrm>
          <a:prstGeom prst="blockArc">
            <a:avLst>
              <a:gd name="adj1" fmla="val 4398895"/>
              <a:gd name="adj2" fmla="val 17249776"/>
              <a:gd name="adj3" fmla="val 14439"/>
            </a:avLst>
          </a:prstGeom>
          <a:solidFill>
            <a:srgbClr val="46C6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6" name="空心弧 5"/>
          <p:cNvSpPr/>
          <p:nvPr/>
        </p:nvSpPr>
        <p:spPr>
          <a:xfrm rot="5636980" flipH="1">
            <a:off x="5155952" y="2193595"/>
            <a:ext cx="2644853" cy="2644853"/>
          </a:xfrm>
          <a:prstGeom prst="blockArc">
            <a:avLst>
              <a:gd name="adj1" fmla="val 4398895"/>
              <a:gd name="adj2" fmla="val 17249776"/>
              <a:gd name="adj3" fmla="val 14439"/>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7" name="空心弧 6"/>
          <p:cNvSpPr/>
          <p:nvPr/>
        </p:nvSpPr>
        <p:spPr>
          <a:xfrm rot="5636980" flipV="1">
            <a:off x="7358483" y="1683108"/>
            <a:ext cx="2644853" cy="2644853"/>
          </a:xfrm>
          <a:prstGeom prst="blockArc">
            <a:avLst>
              <a:gd name="adj1" fmla="val 4398895"/>
              <a:gd name="adj2" fmla="val 17249776"/>
              <a:gd name="adj3" fmla="val 14439"/>
            </a:avLst>
          </a:prstGeom>
          <a:solidFill>
            <a:srgbClr val="46C6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8" name="空心弧 7"/>
          <p:cNvSpPr/>
          <p:nvPr/>
        </p:nvSpPr>
        <p:spPr>
          <a:xfrm rot="5636980" flipH="1">
            <a:off x="9478907" y="2473058"/>
            <a:ext cx="2644853" cy="2644853"/>
          </a:xfrm>
          <a:prstGeom prst="blockArc">
            <a:avLst>
              <a:gd name="adj1" fmla="val 4398895"/>
              <a:gd name="adj2" fmla="val 17249776"/>
              <a:gd name="adj3" fmla="val 14439"/>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椭圆 8"/>
          <p:cNvSpPr/>
          <p:nvPr/>
        </p:nvSpPr>
        <p:spPr>
          <a:xfrm>
            <a:off x="1609043" y="3860986"/>
            <a:ext cx="1109846" cy="1109846"/>
          </a:xfrm>
          <a:prstGeom prst="ellipse">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solidFill>
                <a:srgbClr val="222732"/>
              </a:solidFill>
            </a:endParaRPr>
          </a:p>
        </p:txBody>
      </p:sp>
      <p:sp>
        <p:nvSpPr>
          <p:cNvPr id="10" name="椭圆 9"/>
          <p:cNvSpPr/>
          <p:nvPr/>
        </p:nvSpPr>
        <p:spPr>
          <a:xfrm>
            <a:off x="3887348" y="1139174"/>
            <a:ext cx="1109846" cy="1109846"/>
          </a:xfrm>
          <a:prstGeom prst="ellipse">
            <a:avLst/>
          </a:prstGeom>
          <a:solidFill>
            <a:srgbClr val="46C6A9"/>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p>
        </p:txBody>
      </p:sp>
      <p:sp>
        <p:nvSpPr>
          <p:cNvPr id="11" name="椭圆 10"/>
          <p:cNvSpPr/>
          <p:nvPr/>
        </p:nvSpPr>
        <p:spPr>
          <a:xfrm>
            <a:off x="5829027" y="4004087"/>
            <a:ext cx="1109846" cy="1109846"/>
          </a:xfrm>
          <a:prstGeom prst="ellipse">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solidFill>
                <a:srgbClr val="222732"/>
              </a:solidFill>
            </a:endParaRPr>
          </a:p>
        </p:txBody>
      </p:sp>
      <p:sp>
        <p:nvSpPr>
          <p:cNvPr id="12" name="椭圆 11"/>
          <p:cNvSpPr/>
          <p:nvPr/>
        </p:nvSpPr>
        <p:spPr>
          <a:xfrm>
            <a:off x="8180006" y="1299801"/>
            <a:ext cx="1109846" cy="1109846"/>
          </a:xfrm>
          <a:prstGeom prst="ellipse">
            <a:avLst/>
          </a:prstGeom>
          <a:solidFill>
            <a:srgbClr val="46C6A9"/>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p>
        </p:txBody>
      </p:sp>
      <p:sp>
        <p:nvSpPr>
          <p:cNvPr id="13" name="矩形 12"/>
          <p:cNvSpPr/>
          <p:nvPr/>
        </p:nvSpPr>
        <p:spPr>
          <a:xfrm>
            <a:off x="3776209" y="2428480"/>
            <a:ext cx="1103700" cy="400110"/>
          </a:xfrm>
          <a:prstGeom prst="rect">
            <a:avLst/>
          </a:prstGeom>
        </p:spPr>
        <p:txBody>
          <a:bodyPr wrap="none">
            <a:spAutoFit/>
          </a:bodyPr>
          <a:lstStyle/>
          <a:p>
            <a:r>
              <a:rPr kumimoji="1" lang="en-US" altLang="zh-CN" sz="2000" b="1" dirty="0">
                <a:solidFill>
                  <a:schemeClr val="bg2">
                    <a:lumMod val="50000"/>
                  </a:schemeClr>
                </a:solidFill>
              </a:rPr>
              <a:t>PROJECT</a:t>
            </a:r>
            <a:endParaRPr lang="zh-CN" altLang="en-US" sz="2000" dirty="0">
              <a:solidFill>
                <a:schemeClr val="bg2">
                  <a:lumMod val="50000"/>
                </a:schemeClr>
              </a:solidFill>
            </a:endParaRPr>
          </a:p>
        </p:txBody>
      </p:sp>
      <p:sp>
        <p:nvSpPr>
          <p:cNvPr id="14" name="矩形 13"/>
          <p:cNvSpPr/>
          <p:nvPr/>
        </p:nvSpPr>
        <p:spPr>
          <a:xfrm>
            <a:off x="1525644" y="2927740"/>
            <a:ext cx="1103700" cy="400110"/>
          </a:xfrm>
          <a:prstGeom prst="rect">
            <a:avLst/>
          </a:prstGeom>
        </p:spPr>
        <p:txBody>
          <a:bodyPr wrap="none">
            <a:spAutoFit/>
          </a:bodyPr>
          <a:lstStyle/>
          <a:p>
            <a:r>
              <a:rPr kumimoji="1" lang="en-US" altLang="zh-CN" sz="2000" b="1" dirty="0" smtClean="0">
                <a:solidFill>
                  <a:schemeClr val="bg2">
                    <a:lumMod val="50000"/>
                  </a:schemeClr>
                </a:solidFill>
              </a:rPr>
              <a:t>PROJECT</a:t>
            </a:r>
            <a:endParaRPr lang="zh-CN" altLang="en-US" sz="2000" dirty="0">
              <a:solidFill>
                <a:schemeClr val="bg2">
                  <a:lumMod val="50000"/>
                </a:schemeClr>
              </a:solidFill>
            </a:endParaRPr>
          </a:p>
        </p:txBody>
      </p:sp>
      <p:sp>
        <p:nvSpPr>
          <p:cNvPr id="15" name="矩形 14"/>
          <p:cNvSpPr/>
          <p:nvPr/>
        </p:nvSpPr>
        <p:spPr>
          <a:xfrm>
            <a:off x="5856010" y="2909439"/>
            <a:ext cx="1103700" cy="400110"/>
          </a:xfrm>
          <a:prstGeom prst="rect">
            <a:avLst/>
          </a:prstGeom>
        </p:spPr>
        <p:txBody>
          <a:bodyPr wrap="none">
            <a:spAutoFit/>
          </a:bodyPr>
          <a:lstStyle/>
          <a:p>
            <a:r>
              <a:rPr kumimoji="1" lang="en-US" altLang="zh-CN" sz="2000" b="1" dirty="0">
                <a:solidFill>
                  <a:schemeClr val="bg2">
                    <a:lumMod val="50000"/>
                  </a:schemeClr>
                </a:solidFill>
              </a:rPr>
              <a:t>PROJECT</a:t>
            </a:r>
            <a:endParaRPr lang="zh-CN" altLang="en-US" sz="2000" dirty="0">
              <a:solidFill>
                <a:schemeClr val="bg2">
                  <a:lumMod val="50000"/>
                </a:schemeClr>
              </a:solidFill>
            </a:endParaRPr>
          </a:p>
        </p:txBody>
      </p:sp>
      <p:sp>
        <p:nvSpPr>
          <p:cNvPr id="16" name="矩形 15"/>
          <p:cNvSpPr/>
          <p:nvPr/>
        </p:nvSpPr>
        <p:spPr>
          <a:xfrm>
            <a:off x="8090226" y="2539087"/>
            <a:ext cx="1103700" cy="400110"/>
          </a:xfrm>
          <a:prstGeom prst="rect">
            <a:avLst/>
          </a:prstGeom>
        </p:spPr>
        <p:txBody>
          <a:bodyPr wrap="none">
            <a:spAutoFit/>
          </a:bodyPr>
          <a:lstStyle/>
          <a:p>
            <a:r>
              <a:rPr kumimoji="1" lang="en-US" altLang="zh-CN" sz="2000" b="1" dirty="0">
                <a:solidFill>
                  <a:schemeClr val="bg2">
                    <a:lumMod val="50000"/>
                  </a:schemeClr>
                </a:solidFill>
              </a:rPr>
              <a:t>PROJECT</a:t>
            </a:r>
            <a:endParaRPr lang="zh-CN" altLang="en-US" sz="2000" dirty="0">
              <a:solidFill>
                <a:schemeClr val="bg2">
                  <a:lumMod val="50000"/>
                </a:schemeClr>
              </a:solidFill>
            </a:endParaRPr>
          </a:p>
        </p:txBody>
      </p:sp>
      <p:sp>
        <p:nvSpPr>
          <p:cNvPr id="21" name="矩形 20"/>
          <p:cNvSpPr/>
          <p:nvPr/>
        </p:nvSpPr>
        <p:spPr>
          <a:xfrm>
            <a:off x="1881459" y="3981944"/>
            <a:ext cx="548547" cy="867930"/>
          </a:xfrm>
          <a:prstGeom prst="rect">
            <a:avLst/>
          </a:prstGeom>
        </p:spPr>
        <p:txBody>
          <a:bodyPr wrap="none">
            <a:spAutoFit/>
          </a:bodyPr>
          <a:lstStyle/>
          <a:p>
            <a:pPr lvl="0" algn="ctr">
              <a:lnSpc>
                <a:spcPct val="90000"/>
              </a:lnSpc>
            </a:pPr>
            <a:r>
              <a:rPr kumimoji="1" lang="en-US" altLang="zh-CN" sz="5600" b="1" dirty="0">
                <a:solidFill>
                  <a:srgbClr val="222732"/>
                </a:solidFill>
                <a:effectLst>
                  <a:outerShdw blurRad="50800" dist="38100" dir="5400000" algn="t" rotWithShape="0">
                    <a:prstClr val="black">
                      <a:alpha val="40000"/>
                    </a:prstClr>
                  </a:outerShdw>
                </a:effectLst>
              </a:rPr>
              <a:t>1</a:t>
            </a:r>
            <a:endParaRPr kumimoji="1" lang="zh-CN" altLang="en-US" sz="5600" b="1" dirty="0">
              <a:solidFill>
                <a:srgbClr val="222732"/>
              </a:solidFill>
              <a:effectLst>
                <a:outerShdw blurRad="50800" dist="38100" dir="5400000" algn="t" rotWithShape="0">
                  <a:prstClr val="black">
                    <a:alpha val="40000"/>
                  </a:prstClr>
                </a:outerShdw>
              </a:effectLst>
            </a:endParaRPr>
          </a:p>
        </p:txBody>
      </p:sp>
      <p:sp>
        <p:nvSpPr>
          <p:cNvPr id="22" name="矩形 21"/>
          <p:cNvSpPr/>
          <p:nvPr/>
        </p:nvSpPr>
        <p:spPr>
          <a:xfrm>
            <a:off x="6107245" y="4135443"/>
            <a:ext cx="548547" cy="867930"/>
          </a:xfrm>
          <a:prstGeom prst="rect">
            <a:avLst/>
          </a:prstGeom>
        </p:spPr>
        <p:txBody>
          <a:bodyPr wrap="none">
            <a:spAutoFit/>
          </a:bodyPr>
          <a:lstStyle/>
          <a:p>
            <a:pPr lvl="0" algn="ctr">
              <a:lnSpc>
                <a:spcPct val="90000"/>
              </a:lnSpc>
            </a:pPr>
            <a:r>
              <a:rPr kumimoji="1" lang="en-US" altLang="zh-CN" sz="5600" b="1" dirty="0" smtClean="0">
                <a:solidFill>
                  <a:srgbClr val="222732"/>
                </a:solidFill>
                <a:effectLst>
                  <a:outerShdw blurRad="50800" dist="38100" dir="5400000" algn="t" rotWithShape="0">
                    <a:prstClr val="black">
                      <a:alpha val="40000"/>
                    </a:prstClr>
                  </a:outerShdw>
                </a:effectLst>
              </a:rPr>
              <a:t>3</a:t>
            </a:r>
            <a:endParaRPr kumimoji="1" lang="zh-CN" altLang="en-US" sz="5600" b="1" dirty="0">
              <a:solidFill>
                <a:srgbClr val="222732"/>
              </a:solidFill>
              <a:effectLst>
                <a:outerShdw blurRad="50800" dist="38100" dir="5400000" algn="t" rotWithShape="0">
                  <a:prstClr val="black">
                    <a:alpha val="40000"/>
                  </a:prstClr>
                </a:outerShdw>
              </a:effectLst>
            </a:endParaRPr>
          </a:p>
        </p:txBody>
      </p:sp>
      <p:sp>
        <p:nvSpPr>
          <p:cNvPr id="23" name="矩形 22"/>
          <p:cNvSpPr/>
          <p:nvPr/>
        </p:nvSpPr>
        <p:spPr>
          <a:xfrm>
            <a:off x="4117308" y="1263011"/>
            <a:ext cx="548547" cy="867930"/>
          </a:xfrm>
          <a:prstGeom prst="rect">
            <a:avLst/>
          </a:prstGeom>
        </p:spPr>
        <p:txBody>
          <a:bodyPr wrap="none">
            <a:spAutoFit/>
          </a:bodyPr>
          <a:lstStyle/>
          <a:p>
            <a:pPr lvl="0" algn="ctr">
              <a:lnSpc>
                <a:spcPct val="90000"/>
              </a:lnSpc>
            </a:pPr>
            <a:r>
              <a:rPr kumimoji="1" lang="en-US" altLang="zh-CN" sz="5600" b="1" dirty="0" smtClean="0">
                <a:solidFill>
                  <a:schemeClr val="bg1"/>
                </a:solidFill>
                <a:effectLst>
                  <a:outerShdw blurRad="50800" dist="38100" dir="5400000" algn="t" rotWithShape="0">
                    <a:prstClr val="black">
                      <a:alpha val="40000"/>
                    </a:prstClr>
                  </a:outerShdw>
                </a:effectLst>
              </a:rPr>
              <a:t>2</a:t>
            </a:r>
            <a:endParaRPr kumimoji="1" lang="zh-CN" altLang="en-US" sz="5600" b="1" dirty="0">
              <a:solidFill>
                <a:schemeClr val="bg1"/>
              </a:solidFill>
              <a:effectLst>
                <a:outerShdw blurRad="50800" dist="38100" dir="5400000" algn="t" rotWithShape="0">
                  <a:prstClr val="black">
                    <a:alpha val="40000"/>
                  </a:prstClr>
                </a:outerShdw>
              </a:effectLst>
            </a:endParaRPr>
          </a:p>
        </p:txBody>
      </p:sp>
      <p:sp>
        <p:nvSpPr>
          <p:cNvPr id="24" name="矩形 23"/>
          <p:cNvSpPr/>
          <p:nvPr/>
        </p:nvSpPr>
        <p:spPr>
          <a:xfrm>
            <a:off x="8416732" y="1430092"/>
            <a:ext cx="548547" cy="867930"/>
          </a:xfrm>
          <a:prstGeom prst="rect">
            <a:avLst/>
          </a:prstGeom>
        </p:spPr>
        <p:txBody>
          <a:bodyPr wrap="none">
            <a:spAutoFit/>
          </a:bodyPr>
          <a:lstStyle/>
          <a:p>
            <a:pPr lvl="0" algn="ctr">
              <a:lnSpc>
                <a:spcPct val="90000"/>
              </a:lnSpc>
            </a:pPr>
            <a:r>
              <a:rPr kumimoji="1" lang="en-US" altLang="zh-CN" sz="5600" b="1" dirty="0" smtClean="0">
                <a:solidFill>
                  <a:schemeClr val="bg1"/>
                </a:solidFill>
                <a:effectLst>
                  <a:outerShdw blurRad="50800" dist="38100" dir="5400000" algn="t" rotWithShape="0">
                    <a:prstClr val="black">
                      <a:alpha val="40000"/>
                    </a:prstClr>
                  </a:outerShdw>
                </a:effectLst>
              </a:rPr>
              <a:t>4</a:t>
            </a:r>
            <a:endParaRPr kumimoji="1" lang="zh-CN" altLang="en-US" sz="5600" b="1" dirty="0">
              <a:solidFill>
                <a:schemeClr val="bg1"/>
              </a:solidFill>
              <a:effectLst>
                <a:outerShdw blurRad="50800" dist="38100" dir="5400000" algn="t" rotWithShape="0">
                  <a:prstClr val="black">
                    <a:alpha val="40000"/>
                  </a:prstClr>
                </a:outerShdw>
              </a:effectLst>
            </a:endParaRPr>
          </a:p>
        </p:txBody>
      </p:sp>
      <p:sp>
        <p:nvSpPr>
          <p:cNvPr id="26" name="矩形 25"/>
          <p:cNvSpPr/>
          <p:nvPr/>
        </p:nvSpPr>
        <p:spPr>
          <a:xfrm>
            <a:off x="3676840" y="2879311"/>
            <a:ext cx="1396658"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的信息此处</a:t>
            </a:r>
            <a:r>
              <a:rPr lang="zh-CN" altLang="en-US" sz="1400" kern="1100" spc="150" dirty="0">
                <a:solidFill>
                  <a:schemeClr val="bg2">
                    <a:lumMod val="50000"/>
                  </a:schemeClr>
                </a:solidFill>
                <a:latin typeface="微软雅黑" pitchFamily="34" charset="-122"/>
                <a:ea typeface="微软雅黑" pitchFamily="34" charset="-122"/>
              </a:rPr>
              <a:t>添加你的信</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821194" y="2177753"/>
            <a:ext cx="1396658"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的信息此处</a:t>
            </a:r>
            <a:r>
              <a:rPr lang="zh-CN" altLang="en-US" sz="1400" kern="1100" spc="150" dirty="0">
                <a:solidFill>
                  <a:schemeClr val="bg2">
                    <a:lumMod val="50000"/>
                  </a:schemeClr>
                </a:solidFill>
                <a:latin typeface="微软雅黑" pitchFamily="34" charset="-122"/>
                <a:ea typeface="微软雅黑" pitchFamily="34" charset="-122"/>
              </a:rPr>
              <a:t>添加你的信</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8074747" y="2871890"/>
            <a:ext cx="1396658"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的信息此处</a:t>
            </a:r>
            <a:r>
              <a:rPr lang="zh-CN" altLang="en-US" sz="1400" kern="1100" spc="150" dirty="0">
                <a:solidFill>
                  <a:schemeClr val="bg2">
                    <a:lumMod val="50000"/>
                  </a:schemeClr>
                </a:solidFill>
                <a:latin typeface="微软雅黑" pitchFamily="34" charset="-122"/>
                <a:ea typeface="微软雅黑" pitchFamily="34" charset="-122"/>
              </a:rPr>
              <a:t>添加你的信</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457404" y="2181975"/>
            <a:ext cx="1396658"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的信息此处</a:t>
            </a:r>
            <a:r>
              <a:rPr lang="zh-CN" altLang="en-US" sz="1400" kern="1100" spc="150" dirty="0">
                <a:solidFill>
                  <a:schemeClr val="bg2">
                    <a:lumMod val="50000"/>
                  </a:schemeClr>
                </a:solidFill>
                <a:latin typeface="微软雅黑" pitchFamily="34" charset="-122"/>
                <a:ea typeface="微软雅黑" pitchFamily="34" charset="-122"/>
              </a:rPr>
              <a:t>添加你的信</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椭圆 30"/>
          <p:cNvSpPr/>
          <p:nvPr/>
        </p:nvSpPr>
        <p:spPr>
          <a:xfrm>
            <a:off x="10289120" y="4313568"/>
            <a:ext cx="1109846" cy="1109846"/>
          </a:xfrm>
          <a:prstGeom prst="ellipse">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solidFill>
                <a:srgbClr val="222732"/>
              </a:solidFill>
            </a:endParaRPr>
          </a:p>
        </p:txBody>
      </p:sp>
      <p:sp>
        <p:nvSpPr>
          <p:cNvPr id="32" name="矩形 31"/>
          <p:cNvSpPr/>
          <p:nvPr/>
        </p:nvSpPr>
        <p:spPr>
          <a:xfrm>
            <a:off x="10594634" y="4444924"/>
            <a:ext cx="548547" cy="867930"/>
          </a:xfrm>
          <a:prstGeom prst="rect">
            <a:avLst/>
          </a:prstGeom>
        </p:spPr>
        <p:txBody>
          <a:bodyPr wrap="none">
            <a:spAutoFit/>
          </a:bodyPr>
          <a:lstStyle/>
          <a:p>
            <a:pPr lvl="0" algn="ctr">
              <a:lnSpc>
                <a:spcPct val="90000"/>
              </a:lnSpc>
            </a:pPr>
            <a:r>
              <a:rPr kumimoji="1" lang="en-US" altLang="zh-CN" sz="5600" b="1" dirty="0" smtClean="0">
                <a:solidFill>
                  <a:srgbClr val="222732"/>
                </a:solidFill>
                <a:effectLst>
                  <a:outerShdw blurRad="50800" dist="38100" dir="5400000" algn="t" rotWithShape="0">
                    <a:prstClr val="black">
                      <a:alpha val="40000"/>
                    </a:prstClr>
                  </a:outerShdw>
                </a:effectLst>
              </a:rPr>
              <a:t>5</a:t>
            </a:r>
            <a:endParaRPr kumimoji="1" lang="zh-CN" altLang="en-US" sz="5600" b="1" dirty="0">
              <a:solidFill>
                <a:srgbClr val="222732"/>
              </a:solidFill>
              <a:effectLst>
                <a:outerShdw blurRad="50800" dist="38100" dir="5400000" algn="t" rotWithShape="0">
                  <a:prstClr val="black">
                    <a:alpha val="40000"/>
                  </a:prstClr>
                </a:outerShdw>
              </a:effectLst>
            </a:endParaRPr>
          </a:p>
        </p:txBody>
      </p:sp>
      <p:sp>
        <p:nvSpPr>
          <p:cNvPr id="33" name="矩形 32"/>
          <p:cNvSpPr/>
          <p:nvPr/>
        </p:nvSpPr>
        <p:spPr>
          <a:xfrm>
            <a:off x="10316791" y="2881705"/>
            <a:ext cx="1103700" cy="400110"/>
          </a:xfrm>
          <a:prstGeom prst="rect">
            <a:avLst/>
          </a:prstGeom>
        </p:spPr>
        <p:txBody>
          <a:bodyPr wrap="none">
            <a:spAutoFit/>
          </a:bodyPr>
          <a:lstStyle/>
          <a:p>
            <a:r>
              <a:rPr kumimoji="1" lang="en-US" altLang="zh-CN" sz="2000" b="1" dirty="0">
                <a:solidFill>
                  <a:schemeClr val="bg2">
                    <a:lumMod val="50000"/>
                  </a:schemeClr>
                </a:solidFill>
              </a:rPr>
              <a:t>PROJECT</a:t>
            </a:r>
            <a:endParaRPr lang="zh-CN" altLang="en-US" sz="2000" dirty="0">
              <a:solidFill>
                <a:schemeClr val="bg2">
                  <a:lumMod val="50000"/>
                </a:schemeClr>
              </a:solidFill>
            </a:endParaRPr>
          </a:p>
        </p:txBody>
      </p:sp>
      <p:sp>
        <p:nvSpPr>
          <p:cNvPr id="34" name="矩形 33"/>
          <p:cNvSpPr/>
          <p:nvPr/>
        </p:nvSpPr>
        <p:spPr>
          <a:xfrm>
            <a:off x="10241838" y="2165546"/>
            <a:ext cx="1396658" cy="738664"/>
          </a:xfrm>
          <a:prstGeom prst="rect">
            <a:avLst/>
          </a:prstGeom>
        </p:spPr>
        <p:txBody>
          <a:bodyPr wrap="square">
            <a:spAutoFit/>
          </a:bodyPr>
          <a:lstStyle/>
          <a:p>
            <a:r>
              <a:rPr lang="zh-CN" altLang="en-US" sz="1400" kern="1100" spc="150" dirty="0">
                <a:solidFill>
                  <a:schemeClr val="bg2">
                    <a:lumMod val="50000"/>
                  </a:schemeClr>
                </a:solidFill>
                <a:latin typeface="微软雅黑" panose="020B0503020204020204" pitchFamily="34" charset="-122"/>
                <a:ea typeface="微软雅黑" panose="020B0503020204020204" pitchFamily="34" charset="-122"/>
              </a:rPr>
              <a:t>此处添加你</a:t>
            </a:r>
            <a:r>
              <a:rPr lang="zh-CN" altLang="en-US" sz="1400" kern="1100" spc="150" dirty="0" smtClean="0">
                <a:solidFill>
                  <a:schemeClr val="bg2">
                    <a:lumMod val="50000"/>
                  </a:schemeClr>
                </a:solidFill>
                <a:latin typeface="微软雅黑" pitchFamily="34" charset="-122"/>
                <a:ea typeface="微软雅黑" pitchFamily="34" charset="-122"/>
              </a:rPr>
              <a:t>的信息此处</a:t>
            </a:r>
            <a:r>
              <a:rPr lang="zh-CN" altLang="en-US" sz="1400" kern="1100" spc="150" dirty="0">
                <a:solidFill>
                  <a:schemeClr val="bg2">
                    <a:lumMod val="50000"/>
                  </a:schemeClr>
                </a:solidFill>
                <a:latin typeface="微软雅黑" pitchFamily="34" charset="-122"/>
                <a:ea typeface="微软雅黑" pitchFamily="34" charset="-122"/>
              </a:rPr>
              <a:t>添加你的信</a:t>
            </a:r>
            <a:r>
              <a:rPr lang="zh-CN" altLang="en-US" sz="1400" kern="1100" spc="150" dirty="0" smtClean="0">
                <a:solidFill>
                  <a:schemeClr val="bg2">
                    <a:lumMod val="50000"/>
                  </a:schemeClr>
                </a:solidFill>
                <a:latin typeface="微软雅黑" pitchFamily="34" charset="-122"/>
                <a:ea typeface="微软雅黑" pitchFamily="34" charset="-122"/>
              </a:rPr>
              <a:t>信息</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77767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矩形 5"/>
          <p:cNvSpPr/>
          <p:nvPr/>
        </p:nvSpPr>
        <p:spPr>
          <a:xfrm>
            <a:off x="0" y="1255594"/>
            <a:ext cx="9471546" cy="3480179"/>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3" name="文本框 2"/>
          <p:cNvSpPr txBox="1"/>
          <p:nvPr/>
        </p:nvSpPr>
        <p:spPr>
          <a:xfrm>
            <a:off x="727599" y="2446301"/>
            <a:ext cx="6989653" cy="2105192"/>
          </a:xfrm>
          <a:prstGeom prst="rect">
            <a:avLst/>
          </a:prstGeom>
          <a:noFill/>
          <a:effectLst>
            <a:outerShdw blurRad="50800" dist="38100" dir="2700000" algn="tl" rotWithShape="0">
              <a:prstClr val="black">
                <a:alpha val="40000"/>
              </a:prstClr>
            </a:outerShdw>
          </a:effectLst>
        </p:spPr>
        <p:txBody>
          <a:bodyPr wrap="square" rtlCol="0">
            <a:spAutoFit/>
          </a:bodyPr>
          <a:lstStyle/>
          <a:p>
            <a:pPr>
              <a:lnSpc>
                <a:spcPct val="90000"/>
              </a:lnSpc>
            </a:pPr>
            <a:r>
              <a:rPr kumimoji="1" lang="en-US" altLang="zh-CN" sz="7200" b="1" dirty="0" smtClean="0">
                <a:solidFill>
                  <a:srgbClr val="00BFC3"/>
                </a:solidFill>
                <a:latin typeface="Century Gothic"/>
                <a:ea typeface="微软雅黑"/>
              </a:rPr>
              <a:t>THANK</a:t>
            </a:r>
            <a:r>
              <a:rPr kumimoji="1" lang="zh-CN" altLang="en-US" sz="7200" b="1" dirty="0" smtClean="0">
                <a:solidFill>
                  <a:srgbClr val="00BFC3"/>
                </a:solidFill>
                <a:latin typeface="Century Gothic"/>
                <a:ea typeface="微软雅黑"/>
              </a:rPr>
              <a:t> </a:t>
            </a:r>
            <a:r>
              <a:rPr kumimoji="1" lang="en-US" altLang="zh-CN" sz="7200" b="1" dirty="0" smtClean="0">
                <a:solidFill>
                  <a:srgbClr val="00BFC3"/>
                </a:solidFill>
                <a:latin typeface="Century Gothic"/>
                <a:ea typeface="微软雅黑"/>
              </a:rPr>
              <a:t>YOU</a:t>
            </a:r>
            <a:r>
              <a:rPr kumimoji="1" lang="zh-CN" altLang="en-US" sz="7200" b="1" dirty="0" smtClean="0">
                <a:solidFill>
                  <a:srgbClr val="00BFC3"/>
                </a:solidFill>
                <a:latin typeface="Century Gothic"/>
                <a:ea typeface="微软雅黑"/>
              </a:rPr>
              <a:t> </a:t>
            </a:r>
            <a:r>
              <a:rPr kumimoji="1" lang="en-US" altLang="zh-CN" sz="7200" b="1" dirty="0" smtClean="0">
                <a:solidFill>
                  <a:srgbClr val="FFFFFF"/>
                </a:solidFill>
                <a:latin typeface="Century Gothic"/>
                <a:ea typeface="微软雅黑"/>
              </a:rPr>
              <a:t>FOR</a:t>
            </a:r>
            <a:r>
              <a:rPr kumimoji="1" lang="zh-CN" altLang="en-US" sz="7200" b="1" dirty="0" smtClean="0">
                <a:solidFill>
                  <a:srgbClr val="FFFFFF"/>
                </a:solidFill>
                <a:latin typeface="Century Gothic"/>
                <a:ea typeface="微软雅黑"/>
              </a:rPr>
              <a:t> </a:t>
            </a:r>
            <a:r>
              <a:rPr kumimoji="1" lang="en-US" altLang="zh-CN" sz="7200" b="1" dirty="0" smtClean="0">
                <a:solidFill>
                  <a:srgbClr val="FFFFFF"/>
                </a:solidFill>
                <a:latin typeface="Century Gothic"/>
                <a:ea typeface="微软雅黑"/>
              </a:rPr>
              <a:t>LISTENING</a:t>
            </a:r>
          </a:p>
        </p:txBody>
      </p:sp>
      <p:sp>
        <p:nvSpPr>
          <p:cNvPr id="4" name="矩形 3"/>
          <p:cNvSpPr/>
          <p:nvPr/>
        </p:nvSpPr>
        <p:spPr>
          <a:xfrm>
            <a:off x="727599" y="1521326"/>
            <a:ext cx="4031873" cy="1015663"/>
          </a:xfrm>
          <a:prstGeom prst="rect">
            <a:avLst/>
          </a:prstGeom>
          <a:effectLst>
            <a:outerShdw blurRad="50800" dist="38100" dir="2700000" algn="tl" rotWithShape="0">
              <a:prstClr val="black">
                <a:alpha val="40000"/>
              </a:prstClr>
            </a:outerShdw>
          </a:effectLst>
        </p:spPr>
        <p:txBody>
          <a:bodyPr wrap="none">
            <a:spAutoFit/>
          </a:bodyPr>
          <a:lstStyle/>
          <a:p>
            <a:r>
              <a:rPr kumimoji="1" lang="zh-CN" altLang="en-US" sz="6000" b="1" dirty="0" smtClean="0">
                <a:solidFill>
                  <a:srgbClr val="FFFFFF"/>
                </a:solidFill>
                <a:latin typeface="Century Gothic"/>
                <a:ea typeface="微软雅黑"/>
              </a:rPr>
              <a:t>感谢聆听！</a:t>
            </a:r>
            <a:endParaRPr kumimoji="1" lang="zh-CN" altLang="en-US" sz="6000" b="1" dirty="0">
              <a:solidFill>
                <a:srgbClr val="FFFFFF"/>
              </a:solidFill>
              <a:latin typeface="Century Gothic"/>
              <a:ea typeface="微软雅黑"/>
            </a:endParaRPr>
          </a:p>
        </p:txBody>
      </p:sp>
      <p:sp>
        <p:nvSpPr>
          <p:cNvPr id="7" name="文本框 6"/>
          <p:cNvSpPr txBox="1"/>
          <p:nvPr/>
        </p:nvSpPr>
        <p:spPr>
          <a:xfrm>
            <a:off x="440996" y="293740"/>
            <a:ext cx="1729961" cy="307777"/>
          </a:xfrm>
          <a:prstGeom prst="rect">
            <a:avLst/>
          </a:prstGeom>
          <a:noFill/>
        </p:spPr>
        <p:txBody>
          <a:bodyPr wrap="none" rtlCol="0">
            <a:spAutoFit/>
          </a:bodyPr>
          <a:lstStyle/>
          <a:p>
            <a:r>
              <a:rPr kumimoji="1" lang="en-US" altLang="zh-CN" sz="1400" dirty="0" smtClean="0">
                <a:solidFill>
                  <a:srgbClr val="FFFFFF"/>
                </a:solidFill>
                <a:latin typeface="Century Gothic"/>
                <a:ea typeface="微软雅黑"/>
              </a:rPr>
              <a:t>COMPANY</a:t>
            </a:r>
            <a:r>
              <a:rPr kumimoji="1" lang="zh-CN" altLang="en-US" sz="1400" dirty="0" smtClean="0">
                <a:solidFill>
                  <a:srgbClr val="FFFFFF"/>
                </a:solidFill>
                <a:latin typeface="Century Gothic"/>
                <a:ea typeface="微软雅黑"/>
              </a:rPr>
              <a:t> </a:t>
            </a:r>
            <a:r>
              <a:rPr kumimoji="1" lang="en-US" altLang="zh-CN" sz="1400" dirty="0" smtClean="0">
                <a:solidFill>
                  <a:srgbClr val="FFFFFF"/>
                </a:solidFill>
                <a:latin typeface="Century Gothic"/>
                <a:ea typeface="微软雅黑"/>
              </a:rPr>
              <a:t>LOGO</a:t>
            </a:r>
            <a:endParaRPr kumimoji="1" lang="zh-CN" altLang="en-US" sz="1400" dirty="0">
              <a:solidFill>
                <a:srgbClr val="FFFFFF"/>
              </a:solidFill>
              <a:latin typeface="Century Gothic"/>
              <a:ea typeface="微软雅黑"/>
            </a:endParaRPr>
          </a:p>
        </p:txBody>
      </p:sp>
    </p:spTree>
    <p:extLst>
      <p:ext uri="{BB962C8B-B14F-4D97-AF65-F5344CB8AC3E}">
        <p14:creationId xmlns:p14="http://schemas.microsoft.com/office/powerpoint/2010/main" val="753744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1288</Words>
  <Application>Microsoft Office PowerPoint</Application>
  <PresentationFormat>宽屏</PresentationFormat>
  <Paragraphs>182</Paragraphs>
  <Slides>21</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21</vt:i4>
      </vt:variant>
    </vt:vector>
  </HeadingPairs>
  <TitlesOfParts>
    <vt:vector size="29" baseType="lpstr">
      <vt:lpstr>Arial Unicode MS</vt:lpstr>
      <vt:lpstr>宋体</vt:lpstr>
      <vt:lpstr>微软雅黑</vt:lpstr>
      <vt:lpstr>Arial</vt:lpstr>
      <vt:lpstr>Calibri</vt:lpstr>
      <vt:lpstr>Calibri Light</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恒好美佳  </dc:creator>
  <dc:description>恒好美佳   https://sppt.taobao.com/</dc:description>
  <cp:lastModifiedBy>微软用户</cp:lastModifiedBy>
  <cp:revision>1</cp:revision>
  <dcterms:created xsi:type="dcterms:W3CDTF">2015-09-06T01:55:34Z</dcterms:created>
  <dcterms:modified xsi:type="dcterms:W3CDTF">2018-08-31T11:50:39Z</dcterms:modified>
</cp:coreProperties>
</file>