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6" r:id="rId10"/>
    <p:sldId id="266" r:id="rId11"/>
    <p:sldId id="267" r:id="rId12"/>
    <p:sldId id="268" r:id="rId13"/>
    <p:sldId id="274" r:id="rId14"/>
    <p:sldId id="278" r:id="rId15"/>
    <p:sldId id="271" r:id="rId16"/>
    <p:sldId id="275" r:id="rId17"/>
    <p:sldId id="280" r:id="rId18"/>
    <p:sldId id="281" r:id="rId19"/>
    <p:sldId id="28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924"/>
    <a:srgbClr val="B77D02"/>
    <a:srgbClr val="B73220"/>
    <a:srgbClr val="A09F4D"/>
    <a:srgbClr val="576371"/>
    <a:srgbClr val="FF8C4D"/>
    <a:srgbClr val="F1C187"/>
    <a:srgbClr val="04B010"/>
    <a:srgbClr val="CBCB96"/>
    <a:srgbClr val="FDCB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5244" autoAdjust="0"/>
  </p:normalViewPr>
  <p:slideViewPr>
    <p:cSldViewPr snapToGrid="0">
      <p:cViewPr>
        <p:scale>
          <a:sx n="75" d="100"/>
          <a:sy n="75" d="100"/>
        </p:scale>
        <p:origin x="1248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71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15798"/>
            <a:ext cx="12191999" cy="687379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 userDrawn="1"/>
        </p:nvSpPr>
        <p:spPr>
          <a:xfrm flipV="1">
            <a:off x="0" y="-15799"/>
            <a:ext cx="12192000" cy="3737429"/>
          </a:xfrm>
          <a:custGeom>
            <a:avLst/>
            <a:gdLst>
              <a:gd name="connsiteX0" fmla="*/ 3657600 w 12192000"/>
              <a:gd name="connsiteY0" fmla="*/ 0 h 3737429"/>
              <a:gd name="connsiteX1" fmla="*/ 5878286 w 12192000"/>
              <a:gd name="connsiteY1" fmla="*/ 1567543 h 3737429"/>
              <a:gd name="connsiteX2" fmla="*/ 7794171 w 12192000"/>
              <a:gd name="connsiteY2" fmla="*/ 362858 h 3737429"/>
              <a:gd name="connsiteX3" fmla="*/ 11263086 w 12192000"/>
              <a:gd name="connsiteY3" fmla="*/ 1567543 h 3737429"/>
              <a:gd name="connsiteX4" fmla="*/ 12192000 w 12192000"/>
              <a:gd name="connsiteY4" fmla="*/ 910158 h 3737429"/>
              <a:gd name="connsiteX5" fmla="*/ 12192000 w 12192000"/>
              <a:gd name="connsiteY5" fmla="*/ 3737429 h 3737429"/>
              <a:gd name="connsiteX6" fmla="*/ 0 w 12192000"/>
              <a:gd name="connsiteY6" fmla="*/ 3737429 h 3737429"/>
              <a:gd name="connsiteX7" fmla="*/ 0 w 12192000"/>
              <a:gd name="connsiteY7" fmla="*/ 2258730 h 373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737429">
                <a:moveTo>
                  <a:pt x="3657600" y="0"/>
                </a:moveTo>
                <a:lnTo>
                  <a:pt x="5878286" y="1567543"/>
                </a:lnTo>
                <a:lnTo>
                  <a:pt x="7794171" y="362858"/>
                </a:lnTo>
                <a:lnTo>
                  <a:pt x="11263086" y="1567543"/>
                </a:lnTo>
                <a:lnTo>
                  <a:pt x="12192000" y="910158"/>
                </a:lnTo>
                <a:lnTo>
                  <a:pt x="12192000" y="3737429"/>
                </a:lnTo>
                <a:lnTo>
                  <a:pt x="0" y="3737429"/>
                </a:lnTo>
                <a:lnTo>
                  <a:pt x="0" y="225873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55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" y="6648450"/>
            <a:ext cx="12192000" cy="209550"/>
            <a:chOff x="0" y="6648450"/>
            <a:chExt cx="13090525" cy="209550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0" y="6648450"/>
              <a:ext cx="3273425" cy="209550"/>
            </a:xfrm>
            <a:prstGeom prst="rect">
              <a:avLst/>
            </a:prstGeom>
            <a:solidFill>
              <a:srgbClr val="F08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3273425" y="6648450"/>
              <a:ext cx="3268663" cy="209550"/>
            </a:xfrm>
            <a:prstGeom prst="rect">
              <a:avLst/>
            </a:prstGeom>
            <a:solidFill>
              <a:srgbClr val="49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6542088" y="6648450"/>
              <a:ext cx="3275013" cy="209550"/>
            </a:xfrm>
            <a:prstGeom prst="rect">
              <a:avLst/>
            </a:prstGeom>
            <a:solidFill>
              <a:srgbClr val="F08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817100" y="6648450"/>
              <a:ext cx="3273425" cy="209550"/>
            </a:xfrm>
            <a:prstGeom prst="rect">
              <a:avLst/>
            </a:prstGeom>
            <a:solidFill>
              <a:srgbClr val="49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" name="矩形 6"/>
          <p:cNvSpPr/>
          <p:nvPr userDrawn="1"/>
        </p:nvSpPr>
        <p:spPr>
          <a:xfrm>
            <a:off x="1624927" y="-525565"/>
            <a:ext cx="6376974" cy="4747739"/>
          </a:xfrm>
          <a:prstGeom prst="rect">
            <a:avLst/>
          </a:pr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61B0-C8E5-48F4-B14B-4AFF188ADAF5}" type="datetimeFigureOut">
              <a:rPr lang="zh-CN" altLang="en-US" smtClean="0"/>
              <a:t>2017/1/9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4D321-E330-4F20-8F08-154B1CDD1C6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34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05"/>
          <p:cNvGrpSpPr>
            <a:grpSpLocks/>
          </p:cNvGrpSpPr>
          <p:nvPr/>
        </p:nvGrpSpPr>
        <p:grpSpPr bwMode="auto">
          <a:xfrm>
            <a:off x="38100" y="4437180"/>
            <a:ext cx="12155488" cy="2362200"/>
            <a:chOff x="24" y="2339"/>
            <a:chExt cx="7657" cy="1488"/>
          </a:xfrm>
        </p:grpSpPr>
        <p:sp>
          <p:nvSpPr>
            <p:cNvPr id="345" name="Freeform 5"/>
            <p:cNvSpPr>
              <a:spLocks/>
            </p:cNvSpPr>
            <p:nvPr/>
          </p:nvSpPr>
          <p:spPr bwMode="auto">
            <a:xfrm>
              <a:off x="118" y="2385"/>
              <a:ext cx="267" cy="1405"/>
            </a:xfrm>
            <a:custGeom>
              <a:avLst/>
              <a:gdLst>
                <a:gd name="T0" fmla="*/ 0 w 267"/>
                <a:gd name="T1" fmla="*/ 286 h 1405"/>
                <a:gd name="T2" fmla="*/ 267 w 267"/>
                <a:gd name="T3" fmla="*/ 0 h 1405"/>
                <a:gd name="T4" fmla="*/ 267 w 267"/>
                <a:gd name="T5" fmla="*/ 1405 h 1405"/>
                <a:gd name="T6" fmla="*/ 0 w 267"/>
                <a:gd name="T7" fmla="*/ 1405 h 1405"/>
                <a:gd name="T8" fmla="*/ 0 w 267"/>
                <a:gd name="T9" fmla="*/ 286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1405">
                  <a:moveTo>
                    <a:pt x="0" y="286"/>
                  </a:moveTo>
                  <a:lnTo>
                    <a:pt x="267" y="0"/>
                  </a:lnTo>
                  <a:lnTo>
                    <a:pt x="267" y="1405"/>
                  </a:lnTo>
                  <a:lnTo>
                    <a:pt x="0" y="1405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6" name="Rectangle 6"/>
            <p:cNvSpPr>
              <a:spLocks noChangeArrowheads="1"/>
            </p:cNvSpPr>
            <p:nvPr/>
          </p:nvSpPr>
          <p:spPr bwMode="auto">
            <a:xfrm>
              <a:off x="223" y="3012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7" name="Rectangle 7"/>
            <p:cNvSpPr>
              <a:spLocks noChangeArrowheads="1"/>
            </p:cNvSpPr>
            <p:nvPr/>
          </p:nvSpPr>
          <p:spPr bwMode="auto">
            <a:xfrm>
              <a:off x="223" y="3033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8" name="Rectangle 8"/>
            <p:cNvSpPr>
              <a:spLocks noChangeArrowheads="1"/>
            </p:cNvSpPr>
            <p:nvPr/>
          </p:nvSpPr>
          <p:spPr bwMode="auto">
            <a:xfrm>
              <a:off x="223" y="3055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9" name="Rectangle 9"/>
            <p:cNvSpPr>
              <a:spLocks noChangeArrowheads="1"/>
            </p:cNvSpPr>
            <p:nvPr/>
          </p:nvSpPr>
          <p:spPr bwMode="auto">
            <a:xfrm>
              <a:off x="223" y="3075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0" name="Rectangle 10"/>
            <p:cNvSpPr>
              <a:spLocks noChangeArrowheads="1"/>
            </p:cNvSpPr>
            <p:nvPr/>
          </p:nvSpPr>
          <p:spPr bwMode="auto">
            <a:xfrm>
              <a:off x="223" y="3097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1" name="Rectangle 11"/>
            <p:cNvSpPr>
              <a:spLocks noChangeArrowheads="1"/>
            </p:cNvSpPr>
            <p:nvPr/>
          </p:nvSpPr>
          <p:spPr bwMode="auto">
            <a:xfrm>
              <a:off x="223" y="3118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2" name="Rectangle 12"/>
            <p:cNvSpPr>
              <a:spLocks noChangeArrowheads="1"/>
            </p:cNvSpPr>
            <p:nvPr/>
          </p:nvSpPr>
          <p:spPr bwMode="auto">
            <a:xfrm>
              <a:off x="223" y="3140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3" name="Rectangle 13"/>
            <p:cNvSpPr>
              <a:spLocks noChangeArrowheads="1"/>
            </p:cNvSpPr>
            <p:nvPr/>
          </p:nvSpPr>
          <p:spPr bwMode="auto">
            <a:xfrm>
              <a:off x="223" y="3160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4" name="Rectangle 14"/>
            <p:cNvSpPr>
              <a:spLocks noChangeArrowheads="1"/>
            </p:cNvSpPr>
            <p:nvPr/>
          </p:nvSpPr>
          <p:spPr bwMode="auto">
            <a:xfrm>
              <a:off x="223" y="3182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5" name="Rectangle 15"/>
            <p:cNvSpPr>
              <a:spLocks noChangeArrowheads="1"/>
            </p:cNvSpPr>
            <p:nvPr/>
          </p:nvSpPr>
          <p:spPr bwMode="auto">
            <a:xfrm>
              <a:off x="223" y="3203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6" name="Rectangle 16"/>
            <p:cNvSpPr>
              <a:spLocks noChangeArrowheads="1"/>
            </p:cNvSpPr>
            <p:nvPr/>
          </p:nvSpPr>
          <p:spPr bwMode="auto">
            <a:xfrm>
              <a:off x="223" y="3225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7" name="Rectangle 17"/>
            <p:cNvSpPr>
              <a:spLocks noChangeArrowheads="1"/>
            </p:cNvSpPr>
            <p:nvPr/>
          </p:nvSpPr>
          <p:spPr bwMode="auto">
            <a:xfrm>
              <a:off x="223" y="3245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8" name="Rectangle 18"/>
            <p:cNvSpPr>
              <a:spLocks noChangeArrowheads="1"/>
            </p:cNvSpPr>
            <p:nvPr/>
          </p:nvSpPr>
          <p:spPr bwMode="auto">
            <a:xfrm>
              <a:off x="223" y="3267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9" name="Rectangle 19"/>
            <p:cNvSpPr>
              <a:spLocks noChangeArrowheads="1"/>
            </p:cNvSpPr>
            <p:nvPr/>
          </p:nvSpPr>
          <p:spPr bwMode="auto">
            <a:xfrm>
              <a:off x="223" y="3288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0" name="Rectangle 20"/>
            <p:cNvSpPr>
              <a:spLocks noChangeArrowheads="1"/>
            </p:cNvSpPr>
            <p:nvPr/>
          </p:nvSpPr>
          <p:spPr bwMode="auto">
            <a:xfrm>
              <a:off x="223" y="3310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1" name="Rectangle 21"/>
            <p:cNvSpPr>
              <a:spLocks noChangeArrowheads="1"/>
            </p:cNvSpPr>
            <p:nvPr/>
          </p:nvSpPr>
          <p:spPr bwMode="auto">
            <a:xfrm>
              <a:off x="223" y="3331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2" name="Rectangle 22"/>
            <p:cNvSpPr>
              <a:spLocks noChangeArrowheads="1"/>
            </p:cNvSpPr>
            <p:nvPr/>
          </p:nvSpPr>
          <p:spPr bwMode="auto">
            <a:xfrm>
              <a:off x="223" y="3352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3" name="Rectangle 23"/>
            <p:cNvSpPr>
              <a:spLocks noChangeArrowheads="1"/>
            </p:cNvSpPr>
            <p:nvPr/>
          </p:nvSpPr>
          <p:spPr bwMode="auto">
            <a:xfrm>
              <a:off x="223" y="3373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4" name="Rectangle 24"/>
            <p:cNvSpPr>
              <a:spLocks noChangeArrowheads="1"/>
            </p:cNvSpPr>
            <p:nvPr/>
          </p:nvSpPr>
          <p:spPr bwMode="auto">
            <a:xfrm>
              <a:off x="223" y="3395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5" name="Rectangle 25"/>
            <p:cNvSpPr>
              <a:spLocks noChangeArrowheads="1"/>
            </p:cNvSpPr>
            <p:nvPr/>
          </p:nvSpPr>
          <p:spPr bwMode="auto">
            <a:xfrm>
              <a:off x="223" y="3416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6" name="Rectangle 26"/>
            <p:cNvSpPr>
              <a:spLocks noChangeArrowheads="1"/>
            </p:cNvSpPr>
            <p:nvPr/>
          </p:nvSpPr>
          <p:spPr bwMode="auto">
            <a:xfrm>
              <a:off x="223" y="3437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7" name="Rectangle 27"/>
            <p:cNvSpPr>
              <a:spLocks noChangeArrowheads="1"/>
            </p:cNvSpPr>
            <p:nvPr/>
          </p:nvSpPr>
          <p:spPr bwMode="auto">
            <a:xfrm>
              <a:off x="223" y="3458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8" name="Rectangle 28"/>
            <p:cNvSpPr>
              <a:spLocks noChangeArrowheads="1"/>
            </p:cNvSpPr>
            <p:nvPr/>
          </p:nvSpPr>
          <p:spPr bwMode="auto">
            <a:xfrm>
              <a:off x="223" y="3480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9" name="Rectangle 29"/>
            <p:cNvSpPr>
              <a:spLocks noChangeArrowheads="1"/>
            </p:cNvSpPr>
            <p:nvPr/>
          </p:nvSpPr>
          <p:spPr bwMode="auto">
            <a:xfrm>
              <a:off x="223" y="2709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0" name="Rectangle 30"/>
            <p:cNvSpPr>
              <a:spLocks noChangeArrowheads="1"/>
            </p:cNvSpPr>
            <p:nvPr/>
          </p:nvSpPr>
          <p:spPr bwMode="auto">
            <a:xfrm>
              <a:off x="223" y="2730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1" name="Rectangle 31"/>
            <p:cNvSpPr>
              <a:spLocks noChangeArrowheads="1"/>
            </p:cNvSpPr>
            <p:nvPr/>
          </p:nvSpPr>
          <p:spPr bwMode="auto">
            <a:xfrm>
              <a:off x="223" y="2752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2" name="Rectangle 32"/>
            <p:cNvSpPr>
              <a:spLocks noChangeArrowheads="1"/>
            </p:cNvSpPr>
            <p:nvPr/>
          </p:nvSpPr>
          <p:spPr bwMode="auto">
            <a:xfrm>
              <a:off x="223" y="2772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3" name="Rectangle 33"/>
            <p:cNvSpPr>
              <a:spLocks noChangeArrowheads="1"/>
            </p:cNvSpPr>
            <p:nvPr/>
          </p:nvSpPr>
          <p:spPr bwMode="auto">
            <a:xfrm>
              <a:off x="223" y="2794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4" name="Rectangle 34"/>
            <p:cNvSpPr>
              <a:spLocks noChangeArrowheads="1"/>
            </p:cNvSpPr>
            <p:nvPr/>
          </p:nvSpPr>
          <p:spPr bwMode="auto">
            <a:xfrm>
              <a:off x="223" y="2815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5" name="Rectangle 35"/>
            <p:cNvSpPr>
              <a:spLocks noChangeArrowheads="1"/>
            </p:cNvSpPr>
            <p:nvPr/>
          </p:nvSpPr>
          <p:spPr bwMode="auto">
            <a:xfrm>
              <a:off x="223" y="2837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6" name="Rectangle 36"/>
            <p:cNvSpPr>
              <a:spLocks noChangeArrowheads="1"/>
            </p:cNvSpPr>
            <p:nvPr/>
          </p:nvSpPr>
          <p:spPr bwMode="auto">
            <a:xfrm>
              <a:off x="223" y="2900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7" name="Rectangle 37"/>
            <p:cNvSpPr>
              <a:spLocks noChangeArrowheads="1"/>
            </p:cNvSpPr>
            <p:nvPr/>
          </p:nvSpPr>
          <p:spPr bwMode="auto">
            <a:xfrm>
              <a:off x="223" y="2944"/>
              <a:ext cx="120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8" name="Rectangle 38"/>
            <p:cNvSpPr>
              <a:spLocks noChangeArrowheads="1"/>
            </p:cNvSpPr>
            <p:nvPr/>
          </p:nvSpPr>
          <p:spPr bwMode="auto">
            <a:xfrm>
              <a:off x="24" y="3776"/>
              <a:ext cx="3841" cy="5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9" name="Freeform 39"/>
            <p:cNvSpPr>
              <a:spLocks/>
            </p:cNvSpPr>
            <p:nvPr/>
          </p:nvSpPr>
          <p:spPr bwMode="auto">
            <a:xfrm>
              <a:off x="619" y="2655"/>
              <a:ext cx="268" cy="1121"/>
            </a:xfrm>
            <a:custGeom>
              <a:avLst/>
              <a:gdLst>
                <a:gd name="T0" fmla="*/ 0 w 268"/>
                <a:gd name="T1" fmla="*/ 0 h 1121"/>
                <a:gd name="T2" fmla="*/ 268 w 268"/>
                <a:gd name="T3" fmla="*/ 254 h 1121"/>
                <a:gd name="T4" fmla="*/ 268 w 268"/>
                <a:gd name="T5" fmla="*/ 254 h 1121"/>
                <a:gd name="T6" fmla="*/ 268 w 268"/>
                <a:gd name="T7" fmla="*/ 1121 h 1121"/>
                <a:gd name="T8" fmla="*/ 0 w 268"/>
                <a:gd name="T9" fmla="*/ 1121 h 1121"/>
                <a:gd name="T10" fmla="*/ 0 w 268"/>
                <a:gd name="T1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8" h="1121">
                  <a:moveTo>
                    <a:pt x="0" y="0"/>
                  </a:moveTo>
                  <a:lnTo>
                    <a:pt x="268" y="254"/>
                  </a:lnTo>
                  <a:lnTo>
                    <a:pt x="268" y="254"/>
                  </a:lnTo>
                  <a:lnTo>
                    <a:pt x="268" y="1121"/>
                  </a:lnTo>
                  <a:lnTo>
                    <a:pt x="0" y="11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0" name="Rectangle 40"/>
            <p:cNvSpPr>
              <a:spLocks noChangeArrowheads="1"/>
            </p:cNvSpPr>
            <p:nvPr/>
          </p:nvSpPr>
          <p:spPr bwMode="auto">
            <a:xfrm>
              <a:off x="725" y="2996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1" name="Rectangle 41"/>
            <p:cNvSpPr>
              <a:spLocks noChangeArrowheads="1"/>
            </p:cNvSpPr>
            <p:nvPr/>
          </p:nvSpPr>
          <p:spPr bwMode="auto">
            <a:xfrm>
              <a:off x="725" y="3018"/>
              <a:ext cx="121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2" name="Rectangle 42"/>
            <p:cNvSpPr>
              <a:spLocks noChangeArrowheads="1"/>
            </p:cNvSpPr>
            <p:nvPr/>
          </p:nvSpPr>
          <p:spPr bwMode="auto">
            <a:xfrm>
              <a:off x="725" y="3038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3" name="Rectangle 43"/>
            <p:cNvSpPr>
              <a:spLocks noChangeArrowheads="1"/>
            </p:cNvSpPr>
            <p:nvPr/>
          </p:nvSpPr>
          <p:spPr bwMode="auto">
            <a:xfrm>
              <a:off x="725" y="3060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4" name="Rectangle 44"/>
            <p:cNvSpPr>
              <a:spLocks noChangeArrowheads="1"/>
            </p:cNvSpPr>
            <p:nvPr/>
          </p:nvSpPr>
          <p:spPr bwMode="auto">
            <a:xfrm>
              <a:off x="725" y="3081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5" name="Rectangle 45"/>
            <p:cNvSpPr>
              <a:spLocks noChangeArrowheads="1"/>
            </p:cNvSpPr>
            <p:nvPr/>
          </p:nvSpPr>
          <p:spPr bwMode="auto">
            <a:xfrm>
              <a:off x="725" y="3103"/>
              <a:ext cx="121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6" name="Rectangle 46"/>
            <p:cNvSpPr>
              <a:spLocks noChangeArrowheads="1"/>
            </p:cNvSpPr>
            <p:nvPr/>
          </p:nvSpPr>
          <p:spPr bwMode="auto">
            <a:xfrm>
              <a:off x="725" y="3123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7" name="Rectangle 47"/>
            <p:cNvSpPr>
              <a:spLocks noChangeArrowheads="1"/>
            </p:cNvSpPr>
            <p:nvPr/>
          </p:nvSpPr>
          <p:spPr bwMode="auto">
            <a:xfrm>
              <a:off x="725" y="3145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8" name="Rectangle 48"/>
            <p:cNvSpPr>
              <a:spLocks noChangeArrowheads="1"/>
            </p:cNvSpPr>
            <p:nvPr/>
          </p:nvSpPr>
          <p:spPr bwMode="auto">
            <a:xfrm>
              <a:off x="725" y="3166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9" name="Rectangle 49"/>
            <p:cNvSpPr>
              <a:spLocks noChangeArrowheads="1"/>
            </p:cNvSpPr>
            <p:nvPr/>
          </p:nvSpPr>
          <p:spPr bwMode="auto">
            <a:xfrm>
              <a:off x="725" y="3188"/>
              <a:ext cx="121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0" name="Rectangle 50"/>
            <p:cNvSpPr>
              <a:spLocks noChangeArrowheads="1"/>
            </p:cNvSpPr>
            <p:nvPr/>
          </p:nvSpPr>
          <p:spPr bwMode="auto">
            <a:xfrm>
              <a:off x="725" y="3209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1" name="Rectangle 51"/>
            <p:cNvSpPr>
              <a:spLocks noChangeArrowheads="1"/>
            </p:cNvSpPr>
            <p:nvPr/>
          </p:nvSpPr>
          <p:spPr bwMode="auto">
            <a:xfrm>
              <a:off x="725" y="3230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2" name="Rectangle 52"/>
            <p:cNvSpPr>
              <a:spLocks noChangeArrowheads="1"/>
            </p:cNvSpPr>
            <p:nvPr/>
          </p:nvSpPr>
          <p:spPr bwMode="auto">
            <a:xfrm>
              <a:off x="725" y="3251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3" name="Rectangle 53"/>
            <p:cNvSpPr>
              <a:spLocks noChangeArrowheads="1"/>
            </p:cNvSpPr>
            <p:nvPr/>
          </p:nvSpPr>
          <p:spPr bwMode="auto">
            <a:xfrm>
              <a:off x="725" y="3273"/>
              <a:ext cx="121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4" name="Rectangle 54"/>
            <p:cNvSpPr>
              <a:spLocks noChangeArrowheads="1"/>
            </p:cNvSpPr>
            <p:nvPr/>
          </p:nvSpPr>
          <p:spPr bwMode="auto">
            <a:xfrm>
              <a:off x="725" y="3294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5" name="Rectangle 55"/>
            <p:cNvSpPr>
              <a:spLocks noChangeArrowheads="1"/>
            </p:cNvSpPr>
            <p:nvPr/>
          </p:nvSpPr>
          <p:spPr bwMode="auto">
            <a:xfrm>
              <a:off x="725" y="3315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6" name="Rectangle 56"/>
            <p:cNvSpPr>
              <a:spLocks noChangeArrowheads="1"/>
            </p:cNvSpPr>
            <p:nvPr/>
          </p:nvSpPr>
          <p:spPr bwMode="auto">
            <a:xfrm>
              <a:off x="725" y="3336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7" name="Rectangle 57"/>
            <p:cNvSpPr>
              <a:spLocks noChangeArrowheads="1"/>
            </p:cNvSpPr>
            <p:nvPr/>
          </p:nvSpPr>
          <p:spPr bwMode="auto">
            <a:xfrm>
              <a:off x="725" y="3358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8" name="Rectangle 58"/>
            <p:cNvSpPr>
              <a:spLocks noChangeArrowheads="1"/>
            </p:cNvSpPr>
            <p:nvPr/>
          </p:nvSpPr>
          <p:spPr bwMode="auto">
            <a:xfrm>
              <a:off x="725" y="3379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9" name="Rectangle 59"/>
            <p:cNvSpPr>
              <a:spLocks noChangeArrowheads="1"/>
            </p:cNvSpPr>
            <p:nvPr/>
          </p:nvSpPr>
          <p:spPr bwMode="auto">
            <a:xfrm>
              <a:off x="725" y="3400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0" name="Rectangle 60"/>
            <p:cNvSpPr>
              <a:spLocks noChangeArrowheads="1"/>
            </p:cNvSpPr>
            <p:nvPr/>
          </p:nvSpPr>
          <p:spPr bwMode="auto">
            <a:xfrm>
              <a:off x="725" y="3421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1" name="Rectangle 61"/>
            <p:cNvSpPr>
              <a:spLocks noChangeArrowheads="1"/>
            </p:cNvSpPr>
            <p:nvPr/>
          </p:nvSpPr>
          <p:spPr bwMode="auto">
            <a:xfrm>
              <a:off x="725" y="3443"/>
              <a:ext cx="12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2" name="Rectangle 62"/>
            <p:cNvSpPr>
              <a:spLocks noChangeArrowheads="1"/>
            </p:cNvSpPr>
            <p:nvPr/>
          </p:nvSpPr>
          <p:spPr bwMode="auto">
            <a:xfrm>
              <a:off x="725" y="3464"/>
              <a:ext cx="12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3" name="Rectangle 63"/>
            <p:cNvSpPr>
              <a:spLocks noChangeArrowheads="1"/>
            </p:cNvSpPr>
            <p:nvPr/>
          </p:nvSpPr>
          <p:spPr bwMode="auto">
            <a:xfrm>
              <a:off x="701" y="2996"/>
              <a:ext cx="1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4" name="Rectangle 64"/>
            <p:cNvSpPr>
              <a:spLocks noChangeArrowheads="1"/>
            </p:cNvSpPr>
            <p:nvPr/>
          </p:nvSpPr>
          <p:spPr bwMode="auto">
            <a:xfrm>
              <a:off x="701" y="3018"/>
              <a:ext cx="11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5" name="Rectangle 65"/>
            <p:cNvSpPr>
              <a:spLocks noChangeArrowheads="1"/>
            </p:cNvSpPr>
            <p:nvPr/>
          </p:nvSpPr>
          <p:spPr bwMode="auto">
            <a:xfrm>
              <a:off x="701" y="3038"/>
              <a:ext cx="1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6" name="Rectangle 66"/>
            <p:cNvSpPr>
              <a:spLocks noChangeArrowheads="1"/>
            </p:cNvSpPr>
            <p:nvPr/>
          </p:nvSpPr>
          <p:spPr bwMode="auto">
            <a:xfrm>
              <a:off x="701" y="3060"/>
              <a:ext cx="1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7" name="Rectangle 67"/>
            <p:cNvSpPr>
              <a:spLocks noChangeArrowheads="1"/>
            </p:cNvSpPr>
            <p:nvPr/>
          </p:nvSpPr>
          <p:spPr bwMode="auto">
            <a:xfrm>
              <a:off x="701" y="3081"/>
              <a:ext cx="1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8" name="Rectangle 68"/>
            <p:cNvSpPr>
              <a:spLocks noChangeArrowheads="1"/>
            </p:cNvSpPr>
            <p:nvPr/>
          </p:nvSpPr>
          <p:spPr bwMode="auto">
            <a:xfrm>
              <a:off x="701" y="3103"/>
              <a:ext cx="1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9" name="Rectangle 69"/>
            <p:cNvSpPr>
              <a:spLocks noChangeArrowheads="1"/>
            </p:cNvSpPr>
            <p:nvPr/>
          </p:nvSpPr>
          <p:spPr bwMode="auto">
            <a:xfrm>
              <a:off x="701" y="3123"/>
              <a:ext cx="1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0" name="Rectangle 70"/>
            <p:cNvSpPr>
              <a:spLocks noChangeArrowheads="1"/>
            </p:cNvSpPr>
            <p:nvPr/>
          </p:nvSpPr>
          <p:spPr bwMode="auto">
            <a:xfrm>
              <a:off x="701" y="3145"/>
              <a:ext cx="11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1" name="Rectangle 71"/>
            <p:cNvSpPr>
              <a:spLocks noChangeArrowheads="1"/>
            </p:cNvSpPr>
            <p:nvPr/>
          </p:nvSpPr>
          <p:spPr bwMode="auto">
            <a:xfrm>
              <a:off x="701" y="3166"/>
              <a:ext cx="11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2" name="Oval 72"/>
            <p:cNvSpPr>
              <a:spLocks noChangeArrowheads="1"/>
            </p:cNvSpPr>
            <p:nvPr/>
          </p:nvSpPr>
          <p:spPr bwMode="auto">
            <a:xfrm>
              <a:off x="1825" y="3565"/>
              <a:ext cx="50" cy="92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3" name="Oval 73"/>
            <p:cNvSpPr>
              <a:spLocks noChangeArrowheads="1"/>
            </p:cNvSpPr>
            <p:nvPr/>
          </p:nvSpPr>
          <p:spPr bwMode="auto">
            <a:xfrm>
              <a:off x="1857" y="3614"/>
              <a:ext cx="50" cy="63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4" name="Oval 74"/>
            <p:cNvSpPr>
              <a:spLocks noChangeArrowheads="1"/>
            </p:cNvSpPr>
            <p:nvPr/>
          </p:nvSpPr>
          <p:spPr bwMode="auto">
            <a:xfrm>
              <a:off x="1812" y="3624"/>
              <a:ext cx="41" cy="53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5" name="Oval 75"/>
            <p:cNvSpPr>
              <a:spLocks noChangeArrowheads="1"/>
            </p:cNvSpPr>
            <p:nvPr/>
          </p:nvSpPr>
          <p:spPr bwMode="auto">
            <a:xfrm>
              <a:off x="1835" y="3668"/>
              <a:ext cx="52" cy="72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6" name="Oval 76"/>
            <p:cNvSpPr>
              <a:spLocks noChangeArrowheads="1"/>
            </p:cNvSpPr>
            <p:nvPr/>
          </p:nvSpPr>
          <p:spPr bwMode="auto">
            <a:xfrm>
              <a:off x="1841" y="3654"/>
              <a:ext cx="40" cy="39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7" name="Oval 77"/>
            <p:cNvSpPr>
              <a:spLocks noChangeArrowheads="1"/>
            </p:cNvSpPr>
            <p:nvPr/>
          </p:nvSpPr>
          <p:spPr bwMode="auto">
            <a:xfrm>
              <a:off x="1874" y="3669"/>
              <a:ext cx="27" cy="35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8" name="Oval 78"/>
            <p:cNvSpPr>
              <a:spLocks noChangeArrowheads="1"/>
            </p:cNvSpPr>
            <p:nvPr/>
          </p:nvSpPr>
          <p:spPr bwMode="auto">
            <a:xfrm>
              <a:off x="1812" y="3654"/>
              <a:ext cx="41" cy="56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9" name="Oval 79"/>
            <p:cNvSpPr>
              <a:spLocks noChangeArrowheads="1"/>
            </p:cNvSpPr>
            <p:nvPr/>
          </p:nvSpPr>
          <p:spPr bwMode="auto">
            <a:xfrm>
              <a:off x="1862" y="3596"/>
              <a:ext cx="27" cy="35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0" name="Oval 80"/>
            <p:cNvSpPr>
              <a:spLocks noChangeArrowheads="1"/>
            </p:cNvSpPr>
            <p:nvPr/>
          </p:nvSpPr>
          <p:spPr bwMode="auto">
            <a:xfrm>
              <a:off x="1814" y="3607"/>
              <a:ext cx="27" cy="35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1" name="Oval 81"/>
            <p:cNvSpPr>
              <a:spLocks noChangeArrowheads="1"/>
            </p:cNvSpPr>
            <p:nvPr/>
          </p:nvSpPr>
          <p:spPr bwMode="auto">
            <a:xfrm>
              <a:off x="1826" y="3692"/>
              <a:ext cx="25" cy="35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2" name="Rectangle 82"/>
            <p:cNvSpPr>
              <a:spLocks noChangeArrowheads="1"/>
            </p:cNvSpPr>
            <p:nvPr/>
          </p:nvSpPr>
          <p:spPr bwMode="auto">
            <a:xfrm>
              <a:off x="1851" y="3692"/>
              <a:ext cx="9" cy="118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3" name="Freeform 83"/>
            <p:cNvSpPr>
              <a:spLocks/>
            </p:cNvSpPr>
            <p:nvPr/>
          </p:nvSpPr>
          <p:spPr bwMode="auto">
            <a:xfrm>
              <a:off x="1261" y="3007"/>
              <a:ext cx="267" cy="778"/>
            </a:xfrm>
            <a:custGeom>
              <a:avLst/>
              <a:gdLst>
                <a:gd name="T0" fmla="*/ 0 w 267"/>
                <a:gd name="T1" fmla="*/ 0 h 778"/>
                <a:gd name="T2" fmla="*/ 267 w 267"/>
                <a:gd name="T3" fmla="*/ 226 h 778"/>
                <a:gd name="T4" fmla="*/ 267 w 267"/>
                <a:gd name="T5" fmla="*/ 778 h 778"/>
                <a:gd name="T6" fmla="*/ 0 w 267"/>
                <a:gd name="T7" fmla="*/ 778 h 778"/>
                <a:gd name="T8" fmla="*/ 0 w 267"/>
                <a:gd name="T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778">
                  <a:moveTo>
                    <a:pt x="0" y="0"/>
                  </a:moveTo>
                  <a:lnTo>
                    <a:pt x="267" y="226"/>
                  </a:lnTo>
                  <a:lnTo>
                    <a:pt x="267" y="778"/>
                  </a:lnTo>
                  <a:lnTo>
                    <a:pt x="0" y="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4" name="Rectangle 84"/>
            <p:cNvSpPr>
              <a:spLocks noChangeArrowheads="1"/>
            </p:cNvSpPr>
            <p:nvPr/>
          </p:nvSpPr>
          <p:spPr bwMode="auto">
            <a:xfrm>
              <a:off x="1366" y="3236"/>
              <a:ext cx="120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5" name="Rectangle 85"/>
            <p:cNvSpPr>
              <a:spLocks noChangeArrowheads="1"/>
            </p:cNvSpPr>
            <p:nvPr/>
          </p:nvSpPr>
          <p:spPr bwMode="auto">
            <a:xfrm>
              <a:off x="1366" y="3256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6" name="Rectangle 86"/>
            <p:cNvSpPr>
              <a:spLocks noChangeArrowheads="1"/>
            </p:cNvSpPr>
            <p:nvPr/>
          </p:nvSpPr>
          <p:spPr bwMode="auto">
            <a:xfrm>
              <a:off x="1366" y="3278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7" name="Rectangle 87"/>
            <p:cNvSpPr>
              <a:spLocks noChangeArrowheads="1"/>
            </p:cNvSpPr>
            <p:nvPr/>
          </p:nvSpPr>
          <p:spPr bwMode="auto">
            <a:xfrm>
              <a:off x="1366" y="3299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8" name="Rectangle 88"/>
            <p:cNvSpPr>
              <a:spLocks noChangeArrowheads="1"/>
            </p:cNvSpPr>
            <p:nvPr/>
          </p:nvSpPr>
          <p:spPr bwMode="auto">
            <a:xfrm>
              <a:off x="1366" y="3321"/>
              <a:ext cx="120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9" name="Rectangle 89"/>
            <p:cNvSpPr>
              <a:spLocks noChangeArrowheads="1"/>
            </p:cNvSpPr>
            <p:nvPr/>
          </p:nvSpPr>
          <p:spPr bwMode="auto">
            <a:xfrm>
              <a:off x="1366" y="3341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0" name="Rectangle 90"/>
            <p:cNvSpPr>
              <a:spLocks noChangeArrowheads="1"/>
            </p:cNvSpPr>
            <p:nvPr/>
          </p:nvSpPr>
          <p:spPr bwMode="auto">
            <a:xfrm>
              <a:off x="1366" y="3363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1" name="Rectangle 91"/>
            <p:cNvSpPr>
              <a:spLocks noChangeArrowheads="1"/>
            </p:cNvSpPr>
            <p:nvPr/>
          </p:nvSpPr>
          <p:spPr bwMode="auto">
            <a:xfrm>
              <a:off x="1366" y="3384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2" name="Rectangle 92"/>
            <p:cNvSpPr>
              <a:spLocks noChangeArrowheads="1"/>
            </p:cNvSpPr>
            <p:nvPr/>
          </p:nvSpPr>
          <p:spPr bwMode="auto">
            <a:xfrm>
              <a:off x="1366" y="3406"/>
              <a:ext cx="120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3" name="Rectangle 93"/>
            <p:cNvSpPr>
              <a:spLocks noChangeArrowheads="1"/>
            </p:cNvSpPr>
            <p:nvPr/>
          </p:nvSpPr>
          <p:spPr bwMode="auto">
            <a:xfrm>
              <a:off x="1366" y="3427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4" name="Rectangle 94"/>
            <p:cNvSpPr>
              <a:spLocks noChangeArrowheads="1"/>
            </p:cNvSpPr>
            <p:nvPr/>
          </p:nvSpPr>
          <p:spPr bwMode="auto">
            <a:xfrm>
              <a:off x="1366" y="3448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5" name="Rectangle 95"/>
            <p:cNvSpPr>
              <a:spLocks noChangeArrowheads="1"/>
            </p:cNvSpPr>
            <p:nvPr/>
          </p:nvSpPr>
          <p:spPr bwMode="auto">
            <a:xfrm>
              <a:off x="1366" y="3469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6" name="Rectangle 96"/>
            <p:cNvSpPr>
              <a:spLocks noChangeArrowheads="1"/>
            </p:cNvSpPr>
            <p:nvPr/>
          </p:nvSpPr>
          <p:spPr bwMode="auto">
            <a:xfrm>
              <a:off x="1366" y="3491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7" name="Rectangle 97"/>
            <p:cNvSpPr>
              <a:spLocks noChangeArrowheads="1"/>
            </p:cNvSpPr>
            <p:nvPr/>
          </p:nvSpPr>
          <p:spPr bwMode="auto">
            <a:xfrm>
              <a:off x="1366" y="3512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8" name="Rectangle 98"/>
            <p:cNvSpPr>
              <a:spLocks noChangeArrowheads="1"/>
            </p:cNvSpPr>
            <p:nvPr/>
          </p:nvSpPr>
          <p:spPr bwMode="auto">
            <a:xfrm>
              <a:off x="1366" y="3533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9" name="Rectangle 99"/>
            <p:cNvSpPr>
              <a:spLocks noChangeArrowheads="1"/>
            </p:cNvSpPr>
            <p:nvPr/>
          </p:nvSpPr>
          <p:spPr bwMode="auto">
            <a:xfrm>
              <a:off x="1366" y="3554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0" name="Rectangle 100"/>
            <p:cNvSpPr>
              <a:spLocks noChangeArrowheads="1"/>
            </p:cNvSpPr>
            <p:nvPr/>
          </p:nvSpPr>
          <p:spPr bwMode="auto">
            <a:xfrm>
              <a:off x="1366" y="3576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1" name="Rectangle 101"/>
            <p:cNvSpPr>
              <a:spLocks noChangeArrowheads="1"/>
            </p:cNvSpPr>
            <p:nvPr/>
          </p:nvSpPr>
          <p:spPr bwMode="auto">
            <a:xfrm>
              <a:off x="1366" y="3597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2" name="Rectangle 102"/>
            <p:cNvSpPr>
              <a:spLocks noChangeArrowheads="1"/>
            </p:cNvSpPr>
            <p:nvPr/>
          </p:nvSpPr>
          <p:spPr bwMode="auto">
            <a:xfrm>
              <a:off x="1366" y="3618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3" name="Rectangle 103"/>
            <p:cNvSpPr>
              <a:spLocks noChangeArrowheads="1"/>
            </p:cNvSpPr>
            <p:nvPr/>
          </p:nvSpPr>
          <p:spPr bwMode="auto">
            <a:xfrm>
              <a:off x="1366" y="3639"/>
              <a:ext cx="12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4" name="Rectangle 104"/>
            <p:cNvSpPr>
              <a:spLocks noChangeArrowheads="1"/>
            </p:cNvSpPr>
            <p:nvPr/>
          </p:nvSpPr>
          <p:spPr bwMode="auto">
            <a:xfrm>
              <a:off x="1366" y="3661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5" name="Rectangle 105"/>
            <p:cNvSpPr>
              <a:spLocks noChangeArrowheads="1"/>
            </p:cNvSpPr>
            <p:nvPr/>
          </p:nvSpPr>
          <p:spPr bwMode="auto">
            <a:xfrm>
              <a:off x="1366" y="3682"/>
              <a:ext cx="12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6" name="Rectangle 106"/>
            <p:cNvSpPr>
              <a:spLocks noChangeArrowheads="1"/>
            </p:cNvSpPr>
            <p:nvPr/>
          </p:nvSpPr>
          <p:spPr bwMode="auto">
            <a:xfrm>
              <a:off x="1366" y="3704"/>
              <a:ext cx="120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7" name="Rectangle 107"/>
            <p:cNvSpPr>
              <a:spLocks noChangeArrowheads="1"/>
            </p:cNvSpPr>
            <p:nvPr/>
          </p:nvSpPr>
          <p:spPr bwMode="auto">
            <a:xfrm>
              <a:off x="1342" y="3235"/>
              <a:ext cx="1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8" name="Rectangle 108"/>
            <p:cNvSpPr>
              <a:spLocks noChangeArrowheads="1"/>
            </p:cNvSpPr>
            <p:nvPr/>
          </p:nvSpPr>
          <p:spPr bwMode="auto">
            <a:xfrm>
              <a:off x="1342" y="3256"/>
              <a:ext cx="1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9" name="Rectangle 109"/>
            <p:cNvSpPr>
              <a:spLocks noChangeArrowheads="1"/>
            </p:cNvSpPr>
            <p:nvPr/>
          </p:nvSpPr>
          <p:spPr bwMode="auto">
            <a:xfrm>
              <a:off x="1342" y="3278"/>
              <a:ext cx="1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0" name="Rectangle 110"/>
            <p:cNvSpPr>
              <a:spLocks noChangeArrowheads="1"/>
            </p:cNvSpPr>
            <p:nvPr/>
          </p:nvSpPr>
          <p:spPr bwMode="auto">
            <a:xfrm>
              <a:off x="1342" y="3299"/>
              <a:ext cx="1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1" name="Rectangle 111"/>
            <p:cNvSpPr>
              <a:spLocks noChangeArrowheads="1"/>
            </p:cNvSpPr>
            <p:nvPr/>
          </p:nvSpPr>
          <p:spPr bwMode="auto">
            <a:xfrm>
              <a:off x="1342" y="3321"/>
              <a:ext cx="10" cy="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2" name="Rectangle 112"/>
            <p:cNvSpPr>
              <a:spLocks noChangeArrowheads="1"/>
            </p:cNvSpPr>
            <p:nvPr/>
          </p:nvSpPr>
          <p:spPr bwMode="auto">
            <a:xfrm>
              <a:off x="1342" y="3341"/>
              <a:ext cx="1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3" name="Rectangle 113"/>
            <p:cNvSpPr>
              <a:spLocks noChangeArrowheads="1"/>
            </p:cNvSpPr>
            <p:nvPr/>
          </p:nvSpPr>
          <p:spPr bwMode="auto">
            <a:xfrm>
              <a:off x="1342" y="3363"/>
              <a:ext cx="1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4" name="Rectangle 114"/>
            <p:cNvSpPr>
              <a:spLocks noChangeArrowheads="1"/>
            </p:cNvSpPr>
            <p:nvPr/>
          </p:nvSpPr>
          <p:spPr bwMode="auto">
            <a:xfrm>
              <a:off x="1342" y="3384"/>
              <a:ext cx="10" cy="11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5" name="Rectangle 115"/>
            <p:cNvSpPr>
              <a:spLocks noChangeArrowheads="1"/>
            </p:cNvSpPr>
            <p:nvPr/>
          </p:nvSpPr>
          <p:spPr bwMode="auto">
            <a:xfrm>
              <a:off x="1342" y="3406"/>
              <a:ext cx="10" cy="1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6" name="Rectangle 116"/>
            <p:cNvSpPr>
              <a:spLocks noChangeArrowheads="1"/>
            </p:cNvSpPr>
            <p:nvPr/>
          </p:nvSpPr>
          <p:spPr bwMode="auto">
            <a:xfrm>
              <a:off x="1406" y="3134"/>
              <a:ext cx="122" cy="99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7" name="Rectangle 117"/>
            <p:cNvSpPr>
              <a:spLocks noChangeArrowheads="1"/>
            </p:cNvSpPr>
            <p:nvPr/>
          </p:nvSpPr>
          <p:spPr bwMode="auto">
            <a:xfrm>
              <a:off x="1473" y="3043"/>
              <a:ext cx="30" cy="93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8" name="Rectangle 118"/>
            <p:cNvSpPr>
              <a:spLocks noChangeArrowheads="1"/>
            </p:cNvSpPr>
            <p:nvPr/>
          </p:nvSpPr>
          <p:spPr bwMode="auto">
            <a:xfrm>
              <a:off x="1483" y="2951"/>
              <a:ext cx="9" cy="92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9" name="Freeform 119"/>
            <p:cNvSpPr>
              <a:spLocks/>
            </p:cNvSpPr>
            <p:nvPr/>
          </p:nvSpPr>
          <p:spPr bwMode="auto">
            <a:xfrm>
              <a:off x="6020" y="2933"/>
              <a:ext cx="268" cy="838"/>
            </a:xfrm>
            <a:custGeom>
              <a:avLst/>
              <a:gdLst>
                <a:gd name="T0" fmla="*/ 264 w 268"/>
                <a:gd name="T1" fmla="*/ 0 h 838"/>
                <a:gd name="T2" fmla="*/ 0 w 268"/>
                <a:gd name="T3" fmla="*/ 0 h 838"/>
                <a:gd name="T4" fmla="*/ 0 w 268"/>
                <a:gd name="T5" fmla="*/ 838 h 838"/>
                <a:gd name="T6" fmla="*/ 268 w 268"/>
                <a:gd name="T7" fmla="*/ 838 h 838"/>
                <a:gd name="T8" fmla="*/ 264 w 268"/>
                <a:gd name="T9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838">
                  <a:moveTo>
                    <a:pt x="264" y="0"/>
                  </a:moveTo>
                  <a:lnTo>
                    <a:pt x="0" y="0"/>
                  </a:lnTo>
                  <a:lnTo>
                    <a:pt x="0" y="838"/>
                  </a:lnTo>
                  <a:lnTo>
                    <a:pt x="268" y="838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0" name="Rectangle 120"/>
            <p:cNvSpPr>
              <a:spLocks noChangeArrowheads="1"/>
            </p:cNvSpPr>
            <p:nvPr/>
          </p:nvSpPr>
          <p:spPr bwMode="auto">
            <a:xfrm>
              <a:off x="6093" y="2994"/>
              <a:ext cx="39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1" name="Rectangle 121"/>
            <p:cNvSpPr>
              <a:spLocks noChangeArrowheads="1"/>
            </p:cNvSpPr>
            <p:nvPr/>
          </p:nvSpPr>
          <p:spPr bwMode="auto">
            <a:xfrm>
              <a:off x="6168" y="2994"/>
              <a:ext cx="40" cy="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2" name="Rectangle 122"/>
            <p:cNvSpPr>
              <a:spLocks noChangeArrowheads="1"/>
            </p:cNvSpPr>
            <p:nvPr/>
          </p:nvSpPr>
          <p:spPr bwMode="auto">
            <a:xfrm>
              <a:off x="6093" y="3066"/>
              <a:ext cx="39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3" name="Rectangle 123"/>
            <p:cNvSpPr>
              <a:spLocks noChangeArrowheads="1"/>
            </p:cNvSpPr>
            <p:nvPr/>
          </p:nvSpPr>
          <p:spPr bwMode="auto">
            <a:xfrm>
              <a:off x="6168" y="3066"/>
              <a:ext cx="40" cy="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4" name="Rectangle 124"/>
            <p:cNvSpPr>
              <a:spLocks noChangeArrowheads="1"/>
            </p:cNvSpPr>
            <p:nvPr/>
          </p:nvSpPr>
          <p:spPr bwMode="auto">
            <a:xfrm>
              <a:off x="6093" y="3181"/>
              <a:ext cx="39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5" name="Rectangle 125"/>
            <p:cNvSpPr>
              <a:spLocks noChangeArrowheads="1"/>
            </p:cNvSpPr>
            <p:nvPr/>
          </p:nvSpPr>
          <p:spPr bwMode="auto">
            <a:xfrm>
              <a:off x="6168" y="3181"/>
              <a:ext cx="40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6" name="Rectangle 126"/>
            <p:cNvSpPr>
              <a:spLocks noChangeArrowheads="1"/>
            </p:cNvSpPr>
            <p:nvPr/>
          </p:nvSpPr>
          <p:spPr bwMode="auto">
            <a:xfrm>
              <a:off x="6093" y="3252"/>
              <a:ext cx="39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7" name="Rectangle 127"/>
            <p:cNvSpPr>
              <a:spLocks noChangeArrowheads="1"/>
            </p:cNvSpPr>
            <p:nvPr/>
          </p:nvSpPr>
          <p:spPr bwMode="auto">
            <a:xfrm>
              <a:off x="6168" y="3252"/>
              <a:ext cx="40" cy="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8" name="Rectangle 128"/>
            <p:cNvSpPr>
              <a:spLocks noChangeArrowheads="1"/>
            </p:cNvSpPr>
            <p:nvPr/>
          </p:nvSpPr>
          <p:spPr bwMode="auto">
            <a:xfrm>
              <a:off x="6071" y="2848"/>
              <a:ext cx="158" cy="9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9" name="Oval 129"/>
            <p:cNvSpPr>
              <a:spLocks noChangeArrowheads="1"/>
            </p:cNvSpPr>
            <p:nvPr/>
          </p:nvSpPr>
          <p:spPr bwMode="auto">
            <a:xfrm>
              <a:off x="4526" y="3511"/>
              <a:ext cx="54" cy="98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0" name="Oval 130"/>
            <p:cNvSpPr>
              <a:spLocks noChangeArrowheads="1"/>
            </p:cNvSpPr>
            <p:nvPr/>
          </p:nvSpPr>
          <p:spPr bwMode="auto">
            <a:xfrm>
              <a:off x="4494" y="3564"/>
              <a:ext cx="52" cy="67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1" name="Oval 131"/>
            <p:cNvSpPr>
              <a:spLocks noChangeArrowheads="1"/>
            </p:cNvSpPr>
            <p:nvPr/>
          </p:nvSpPr>
          <p:spPr bwMode="auto">
            <a:xfrm>
              <a:off x="4551" y="3575"/>
              <a:ext cx="42" cy="56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2" name="Oval 132"/>
            <p:cNvSpPr>
              <a:spLocks noChangeArrowheads="1"/>
            </p:cNvSpPr>
            <p:nvPr/>
          </p:nvSpPr>
          <p:spPr bwMode="auto">
            <a:xfrm>
              <a:off x="4514" y="3621"/>
              <a:ext cx="55" cy="76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3" name="Oval 133"/>
            <p:cNvSpPr>
              <a:spLocks noChangeArrowheads="1"/>
            </p:cNvSpPr>
            <p:nvPr/>
          </p:nvSpPr>
          <p:spPr bwMode="auto">
            <a:xfrm>
              <a:off x="4520" y="3606"/>
              <a:ext cx="43" cy="42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4" name="Oval 134"/>
            <p:cNvSpPr>
              <a:spLocks noChangeArrowheads="1"/>
            </p:cNvSpPr>
            <p:nvPr/>
          </p:nvSpPr>
          <p:spPr bwMode="auto">
            <a:xfrm>
              <a:off x="4500" y="3622"/>
              <a:ext cx="28" cy="38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5" name="Oval 135"/>
            <p:cNvSpPr>
              <a:spLocks noChangeArrowheads="1"/>
            </p:cNvSpPr>
            <p:nvPr/>
          </p:nvSpPr>
          <p:spPr bwMode="auto">
            <a:xfrm>
              <a:off x="4550" y="3606"/>
              <a:ext cx="45" cy="58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6" name="Oval 136"/>
            <p:cNvSpPr>
              <a:spLocks noChangeArrowheads="1"/>
            </p:cNvSpPr>
            <p:nvPr/>
          </p:nvSpPr>
          <p:spPr bwMode="auto">
            <a:xfrm>
              <a:off x="4513" y="3545"/>
              <a:ext cx="28" cy="37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7" name="Oval 137"/>
            <p:cNvSpPr>
              <a:spLocks noChangeArrowheads="1"/>
            </p:cNvSpPr>
            <p:nvPr/>
          </p:nvSpPr>
          <p:spPr bwMode="auto">
            <a:xfrm>
              <a:off x="4563" y="3557"/>
              <a:ext cx="28" cy="37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8" name="Oval 138"/>
            <p:cNvSpPr>
              <a:spLocks noChangeArrowheads="1"/>
            </p:cNvSpPr>
            <p:nvPr/>
          </p:nvSpPr>
          <p:spPr bwMode="auto">
            <a:xfrm>
              <a:off x="4551" y="3646"/>
              <a:ext cx="28" cy="37"/>
            </a:xfrm>
            <a:prstGeom prst="ellipse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9" name="Rectangle 139"/>
            <p:cNvSpPr>
              <a:spLocks noChangeArrowheads="1"/>
            </p:cNvSpPr>
            <p:nvPr/>
          </p:nvSpPr>
          <p:spPr bwMode="auto">
            <a:xfrm>
              <a:off x="4543" y="3646"/>
              <a:ext cx="8" cy="125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0" name="Freeform 140"/>
            <p:cNvSpPr>
              <a:spLocks/>
            </p:cNvSpPr>
            <p:nvPr/>
          </p:nvSpPr>
          <p:spPr bwMode="auto">
            <a:xfrm>
              <a:off x="6914" y="2406"/>
              <a:ext cx="231" cy="1365"/>
            </a:xfrm>
            <a:custGeom>
              <a:avLst/>
              <a:gdLst>
                <a:gd name="T0" fmla="*/ 2 w 231"/>
                <a:gd name="T1" fmla="*/ 0 h 1365"/>
                <a:gd name="T2" fmla="*/ 231 w 231"/>
                <a:gd name="T3" fmla="*/ 0 h 1365"/>
                <a:gd name="T4" fmla="*/ 231 w 231"/>
                <a:gd name="T5" fmla="*/ 1365 h 1365"/>
                <a:gd name="T6" fmla="*/ 0 w 231"/>
                <a:gd name="T7" fmla="*/ 1365 h 1365"/>
                <a:gd name="T8" fmla="*/ 2 w 231"/>
                <a:gd name="T9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65">
                  <a:moveTo>
                    <a:pt x="2" y="0"/>
                  </a:moveTo>
                  <a:lnTo>
                    <a:pt x="231" y="0"/>
                  </a:lnTo>
                  <a:lnTo>
                    <a:pt x="231" y="1365"/>
                  </a:lnTo>
                  <a:lnTo>
                    <a:pt x="0" y="136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1" name="Rectangle 141"/>
            <p:cNvSpPr>
              <a:spLocks noChangeArrowheads="1"/>
            </p:cNvSpPr>
            <p:nvPr/>
          </p:nvSpPr>
          <p:spPr bwMode="auto">
            <a:xfrm>
              <a:off x="6986" y="2339"/>
              <a:ext cx="158" cy="9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2" name="Rectangle 142"/>
            <p:cNvSpPr>
              <a:spLocks noChangeArrowheads="1"/>
            </p:cNvSpPr>
            <p:nvPr/>
          </p:nvSpPr>
          <p:spPr bwMode="auto">
            <a:xfrm>
              <a:off x="6987" y="2478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3" name="Rectangle 143"/>
            <p:cNvSpPr>
              <a:spLocks noChangeArrowheads="1"/>
            </p:cNvSpPr>
            <p:nvPr/>
          </p:nvSpPr>
          <p:spPr bwMode="auto">
            <a:xfrm>
              <a:off x="7042" y="247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4" name="Rectangle 144"/>
            <p:cNvSpPr>
              <a:spLocks noChangeArrowheads="1"/>
            </p:cNvSpPr>
            <p:nvPr/>
          </p:nvSpPr>
          <p:spPr bwMode="auto">
            <a:xfrm>
              <a:off x="6987" y="2531"/>
              <a:ext cx="2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5" name="Rectangle 145"/>
            <p:cNvSpPr>
              <a:spLocks noChangeArrowheads="1"/>
            </p:cNvSpPr>
            <p:nvPr/>
          </p:nvSpPr>
          <p:spPr bwMode="auto">
            <a:xfrm>
              <a:off x="7042" y="2531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6" name="Rectangle 146"/>
            <p:cNvSpPr>
              <a:spLocks noChangeArrowheads="1"/>
            </p:cNvSpPr>
            <p:nvPr/>
          </p:nvSpPr>
          <p:spPr bwMode="auto">
            <a:xfrm>
              <a:off x="6987" y="2581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7" name="Rectangle 147"/>
            <p:cNvSpPr>
              <a:spLocks noChangeArrowheads="1"/>
            </p:cNvSpPr>
            <p:nvPr/>
          </p:nvSpPr>
          <p:spPr bwMode="auto">
            <a:xfrm>
              <a:off x="7042" y="2581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8" name="Rectangle 148"/>
            <p:cNvSpPr>
              <a:spLocks noChangeArrowheads="1"/>
            </p:cNvSpPr>
            <p:nvPr/>
          </p:nvSpPr>
          <p:spPr bwMode="auto">
            <a:xfrm>
              <a:off x="6987" y="2634"/>
              <a:ext cx="2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9" name="Rectangle 149"/>
            <p:cNvSpPr>
              <a:spLocks noChangeArrowheads="1"/>
            </p:cNvSpPr>
            <p:nvPr/>
          </p:nvSpPr>
          <p:spPr bwMode="auto">
            <a:xfrm>
              <a:off x="7042" y="2634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0" name="Rectangle 150"/>
            <p:cNvSpPr>
              <a:spLocks noChangeArrowheads="1"/>
            </p:cNvSpPr>
            <p:nvPr/>
          </p:nvSpPr>
          <p:spPr bwMode="auto">
            <a:xfrm>
              <a:off x="6987" y="2683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1" name="Rectangle 151"/>
            <p:cNvSpPr>
              <a:spLocks noChangeArrowheads="1"/>
            </p:cNvSpPr>
            <p:nvPr/>
          </p:nvSpPr>
          <p:spPr bwMode="auto">
            <a:xfrm>
              <a:off x="7042" y="268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2" name="Rectangle 152"/>
            <p:cNvSpPr>
              <a:spLocks noChangeArrowheads="1"/>
            </p:cNvSpPr>
            <p:nvPr/>
          </p:nvSpPr>
          <p:spPr bwMode="auto">
            <a:xfrm>
              <a:off x="6987" y="2735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3" name="Rectangle 153"/>
            <p:cNvSpPr>
              <a:spLocks noChangeArrowheads="1"/>
            </p:cNvSpPr>
            <p:nvPr/>
          </p:nvSpPr>
          <p:spPr bwMode="auto">
            <a:xfrm>
              <a:off x="7042" y="2735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4" name="Rectangle 154"/>
            <p:cNvSpPr>
              <a:spLocks noChangeArrowheads="1"/>
            </p:cNvSpPr>
            <p:nvPr/>
          </p:nvSpPr>
          <p:spPr bwMode="auto">
            <a:xfrm>
              <a:off x="6987" y="2786"/>
              <a:ext cx="2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5" name="Rectangle 155"/>
            <p:cNvSpPr>
              <a:spLocks noChangeArrowheads="1"/>
            </p:cNvSpPr>
            <p:nvPr/>
          </p:nvSpPr>
          <p:spPr bwMode="auto">
            <a:xfrm>
              <a:off x="7042" y="2786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6" name="Rectangle 156"/>
            <p:cNvSpPr>
              <a:spLocks noChangeArrowheads="1"/>
            </p:cNvSpPr>
            <p:nvPr/>
          </p:nvSpPr>
          <p:spPr bwMode="auto">
            <a:xfrm>
              <a:off x="6987" y="2838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7" name="Rectangle 157"/>
            <p:cNvSpPr>
              <a:spLocks noChangeArrowheads="1"/>
            </p:cNvSpPr>
            <p:nvPr/>
          </p:nvSpPr>
          <p:spPr bwMode="auto">
            <a:xfrm>
              <a:off x="7042" y="283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8" name="Rectangle 158"/>
            <p:cNvSpPr>
              <a:spLocks noChangeArrowheads="1"/>
            </p:cNvSpPr>
            <p:nvPr/>
          </p:nvSpPr>
          <p:spPr bwMode="auto">
            <a:xfrm>
              <a:off x="6987" y="2887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9" name="Rectangle 159"/>
            <p:cNvSpPr>
              <a:spLocks noChangeArrowheads="1"/>
            </p:cNvSpPr>
            <p:nvPr/>
          </p:nvSpPr>
          <p:spPr bwMode="auto">
            <a:xfrm>
              <a:off x="7042" y="2887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0" name="Rectangle 160"/>
            <p:cNvSpPr>
              <a:spLocks noChangeArrowheads="1"/>
            </p:cNvSpPr>
            <p:nvPr/>
          </p:nvSpPr>
          <p:spPr bwMode="auto">
            <a:xfrm>
              <a:off x="6987" y="2941"/>
              <a:ext cx="29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1" name="Rectangle 161"/>
            <p:cNvSpPr>
              <a:spLocks noChangeArrowheads="1"/>
            </p:cNvSpPr>
            <p:nvPr/>
          </p:nvSpPr>
          <p:spPr bwMode="auto">
            <a:xfrm>
              <a:off x="7042" y="2941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2" name="Rectangle 162"/>
            <p:cNvSpPr>
              <a:spLocks noChangeArrowheads="1"/>
            </p:cNvSpPr>
            <p:nvPr/>
          </p:nvSpPr>
          <p:spPr bwMode="auto">
            <a:xfrm>
              <a:off x="6987" y="2993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3" name="Rectangle 163"/>
            <p:cNvSpPr>
              <a:spLocks noChangeArrowheads="1"/>
            </p:cNvSpPr>
            <p:nvPr/>
          </p:nvSpPr>
          <p:spPr bwMode="auto">
            <a:xfrm>
              <a:off x="7042" y="299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4" name="Rectangle 164"/>
            <p:cNvSpPr>
              <a:spLocks noChangeArrowheads="1"/>
            </p:cNvSpPr>
            <p:nvPr/>
          </p:nvSpPr>
          <p:spPr bwMode="auto">
            <a:xfrm>
              <a:off x="6987" y="3045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5" name="Rectangle 165"/>
            <p:cNvSpPr>
              <a:spLocks noChangeArrowheads="1"/>
            </p:cNvSpPr>
            <p:nvPr/>
          </p:nvSpPr>
          <p:spPr bwMode="auto">
            <a:xfrm>
              <a:off x="7042" y="3045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6" name="Rectangle 166"/>
            <p:cNvSpPr>
              <a:spLocks noChangeArrowheads="1"/>
            </p:cNvSpPr>
            <p:nvPr/>
          </p:nvSpPr>
          <p:spPr bwMode="auto">
            <a:xfrm>
              <a:off x="6987" y="3098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7" name="Rectangle 167"/>
            <p:cNvSpPr>
              <a:spLocks noChangeArrowheads="1"/>
            </p:cNvSpPr>
            <p:nvPr/>
          </p:nvSpPr>
          <p:spPr bwMode="auto">
            <a:xfrm>
              <a:off x="7042" y="309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8" name="Rectangle 168"/>
            <p:cNvSpPr>
              <a:spLocks noChangeArrowheads="1"/>
            </p:cNvSpPr>
            <p:nvPr/>
          </p:nvSpPr>
          <p:spPr bwMode="auto">
            <a:xfrm>
              <a:off x="6987" y="3151"/>
              <a:ext cx="29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9" name="Rectangle 169"/>
            <p:cNvSpPr>
              <a:spLocks noChangeArrowheads="1"/>
            </p:cNvSpPr>
            <p:nvPr/>
          </p:nvSpPr>
          <p:spPr bwMode="auto">
            <a:xfrm>
              <a:off x="7042" y="3151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0" name="Freeform 170"/>
            <p:cNvSpPr>
              <a:spLocks/>
            </p:cNvSpPr>
            <p:nvPr/>
          </p:nvSpPr>
          <p:spPr bwMode="auto">
            <a:xfrm>
              <a:off x="6518" y="2406"/>
              <a:ext cx="231" cy="1353"/>
            </a:xfrm>
            <a:custGeom>
              <a:avLst/>
              <a:gdLst>
                <a:gd name="T0" fmla="*/ 227 w 231"/>
                <a:gd name="T1" fmla="*/ 0 h 1353"/>
                <a:gd name="T2" fmla="*/ 0 w 231"/>
                <a:gd name="T3" fmla="*/ 0 h 1353"/>
                <a:gd name="T4" fmla="*/ 0 w 231"/>
                <a:gd name="T5" fmla="*/ 1353 h 1353"/>
                <a:gd name="T6" fmla="*/ 231 w 231"/>
                <a:gd name="T7" fmla="*/ 1353 h 1353"/>
                <a:gd name="T8" fmla="*/ 227 w 231"/>
                <a:gd name="T9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353">
                  <a:moveTo>
                    <a:pt x="227" y="0"/>
                  </a:moveTo>
                  <a:lnTo>
                    <a:pt x="0" y="0"/>
                  </a:lnTo>
                  <a:lnTo>
                    <a:pt x="0" y="1353"/>
                  </a:lnTo>
                  <a:lnTo>
                    <a:pt x="231" y="1353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1" name="Rectangle 171"/>
            <p:cNvSpPr>
              <a:spLocks noChangeArrowheads="1"/>
            </p:cNvSpPr>
            <p:nvPr/>
          </p:nvSpPr>
          <p:spPr bwMode="auto">
            <a:xfrm>
              <a:off x="3841" y="3771"/>
              <a:ext cx="3840" cy="3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2" name="Rectangle 172"/>
            <p:cNvSpPr>
              <a:spLocks noChangeArrowheads="1"/>
            </p:cNvSpPr>
            <p:nvPr/>
          </p:nvSpPr>
          <p:spPr bwMode="auto">
            <a:xfrm>
              <a:off x="6590" y="247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3" name="Rectangle 173"/>
            <p:cNvSpPr>
              <a:spLocks noChangeArrowheads="1"/>
            </p:cNvSpPr>
            <p:nvPr/>
          </p:nvSpPr>
          <p:spPr bwMode="auto">
            <a:xfrm>
              <a:off x="6646" y="247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4" name="Rectangle 174"/>
            <p:cNvSpPr>
              <a:spLocks noChangeArrowheads="1"/>
            </p:cNvSpPr>
            <p:nvPr/>
          </p:nvSpPr>
          <p:spPr bwMode="auto">
            <a:xfrm>
              <a:off x="6590" y="2531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5" name="Rectangle 175"/>
            <p:cNvSpPr>
              <a:spLocks noChangeArrowheads="1"/>
            </p:cNvSpPr>
            <p:nvPr/>
          </p:nvSpPr>
          <p:spPr bwMode="auto">
            <a:xfrm>
              <a:off x="6646" y="2531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6" name="Rectangle 176"/>
            <p:cNvSpPr>
              <a:spLocks noChangeArrowheads="1"/>
            </p:cNvSpPr>
            <p:nvPr/>
          </p:nvSpPr>
          <p:spPr bwMode="auto">
            <a:xfrm>
              <a:off x="6590" y="2581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7" name="Rectangle 177"/>
            <p:cNvSpPr>
              <a:spLocks noChangeArrowheads="1"/>
            </p:cNvSpPr>
            <p:nvPr/>
          </p:nvSpPr>
          <p:spPr bwMode="auto">
            <a:xfrm>
              <a:off x="6646" y="2581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8" name="Rectangle 178"/>
            <p:cNvSpPr>
              <a:spLocks noChangeArrowheads="1"/>
            </p:cNvSpPr>
            <p:nvPr/>
          </p:nvSpPr>
          <p:spPr bwMode="auto">
            <a:xfrm>
              <a:off x="6590" y="2634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9" name="Rectangle 179"/>
            <p:cNvSpPr>
              <a:spLocks noChangeArrowheads="1"/>
            </p:cNvSpPr>
            <p:nvPr/>
          </p:nvSpPr>
          <p:spPr bwMode="auto">
            <a:xfrm>
              <a:off x="6646" y="2634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0" name="Rectangle 180"/>
            <p:cNvSpPr>
              <a:spLocks noChangeArrowheads="1"/>
            </p:cNvSpPr>
            <p:nvPr/>
          </p:nvSpPr>
          <p:spPr bwMode="auto">
            <a:xfrm>
              <a:off x="6590" y="268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1" name="Rectangle 181"/>
            <p:cNvSpPr>
              <a:spLocks noChangeArrowheads="1"/>
            </p:cNvSpPr>
            <p:nvPr/>
          </p:nvSpPr>
          <p:spPr bwMode="auto">
            <a:xfrm>
              <a:off x="6646" y="268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2" name="Rectangle 182"/>
            <p:cNvSpPr>
              <a:spLocks noChangeArrowheads="1"/>
            </p:cNvSpPr>
            <p:nvPr/>
          </p:nvSpPr>
          <p:spPr bwMode="auto">
            <a:xfrm>
              <a:off x="6590" y="2735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3" name="Rectangle 183"/>
            <p:cNvSpPr>
              <a:spLocks noChangeArrowheads="1"/>
            </p:cNvSpPr>
            <p:nvPr/>
          </p:nvSpPr>
          <p:spPr bwMode="auto">
            <a:xfrm>
              <a:off x="6646" y="2735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4" name="Rectangle 184"/>
            <p:cNvSpPr>
              <a:spLocks noChangeArrowheads="1"/>
            </p:cNvSpPr>
            <p:nvPr/>
          </p:nvSpPr>
          <p:spPr bwMode="auto">
            <a:xfrm>
              <a:off x="6590" y="2786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5" name="Rectangle 185"/>
            <p:cNvSpPr>
              <a:spLocks noChangeArrowheads="1"/>
            </p:cNvSpPr>
            <p:nvPr/>
          </p:nvSpPr>
          <p:spPr bwMode="auto">
            <a:xfrm>
              <a:off x="6646" y="2786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6" name="Rectangle 186"/>
            <p:cNvSpPr>
              <a:spLocks noChangeArrowheads="1"/>
            </p:cNvSpPr>
            <p:nvPr/>
          </p:nvSpPr>
          <p:spPr bwMode="auto">
            <a:xfrm>
              <a:off x="6590" y="283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7" name="Rectangle 187"/>
            <p:cNvSpPr>
              <a:spLocks noChangeArrowheads="1"/>
            </p:cNvSpPr>
            <p:nvPr/>
          </p:nvSpPr>
          <p:spPr bwMode="auto">
            <a:xfrm>
              <a:off x="6646" y="283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8" name="Rectangle 188"/>
            <p:cNvSpPr>
              <a:spLocks noChangeArrowheads="1"/>
            </p:cNvSpPr>
            <p:nvPr/>
          </p:nvSpPr>
          <p:spPr bwMode="auto">
            <a:xfrm>
              <a:off x="6590" y="2887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9" name="Rectangle 189"/>
            <p:cNvSpPr>
              <a:spLocks noChangeArrowheads="1"/>
            </p:cNvSpPr>
            <p:nvPr/>
          </p:nvSpPr>
          <p:spPr bwMode="auto">
            <a:xfrm>
              <a:off x="6646" y="2887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0" name="Rectangle 190"/>
            <p:cNvSpPr>
              <a:spLocks noChangeArrowheads="1"/>
            </p:cNvSpPr>
            <p:nvPr/>
          </p:nvSpPr>
          <p:spPr bwMode="auto">
            <a:xfrm>
              <a:off x="6590" y="2941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1" name="Rectangle 191"/>
            <p:cNvSpPr>
              <a:spLocks noChangeArrowheads="1"/>
            </p:cNvSpPr>
            <p:nvPr/>
          </p:nvSpPr>
          <p:spPr bwMode="auto">
            <a:xfrm>
              <a:off x="6646" y="2941"/>
              <a:ext cx="30" cy="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2" name="Rectangle 192"/>
            <p:cNvSpPr>
              <a:spLocks noChangeArrowheads="1"/>
            </p:cNvSpPr>
            <p:nvPr/>
          </p:nvSpPr>
          <p:spPr bwMode="auto">
            <a:xfrm>
              <a:off x="6590" y="299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3" name="Rectangle 193"/>
            <p:cNvSpPr>
              <a:spLocks noChangeArrowheads="1"/>
            </p:cNvSpPr>
            <p:nvPr/>
          </p:nvSpPr>
          <p:spPr bwMode="auto">
            <a:xfrm>
              <a:off x="6646" y="2993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4" name="Rectangle 194"/>
            <p:cNvSpPr>
              <a:spLocks noChangeArrowheads="1"/>
            </p:cNvSpPr>
            <p:nvPr/>
          </p:nvSpPr>
          <p:spPr bwMode="auto">
            <a:xfrm>
              <a:off x="6590" y="3045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5" name="Rectangle 195"/>
            <p:cNvSpPr>
              <a:spLocks noChangeArrowheads="1"/>
            </p:cNvSpPr>
            <p:nvPr/>
          </p:nvSpPr>
          <p:spPr bwMode="auto">
            <a:xfrm>
              <a:off x="6646" y="3045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6" name="Rectangle 196"/>
            <p:cNvSpPr>
              <a:spLocks noChangeArrowheads="1"/>
            </p:cNvSpPr>
            <p:nvPr/>
          </p:nvSpPr>
          <p:spPr bwMode="auto">
            <a:xfrm>
              <a:off x="6590" y="309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7" name="Rectangle 197"/>
            <p:cNvSpPr>
              <a:spLocks noChangeArrowheads="1"/>
            </p:cNvSpPr>
            <p:nvPr/>
          </p:nvSpPr>
          <p:spPr bwMode="auto">
            <a:xfrm>
              <a:off x="6646" y="3098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8" name="Rectangle 198"/>
            <p:cNvSpPr>
              <a:spLocks noChangeArrowheads="1"/>
            </p:cNvSpPr>
            <p:nvPr/>
          </p:nvSpPr>
          <p:spPr bwMode="auto">
            <a:xfrm>
              <a:off x="6590" y="3151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9" name="Rectangle 199"/>
            <p:cNvSpPr>
              <a:spLocks noChangeArrowheads="1"/>
            </p:cNvSpPr>
            <p:nvPr/>
          </p:nvSpPr>
          <p:spPr bwMode="auto">
            <a:xfrm>
              <a:off x="6646" y="3151"/>
              <a:ext cx="30" cy="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0" name="Rectangle 200"/>
            <p:cNvSpPr>
              <a:spLocks noChangeArrowheads="1"/>
            </p:cNvSpPr>
            <p:nvPr/>
          </p:nvSpPr>
          <p:spPr bwMode="auto">
            <a:xfrm>
              <a:off x="6518" y="2339"/>
              <a:ext cx="158" cy="9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1" name="Freeform 201"/>
            <p:cNvSpPr>
              <a:spLocks/>
            </p:cNvSpPr>
            <p:nvPr/>
          </p:nvSpPr>
          <p:spPr bwMode="auto">
            <a:xfrm>
              <a:off x="5468" y="3105"/>
              <a:ext cx="366" cy="666"/>
            </a:xfrm>
            <a:custGeom>
              <a:avLst/>
              <a:gdLst>
                <a:gd name="T0" fmla="*/ 362 w 366"/>
                <a:gd name="T1" fmla="*/ 0 h 666"/>
                <a:gd name="T2" fmla="*/ 0 w 366"/>
                <a:gd name="T3" fmla="*/ 0 h 666"/>
                <a:gd name="T4" fmla="*/ 0 w 366"/>
                <a:gd name="T5" fmla="*/ 666 h 666"/>
                <a:gd name="T6" fmla="*/ 366 w 366"/>
                <a:gd name="T7" fmla="*/ 666 h 666"/>
                <a:gd name="T8" fmla="*/ 362 w 366"/>
                <a:gd name="T9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666">
                  <a:moveTo>
                    <a:pt x="362" y="0"/>
                  </a:moveTo>
                  <a:lnTo>
                    <a:pt x="0" y="0"/>
                  </a:lnTo>
                  <a:lnTo>
                    <a:pt x="0" y="666"/>
                  </a:lnTo>
                  <a:lnTo>
                    <a:pt x="366" y="666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2" name="Rectangle 202"/>
            <p:cNvSpPr>
              <a:spLocks noChangeArrowheads="1"/>
            </p:cNvSpPr>
            <p:nvPr/>
          </p:nvSpPr>
          <p:spPr bwMode="auto">
            <a:xfrm>
              <a:off x="5533" y="3015"/>
              <a:ext cx="237" cy="90"/>
            </a:xfrm>
            <a:prstGeom prst="rect">
              <a:avLst/>
            </a:prstGeom>
            <a:solidFill>
              <a:srgbClr val="BCD4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3" name="Rectangle 203"/>
            <p:cNvSpPr>
              <a:spLocks noChangeArrowheads="1"/>
            </p:cNvSpPr>
            <p:nvPr/>
          </p:nvSpPr>
          <p:spPr bwMode="auto">
            <a:xfrm>
              <a:off x="5533" y="3167"/>
              <a:ext cx="20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4" name="Rectangle 204"/>
            <p:cNvSpPr>
              <a:spLocks noChangeArrowheads="1"/>
            </p:cNvSpPr>
            <p:nvPr/>
          </p:nvSpPr>
          <p:spPr bwMode="auto">
            <a:xfrm>
              <a:off x="5570" y="3167"/>
              <a:ext cx="19" cy="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5" name="Rectangle 206"/>
          <p:cNvSpPr>
            <a:spLocks noChangeArrowheads="1"/>
          </p:cNvSpPr>
          <p:nvPr/>
        </p:nvSpPr>
        <p:spPr bwMode="auto">
          <a:xfrm>
            <a:off x="8783638" y="5805606"/>
            <a:ext cx="31750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6" name="Rectangle 207"/>
          <p:cNvSpPr>
            <a:spLocks noChangeArrowheads="1"/>
          </p:cNvSpPr>
          <p:nvPr/>
        </p:nvSpPr>
        <p:spPr bwMode="auto">
          <a:xfrm>
            <a:off x="8842375" y="5805606"/>
            <a:ext cx="301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9" name="Rectangle 210"/>
          <p:cNvSpPr>
            <a:spLocks noChangeArrowheads="1"/>
          </p:cNvSpPr>
          <p:nvPr/>
        </p:nvSpPr>
        <p:spPr bwMode="auto">
          <a:xfrm>
            <a:off x="8928100" y="5805606"/>
            <a:ext cx="301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Rectangle 211"/>
          <p:cNvSpPr>
            <a:spLocks noChangeArrowheads="1"/>
          </p:cNvSpPr>
          <p:nvPr/>
        </p:nvSpPr>
        <p:spPr bwMode="auto">
          <a:xfrm>
            <a:off x="8985250" y="5805606"/>
            <a:ext cx="301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Rectangle 212"/>
          <p:cNvSpPr>
            <a:spLocks noChangeArrowheads="1"/>
          </p:cNvSpPr>
          <p:nvPr/>
        </p:nvSpPr>
        <p:spPr bwMode="auto">
          <a:xfrm>
            <a:off x="9070975" y="5751631"/>
            <a:ext cx="301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Rectangle 213"/>
          <p:cNvSpPr>
            <a:spLocks noChangeArrowheads="1"/>
          </p:cNvSpPr>
          <p:nvPr/>
        </p:nvSpPr>
        <p:spPr bwMode="auto">
          <a:xfrm>
            <a:off x="9128125" y="5751631"/>
            <a:ext cx="31750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Rectangle 214"/>
          <p:cNvSpPr>
            <a:spLocks noChangeArrowheads="1"/>
          </p:cNvSpPr>
          <p:nvPr/>
        </p:nvSpPr>
        <p:spPr bwMode="auto">
          <a:xfrm>
            <a:off x="9070975" y="5805606"/>
            <a:ext cx="301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Rectangle 215"/>
          <p:cNvSpPr>
            <a:spLocks noChangeArrowheads="1"/>
          </p:cNvSpPr>
          <p:nvPr/>
        </p:nvSpPr>
        <p:spPr bwMode="auto">
          <a:xfrm>
            <a:off x="9128125" y="5805606"/>
            <a:ext cx="31750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Rectangle 216"/>
          <p:cNvSpPr>
            <a:spLocks noChangeArrowheads="1"/>
          </p:cNvSpPr>
          <p:nvPr/>
        </p:nvSpPr>
        <p:spPr bwMode="auto">
          <a:xfrm>
            <a:off x="8783638" y="5884981"/>
            <a:ext cx="31750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Rectangle 217"/>
          <p:cNvSpPr>
            <a:spLocks noChangeArrowheads="1"/>
          </p:cNvSpPr>
          <p:nvPr/>
        </p:nvSpPr>
        <p:spPr bwMode="auto">
          <a:xfrm>
            <a:off x="8842375" y="5884981"/>
            <a:ext cx="30163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Rectangle 218"/>
          <p:cNvSpPr>
            <a:spLocks noChangeArrowheads="1"/>
          </p:cNvSpPr>
          <p:nvPr/>
        </p:nvSpPr>
        <p:spPr bwMode="auto">
          <a:xfrm>
            <a:off x="8783638" y="5940543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Rectangle 219"/>
          <p:cNvSpPr>
            <a:spLocks noChangeArrowheads="1"/>
          </p:cNvSpPr>
          <p:nvPr/>
        </p:nvSpPr>
        <p:spPr bwMode="auto">
          <a:xfrm>
            <a:off x="8842375" y="594054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Rectangle 220"/>
          <p:cNvSpPr>
            <a:spLocks noChangeArrowheads="1"/>
          </p:cNvSpPr>
          <p:nvPr/>
        </p:nvSpPr>
        <p:spPr bwMode="auto">
          <a:xfrm>
            <a:off x="8928100" y="5884981"/>
            <a:ext cx="30163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Rectangle 221"/>
          <p:cNvSpPr>
            <a:spLocks noChangeArrowheads="1"/>
          </p:cNvSpPr>
          <p:nvPr/>
        </p:nvSpPr>
        <p:spPr bwMode="auto">
          <a:xfrm>
            <a:off x="8985250" y="5884981"/>
            <a:ext cx="30163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Rectangle 222"/>
          <p:cNvSpPr>
            <a:spLocks noChangeArrowheads="1"/>
          </p:cNvSpPr>
          <p:nvPr/>
        </p:nvSpPr>
        <p:spPr bwMode="auto">
          <a:xfrm>
            <a:off x="8928100" y="594054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2" name="Rectangle 223"/>
          <p:cNvSpPr>
            <a:spLocks noChangeArrowheads="1"/>
          </p:cNvSpPr>
          <p:nvPr/>
        </p:nvSpPr>
        <p:spPr bwMode="auto">
          <a:xfrm>
            <a:off x="8985250" y="594054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3" name="Rectangle 224"/>
          <p:cNvSpPr>
            <a:spLocks noChangeArrowheads="1"/>
          </p:cNvSpPr>
          <p:nvPr/>
        </p:nvSpPr>
        <p:spPr bwMode="auto">
          <a:xfrm>
            <a:off x="9070975" y="5884981"/>
            <a:ext cx="30163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Rectangle 225"/>
          <p:cNvSpPr>
            <a:spLocks noChangeArrowheads="1"/>
          </p:cNvSpPr>
          <p:nvPr/>
        </p:nvSpPr>
        <p:spPr bwMode="auto">
          <a:xfrm>
            <a:off x="9128125" y="5884981"/>
            <a:ext cx="31750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Rectangle 226"/>
          <p:cNvSpPr>
            <a:spLocks noChangeArrowheads="1"/>
          </p:cNvSpPr>
          <p:nvPr/>
        </p:nvSpPr>
        <p:spPr bwMode="auto">
          <a:xfrm>
            <a:off x="9070975" y="594054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Rectangle 227"/>
          <p:cNvSpPr>
            <a:spLocks noChangeArrowheads="1"/>
          </p:cNvSpPr>
          <p:nvPr/>
        </p:nvSpPr>
        <p:spPr bwMode="auto">
          <a:xfrm>
            <a:off x="9128125" y="5940543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Rectangle 228"/>
          <p:cNvSpPr>
            <a:spLocks noChangeArrowheads="1"/>
          </p:cNvSpPr>
          <p:nvPr/>
        </p:nvSpPr>
        <p:spPr bwMode="auto">
          <a:xfrm>
            <a:off x="8783638" y="6019918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Rectangle 229"/>
          <p:cNvSpPr>
            <a:spLocks noChangeArrowheads="1"/>
          </p:cNvSpPr>
          <p:nvPr/>
        </p:nvSpPr>
        <p:spPr bwMode="auto">
          <a:xfrm>
            <a:off x="8842375" y="60199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Rectangle 230"/>
          <p:cNvSpPr>
            <a:spLocks noChangeArrowheads="1"/>
          </p:cNvSpPr>
          <p:nvPr/>
        </p:nvSpPr>
        <p:spPr bwMode="auto">
          <a:xfrm>
            <a:off x="8783638" y="6075481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Rectangle 231"/>
          <p:cNvSpPr>
            <a:spLocks noChangeArrowheads="1"/>
          </p:cNvSpPr>
          <p:nvPr/>
        </p:nvSpPr>
        <p:spPr bwMode="auto">
          <a:xfrm>
            <a:off x="8842375" y="6075481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Rectangle 232"/>
          <p:cNvSpPr>
            <a:spLocks noChangeArrowheads="1"/>
          </p:cNvSpPr>
          <p:nvPr/>
        </p:nvSpPr>
        <p:spPr bwMode="auto">
          <a:xfrm>
            <a:off x="8928100" y="60199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2" name="Rectangle 233"/>
          <p:cNvSpPr>
            <a:spLocks noChangeArrowheads="1"/>
          </p:cNvSpPr>
          <p:nvPr/>
        </p:nvSpPr>
        <p:spPr bwMode="auto">
          <a:xfrm>
            <a:off x="8985250" y="60199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Rectangle 234"/>
          <p:cNvSpPr>
            <a:spLocks noChangeArrowheads="1"/>
          </p:cNvSpPr>
          <p:nvPr/>
        </p:nvSpPr>
        <p:spPr bwMode="auto">
          <a:xfrm>
            <a:off x="8928100" y="6075481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Rectangle 235"/>
          <p:cNvSpPr>
            <a:spLocks noChangeArrowheads="1"/>
          </p:cNvSpPr>
          <p:nvPr/>
        </p:nvSpPr>
        <p:spPr bwMode="auto">
          <a:xfrm>
            <a:off x="8985250" y="6075481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Rectangle 236"/>
          <p:cNvSpPr>
            <a:spLocks noChangeArrowheads="1"/>
          </p:cNvSpPr>
          <p:nvPr/>
        </p:nvSpPr>
        <p:spPr bwMode="auto">
          <a:xfrm>
            <a:off x="9070975" y="60199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Rectangle 237"/>
          <p:cNvSpPr>
            <a:spLocks noChangeArrowheads="1"/>
          </p:cNvSpPr>
          <p:nvPr/>
        </p:nvSpPr>
        <p:spPr bwMode="auto">
          <a:xfrm>
            <a:off x="9128125" y="6019918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Rectangle 238"/>
          <p:cNvSpPr>
            <a:spLocks noChangeArrowheads="1"/>
          </p:cNvSpPr>
          <p:nvPr/>
        </p:nvSpPr>
        <p:spPr bwMode="auto">
          <a:xfrm>
            <a:off x="9070975" y="6075481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Rectangle 239"/>
          <p:cNvSpPr>
            <a:spLocks noChangeArrowheads="1"/>
          </p:cNvSpPr>
          <p:nvPr/>
        </p:nvSpPr>
        <p:spPr bwMode="auto">
          <a:xfrm>
            <a:off x="9128125" y="6075481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Rectangle 240"/>
          <p:cNvSpPr>
            <a:spLocks noChangeArrowheads="1"/>
          </p:cNvSpPr>
          <p:nvPr/>
        </p:nvSpPr>
        <p:spPr bwMode="auto">
          <a:xfrm>
            <a:off x="8783638" y="6154856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Rectangle 241"/>
          <p:cNvSpPr>
            <a:spLocks noChangeArrowheads="1"/>
          </p:cNvSpPr>
          <p:nvPr/>
        </p:nvSpPr>
        <p:spPr bwMode="auto">
          <a:xfrm>
            <a:off x="8842375" y="61548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1" name="Rectangle 242"/>
          <p:cNvSpPr>
            <a:spLocks noChangeArrowheads="1"/>
          </p:cNvSpPr>
          <p:nvPr/>
        </p:nvSpPr>
        <p:spPr bwMode="auto">
          <a:xfrm>
            <a:off x="8783638" y="6210418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2" name="Rectangle 243"/>
          <p:cNvSpPr>
            <a:spLocks noChangeArrowheads="1"/>
          </p:cNvSpPr>
          <p:nvPr/>
        </p:nvSpPr>
        <p:spPr bwMode="auto">
          <a:xfrm>
            <a:off x="8842375" y="62104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3" name="Rectangle 244"/>
          <p:cNvSpPr>
            <a:spLocks noChangeArrowheads="1"/>
          </p:cNvSpPr>
          <p:nvPr/>
        </p:nvSpPr>
        <p:spPr bwMode="auto">
          <a:xfrm>
            <a:off x="8928100" y="61548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Rectangle 245"/>
          <p:cNvSpPr>
            <a:spLocks noChangeArrowheads="1"/>
          </p:cNvSpPr>
          <p:nvPr/>
        </p:nvSpPr>
        <p:spPr bwMode="auto">
          <a:xfrm>
            <a:off x="8985250" y="61548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5" name="Rectangle 246"/>
          <p:cNvSpPr>
            <a:spLocks noChangeArrowheads="1"/>
          </p:cNvSpPr>
          <p:nvPr/>
        </p:nvSpPr>
        <p:spPr bwMode="auto">
          <a:xfrm>
            <a:off x="8928100" y="62104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Rectangle 247"/>
          <p:cNvSpPr>
            <a:spLocks noChangeArrowheads="1"/>
          </p:cNvSpPr>
          <p:nvPr/>
        </p:nvSpPr>
        <p:spPr bwMode="auto">
          <a:xfrm>
            <a:off x="8985250" y="62104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7" name="Rectangle 248"/>
          <p:cNvSpPr>
            <a:spLocks noChangeArrowheads="1"/>
          </p:cNvSpPr>
          <p:nvPr/>
        </p:nvSpPr>
        <p:spPr bwMode="auto">
          <a:xfrm>
            <a:off x="9070975" y="61548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Rectangle 249"/>
          <p:cNvSpPr>
            <a:spLocks noChangeArrowheads="1"/>
          </p:cNvSpPr>
          <p:nvPr/>
        </p:nvSpPr>
        <p:spPr bwMode="auto">
          <a:xfrm>
            <a:off x="9128125" y="6154856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9" name="Rectangle 250"/>
          <p:cNvSpPr>
            <a:spLocks noChangeArrowheads="1"/>
          </p:cNvSpPr>
          <p:nvPr/>
        </p:nvSpPr>
        <p:spPr bwMode="auto">
          <a:xfrm>
            <a:off x="9070975" y="6210418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0" name="Rectangle 251"/>
          <p:cNvSpPr>
            <a:spLocks noChangeArrowheads="1"/>
          </p:cNvSpPr>
          <p:nvPr/>
        </p:nvSpPr>
        <p:spPr bwMode="auto">
          <a:xfrm>
            <a:off x="9128125" y="6210418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1" name="Rectangle 252"/>
          <p:cNvSpPr>
            <a:spLocks noChangeArrowheads="1"/>
          </p:cNvSpPr>
          <p:nvPr/>
        </p:nvSpPr>
        <p:spPr bwMode="auto">
          <a:xfrm>
            <a:off x="8783638" y="6289793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2" name="Rectangle 253"/>
          <p:cNvSpPr>
            <a:spLocks noChangeArrowheads="1"/>
          </p:cNvSpPr>
          <p:nvPr/>
        </p:nvSpPr>
        <p:spPr bwMode="auto">
          <a:xfrm>
            <a:off x="8842375" y="628979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3" name="Rectangle 254"/>
          <p:cNvSpPr>
            <a:spLocks noChangeArrowheads="1"/>
          </p:cNvSpPr>
          <p:nvPr/>
        </p:nvSpPr>
        <p:spPr bwMode="auto">
          <a:xfrm>
            <a:off x="8783638" y="6345356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4" name="Rectangle 255"/>
          <p:cNvSpPr>
            <a:spLocks noChangeArrowheads="1"/>
          </p:cNvSpPr>
          <p:nvPr/>
        </p:nvSpPr>
        <p:spPr bwMode="auto">
          <a:xfrm>
            <a:off x="8842375" y="63453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5" name="Rectangle 256"/>
          <p:cNvSpPr>
            <a:spLocks noChangeArrowheads="1"/>
          </p:cNvSpPr>
          <p:nvPr/>
        </p:nvSpPr>
        <p:spPr bwMode="auto">
          <a:xfrm>
            <a:off x="8928100" y="628979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6" name="Rectangle 257"/>
          <p:cNvSpPr>
            <a:spLocks noChangeArrowheads="1"/>
          </p:cNvSpPr>
          <p:nvPr/>
        </p:nvSpPr>
        <p:spPr bwMode="auto">
          <a:xfrm>
            <a:off x="8985250" y="628979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7" name="Rectangle 258"/>
          <p:cNvSpPr>
            <a:spLocks noChangeArrowheads="1"/>
          </p:cNvSpPr>
          <p:nvPr/>
        </p:nvSpPr>
        <p:spPr bwMode="auto">
          <a:xfrm>
            <a:off x="8928100" y="63453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8" name="Rectangle 259"/>
          <p:cNvSpPr>
            <a:spLocks noChangeArrowheads="1"/>
          </p:cNvSpPr>
          <p:nvPr/>
        </p:nvSpPr>
        <p:spPr bwMode="auto">
          <a:xfrm>
            <a:off x="8985250" y="63453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9" name="Rectangle 260"/>
          <p:cNvSpPr>
            <a:spLocks noChangeArrowheads="1"/>
          </p:cNvSpPr>
          <p:nvPr/>
        </p:nvSpPr>
        <p:spPr bwMode="auto">
          <a:xfrm>
            <a:off x="9070975" y="6289793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0" name="Rectangle 261"/>
          <p:cNvSpPr>
            <a:spLocks noChangeArrowheads="1"/>
          </p:cNvSpPr>
          <p:nvPr/>
        </p:nvSpPr>
        <p:spPr bwMode="auto">
          <a:xfrm>
            <a:off x="9128125" y="6289793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1" name="Rectangle 262"/>
          <p:cNvSpPr>
            <a:spLocks noChangeArrowheads="1"/>
          </p:cNvSpPr>
          <p:nvPr/>
        </p:nvSpPr>
        <p:spPr bwMode="auto">
          <a:xfrm>
            <a:off x="9070975" y="6345356"/>
            <a:ext cx="30163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2" name="Rectangle 263"/>
          <p:cNvSpPr>
            <a:spLocks noChangeArrowheads="1"/>
          </p:cNvSpPr>
          <p:nvPr/>
        </p:nvSpPr>
        <p:spPr bwMode="auto">
          <a:xfrm>
            <a:off x="9128125" y="6345356"/>
            <a:ext cx="31750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3" name="Oval 264"/>
          <p:cNvSpPr>
            <a:spLocks noChangeArrowheads="1"/>
          </p:cNvSpPr>
          <p:nvPr/>
        </p:nvSpPr>
        <p:spPr bwMode="auto">
          <a:xfrm>
            <a:off x="8543925" y="6404093"/>
            <a:ext cx="66675" cy="1254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" name="Oval 265"/>
          <p:cNvSpPr>
            <a:spLocks noChangeArrowheads="1"/>
          </p:cNvSpPr>
          <p:nvPr/>
        </p:nvSpPr>
        <p:spPr bwMode="auto">
          <a:xfrm>
            <a:off x="8502650" y="6470768"/>
            <a:ext cx="66675" cy="857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" name="Oval 266"/>
          <p:cNvSpPr>
            <a:spLocks noChangeArrowheads="1"/>
          </p:cNvSpPr>
          <p:nvPr/>
        </p:nvSpPr>
        <p:spPr bwMode="auto">
          <a:xfrm>
            <a:off x="8574088" y="6483468"/>
            <a:ext cx="55563" cy="730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6" name="Oval 267"/>
          <p:cNvSpPr>
            <a:spLocks noChangeArrowheads="1"/>
          </p:cNvSpPr>
          <p:nvPr/>
        </p:nvSpPr>
        <p:spPr bwMode="auto">
          <a:xfrm>
            <a:off x="8526463" y="6542206"/>
            <a:ext cx="73025" cy="984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7" name="Oval 268"/>
          <p:cNvSpPr>
            <a:spLocks noChangeArrowheads="1"/>
          </p:cNvSpPr>
          <p:nvPr/>
        </p:nvSpPr>
        <p:spPr bwMode="auto">
          <a:xfrm>
            <a:off x="8534400" y="6524743"/>
            <a:ext cx="57150" cy="523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8" name="Oval 269"/>
          <p:cNvSpPr>
            <a:spLocks noChangeArrowheads="1"/>
          </p:cNvSpPr>
          <p:nvPr/>
        </p:nvSpPr>
        <p:spPr bwMode="auto">
          <a:xfrm>
            <a:off x="8510588" y="6545381"/>
            <a:ext cx="3492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9" name="Oval 270"/>
          <p:cNvSpPr>
            <a:spLocks noChangeArrowheads="1"/>
          </p:cNvSpPr>
          <p:nvPr/>
        </p:nvSpPr>
        <p:spPr bwMode="auto">
          <a:xfrm>
            <a:off x="8574088" y="6524743"/>
            <a:ext cx="55563" cy="746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0" name="Oval 271"/>
          <p:cNvSpPr>
            <a:spLocks noChangeArrowheads="1"/>
          </p:cNvSpPr>
          <p:nvPr/>
        </p:nvSpPr>
        <p:spPr bwMode="auto">
          <a:xfrm>
            <a:off x="8526463" y="6445368"/>
            <a:ext cx="3492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1" name="Oval 272"/>
          <p:cNvSpPr>
            <a:spLocks noChangeArrowheads="1"/>
          </p:cNvSpPr>
          <p:nvPr/>
        </p:nvSpPr>
        <p:spPr bwMode="auto">
          <a:xfrm>
            <a:off x="8591550" y="6461243"/>
            <a:ext cx="3492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2" name="Oval 273"/>
          <p:cNvSpPr>
            <a:spLocks noChangeArrowheads="1"/>
          </p:cNvSpPr>
          <p:nvPr/>
        </p:nvSpPr>
        <p:spPr bwMode="auto">
          <a:xfrm>
            <a:off x="8575675" y="6575543"/>
            <a:ext cx="3492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3" name="Rectangle 274"/>
          <p:cNvSpPr>
            <a:spLocks noChangeArrowheads="1"/>
          </p:cNvSpPr>
          <p:nvPr/>
        </p:nvSpPr>
        <p:spPr bwMode="auto">
          <a:xfrm>
            <a:off x="8564563" y="6575543"/>
            <a:ext cx="11113" cy="1587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4" name="Oval 275"/>
          <p:cNvSpPr>
            <a:spLocks noChangeArrowheads="1"/>
          </p:cNvSpPr>
          <p:nvPr/>
        </p:nvSpPr>
        <p:spPr bwMode="auto">
          <a:xfrm>
            <a:off x="7327900" y="6410443"/>
            <a:ext cx="68263" cy="1254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5" name="Oval 276"/>
          <p:cNvSpPr>
            <a:spLocks noChangeArrowheads="1"/>
          </p:cNvSpPr>
          <p:nvPr/>
        </p:nvSpPr>
        <p:spPr bwMode="auto">
          <a:xfrm>
            <a:off x="7286625" y="6477118"/>
            <a:ext cx="66675" cy="841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6" name="Oval 277"/>
          <p:cNvSpPr>
            <a:spLocks noChangeArrowheads="1"/>
          </p:cNvSpPr>
          <p:nvPr/>
        </p:nvSpPr>
        <p:spPr bwMode="auto">
          <a:xfrm>
            <a:off x="7359650" y="6491406"/>
            <a:ext cx="53975" cy="698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7" name="Oval 278"/>
          <p:cNvSpPr>
            <a:spLocks noChangeArrowheads="1"/>
          </p:cNvSpPr>
          <p:nvPr/>
        </p:nvSpPr>
        <p:spPr bwMode="auto">
          <a:xfrm>
            <a:off x="7313613" y="6550143"/>
            <a:ext cx="69850" cy="968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8" name="Oval 279"/>
          <p:cNvSpPr>
            <a:spLocks noChangeArrowheads="1"/>
          </p:cNvSpPr>
          <p:nvPr/>
        </p:nvSpPr>
        <p:spPr bwMode="auto">
          <a:xfrm>
            <a:off x="7319963" y="6531093"/>
            <a:ext cx="55563" cy="523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9" name="Oval 280"/>
          <p:cNvSpPr>
            <a:spLocks noChangeArrowheads="1"/>
          </p:cNvSpPr>
          <p:nvPr/>
        </p:nvSpPr>
        <p:spPr bwMode="auto">
          <a:xfrm>
            <a:off x="7296150" y="6551731"/>
            <a:ext cx="33338" cy="460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0" name="Oval 281"/>
          <p:cNvSpPr>
            <a:spLocks noChangeArrowheads="1"/>
          </p:cNvSpPr>
          <p:nvPr/>
        </p:nvSpPr>
        <p:spPr bwMode="auto">
          <a:xfrm>
            <a:off x="7358063" y="6531093"/>
            <a:ext cx="57150" cy="746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1" name="Oval 282"/>
          <p:cNvSpPr>
            <a:spLocks noChangeArrowheads="1"/>
          </p:cNvSpPr>
          <p:nvPr/>
        </p:nvSpPr>
        <p:spPr bwMode="auto">
          <a:xfrm>
            <a:off x="7310438" y="6453306"/>
            <a:ext cx="36513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2" name="Oval 283"/>
          <p:cNvSpPr>
            <a:spLocks noChangeArrowheads="1"/>
          </p:cNvSpPr>
          <p:nvPr/>
        </p:nvSpPr>
        <p:spPr bwMode="auto">
          <a:xfrm>
            <a:off x="7375525" y="6467593"/>
            <a:ext cx="36513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3" name="Oval 284"/>
          <p:cNvSpPr>
            <a:spLocks noChangeArrowheads="1"/>
          </p:cNvSpPr>
          <p:nvPr/>
        </p:nvSpPr>
        <p:spPr bwMode="auto">
          <a:xfrm>
            <a:off x="7359650" y="6583481"/>
            <a:ext cx="36513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4" name="Rectangle 285"/>
          <p:cNvSpPr>
            <a:spLocks noChangeArrowheads="1"/>
          </p:cNvSpPr>
          <p:nvPr/>
        </p:nvSpPr>
        <p:spPr bwMode="auto">
          <a:xfrm>
            <a:off x="7350125" y="6583481"/>
            <a:ext cx="9525" cy="1587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5" name="Oval 286"/>
          <p:cNvSpPr>
            <a:spLocks noChangeArrowheads="1"/>
          </p:cNvSpPr>
          <p:nvPr/>
        </p:nvSpPr>
        <p:spPr bwMode="auto">
          <a:xfrm>
            <a:off x="6176963" y="6310431"/>
            <a:ext cx="84138" cy="1571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6" name="Oval 287"/>
          <p:cNvSpPr>
            <a:spLocks noChangeArrowheads="1"/>
          </p:cNvSpPr>
          <p:nvPr/>
        </p:nvSpPr>
        <p:spPr bwMode="auto">
          <a:xfrm>
            <a:off x="6126163" y="6392981"/>
            <a:ext cx="80963" cy="1079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7" name="Oval 288"/>
          <p:cNvSpPr>
            <a:spLocks noChangeArrowheads="1"/>
          </p:cNvSpPr>
          <p:nvPr/>
        </p:nvSpPr>
        <p:spPr bwMode="auto">
          <a:xfrm>
            <a:off x="6215063" y="6412031"/>
            <a:ext cx="68263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8" name="Oval 289"/>
          <p:cNvSpPr>
            <a:spLocks noChangeArrowheads="1"/>
          </p:cNvSpPr>
          <p:nvPr/>
        </p:nvSpPr>
        <p:spPr bwMode="auto">
          <a:xfrm>
            <a:off x="6156325" y="6486643"/>
            <a:ext cx="88900" cy="1190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9" name="Oval 290"/>
          <p:cNvSpPr>
            <a:spLocks noChangeArrowheads="1"/>
          </p:cNvSpPr>
          <p:nvPr/>
        </p:nvSpPr>
        <p:spPr bwMode="auto">
          <a:xfrm>
            <a:off x="6165850" y="6461243"/>
            <a:ext cx="69850" cy="650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0" name="Oval 291"/>
          <p:cNvSpPr>
            <a:spLocks noChangeArrowheads="1"/>
          </p:cNvSpPr>
          <p:nvPr/>
        </p:nvSpPr>
        <p:spPr bwMode="auto">
          <a:xfrm>
            <a:off x="6135688" y="6486643"/>
            <a:ext cx="4286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1" name="Oval 292"/>
          <p:cNvSpPr>
            <a:spLocks noChangeArrowheads="1"/>
          </p:cNvSpPr>
          <p:nvPr/>
        </p:nvSpPr>
        <p:spPr bwMode="auto">
          <a:xfrm>
            <a:off x="6215063" y="6461243"/>
            <a:ext cx="68263" cy="936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2" name="Oval 293"/>
          <p:cNvSpPr>
            <a:spLocks noChangeArrowheads="1"/>
          </p:cNvSpPr>
          <p:nvPr/>
        </p:nvSpPr>
        <p:spPr bwMode="auto">
          <a:xfrm>
            <a:off x="6153150" y="6364406"/>
            <a:ext cx="44450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3" name="Oval 294"/>
          <p:cNvSpPr>
            <a:spLocks noChangeArrowheads="1"/>
          </p:cNvSpPr>
          <p:nvPr/>
        </p:nvSpPr>
        <p:spPr bwMode="auto">
          <a:xfrm>
            <a:off x="6235700" y="6381868"/>
            <a:ext cx="4286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4" name="Oval 295"/>
          <p:cNvSpPr>
            <a:spLocks noChangeArrowheads="1"/>
          </p:cNvSpPr>
          <p:nvPr/>
        </p:nvSpPr>
        <p:spPr bwMode="auto">
          <a:xfrm>
            <a:off x="6216650" y="6526331"/>
            <a:ext cx="44450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5" name="Rectangle 296"/>
          <p:cNvSpPr>
            <a:spLocks noChangeArrowheads="1"/>
          </p:cNvSpPr>
          <p:nvPr/>
        </p:nvSpPr>
        <p:spPr bwMode="auto">
          <a:xfrm>
            <a:off x="6203950" y="6526331"/>
            <a:ext cx="12700" cy="1968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6" name="Freeform 297"/>
          <p:cNvSpPr>
            <a:spLocks/>
          </p:cNvSpPr>
          <p:nvPr/>
        </p:nvSpPr>
        <p:spPr bwMode="auto">
          <a:xfrm>
            <a:off x="4381500" y="5640506"/>
            <a:ext cx="534988" cy="1117600"/>
          </a:xfrm>
          <a:custGeom>
            <a:avLst/>
            <a:gdLst>
              <a:gd name="T0" fmla="*/ 337 w 337"/>
              <a:gd name="T1" fmla="*/ 149 h 704"/>
              <a:gd name="T2" fmla="*/ 169 w 337"/>
              <a:gd name="T3" fmla="*/ 0 h 704"/>
              <a:gd name="T4" fmla="*/ 0 w 337"/>
              <a:gd name="T5" fmla="*/ 149 h 704"/>
              <a:gd name="T6" fmla="*/ 0 w 337"/>
              <a:gd name="T7" fmla="*/ 149 h 704"/>
              <a:gd name="T8" fmla="*/ 0 w 337"/>
              <a:gd name="T9" fmla="*/ 704 h 704"/>
              <a:gd name="T10" fmla="*/ 337 w 337"/>
              <a:gd name="T11" fmla="*/ 704 h 704"/>
              <a:gd name="T12" fmla="*/ 337 w 337"/>
              <a:gd name="T13" fmla="*/ 149 h 704"/>
              <a:gd name="T14" fmla="*/ 337 w 337"/>
              <a:gd name="T15" fmla="*/ 149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704">
                <a:moveTo>
                  <a:pt x="337" y="149"/>
                </a:moveTo>
                <a:lnTo>
                  <a:pt x="169" y="0"/>
                </a:lnTo>
                <a:lnTo>
                  <a:pt x="0" y="149"/>
                </a:lnTo>
                <a:lnTo>
                  <a:pt x="0" y="149"/>
                </a:lnTo>
                <a:lnTo>
                  <a:pt x="0" y="704"/>
                </a:lnTo>
                <a:lnTo>
                  <a:pt x="337" y="704"/>
                </a:lnTo>
                <a:lnTo>
                  <a:pt x="337" y="149"/>
                </a:lnTo>
                <a:lnTo>
                  <a:pt x="337" y="1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7" name="Rectangle 298"/>
          <p:cNvSpPr>
            <a:spLocks noChangeArrowheads="1"/>
          </p:cNvSpPr>
          <p:nvPr/>
        </p:nvSpPr>
        <p:spPr bwMode="auto">
          <a:xfrm>
            <a:off x="0" y="6753343"/>
            <a:ext cx="12319000" cy="246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8" name="Freeform 299"/>
          <p:cNvSpPr>
            <a:spLocks/>
          </p:cNvSpPr>
          <p:nvPr/>
        </p:nvSpPr>
        <p:spPr bwMode="auto">
          <a:xfrm>
            <a:off x="5241925" y="5904031"/>
            <a:ext cx="536575" cy="854075"/>
          </a:xfrm>
          <a:custGeom>
            <a:avLst/>
            <a:gdLst>
              <a:gd name="T0" fmla="*/ 338 w 338"/>
              <a:gd name="T1" fmla="*/ 150 h 538"/>
              <a:gd name="T2" fmla="*/ 169 w 338"/>
              <a:gd name="T3" fmla="*/ 0 h 538"/>
              <a:gd name="T4" fmla="*/ 1 w 338"/>
              <a:gd name="T5" fmla="*/ 150 h 538"/>
              <a:gd name="T6" fmla="*/ 0 w 338"/>
              <a:gd name="T7" fmla="*/ 150 h 538"/>
              <a:gd name="T8" fmla="*/ 0 w 338"/>
              <a:gd name="T9" fmla="*/ 538 h 538"/>
              <a:gd name="T10" fmla="*/ 338 w 338"/>
              <a:gd name="T11" fmla="*/ 538 h 538"/>
              <a:gd name="T12" fmla="*/ 338 w 338"/>
              <a:gd name="T13" fmla="*/ 150 h 538"/>
              <a:gd name="T14" fmla="*/ 338 w 338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538">
                <a:moveTo>
                  <a:pt x="338" y="150"/>
                </a:moveTo>
                <a:lnTo>
                  <a:pt x="169" y="0"/>
                </a:lnTo>
                <a:lnTo>
                  <a:pt x="1" y="150"/>
                </a:lnTo>
                <a:lnTo>
                  <a:pt x="0" y="150"/>
                </a:lnTo>
                <a:lnTo>
                  <a:pt x="0" y="538"/>
                </a:lnTo>
                <a:lnTo>
                  <a:pt x="338" y="538"/>
                </a:lnTo>
                <a:lnTo>
                  <a:pt x="338" y="150"/>
                </a:lnTo>
                <a:lnTo>
                  <a:pt x="338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300"/>
          <p:cNvSpPr>
            <a:spLocks/>
          </p:cNvSpPr>
          <p:nvPr/>
        </p:nvSpPr>
        <p:spPr bwMode="auto">
          <a:xfrm>
            <a:off x="287338" y="5904031"/>
            <a:ext cx="534988" cy="854075"/>
          </a:xfrm>
          <a:custGeom>
            <a:avLst/>
            <a:gdLst>
              <a:gd name="T0" fmla="*/ 337 w 337"/>
              <a:gd name="T1" fmla="*/ 150 h 538"/>
              <a:gd name="T2" fmla="*/ 168 w 337"/>
              <a:gd name="T3" fmla="*/ 0 h 538"/>
              <a:gd name="T4" fmla="*/ 1 w 337"/>
              <a:gd name="T5" fmla="*/ 150 h 538"/>
              <a:gd name="T6" fmla="*/ 0 w 337"/>
              <a:gd name="T7" fmla="*/ 150 h 538"/>
              <a:gd name="T8" fmla="*/ 0 w 337"/>
              <a:gd name="T9" fmla="*/ 538 h 538"/>
              <a:gd name="T10" fmla="*/ 337 w 337"/>
              <a:gd name="T11" fmla="*/ 538 h 538"/>
              <a:gd name="T12" fmla="*/ 337 w 337"/>
              <a:gd name="T13" fmla="*/ 150 h 538"/>
              <a:gd name="T14" fmla="*/ 337 w 337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538">
                <a:moveTo>
                  <a:pt x="337" y="150"/>
                </a:moveTo>
                <a:lnTo>
                  <a:pt x="168" y="0"/>
                </a:lnTo>
                <a:lnTo>
                  <a:pt x="1" y="150"/>
                </a:lnTo>
                <a:lnTo>
                  <a:pt x="0" y="150"/>
                </a:lnTo>
                <a:lnTo>
                  <a:pt x="0" y="538"/>
                </a:lnTo>
                <a:lnTo>
                  <a:pt x="337" y="538"/>
                </a:lnTo>
                <a:lnTo>
                  <a:pt x="337" y="150"/>
                </a:lnTo>
                <a:lnTo>
                  <a:pt x="337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Rectangle 301"/>
          <p:cNvSpPr>
            <a:spLocks noChangeArrowheads="1"/>
          </p:cNvSpPr>
          <p:nvPr/>
        </p:nvSpPr>
        <p:spPr bwMode="auto">
          <a:xfrm>
            <a:off x="4557713" y="6419968"/>
            <a:ext cx="63500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1" name="Rectangle 302"/>
          <p:cNvSpPr>
            <a:spLocks noChangeArrowheads="1"/>
          </p:cNvSpPr>
          <p:nvPr/>
        </p:nvSpPr>
        <p:spPr bwMode="auto">
          <a:xfrm>
            <a:off x="4678363" y="6419968"/>
            <a:ext cx="61913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2" name="Rectangle 303"/>
          <p:cNvSpPr>
            <a:spLocks noChangeArrowheads="1"/>
          </p:cNvSpPr>
          <p:nvPr/>
        </p:nvSpPr>
        <p:spPr bwMode="auto">
          <a:xfrm>
            <a:off x="4557713" y="6531093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3" name="Rectangle 304"/>
          <p:cNvSpPr>
            <a:spLocks noChangeArrowheads="1"/>
          </p:cNvSpPr>
          <p:nvPr/>
        </p:nvSpPr>
        <p:spPr bwMode="auto">
          <a:xfrm>
            <a:off x="4678363" y="6531093"/>
            <a:ext cx="61913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Rectangle 305"/>
          <p:cNvSpPr>
            <a:spLocks noChangeArrowheads="1"/>
          </p:cNvSpPr>
          <p:nvPr/>
        </p:nvSpPr>
        <p:spPr bwMode="auto">
          <a:xfrm>
            <a:off x="4557713" y="6110406"/>
            <a:ext cx="63500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Rectangle 306"/>
          <p:cNvSpPr>
            <a:spLocks noChangeArrowheads="1"/>
          </p:cNvSpPr>
          <p:nvPr/>
        </p:nvSpPr>
        <p:spPr bwMode="auto">
          <a:xfrm>
            <a:off x="4678363" y="6110406"/>
            <a:ext cx="61913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Rectangle 307"/>
          <p:cNvSpPr>
            <a:spLocks noChangeArrowheads="1"/>
          </p:cNvSpPr>
          <p:nvPr/>
        </p:nvSpPr>
        <p:spPr bwMode="auto">
          <a:xfrm>
            <a:off x="4557713" y="6223118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7" name="Rectangle 308"/>
          <p:cNvSpPr>
            <a:spLocks noChangeArrowheads="1"/>
          </p:cNvSpPr>
          <p:nvPr/>
        </p:nvSpPr>
        <p:spPr bwMode="auto">
          <a:xfrm>
            <a:off x="4678363" y="6223118"/>
            <a:ext cx="61913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8" name="Rectangle 309"/>
          <p:cNvSpPr>
            <a:spLocks noChangeArrowheads="1"/>
          </p:cNvSpPr>
          <p:nvPr/>
        </p:nvSpPr>
        <p:spPr bwMode="auto">
          <a:xfrm>
            <a:off x="5418138" y="6305668"/>
            <a:ext cx="6508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9" name="Rectangle 310"/>
          <p:cNvSpPr>
            <a:spLocks noChangeArrowheads="1"/>
          </p:cNvSpPr>
          <p:nvPr/>
        </p:nvSpPr>
        <p:spPr bwMode="auto">
          <a:xfrm>
            <a:off x="5538788" y="6305668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Rectangle 311"/>
          <p:cNvSpPr>
            <a:spLocks noChangeArrowheads="1"/>
          </p:cNvSpPr>
          <p:nvPr/>
        </p:nvSpPr>
        <p:spPr bwMode="auto">
          <a:xfrm>
            <a:off x="5418138" y="6419968"/>
            <a:ext cx="650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Rectangle 312"/>
          <p:cNvSpPr>
            <a:spLocks noChangeArrowheads="1"/>
          </p:cNvSpPr>
          <p:nvPr/>
        </p:nvSpPr>
        <p:spPr bwMode="auto">
          <a:xfrm>
            <a:off x="5538788" y="6419968"/>
            <a:ext cx="63500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Rectangle 313"/>
          <p:cNvSpPr>
            <a:spLocks noChangeArrowheads="1"/>
          </p:cNvSpPr>
          <p:nvPr/>
        </p:nvSpPr>
        <p:spPr bwMode="auto">
          <a:xfrm>
            <a:off x="5418138" y="6531093"/>
            <a:ext cx="6508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Rectangle 314"/>
          <p:cNvSpPr>
            <a:spLocks noChangeArrowheads="1"/>
          </p:cNvSpPr>
          <p:nvPr/>
        </p:nvSpPr>
        <p:spPr bwMode="auto">
          <a:xfrm>
            <a:off x="5538788" y="6531093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4" name="Rectangle 315"/>
          <p:cNvSpPr>
            <a:spLocks noChangeArrowheads="1"/>
          </p:cNvSpPr>
          <p:nvPr/>
        </p:nvSpPr>
        <p:spPr bwMode="auto">
          <a:xfrm>
            <a:off x="463550" y="6305668"/>
            <a:ext cx="6508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5" name="Rectangle 316"/>
          <p:cNvSpPr>
            <a:spLocks noChangeArrowheads="1"/>
          </p:cNvSpPr>
          <p:nvPr/>
        </p:nvSpPr>
        <p:spPr bwMode="auto">
          <a:xfrm>
            <a:off x="582613" y="6305668"/>
            <a:ext cx="6508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6" name="Rectangle 317"/>
          <p:cNvSpPr>
            <a:spLocks noChangeArrowheads="1"/>
          </p:cNvSpPr>
          <p:nvPr/>
        </p:nvSpPr>
        <p:spPr bwMode="auto">
          <a:xfrm>
            <a:off x="463550" y="6419968"/>
            <a:ext cx="650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7" name="Rectangle 318"/>
          <p:cNvSpPr>
            <a:spLocks noChangeArrowheads="1"/>
          </p:cNvSpPr>
          <p:nvPr/>
        </p:nvSpPr>
        <p:spPr bwMode="auto">
          <a:xfrm>
            <a:off x="582613" y="6419968"/>
            <a:ext cx="650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8" name="Rectangle 319"/>
          <p:cNvSpPr>
            <a:spLocks noChangeArrowheads="1"/>
          </p:cNvSpPr>
          <p:nvPr/>
        </p:nvSpPr>
        <p:spPr bwMode="auto">
          <a:xfrm>
            <a:off x="463550" y="6531093"/>
            <a:ext cx="6508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9" name="Rectangle 320"/>
          <p:cNvSpPr>
            <a:spLocks noChangeArrowheads="1"/>
          </p:cNvSpPr>
          <p:nvPr/>
        </p:nvSpPr>
        <p:spPr bwMode="auto">
          <a:xfrm>
            <a:off x="582613" y="6531093"/>
            <a:ext cx="6508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0" name="Freeform 321"/>
          <p:cNvSpPr>
            <a:spLocks/>
          </p:cNvSpPr>
          <p:nvPr/>
        </p:nvSpPr>
        <p:spPr bwMode="auto">
          <a:xfrm>
            <a:off x="3341688" y="5904031"/>
            <a:ext cx="536575" cy="854075"/>
          </a:xfrm>
          <a:custGeom>
            <a:avLst/>
            <a:gdLst>
              <a:gd name="T0" fmla="*/ 338 w 338"/>
              <a:gd name="T1" fmla="*/ 150 h 538"/>
              <a:gd name="T2" fmla="*/ 169 w 338"/>
              <a:gd name="T3" fmla="*/ 0 h 538"/>
              <a:gd name="T4" fmla="*/ 0 w 338"/>
              <a:gd name="T5" fmla="*/ 150 h 538"/>
              <a:gd name="T6" fmla="*/ 0 w 338"/>
              <a:gd name="T7" fmla="*/ 150 h 538"/>
              <a:gd name="T8" fmla="*/ 0 w 338"/>
              <a:gd name="T9" fmla="*/ 538 h 538"/>
              <a:gd name="T10" fmla="*/ 338 w 338"/>
              <a:gd name="T11" fmla="*/ 538 h 538"/>
              <a:gd name="T12" fmla="*/ 338 w 338"/>
              <a:gd name="T13" fmla="*/ 150 h 538"/>
              <a:gd name="T14" fmla="*/ 338 w 338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538">
                <a:moveTo>
                  <a:pt x="338" y="150"/>
                </a:moveTo>
                <a:lnTo>
                  <a:pt x="169" y="0"/>
                </a:lnTo>
                <a:lnTo>
                  <a:pt x="0" y="150"/>
                </a:lnTo>
                <a:lnTo>
                  <a:pt x="0" y="150"/>
                </a:lnTo>
                <a:lnTo>
                  <a:pt x="0" y="538"/>
                </a:lnTo>
                <a:lnTo>
                  <a:pt x="338" y="538"/>
                </a:lnTo>
                <a:lnTo>
                  <a:pt x="338" y="150"/>
                </a:lnTo>
                <a:lnTo>
                  <a:pt x="338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1" name="Rectangle 322"/>
          <p:cNvSpPr>
            <a:spLocks noChangeArrowheads="1"/>
          </p:cNvSpPr>
          <p:nvPr/>
        </p:nvSpPr>
        <p:spPr bwMode="auto">
          <a:xfrm>
            <a:off x="3509963" y="6305668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2" name="Rectangle 323"/>
          <p:cNvSpPr>
            <a:spLocks noChangeArrowheads="1"/>
          </p:cNvSpPr>
          <p:nvPr/>
        </p:nvSpPr>
        <p:spPr bwMode="auto">
          <a:xfrm>
            <a:off x="3630613" y="6305668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3" name="Rectangle 324"/>
          <p:cNvSpPr>
            <a:spLocks noChangeArrowheads="1"/>
          </p:cNvSpPr>
          <p:nvPr/>
        </p:nvSpPr>
        <p:spPr bwMode="auto">
          <a:xfrm>
            <a:off x="3509963" y="6419968"/>
            <a:ext cx="63500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4" name="Rectangle 325"/>
          <p:cNvSpPr>
            <a:spLocks noChangeArrowheads="1"/>
          </p:cNvSpPr>
          <p:nvPr/>
        </p:nvSpPr>
        <p:spPr bwMode="auto">
          <a:xfrm>
            <a:off x="3630613" y="6419968"/>
            <a:ext cx="63500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5" name="Rectangle 326"/>
          <p:cNvSpPr>
            <a:spLocks noChangeArrowheads="1"/>
          </p:cNvSpPr>
          <p:nvPr/>
        </p:nvSpPr>
        <p:spPr bwMode="auto">
          <a:xfrm>
            <a:off x="3509963" y="6531093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6" name="Rectangle 327"/>
          <p:cNvSpPr>
            <a:spLocks noChangeArrowheads="1"/>
          </p:cNvSpPr>
          <p:nvPr/>
        </p:nvSpPr>
        <p:spPr bwMode="auto">
          <a:xfrm>
            <a:off x="3630613" y="6531093"/>
            <a:ext cx="63500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7" name="Oval 328"/>
          <p:cNvSpPr>
            <a:spLocks noChangeArrowheads="1"/>
          </p:cNvSpPr>
          <p:nvPr/>
        </p:nvSpPr>
        <p:spPr bwMode="auto">
          <a:xfrm>
            <a:off x="5934075" y="6410443"/>
            <a:ext cx="80963" cy="1476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8" name="Oval 329"/>
          <p:cNvSpPr>
            <a:spLocks noChangeArrowheads="1"/>
          </p:cNvSpPr>
          <p:nvPr/>
        </p:nvSpPr>
        <p:spPr bwMode="auto">
          <a:xfrm>
            <a:off x="5884863" y="6488231"/>
            <a:ext cx="77788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9" name="Oval 330"/>
          <p:cNvSpPr>
            <a:spLocks noChangeArrowheads="1"/>
          </p:cNvSpPr>
          <p:nvPr/>
        </p:nvSpPr>
        <p:spPr bwMode="auto">
          <a:xfrm>
            <a:off x="5972175" y="6505693"/>
            <a:ext cx="63500" cy="84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0" name="Oval 331"/>
          <p:cNvSpPr>
            <a:spLocks noChangeArrowheads="1"/>
          </p:cNvSpPr>
          <p:nvPr/>
        </p:nvSpPr>
        <p:spPr bwMode="auto">
          <a:xfrm>
            <a:off x="5915025" y="6575543"/>
            <a:ext cx="85725" cy="1158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1" name="Oval 332"/>
          <p:cNvSpPr>
            <a:spLocks noChangeArrowheads="1"/>
          </p:cNvSpPr>
          <p:nvPr/>
        </p:nvSpPr>
        <p:spPr bwMode="auto">
          <a:xfrm>
            <a:off x="5924550" y="6551731"/>
            <a:ext cx="66675" cy="63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2" name="Oval 333"/>
          <p:cNvSpPr>
            <a:spLocks noChangeArrowheads="1"/>
          </p:cNvSpPr>
          <p:nvPr/>
        </p:nvSpPr>
        <p:spPr bwMode="auto">
          <a:xfrm>
            <a:off x="5894388" y="6577131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3" name="Oval 334"/>
          <p:cNvSpPr>
            <a:spLocks noChangeArrowheads="1"/>
          </p:cNvSpPr>
          <p:nvPr/>
        </p:nvSpPr>
        <p:spPr bwMode="auto">
          <a:xfrm>
            <a:off x="5969000" y="6551731"/>
            <a:ext cx="66675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4" name="Oval 335"/>
          <p:cNvSpPr>
            <a:spLocks noChangeArrowheads="1"/>
          </p:cNvSpPr>
          <p:nvPr/>
        </p:nvSpPr>
        <p:spPr bwMode="auto">
          <a:xfrm>
            <a:off x="5911850" y="6459656"/>
            <a:ext cx="42863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5" name="Oval 336"/>
          <p:cNvSpPr>
            <a:spLocks noChangeArrowheads="1"/>
          </p:cNvSpPr>
          <p:nvPr/>
        </p:nvSpPr>
        <p:spPr bwMode="auto">
          <a:xfrm>
            <a:off x="5991225" y="6477118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6" name="Oval 337"/>
          <p:cNvSpPr>
            <a:spLocks noChangeArrowheads="1"/>
          </p:cNvSpPr>
          <p:nvPr/>
        </p:nvSpPr>
        <p:spPr bwMode="auto">
          <a:xfrm>
            <a:off x="5972175" y="6613643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7" name="Rectangle 338"/>
          <p:cNvSpPr>
            <a:spLocks noChangeArrowheads="1"/>
          </p:cNvSpPr>
          <p:nvPr/>
        </p:nvSpPr>
        <p:spPr bwMode="auto">
          <a:xfrm>
            <a:off x="5957888" y="6613643"/>
            <a:ext cx="14288" cy="1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8" name="Rectangle 339"/>
          <p:cNvSpPr>
            <a:spLocks noChangeArrowheads="1"/>
          </p:cNvSpPr>
          <p:nvPr/>
        </p:nvSpPr>
        <p:spPr bwMode="auto">
          <a:xfrm>
            <a:off x="10117138" y="6226293"/>
            <a:ext cx="536575" cy="527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9" name="Freeform 340"/>
          <p:cNvSpPr>
            <a:spLocks/>
          </p:cNvSpPr>
          <p:nvPr/>
        </p:nvSpPr>
        <p:spPr bwMode="auto">
          <a:xfrm>
            <a:off x="10117138" y="5989756"/>
            <a:ext cx="533400" cy="236538"/>
          </a:xfrm>
          <a:custGeom>
            <a:avLst/>
            <a:gdLst>
              <a:gd name="T0" fmla="*/ 0 w 336"/>
              <a:gd name="T1" fmla="*/ 149 h 149"/>
              <a:gd name="T2" fmla="*/ 336 w 336"/>
              <a:gd name="T3" fmla="*/ 149 h 149"/>
              <a:gd name="T4" fmla="*/ 168 w 336"/>
              <a:gd name="T5" fmla="*/ 0 h 149"/>
              <a:gd name="T6" fmla="*/ 0 w 336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49">
                <a:moveTo>
                  <a:pt x="0" y="149"/>
                </a:moveTo>
                <a:lnTo>
                  <a:pt x="336" y="149"/>
                </a:lnTo>
                <a:lnTo>
                  <a:pt x="168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0" name="Rectangle 341"/>
          <p:cNvSpPr>
            <a:spLocks noChangeArrowheads="1"/>
          </p:cNvSpPr>
          <p:nvPr/>
        </p:nvSpPr>
        <p:spPr bwMode="auto">
          <a:xfrm>
            <a:off x="10293350" y="6410443"/>
            <a:ext cx="65088" cy="6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1" name="Rectangle 342"/>
          <p:cNvSpPr>
            <a:spLocks noChangeArrowheads="1"/>
          </p:cNvSpPr>
          <p:nvPr/>
        </p:nvSpPr>
        <p:spPr bwMode="auto">
          <a:xfrm>
            <a:off x="10414000" y="6410443"/>
            <a:ext cx="63500" cy="6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2" name="Rectangle 343"/>
          <p:cNvSpPr>
            <a:spLocks noChangeArrowheads="1"/>
          </p:cNvSpPr>
          <p:nvPr/>
        </p:nvSpPr>
        <p:spPr bwMode="auto">
          <a:xfrm>
            <a:off x="10293350" y="6524743"/>
            <a:ext cx="65088" cy="61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3" name="Rectangle 344"/>
          <p:cNvSpPr>
            <a:spLocks noChangeArrowheads="1"/>
          </p:cNvSpPr>
          <p:nvPr/>
        </p:nvSpPr>
        <p:spPr bwMode="auto">
          <a:xfrm>
            <a:off x="10414000" y="6524743"/>
            <a:ext cx="63500" cy="61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Rectangle 346"/>
          <p:cNvSpPr>
            <a:spLocks noChangeArrowheads="1"/>
          </p:cNvSpPr>
          <p:nvPr/>
        </p:nvSpPr>
        <p:spPr bwMode="auto">
          <a:xfrm>
            <a:off x="6827838" y="6332656"/>
            <a:ext cx="428625" cy="4206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Freeform 347"/>
          <p:cNvSpPr>
            <a:spLocks/>
          </p:cNvSpPr>
          <p:nvPr/>
        </p:nvSpPr>
        <p:spPr bwMode="auto">
          <a:xfrm>
            <a:off x="6827838" y="6143743"/>
            <a:ext cx="428625" cy="188913"/>
          </a:xfrm>
          <a:custGeom>
            <a:avLst/>
            <a:gdLst>
              <a:gd name="T0" fmla="*/ 0 w 270"/>
              <a:gd name="T1" fmla="*/ 119 h 119"/>
              <a:gd name="T2" fmla="*/ 270 w 270"/>
              <a:gd name="T3" fmla="*/ 119 h 119"/>
              <a:gd name="T4" fmla="*/ 134 w 270"/>
              <a:gd name="T5" fmla="*/ 0 h 119"/>
              <a:gd name="T6" fmla="*/ 0 w 270"/>
              <a:gd name="T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0" h="119">
                <a:moveTo>
                  <a:pt x="0" y="119"/>
                </a:moveTo>
                <a:lnTo>
                  <a:pt x="270" y="119"/>
                </a:lnTo>
                <a:lnTo>
                  <a:pt x="134" y="0"/>
                </a:lnTo>
                <a:lnTo>
                  <a:pt x="0" y="1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7" name="Rectangle 348"/>
          <p:cNvSpPr>
            <a:spLocks noChangeArrowheads="1"/>
          </p:cNvSpPr>
          <p:nvPr/>
        </p:nvSpPr>
        <p:spPr bwMode="auto">
          <a:xfrm>
            <a:off x="6950075" y="6410443"/>
            <a:ext cx="65088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8" name="Rectangle 349"/>
          <p:cNvSpPr>
            <a:spLocks noChangeArrowheads="1"/>
          </p:cNvSpPr>
          <p:nvPr/>
        </p:nvSpPr>
        <p:spPr bwMode="auto">
          <a:xfrm>
            <a:off x="7069138" y="6410443"/>
            <a:ext cx="65088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9" name="Rectangle 350"/>
          <p:cNvSpPr>
            <a:spLocks noChangeArrowheads="1"/>
          </p:cNvSpPr>
          <p:nvPr/>
        </p:nvSpPr>
        <p:spPr bwMode="auto">
          <a:xfrm>
            <a:off x="6950075" y="6524743"/>
            <a:ext cx="650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0" name="Rectangle 351"/>
          <p:cNvSpPr>
            <a:spLocks noChangeArrowheads="1"/>
          </p:cNvSpPr>
          <p:nvPr/>
        </p:nvSpPr>
        <p:spPr bwMode="auto">
          <a:xfrm>
            <a:off x="7069138" y="6524743"/>
            <a:ext cx="6508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1" name="Oval 352"/>
          <p:cNvSpPr>
            <a:spLocks noChangeArrowheads="1"/>
          </p:cNvSpPr>
          <p:nvPr/>
        </p:nvSpPr>
        <p:spPr bwMode="auto">
          <a:xfrm>
            <a:off x="9936163" y="6288206"/>
            <a:ext cx="101600" cy="1857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2" name="Oval 353"/>
          <p:cNvSpPr>
            <a:spLocks noChangeArrowheads="1"/>
          </p:cNvSpPr>
          <p:nvPr/>
        </p:nvSpPr>
        <p:spPr bwMode="auto">
          <a:xfrm>
            <a:off x="9875838" y="6386631"/>
            <a:ext cx="96838" cy="1285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3" name="Oval 354"/>
          <p:cNvSpPr>
            <a:spLocks noChangeArrowheads="1"/>
          </p:cNvSpPr>
          <p:nvPr/>
        </p:nvSpPr>
        <p:spPr bwMode="auto">
          <a:xfrm>
            <a:off x="9982200" y="6407268"/>
            <a:ext cx="82550" cy="107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4" name="Oval 355"/>
          <p:cNvSpPr>
            <a:spLocks noChangeArrowheads="1"/>
          </p:cNvSpPr>
          <p:nvPr/>
        </p:nvSpPr>
        <p:spPr bwMode="auto">
          <a:xfrm>
            <a:off x="9913938" y="6496168"/>
            <a:ext cx="104775" cy="1412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5" name="Oval 356"/>
          <p:cNvSpPr>
            <a:spLocks noChangeArrowheads="1"/>
          </p:cNvSpPr>
          <p:nvPr/>
        </p:nvSpPr>
        <p:spPr bwMode="auto">
          <a:xfrm>
            <a:off x="9925050" y="6467593"/>
            <a:ext cx="82550" cy="777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6" name="Oval 357"/>
          <p:cNvSpPr>
            <a:spLocks noChangeArrowheads="1"/>
          </p:cNvSpPr>
          <p:nvPr/>
        </p:nvSpPr>
        <p:spPr bwMode="auto">
          <a:xfrm>
            <a:off x="9886950" y="6497756"/>
            <a:ext cx="52388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" name="Oval 358"/>
          <p:cNvSpPr>
            <a:spLocks noChangeArrowheads="1"/>
          </p:cNvSpPr>
          <p:nvPr/>
        </p:nvSpPr>
        <p:spPr bwMode="auto">
          <a:xfrm>
            <a:off x="9982200" y="6467593"/>
            <a:ext cx="82550" cy="111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8" name="Oval 359"/>
          <p:cNvSpPr>
            <a:spLocks noChangeArrowheads="1"/>
          </p:cNvSpPr>
          <p:nvPr/>
        </p:nvSpPr>
        <p:spPr bwMode="auto">
          <a:xfrm>
            <a:off x="9912350" y="6351706"/>
            <a:ext cx="50800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9" name="Oval 360"/>
          <p:cNvSpPr>
            <a:spLocks noChangeArrowheads="1"/>
          </p:cNvSpPr>
          <p:nvPr/>
        </p:nvSpPr>
        <p:spPr bwMode="auto">
          <a:xfrm>
            <a:off x="10007600" y="6372343"/>
            <a:ext cx="50800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0" name="Oval 361"/>
          <p:cNvSpPr>
            <a:spLocks noChangeArrowheads="1"/>
          </p:cNvSpPr>
          <p:nvPr/>
        </p:nvSpPr>
        <p:spPr bwMode="auto">
          <a:xfrm>
            <a:off x="9983788" y="6542206"/>
            <a:ext cx="53975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1" name="Rectangle 362"/>
          <p:cNvSpPr>
            <a:spLocks noChangeArrowheads="1"/>
          </p:cNvSpPr>
          <p:nvPr/>
        </p:nvSpPr>
        <p:spPr bwMode="auto">
          <a:xfrm>
            <a:off x="9969500" y="6542206"/>
            <a:ext cx="14288" cy="238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2" name="Oval 363"/>
          <p:cNvSpPr>
            <a:spLocks noChangeArrowheads="1"/>
          </p:cNvSpPr>
          <p:nvPr/>
        </p:nvSpPr>
        <p:spPr bwMode="auto">
          <a:xfrm>
            <a:off x="9771063" y="6416793"/>
            <a:ext cx="82550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3" name="Oval 364"/>
          <p:cNvSpPr>
            <a:spLocks noChangeArrowheads="1"/>
          </p:cNvSpPr>
          <p:nvPr/>
        </p:nvSpPr>
        <p:spPr bwMode="auto">
          <a:xfrm>
            <a:off x="9721850" y="6496168"/>
            <a:ext cx="79375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4" name="Oval 365"/>
          <p:cNvSpPr>
            <a:spLocks noChangeArrowheads="1"/>
          </p:cNvSpPr>
          <p:nvPr/>
        </p:nvSpPr>
        <p:spPr bwMode="auto">
          <a:xfrm>
            <a:off x="9809163" y="6512043"/>
            <a:ext cx="65088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5" name="Oval 366"/>
          <p:cNvSpPr>
            <a:spLocks noChangeArrowheads="1"/>
          </p:cNvSpPr>
          <p:nvPr/>
        </p:nvSpPr>
        <p:spPr bwMode="auto">
          <a:xfrm>
            <a:off x="9752013" y="6585068"/>
            <a:ext cx="85725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6" name="Oval 367"/>
          <p:cNvSpPr>
            <a:spLocks noChangeArrowheads="1"/>
          </p:cNvSpPr>
          <p:nvPr/>
        </p:nvSpPr>
        <p:spPr bwMode="auto">
          <a:xfrm>
            <a:off x="9761538" y="6559668"/>
            <a:ext cx="66675" cy="63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7" name="Oval 368"/>
          <p:cNvSpPr>
            <a:spLocks noChangeArrowheads="1"/>
          </p:cNvSpPr>
          <p:nvPr/>
        </p:nvSpPr>
        <p:spPr bwMode="auto">
          <a:xfrm>
            <a:off x="9731375" y="6585068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8" name="Oval 369"/>
          <p:cNvSpPr>
            <a:spLocks noChangeArrowheads="1"/>
          </p:cNvSpPr>
          <p:nvPr/>
        </p:nvSpPr>
        <p:spPr bwMode="auto">
          <a:xfrm>
            <a:off x="9807575" y="6559668"/>
            <a:ext cx="66675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9" name="Oval 370"/>
          <p:cNvSpPr>
            <a:spLocks noChangeArrowheads="1"/>
          </p:cNvSpPr>
          <p:nvPr/>
        </p:nvSpPr>
        <p:spPr bwMode="auto">
          <a:xfrm>
            <a:off x="9750425" y="6467593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0" name="Oval 371"/>
          <p:cNvSpPr>
            <a:spLocks noChangeArrowheads="1"/>
          </p:cNvSpPr>
          <p:nvPr/>
        </p:nvSpPr>
        <p:spPr bwMode="auto">
          <a:xfrm>
            <a:off x="9828213" y="6483468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" name="Oval 372"/>
          <p:cNvSpPr>
            <a:spLocks noChangeArrowheads="1"/>
          </p:cNvSpPr>
          <p:nvPr/>
        </p:nvSpPr>
        <p:spPr bwMode="auto">
          <a:xfrm>
            <a:off x="9809163" y="6623168"/>
            <a:ext cx="41275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2" name="Rectangle 373"/>
          <p:cNvSpPr>
            <a:spLocks noChangeArrowheads="1"/>
          </p:cNvSpPr>
          <p:nvPr/>
        </p:nvSpPr>
        <p:spPr bwMode="auto">
          <a:xfrm>
            <a:off x="9798050" y="6623168"/>
            <a:ext cx="11113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3" name="Oval 374"/>
          <p:cNvSpPr>
            <a:spLocks noChangeArrowheads="1"/>
          </p:cNvSpPr>
          <p:nvPr/>
        </p:nvSpPr>
        <p:spPr bwMode="auto">
          <a:xfrm>
            <a:off x="10736263" y="6434256"/>
            <a:ext cx="79375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4" name="Oval 375"/>
          <p:cNvSpPr>
            <a:spLocks noChangeArrowheads="1"/>
          </p:cNvSpPr>
          <p:nvPr/>
        </p:nvSpPr>
        <p:spPr bwMode="auto">
          <a:xfrm>
            <a:off x="10685463" y="6512043"/>
            <a:ext cx="79375" cy="10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5" name="Oval 376"/>
          <p:cNvSpPr>
            <a:spLocks noChangeArrowheads="1"/>
          </p:cNvSpPr>
          <p:nvPr/>
        </p:nvSpPr>
        <p:spPr bwMode="auto">
          <a:xfrm>
            <a:off x="10772775" y="6529506"/>
            <a:ext cx="65088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6" name="Oval 377"/>
          <p:cNvSpPr>
            <a:spLocks noChangeArrowheads="1"/>
          </p:cNvSpPr>
          <p:nvPr/>
        </p:nvSpPr>
        <p:spPr bwMode="auto">
          <a:xfrm>
            <a:off x="10715625" y="6602531"/>
            <a:ext cx="85725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7" name="Oval 378"/>
          <p:cNvSpPr>
            <a:spLocks noChangeArrowheads="1"/>
          </p:cNvSpPr>
          <p:nvPr/>
        </p:nvSpPr>
        <p:spPr bwMode="auto">
          <a:xfrm>
            <a:off x="10725150" y="6578718"/>
            <a:ext cx="66675" cy="61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8" name="Oval 379"/>
          <p:cNvSpPr>
            <a:spLocks noChangeArrowheads="1"/>
          </p:cNvSpPr>
          <p:nvPr/>
        </p:nvSpPr>
        <p:spPr bwMode="auto">
          <a:xfrm>
            <a:off x="10694988" y="6602531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9" name="Oval 380"/>
          <p:cNvSpPr>
            <a:spLocks noChangeArrowheads="1"/>
          </p:cNvSpPr>
          <p:nvPr/>
        </p:nvSpPr>
        <p:spPr bwMode="auto">
          <a:xfrm>
            <a:off x="10772775" y="6578718"/>
            <a:ext cx="66675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0" name="Oval 381"/>
          <p:cNvSpPr>
            <a:spLocks noChangeArrowheads="1"/>
          </p:cNvSpPr>
          <p:nvPr/>
        </p:nvSpPr>
        <p:spPr bwMode="auto">
          <a:xfrm>
            <a:off x="10715625" y="6486643"/>
            <a:ext cx="41275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1" name="Oval 382"/>
          <p:cNvSpPr>
            <a:spLocks noChangeArrowheads="1"/>
          </p:cNvSpPr>
          <p:nvPr/>
        </p:nvSpPr>
        <p:spPr bwMode="auto">
          <a:xfrm>
            <a:off x="10791825" y="6500931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2" name="Oval 383"/>
          <p:cNvSpPr>
            <a:spLocks noChangeArrowheads="1"/>
          </p:cNvSpPr>
          <p:nvPr/>
        </p:nvSpPr>
        <p:spPr bwMode="auto">
          <a:xfrm>
            <a:off x="10774363" y="6640631"/>
            <a:ext cx="41275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3" name="Rectangle 384"/>
          <p:cNvSpPr>
            <a:spLocks noChangeArrowheads="1"/>
          </p:cNvSpPr>
          <p:nvPr/>
        </p:nvSpPr>
        <p:spPr bwMode="auto">
          <a:xfrm>
            <a:off x="10761663" y="6640631"/>
            <a:ext cx="12700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4" name="Oval 385"/>
          <p:cNvSpPr>
            <a:spLocks noChangeArrowheads="1"/>
          </p:cNvSpPr>
          <p:nvPr/>
        </p:nvSpPr>
        <p:spPr bwMode="auto">
          <a:xfrm>
            <a:off x="6686550" y="6389806"/>
            <a:ext cx="79375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5" name="Oval 386"/>
          <p:cNvSpPr>
            <a:spLocks noChangeArrowheads="1"/>
          </p:cNvSpPr>
          <p:nvPr/>
        </p:nvSpPr>
        <p:spPr bwMode="auto">
          <a:xfrm>
            <a:off x="6635750" y="6469181"/>
            <a:ext cx="79375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6" name="Oval 387"/>
          <p:cNvSpPr>
            <a:spLocks noChangeArrowheads="1"/>
          </p:cNvSpPr>
          <p:nvPr/>
        </p:nvSpPr>
        <p:spPr bwMode="auto">
          <a:xfrm>
            <a:off x="6721475" y="6486643"/>
            <a:ext cx="66675" cy="84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7" name="Oval 388"/>
          <p:cNvSpPr>
            <a:spLocks noChangeArrowheads="1"/>
          </p:cNvSpPr>
          <p:nvPr/>
        </p:nvSpPr>
        <p:spPr bwMode="auto">
          <a:xfrm>
            <a:off x="6667500" y="6556493"/>
            <a:ext cx="82550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8" name="Oval 389"/>
          <p:cNvSpPr>
            <a:spLocks noChangeArrowheads="1"/>
          </p:cNvSpPr>
          <p:nvPr/>
        </p:nvSpPr>
        <p:spPr bwMode="auto">
          <a:xfrm>
            <a:off x="6673850" y="6534268"/>
            <a:ext cx="66675" cy="61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9" name="Oval 390"/>
          <p:cNvSpPr>
            <a:spLocks noChangeArrowheads="1"/>
          </p:cNvSpPr>
          <p:nvPr/>
        </p:nvSpPr>
        <p:spPr bwMode="auto">
          <a:xfrm>
            <a:off x="6645275" y="6558081"/>
            <a:ext cx="42863" cy="55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0" name="Oval 391"/>
          <p:cNvSpPr>
            <a:spLocks noChangeArrowheads="1"/>
          </p:cNvSpPr>
          <p:nvPr/>
        </p:nvSpPr>
        <p:spPr bwMode="auto">
          <a:xfrm>
            <a:off x="6721475" y="6534268"/>
            <a:ext cx="66675" cy="8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1" name="Oval 392"/>
          <p:cNvSpPr>
            <a:spLocks noChangeArrowheads="1"/>
          </p:cNvSpPr>
          <p:nvPr/>
        </p:nvSpPr>
        <p:spPr bwMode="auto">
          <a:xfrm>
            <a:off x="6664325" y="6440606"/>
            <a:ext cx="42863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2" name="Oval 393"/>
          <p:cNvSpPr>
            <a:spLocks noChangeArrowheads="1"/>
          </p:cNvSpPr>
          <p:nvPr/>
        </p:nvSpPr>
        <p:spPr bwMode="auto">
          <a:xfrm>
            <a:off x="6740525" y="6458068"/>
            <a:ext cx="44450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3" name="Oval 394"/>
          <p:cNvSpPr>
            <a:spLocks noChangeArrowheads="1"/>
          </p:cNvSpPr>
          <p:nvPr/>
        </p:nvSpPr>
        <p:spPr bwMode="auto">
          <a:xfrm>
            <a:off x="6724650" y="6594593"/>
            <a:ext cx="4127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4" name="Rectangle 395"/>
          <p:cNvSpPr>
            <a:spLocks noChangeArrowheads="1"/>
          </p:cNvSpPr>
          <p:nvPr/>
        </p:nvSpPr>
        <p:spPr bwMode="auto">
          <a:xfrm>
            <a:off x="6710363" y="6594593"/>
            <a:ext cx="14288" cy="190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5" name="Rectangle 396"/>
          <p:cNvSpPr>
            <a:spLocks noChangeArrowheads="1"/>
          </p:cNvSpPr>
          <p:nvPr/>
        </p:nvSpPr>
        <p:spPr bwMode="auto">
          <a:xfrm>
            <a:off x="7159625" y="6172318"/>
            <a:ext cx="47625" cy="157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545" name="组合 544"/>
          <p:cNvGrpSpPr/>
          <p:nvPr/>
        </p:nvGrpSpPr>
        <p:grpSpPr>
          <a:xfrm>
            <a:off x="2038577" y="222251"/>
            <a:ext cx="9402310" cy="5295900"/>
            <a:chOff x="2038577" y="222251"/>
            <a:chExt cx="9402310" cy="5295900"/>
          </a:xfrm>
        </p:grpSpPr>
        <p:sp>
          <p:nvSpPr>
            <p:cNvPr id="147" name="Rectangle 208"/>
            <p:cNvSpPr>
              <a:spLocks noChangeArrowheads="1"/>
            </p:cNvSpPr>
            <p:nvPr/>
          </p:nvSpPr>
          <p:spPr bwMode="auto">
            <a:xfrm>
              <a:off x="8928100" y="5027614"/>
              <a:ext cx="301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209"/>
            <p:cNvSpPr>
              <a:spLocks noChangeArrowheads="1"/>
            </p:cNvSpPr>
            <p:nvPr/>
          </p:nvSpPr>
          <p:spPr bwMode="auto">
            <a:xfrm>
              <a:off x="8985250" y="5027614"/>
              <a:ext cx="30163" cy="31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6" name="Freeform 397"/>
            <p:cNvSpPr>
              <a:spLocks/>
            </p:cNvSpPr>
            <p:nvPr/>
          </p:nvSpPr>
          <p:spPr bwMode="auto">
            <a:xfrm>
              <a:off x="2593975" y="1262064"/>
              <a:ext cx="6142038" cy="3840163"/>
            </a:xfrm>
            <a:custGeom>
              <a:avLst/>
              <a:gdLst>
                <a:gd name="T0" fmla="*/ 0 w 3869"/>
                <a:gd name="T1" fmla="*/ 289 h 2419"/>
                <a:gd name="T2" fmla="*/ 159 w 3869"/>
                <a:gd name="T3" fmla="*/ 2419 h 2419"/>
                <a:gd name="T4" fmla="*/ 3655 w 3869"/>
                <a:gd name="T5" fmla="*/ 1988 h 2419"/>
                <a:gd name="T6" fmla="*/ 3869 w 3869"/>
                <a:gd name="T7" fmla="*/ 0 h 2419"/>
                <a:gd name="T8" fmla="*/ 0 w 3869"/>
                <a:gd name="T9" fmla="*/ 289 h 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9" h="2419">
                  <a:moveTo>
                    <a:pt x="0" y="289"/>
                  </a:moveTo>
                  <a:lnTo>
                    <a:pt x="159" y="2419"/>
                  </a:lnTo>
                  <a:lnTo>
                    <a:pt x="3655" y="1988"/>
                  </a:lnTo>
                  <a:lnTo>
                    <a:pt x="3869" y="0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F08C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7" name="Freeform 398"/>
            <p:cNvSpPr>
              <a:spLocks/>
            </p:cNvSpPr>
            <p:nvPr/>
          </p:nvSpPr>
          <p:spPr bwMode="auto">
            <a:xfrm>
              <a:off x="2038577" y="1720851"/>
              <a:ext cx="852488" cy="3797300"/>
            </a:xfrm>
            <a:custGeom>
              <a:avLst/>
              <a:gdLst>
                <a:gd name="T0" fmla="*/ 537 w 537"/>
                <a:gd name="T1" fmla="*/ 2392 h 2392"/>
                <a:gd name="T2" fmla="*/ 359 w 537"/>
                <a:gd name="T3" fmla="*/ 0 h 2392"/>
                <a:gd name="T4" fmla="*/ 0 w 537"/>
                <a:gd name="T5" fmla="*/ 2149 h 2392"/>
                <a:gd name="T6" fmla="*/ 537 w 537"/>
                <a:gd name="T7" fmla="*/ 2392 h 2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" h="2392">
                  <a:moveTo>
                    <a:pt x="537" y="2392"/>
                  </a:moveTo>
                  <a:lnTo>
                    <a:pt x="359" y="0"/>
                  </a:lnTo>
                  <a:lnTo>
                    <a:pt x="0" y="2149"/>
                  </a:lnTo>
                  <a:lnTo>
                    <a:pt x="537" y="2392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8" name="Freeform 399"/>
            <p:cNvSpPr>
              <a:spLocks/>
            </p:cNvSpPr>
            <p:nvPr/>
          </p:nvSpPr>
          <p:spPr bwMode="auto">
            <a:xfrm>
              <a:off x="8396288" y="1262064"/>
              <a:ext cx="908050" cy="3441700"/>
            </a:xfrm>
            <a:custGeom>
              <a:avLst/>
              <a:gdLst>
                <a:gd name="T0" fmla="*/ 214 w 572"/>
                <a:gd name="T1" fmla="*/ 0 h 2168"/>
                <a:gd name="T2" fmla="*/ 572 w 572"/>
                <a:gd name="T3" fmla="*/ 2168 h 2168"/>
                <a:gd name="T4" fmla="*/ 0 w 572"/>
                <a:gd name="T5" fmla="*/ 1988 h 2168"/>
                <a:gd name="T6" fmla="*/ 214 w 572"/>
                <a:gd name="T7" fmla="*/ 0 h 2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2" h="2168">
                  <a:moveTo>
                    <a:pt x="214" y="0"/>
                  </a:moveTo>
                  <a:lnTo>
                    <a:pt x="572" y="2168"/>
                  </a:lnTo>
                  <a:lnTo>
                    <a:pt x="0" y="1988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9" name="Freeform 400"/>
            <p:cNvSpPr>
              <a:spLocks/>
            </p:cNvSpPr>
            <p:nvPr/>
          </p:nvSpPr>
          <p:spPr bwMode="auto">
            <a:xfrm>
              <a:off x="8956449" y="1620839"/>
              <a:ext cx="2484438" cy="3082925"/>
            </a:xfrm>
            <a:custGeom>
              <a:avLst/>
              <a:gdLst>
                <a:gd name="T0" fmla="*/ 210 w 1565"/>
                <a:gd name="T1" fmla="*/ 1942 h 1942"/>
                <a:gd name="T2" fmla="*/ 1565 w 1565"/>
                <a:gd name="T3" fmla="*/ 0 h 1942"/>
                <a:gd name="T4" fmla="*/ 0 w 1565"/>
                <a:gd name="T5" fmla="*/ 645 h 1942"/>
                <a:gd name="T6" fmla="*/ 210 w 1565"/>
                <a:gd name="T7" fmla="*/ 194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5" h="1942">
                  <a:moveTo>
                    <a:pt x="210" y="1942"/>
                  </a:moveTo>
                  <a:lnTo>
                    <a:pt x="1565" y="0"/>
                  </a:lnTo>
                  <a:lnTo>
                    <a:pt x="0" y="645"/>
                  </a:lnTo>
                  <a:lnTo>
                    <a:pt x="210" y="1942"/>
                  </a:lnTo>
                  <a:close/>
                </a:path>
              </a:pathLst>
            </a:custGeom>
            <a:solidFill>
              <a:srgbClr val="EF8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0" name="Freeform 401"/>
            <p:cNvSpPr>
              <a:spLocks/>
            </p:cNvSpPr>
            <p:nvPr/>
          </p:nvSpPr>
          <p:spPr bwMode="auto">
            <a:xfrm>
              <a:off x="2913063" y="1001714"/>
              <a:ext cx="657225" cy="954088"/>
            </a:xfrm>
            <a:custGeom>
              <a:avLst/>
              <a:gdLst>
                <a:gd name="T0" fmla="*/ 180 w 346"/>
                <a:gd name="T1" fmla="*/ 410 h 502"/>
                <a:gd name="T2" fmla="*/ 317 w 346"/>
                <a:gd name="T3" fmla="*/ 206 h 502"/>
                <a:gd name="T4" fmla="*/ 337 w 346"/>
                <a:gd name="T5" fmla="*/ 117 h 502"/>
                <a:gd name="T6" fmla="*/ 286 w 346"/>
                <a:gd name="T7" fmla="*/ 30 h 502"/>
                <a:gd name="T8" fmla="*/ 151 w 346"/>
                <a:gd name="T9" fmla="*/ 3 h 502"/>
                <a:gd name="T10" fmla="*/ 75 w 346"/>
                <a:gd name="T11" fmla="*/ 20 h 502"/>
                <a:gd name="T12" fmla="*/ 25 w 346"/>
                <a:gd name="T13" fmla="*/ 57 h 502"/>
                <a:gd name="T14" fmla="*/ 3 w 346"/>
                <a:gd name="T15" fmla="*/ 104 h 502"/>
                <a:gd name="T16" fmla="*/ 2 w 346"/>
                <a:gd name="T17" fmla="*/ 168 h 502"/>
                <a:gd name="T18" fmla="*/ 3 w 346"/>
                <a:gd name="T19" fmla="*/ 186 h 502"/>
                <a:gd name="T20" fmla="*/ 135 w 346"/>
                <a:gd name="T21" fmla="*/ 177 h 502"/>
                <a:gd name="T22" fmla="*/ 132 w 346"/>
                <a:gd name="T23" fmla="*/ 132 h 502"/>
                <a:gd name="T24" fmla="*/ 138 w 346"/>
                <a:gd name="T25" fmla="*/ 89 h 502"/>
                <a:gd name="T26" fmla="*/ 162 w 346"/>
                <a:gd name="T27" fmla="*/ 77 h 502"/>
                <a:gd name="T28" fmla="*/ 187 w 346"/>
                <a:gd name="T29" fmla="*/ 85 h 502"/>
                <a:gd name="T30" fmla="*/ 197 w 346"/>
                <a:gd name="T31" fmla="*/ 113 h 502"/>
                <a:gd name="T32" fmla="*/ 175 w 346"/>
                <a:gd name="T33" fmla="*/ 186 h 502"/>
                <a:gd name="T34" fmla="*/ 19 w 346"/>
                <a:gd name="T35" fmla="*/ 434 h 502"/>
                <a:gd name="T36" fmla="*/ 23 w 346"/>
                <a:gd name="T37" fmla="*/ 502 h 502"/>
                <a:gd name="T38" fmla="*/ 346 w 346"/>
                <a:gd name="T39" fmla="*/ 482 h 502"/>
                <a:gd name="T40" fmla="*/ 341 w 346"/>
                <a:gd name="T41" fmla="*/ 400 h 502"/>
                <a:gd name="T42" fmla="*/ 180 w 346"/>
                <a:gd name="T43" fmla="*/ 410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6" h="502">
                  <a:moveTo>
                    <a:pt x="180" y="410"/>
                  </a:moveTo>
                  <a:cubicBezTo>
                    <a:pt x="256" y="306"/>
                    <a:pt x="302" y="237"/>
                    <a:pt x="317" y="206"/>
                  </a:cubicBezTo>
                  <a:cubicBezTo>
                    <a:pt x="332" y="174"/>
                    <a:pt x="338" y="145"/>
                    <a:pt x="337" y="117"/>
                  </a:cubicBezTo>
                  <a:cubicBezTo>
                    <a:pt x="334" y="81"/>
                    <a:pt x="317" y="52"/>
                    <a:pt x="286" y="30"/>
                  </a:cubicBezTo>
                  <a:cubicBezTo>
                    <a:pt x="255" y="9"/>
                    <a:pt x="210" y="0"/>
                    <a:pt x="151" y="3"/>
                  </a:cubicBezTo>
                  <a:cubicBezTo>
                    <a:pt x="121" y="5"/>
                    <a:pt x="96" y="11"/>
                    <a:pt x="75" y="20"/>
                  </a:cubicBezTo>
                  <a:cubicBezTo>
                    <a:pt x="54" y="29"/>
                    <a:pt x="38" y="41"/>
                    <a:pt x="25" y="57"/>
                  </a:cubicBezTo>
                  <a:cubicBezTo>
                    <a:pt x="13" y="73"/>
                    <a:pt x="6" y="89"/>
                    <a:pt x="3" y="104"/>
                  </a:cubicBezTo>
                  <a:cubicBezTo>
                    <a:pt x="1" y="120"/>
                    <a:pt x="0" y="141"/>
                    <a:pt x="2" y="168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135" y="177"/>
                    <a:pt x="135" y="177"/>
                    <a:pt x="135" y="177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11"/>
                    <a:pt x="132" y="96"/>
                    <a:pt x="138" y="89"/>
                  </a:cubicBezTo>
                  <a:cubicBezTo>
                    <a:pt x="143" y="81"/>
                    <a:pt x="151" y="77"/>
                    <a:pt x="162" y="77"/>
                  </a:cubicBezTo>
                  <a:cubicBezTo>
                    <a:pt x="173" y="76"/>
                    <a:pt x="181" y="79"/>
                    <a:pt x="187" y="85"/>
                  </a:cubicBezTo>
                  <a:cubicBezTo>
                    <a:pt x="193" y="91"/>
                    <a:pt x="197" y="100"/>
                    <a:pt x="197" y="113"/>
                  </a:cubicBezTo>
                  <a:cubicBezTo>
                    <a:pt x="198" y="130"/>
                    <a:pt x="191" y="155"/>
                    <a:pt x="175" y="186"/>
                  </a:cubicBezTo>
                  <a:cubicBezTo>
                    <a:pt x="159" y="218"/>
                    <a:pt x="107" y="300"/>
                    <a:pt x="19" y="434"/>
                  </a:cubicBezTo>
                  <a:cubicBezTo>
                    <a:pt x="23" y="502"/>
                    <a:pt x="23" y="502"/>
                    <a:pt x="23" y="502"/>
                  </a:cubicBezTo>
                  <a:cubicBezTo>
                    <a:pt x="346" y="482"/>
                    <a:pt x="346" y="482"/>
                    <a:pt x="346" y="482"/>
                  </a:cubicBezTo>
                  <a:cubicBezTo>
                    <a:pt x="341" y="400"/>
                    <a:pt x="341" y="400"/>
                    <a:pt x="341" y="400"/>
                  </a:cubicBezTo>
                  <a:cubicBezTo>
                    <a:pt x="180" y="410"/>
                    <a:pt x="180" y="410"/>
                    <a:pt x="180" y="410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1" name="Freeform 402"/>
            <p:cNvSpPr>
              <a:spLocks noEditPoints="1"/>
            </p:cNvSpPr>
            <p:nvPr/>
          </p:nvSpPr>
          <p:spPr bwMode="auto">
            <a:xfrm>
              <a:off x="3636963" y="957264"/>
              <a:ext cx="685800" cy="952500"/>
            </a:xfrm>
            <a:custGeom>
              <a:avLst/>
              <a:gdLst>
                <a:gd name="T0" fmla="*/ 337 w 361"/>
                <a:gd name="T1" fmla="*/ 83 h 501"/>
                <a:gd name="T2" fmla="*/ 309 w 361"/>
                <a:gd name="T3" fmla="*/ 40 h 501"/>
                <a:gd name="T4" fmla="*/ 250 w 361"/>
                <a:gd name="T5" fmla="*/ 10 h 501"/>
                <a:gd name="T6" fmla="*/ 162 w 361"/>
                <a:gd name="T7" fmla="*/ 2 h 501"/>
                <a:gd name="T8" fmla="*/ 63 w 361"/>
                <a:gd name="T9" fmla="*/ 28 h 501"/>
                <a:gd name="T10" fmla="*/ 10 w 361"/>
                <a:gd name="T11" fmla="*/ 84 h 501"/>
                <a:gd name="T12" fmla="*/ 2 w 361"/>
                <a:gd name="T13" fmla="*/ 184 h 501"/>
                <a:gd name="T14" fmla="*/ 13 w 361"/>
                <a:gd name="T15" fmla="*/ 351 h 501"/>
                <a:gd name="T16" fmla="*/ 26 w 361"/>
                <a:gd name="T17" fmla="*/ 425 h 501"/>
                <a:gd name="T18" fmla="*/ 59 w 361"/>
                <a:gd name="T19" fmla="*/ 467 h 501"/>
                <a:gd name="T20" fmla="*/ 116 w 361"/>
                <a:gd name="T21" fmla="*/ 495 h 501"/>
                <a:gd name="T22" fmla="*/ 204 w 361"/>
                <a:gd name="T23" fmla="*/ 499 h 501"/>
                <a:gd name="T24" fmla="*/ 276 w 361"/>
                <a:gd name="T25" fmla="*/ 485 h 501"/>
                <a:gd name="T26" fmla="*/ 330 w 361"/>
                <a:gd name="T27" fmla="*/ 450 h 501"/>
                <a:gd name="T28" fmla="*/ 357 w 361"/>
                <a:gd name="T29" fmla="*/ 402 h 501"/>
                <a:gd name="T30" fmla="*/ 359 w 361"/>
                <a:gd name="T31" fmla="*/ 322 h 501"/>
                <a:gd name="T32" fmla="*/ 349 w 361"/>
                <a:gd name="T33" fmla="*/ 162 h 501"/>
                <a:gd name="T34" fmla="*/ 337 w 361"/>
                <a:gd name="T35" fmla="*/ 83 h 501"/>
                <a:gd name="T36" fmla="*/ 215 w 361"/>
                <a:gd name="T37" fmla="*/ 369 h 501"/>
                <a:gd name="T38" fmla="*/ 212 w 361"/>
                <a:gd name="T39" fmla="*/ 414 h 501"/>
                <a:gd name="T40" fmla="*/ 191 w 361"/>
                <a:gd name="T41" fmla="*/ 426 h 501"/>
                <a:gd name="T42" fmla="*/ 170 w 361"/>
                <a:gd name="T43" fmla="*/ 418 h 501"/>
                <a:gd name="T44" fmla="*/ 162 w 361"/>
                <a:gd name="T45" fmla="*/ 368 h 501"/>
                <a:gd name="T46" fmla="*/ 147 w 361"/>
                <a:gd name="T47" fmla="*/ 134 h 501"/>
                <a:gd name="T48" fmla="*/ 149 w 361"/>
                <a:gd name="T49" fmla="*/ 87 h 501"/>
                <a:gd name="T50" fmla="*/ 170 w 361"/>
                <a:gd name="T51" fmla="*/ 75 h 501"/>
                <a:gd name="T52" fmla="*/ 192 w 361"/>
                <a:gd name="T53" fmla="*/ 83 h 501"/>
                <a:gd name="T54" fmla="*/ 200 w 361"/>
                <a:gd name="T55" fmla="*/ 131 h 501"/>
                <a:gd name="T56" fmla="*/ 215 w 361"/>
                <a:gd name="T57" fmla="*/ 369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1" h="501">
                  <a:moveTo>
                    <a:pt x="337" y="83"/>
                  </a:moveTo>
                  <a:cubicBezTo>
                    <a:pt x="332" y="67"/>
                    <a:pt x="322" y="52"/>
                    <a:pt x="309" y="40"/>
                  </a:cubicBezTo>
                  <a:cubicBezTo>
                    <a:pt x="295" y="28"/>
                    <a:pt x="276" y="18"/>
                    <a:pt x="250" y="10"/>
                  </a:cubicBezTo>
                  <a:cubicBezTo>
                    <a:pt x="224" y="2"/>
                    <a:pt x="194" y="0"/>
                    <a:pt x="162" y="2"/>
                  </a:cubicBezTo>
                  <a:cubicBezTo>
                    <a:pt x="123" y="4"/>
                    <a:pt x="90" y="13"/>
                    <a:pt x="63" y="28"/>
                  </a:cubicBezTo>
                  <a:cubicBezTo>
                    <a:pt x="36" y="43"/>
                    <a:pt x="18" y="62"/>
                    <a:pt x="10" y="84"/>
                  </a:cubicBezTo>
                  <a:cubicBezTo>
                    <a:pt x="2" y="107"/>
                    <a:pt x="0" y="140"/>
                    <a:pt x="2" y="184"/>
                  </a:cubicBezTo>
                  <a:cubicBezTo>
                    <a:pt x="13" y="351"/>
                    <a:pt x="13" y="351"/>
                    <a:pt x="13" y="351"/>
                  </a:cubicBezTo>
                  <a:cubicBezTo>
                    <a:pt x="15" y="385"/>
                    <a:pt x="20" y="410"/>
                    <a:pt x="26" y="425"/>
                  </a:cubicBezTo>
                  <a:cubicBezTo>
                    <a:pt x="33" y="440"/>
                    <a:pt x="44" y="454"/>
                    <a:pt x="59" y="467"/>
                  </a:cubicBezTo>
                  <a:cubicBezTo>
                    <a:pt x="73" y="480"/>
                    <a:pt x="93" y="489"/>
                    <a:pt x="116" y="495"/>
                  </a:cubicBezTo>
                  <a:cubicBezTo>
                    <a:pt x="140" y="500"/>
                    <a:pt x="169" y="501"/>
                    <a:pt x="204" y="499"/>
                  </a:cubicBezTo>
                  <a:cubicBezTo>
                    <a:pt x="231" y="497"/>
                    <a:pt x="255" y="493"/>
                    <a:pt x="276" y="485"/>
                  </a:cubicBezTo>
                  <a:cubicBezTo>
                    <a:pt x="297" y="477"/>
                    <a:pt x="315" y="466"/>
                    <a:pt x="330" y="450"/>
                  </a:cubicBezTo>
                  <a:cubicBezTo>
                    <a:pt x="344" y="435"/>
                    <a:pt x="353" y="419"/>
                    <a:pt x="357" y="402"/>
                  </a:cubicBezTo>
                  <a:cubicBezTo>
                    <a:pt x="361" y="385"/>
                    <a:pt x="361" y="358"/>
                    <a:pt x="359" y="322"/>
                  </a:cubicBezTo>
                  <a:cubicBezTo>
                    <a:pt x="349" y="162"/>
                    <a:pt x="349" y="162"/>
                    <a:pt x="349" y="162"/>
                  </a:cubicBezTo>
                  <a:cubicBezTo>
                    <a:pt x="347" y="126"/>
                    <a:pt x="343" y="99"/>
                    <a:pt x="337" y="83"/>
                  </a:cubicBezTo>
                  <a:close/>
                  <a:moveTo>
                    <a:pt x="215" y="369"/>
                  </a:moveTo>
                  <a:cubicBezTo>
                    <a:pt x="216" y="392"/>
                    <a:pt x="215" y="407"/>
                    <a:pt x="212" y="414"/>
                  </a:cubicBezTo>
                  <a:cubicBezTo>
                    <a:pt x="209" y="421"/>
                    <a:pt x="202" y="425"/>
                    <a:pt x="191" y="426"/>
                  </a:cubicBezTo>
                  <a:cubicBezTo>
                    <a:pt x="181" y="426"/>
                    <a:pt x="173" y="424"/>
                    <a:pt x="170" y="418"/>
                  </a:cubicBezTo>
                  <a:cubicBezTo>
                    <a:pt x="166" y="413"/>
                    <a:pt x="163" y="396"/>
                    <a:pt x="162" y="368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45" y="110"/>
                    <a:pt x="146" y="94"/>
                    <a:pt x="149" y="87"/>
                  </a:cubicBezTo>
                  <a:cubicBezTo>
                    <a:pt x="152" y="80"/>
                    <a:pt x="159" y="76"/>
                    <a:pt x="170" y="75"/>
                  </a:cubicBezTo>
                  <a:cubicBezTo>
                    <a:pt x="181" y="74"/>
                    <a:pt x="189" y="77"/>
                    <a:pt x="192" y="83"/>
                  </a:cubicBezTo>
                  <a:cubicBezTo>
                    <a:pt x="195" y="90"/>
                    <a:pt x="198" y="106"/>
                    <a:pt x="200" y="131"/>
                  </a:cubicBezTo>
                  <a:cubicBezTo>
                    <a:pt x="215" y="369"/>
                    <a:pt x="215" y="369"/>
                    <a:pt x="215" y="369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2" name="Freeform 403"/>
            <p:cNvSpPr>
              <a:spLocks/>
            </p:cNvSpPr>
            <p:nvPr/>
          </p:nvSpPr>
          <p:spPr bwMode="auto">
            <a:xfrm>
              <a:off x="4349750" y="923926"/>
              <a:ext cx="517525" cy="928688"/>
            </a:xfrm>
            <a:custGeom>
              <a:avLst/>
              <a:gdLst>
                <a:gd name="T0" fmla="*/ 157 w 273"/>
                <a:gd name="T1" fmla="*/ 6 h 489"/>
                <a:gd name="T2" fmla="*/ 0 w 273"/>
                <a:gd name="T3" fmla="*/ 93 h 489"/>
                <a:gd name="T4" fmla="*/ 3 w 273"/>
                <a:gd name="T5" fmla="*/ 149 h 489"/>
                <a:gd name="T6" fmla="*/ 18 w 273"/>
                <a:gd name="T7" fmla="*/ 148 h 489"/>
                <a:gd name="T8" fmla="*/ 84 w 273"/>
                <a:gd name="T9" fmla="*/ 149 h 489"/>
                <a:gd name="T10" fmla="*/ 103 w 273"/>
                <a:gd name="T11" fmla="*/ 165 h 489"/>
                <a:gd name="T12" fmla="*/ 110 w 273"/>
                <a:gd name="T13" fmla="*/ 232 h 489"/>
                <a:gd name="T14" fmla="*/ 126 w 273"/>
                <a:gd name="T15" fmla="*/ 489 h 489"/>
                <a:gd name="T16" fmla="*/ 273 w 273"/>
                <a:gd name="T17" fmla="*/ 480 h 489"/>
                <a:gd name="T18" fmla="*/ 243 w 273"/>
                <a:gd name="T19" fmla="*/ 0 h 489"/>
                <a:gd name="T20" fmla="*/ 157 w 273"/>
                <a:gd name="T21" fmla="*/ 6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489">
                  <a:moveTo>
                    <a:pt x="157" y="6"/>
                  </a:moveTo>
                  <a:cubicBezTo>
                    <a:pt x="122" y="47"/>
                    <a:pt x="70" y="76"/>
                    <a:pt x="0" y="93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52" y="145"/>
                    <a:pt x="74" y="146"/>
                    <a:pt x="84" y="149"/>
                  </a:cubicBezTo>
                  <a:cubicBezTo>
                    <a:pt x="94" y="152"/>
                    <a:pt x="100" y="158"/>
                    <a:pt x="103" y="165"/>
                  </a:cubicBezTo>
                  <a:cubicBezTo>
                    <a:pt x="105" y="173"/>
                    <a:pt x="108" y="195"/>
                    <a:pt x="110" y="232"/>
                  </a:cubicBezTo>
                  <a:cubicBezTo>
                    <a:pt x="126" y="489"/>
                    <a:pt x="126" y="489"/>
                    <a:pt x="126" y="489"/>
                  </a:cubicBezTo>
                  <a:cubicBezTo>
                    <a:pt x="273" y="480"/>
                    <a:pt x="273" y="480"/>
                    <a:pt x="273" y="48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157" y="6"/>
                    <a:pt x="157" y="6"/>
                    <a:pt x="157" y="6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3" name="Freeform 404"/>
            <p:cNvSpPr>
              <a:spLocks/>
            </p:cNvSpPr>
            <p:nvPr/>
          </p:nvSpPr>
          <p:spPr bwMode="auto">
            <a:xfrm>
              <a:off x="4876800" y="885826"/>
              <a:ext cx="547688" cy="939800"/>
            </a:xfrm>
            <a:custGeom>
              <a:avLst/>
              <a:gdLst>
                <a:gd name="T0" fmla="*/ 0 w 345"/>
                <a:gd name="T1" fmla="*/ 21 h 592"/>
                <a:gd name="T2" fmla="*/ 7 w 345"/>
                <a:gd name="T3" fmla="*/ 124 h 592"/>
                <a:gd name="T4" fmla="*/ 181 w 345"/>
                <a:gd name="T5" fmla="*/ 113 h 592"/>
                <a:gd name="T6" fmla="*/ 85 w 345"/>
                <a:gd name="T7" fmla="*/ 592 h 592"/>
                <a:gd name="T8" fmla="*/ 260 w 345"/>
                <a:gd name="T9" fmla="*/ 581 h 592"/>
                <a:gd name="T10" fmla="*/ 345 w 345"/>
                <a:gd name="T11" fmla="*/ 125 h 592"/>
                <a:gd name="T12" fmla="*/ 337 w 345"/>
                <a:gd name="T13" fmla="*/ 0 h 592"/>
                <a:gd name="T14" fmla="*/ 0 w 345"/>
                <a:gd name="T15" fmla="*/ 21 h 592"/>
                <a:gd name="T16" fmla="*/ 0 w 345"/>
                <a:gd name="T17" fmla="*/ 21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592">
                  <a:moveTo>
                    <a:pt x="0" y="21"/>
                  </a:moveTo>
                  <a:lnTo>
                    <a:pt x="7" y="124"/>
                  </a:lnTo>
                  <a:lnTo>
                    <a:pt x="181" y="113"/>
                  </a:lnTo>
                  <a:lnTo>
                    <a:pt x="85" y="592"/>
                  </a:lnTo>
                  <a:lnTo>
                    <a:pt x="260" y="581"/>
                  </a:lnTo>
                  <a:lnTo>
                    <a:pt x="345" y="125"/>
                  </a:lnTo>
                  <a:lnTo>
                    <a:pt x="337" y="0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4" name="Freeform 405"/>
            <p:cNvSpPr>
              <a:spLocks/>
            </p:cNvSpPr>
            <p:nvPr/>
          </p:nvSpPr>
          <p:spPr bwMode="auto">
            <a:xfrm>
              <a:off x="3163888" y="4330701"/>
              <a:ext cx="376238" cy="508000"/>
            </a:xfrm>
            <a:custGeom>
              <a:avLst/>
              <a:gdLst>
                <a:gd name="T0" fmla="*/ 220 w 237"/>
                <a:gd name="T1" fmla="*/ 0 h 320"/>
                <a:gd name="T2" fmla="*/ 237 w 237"/>
                <a:gd name="T3" fmla="*/ 292 h 320"/>
                <a:gd name="T4" fmla="*/ 150 w 237"/>
                <a:gd name="T5" fmla="*/ 303 h 320"/>
                <a:gd name="T6" fmla="*/ 92 w 237"/>
                <a:gd name="T7" fmla="*/ 176 h 320"/>
                <a:gd name="T8" fmla="*/ 99 w 237"/>
                <a:gd name="T9" fmla="*/ 309 h 320"/>
                <a:gd name="T10" fmla="*/ 16 w 237"/>
                <a:gd name="T11" fmla="*/ 320 h 320"/>
                <a:gd name="T12" fmla="*/ 0 w 237"/>
                <a:gd name="T13" fmla="*/ 26 h 320"/>
                <a:gd name="T14" fmla="*/ 82 w 237"/>
                <a:gd name="T15" fmla="*/ 17 h 320"/>
                <a:gd name="T16" fmla="*/ 146 w 237"/>
                <a:gd name="T17" fmla="*/ 141 h 320"/>
                <a:gd name="T18" fmla="*/ 137 w 237"/>
                <a:gd name="T19" fmla="*/ 10 h 320"/>
                <a:gd name="T20" fmla="*/ 220 w 237"/>
                <a:gd name="T2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7" h="320">
                  <a:moveTo>
                    <a:pt x="220" y="0"/>
                  </a:moveTo>
                  <a:lnTo>
                    <a:pt x="237" y="292"/>
                  </a:lnTo>
                  <a:lnTo>
                    <a:pt x="150" y="303"/>
                  </a:lnTo>
                  <a:lnTo>
                    <a:pt x="92" y="176"/>
                  </a:lnTo>
                  <a:lnTo>
                    <a:pt x="99" y="309"/>
                  </a:lnTo>
                  <a:lnTo>
                    <a:pt x="16" y="320"/>
                  </a:lnTo>
                  <a:lnTo>
                    <a:pt x="0" y="26"/>
                  </a:lnTo>
                  <a:lnTo>
                    <a:pt x="82" y="17"/>
                  </a:lnTo>
                  <a:lnTo>
                    <a:pt x="146" y="141"/>
                  </a:lnTo>
                  <a:lnTo>
                    <a:pt x="137" y="10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407"/>
            <p:cNvSpPr>
              <a:spLocks noEditPoints="1"/>
            </p:cNvSpPr>
            <p:nvPr/>
          </p:nvSpPr>
          <p:spPr bwMode="auto">
            <a:xfrm>
              <a:off x="3578225" y="4375151"/>
              <a:ext cx="354013" cy="401638"/>
            </a:xfrm>
            <a:custGeom>
              <a:avLst/>
              <a:gdLst>
                <a:gd name="T0" fmla="*/ 184 w 187"/>
                <a:gd name="T1" fmla="*/ 99 h 212"/>
                <a:gd name="T2" fmla="*/ 82 w 187"/>
                <a:gd name="T3" fmla="*/ 111 h 212"/>
                <a:gd name="T4" fmla="*/ 85 w 187"/>
                <a:gd name="T5" fmla="*/ 155 h 212"/>
                <a:gd name="T6" fmla="*/ 88 w 187"/>
                <a:gd name="T7" fmla="*/ 172 h 212"/>
                <a:gd name="T8" fmla="*/ 98 w 187"/>
                <a:gd name="T9" fmla="*/ 175 h 212"/>
                <a:gd name="T10" fmla="*/ 110 w 187"/>
                <a:gd name="T11" fmla="*/ 168 h 212"/>
                <a:gd name="T12" fmla="*/ 112 w 187"/>
                <a:gd name="T13" fmla="*/ 148 h 212"/>
                <a:gd name="T14" fmla="*/ 110 w 187"/>
                <a:gd name="T15" fmla="*/ 121 h 212"/>
                <a:gd name="T16" fmla="*/ 185 w 187"/>
                <a:gd name="T17" fmla="*/ 112 h 212"/>
                <a:gd name="T18" fmla="*/ 186 w 187"/>
                <a:gd name="T19" fmla="*/ 127 h 212"/>
                <a:gd name="T20" fmla="*/ 185 w 187"/>
                <a:gd name="T21" fmla="*/ 156 h 212"/>
                <a:gd name="T22" fmla="*/ 172 w 187"/>
                <a:gd name="T23" fmla="*/ 179 h 212"/>
                <a:gd name="T24" fmla="*/ 144 w 187"/>
                <a:gd name="T25" fmla="*/ 199 h 212"/>
                <a:gd name="T26" fmla="*/ 102 w 187"/>
                <a:gd name="T27" fmla="*/ 210 h 212"/>
                <a:gd name="T28" fmla="*/ 57 w 187"/>
                <a:gd name="T29" fmla="*/ 210 h 212"/>
                <a:gd name="T30" fmla="*/ 27 w 187"/>
                <a:gd name="T31" fmla="*/ 198 h 212"/>
                <a:gd name="T32" fmla="*/ 11 w 187"/>
                <a:gd name="T33" fmla="*/ 178 h 212"/>
                <a:gd name="T34" fmla="*/ 4 w 187"/>
                <a:gd name="T35" fmla="*/ 145 h 212"/>
                <a:gd name="T36" fmla="*/ 1 w 187"/>
                <a:gd name="T37" fmla="*/ 87 h 212"/>
                <a:gd name="T38" fmla="*/ 8 w 187"/>
                <a:gd name="T39" fmla="*/ 44 h 212"/>
                <a:gd name="T40" fmla="*/ 37 w 187"/>
                <a:gd name="T41" fmla="*/ 17 h 212"/>
                <a:gd name="T42" fmla="*/ 84 w 187"/>
                <a:gd name="T43" fmla="*/ 3 h 212"/>
                <a:gd name="T44" fmla="*/ 140 w 187"/>
                <a:gd name="T45" fmla="*/ 6 h 212"/>
                <a:gd name="T46" fmla="*/ 172 w 187"/>
                <a:gd name="T47" fmla="*/ 28 h 212"/>
                <a:gd name="T48" fmla="*/ 183 w 187"/>
                <a:gd name="T49" fmla="*/ 72 h 212"/>
                <a:gd name="T50" fmla="*/ 184 w 187"/>
                <a:gd name="T51" fmla="*/ 99 h 212"/>
                <a:gd name="T52" fmla="*/ 103 w 187"/>
                <a:gd name="T53" fmla="*/ 76 h 212"/>
                <a:gd name="T54" fmla="*/ 102 w 187"/>
                <a:gd name="T55" fmla="*/ 61 h 212"/>
                <a:gd name="T56" fmla="*/ 99 w 187"/>
                <a:gd name="T57" fmla="*/ 42 h 212"/>
                <a:gd name="T58" fmla="*/ 90 w 187"/>
                <a:gd name="T59" fmla="*/ 38 h 212"/>
                <a:gd name="T60" fmla="*/ 80 w 187"/>
                <a:gd name="T61" fmla="*/ 43 h 212"/>
                <a:gd name="T62" fmla="*/ 79 w 187"/>
                <a:gd name="T63" fmla="*/ 64 h 212"/>
                <a:gd name="T64" fmla="*/ 80 w 187"/>
                <a:gd name="T65" fmla="*/ 79 h 212"/>
                <a:gd name="T66" fmla="*/ 103 w 187"/>
                <a:gd name="T67" fmla="*/ 7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7" h="212">
                  <a:moveTo>
                    <a:pt x="184" y="99"/>
                  </a:moveTo>
                  <a:cubicBezTo>
                    <a:pt x="82" y="111"/>
                    <a:pt x="82" y="111"/>
                    <a:pt x="82" y="111"/>
                  </a:cubicBezTo>
                  <a:cubicBezTo>
                    <a:pt x="85" y="155"/>
                    <a:pt x="85" y="155"/>
                    <a:pt x="85" y="155"/>
                  </a:cubicBezTo>
                  <a:cubicBezTo>
                    <a:pt x="85" y="164"/>
                    <a:pt x="86" y="170"/>
                    <a:pt x="88" y="172"/>
                  </a:cubicBezTo>
                  <a:cubicBezTo>
                    <a:pt x="90" y="174"/>
                    <a:pt x="93" y="175"/>
                    <a:pt x="98" y="175"/>
                  </a:cubicBezTo>
                  <a:cubicBezTo>
                    <a:pt x="104" y="174"/>
                    <a:pt x="108" y="172"/>
                    <a:pt x="110" y="168"/>
                  </a:cubicBezTo>
                  <a:cubicBezTo>
                    <a:pt x="112" y="164"/>
                    <a:pt x="112" y="158"/>
                    <a:pt x="112" y="148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85" y="112"/>
                    <a:pt x="185" y="112"/>
                    <a:pt x="185" y="112"/>
                  </a:cubicBezTo>
                  <a:cubicBezTo>
                    <a:pt x="186" y="127"/>
                    <a:pt x="186" y="127"/>
                    <a:pt x="186" y="127"/>
                  </a:cubicBezTo>
                  <a:cubicBezTo>
                    <a:pt x="187" y="139"/>
                    <a:pt x="186" y="149"/>
                    <a:pt x="185" y="156"/>
                  </a:cubicBezTo>
                  <a:cubicBezTo>
                    <a:pt x="183" y="163"/>
                    <a:pt x="179" y="170"/>
                    <a:pt x="172" y="179"/>
                  </a:cubicBezTo>
                  <a:cubicBezTo>
                    <a:pt x="165" y="187"/>
                    <a:pt x="156" y="194"/>
                    <a:pt x="144" y="199"/>
                  </a:cubicBezTo>
                  <a:cubicBezTo>
                    <a:pt x="133" y="204"/>
                    <a:pt x="119" y="208"/>
                    <a:pt x="102" y="210"/>
                  </a:cubicBezTo>
                  <a:cubicBezTo>
                    <a:pt x="85" y="212"/>
                    <a:pt x="70" y="212"/>
                    <a:pt x="57" y="210"/>
                  </a:cubicBezTo>
                  <a:cubicBezTo>
                    <a:pt x="44" y="208"/>
                    <a:pt x="34" y="204"/>
                    <a:pt x="27" y="198"/>
                  </a:cubicBezTo>
                  <a:cubicBezTo>
                    <a:pt x="19" y="193"/>
                    <a:pt x="14" y="186"/>
                    <a:pt x="11" y="178"/>
                  </a:cubicBezTo>
                  <a:cubicBezTo>
                    <a:pt x="7" y="171"/>
                    <a:pt x="5" y="160"/>
                    <a:pt x="4" y="145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0" y="69"/>
                    <a:pt x="2" y="55"/>
                    <a:pt x="8" y="44"/>
                  </a:cubicBezTo>
                  <a:cubicBezTo>
                    <a:pt x="13" y="33"/>
                    <a:pt x="23" y="24"/>
                    <a:pt x="37" y="17"/>
                  </a:cubicBezTo>
                  <a:cubicBezTo>
                    <a:pt x="50" y="10"/>
                    <a:pt x="66" y="5"/>
                    <a:pt x="84" y="3"/>
                  </a:cubicBezTo>
                  <a:cubicBezTo>
                    <a:pt x="106" y="0"/>
                    <a:pt x="125" y="1"/>
                    <a:pt x="140" y="6"/>
                  </a:cubicBezTo>
                  <a:cubicBezTo>
                    <a:pt x="155" y="11"/>
                    <a:pt x="165" y="18"/>
                    <a:pt x="172" y="28"/>
                  </a:cubicBezTo>
                  <a:cubicBezTo>
                    <a:pt x="178" y="38"/>
                    <a:pt x="182" y="53"/>
                    <a:pt x="183" y="72"/>
                  </a:cubicBezTo>
                  <a:lnTo>
                    <a:pt x="184" y="99"/>
                  </a:lnTo>
                  <a:close/>
                  <a:moveTo>
                    <a:pt x="103" y="76"/>
                  </a:moveTo>
                  <a:cubicBezTo>
                    <a:pt x="102" y="61"/>
                    <a:pt x="102" y="61"/>
                    <a:pt x="102" y="61"/>
                  </a:cubicBezTo>
                  <a:cubicBezTo>
                    <a:pt x="102" y="51"/>
                    <a:pt x="101" y="44"/>
                    <a:pt x="99" y="42"/>
                  </a:cubicBezTo>
                  <a:cubicBezTo>
                    <a:pt x="98" y="39"/>
                    <a:pt x="94" y="38"/>
                    <a:pt x="90" y="38"/>
                  </a:cubicBezTo>
                  <a:cubicBezTo>
                    <a:pt x="85" y="39"/>
                    <a:pt x="81" y="41"/>
                    <a:pt x="80" y="43"/>
                  </a:cubicBezTo>
                  <a:cubicBezTo>
                    <a:pt x="79" y="46"/>
                    <a:pt x="79" y="53"/>
                    <a:pt x="79" y="64"/>
                  </a:cubicBezTo>
                  <a:cubicBezTo>
                    <a:pt x="80" y="79"/>
                    <a:pt x="80" y="79"/>
                    <a:pt x="80" y="79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408"/>
            <p:cNvSpPr>
              <a:spLocks/>
            </p:cNvSpPr>
            <p:nvPr/>
          </p:nvSpPr>
          <p:spPr bwMode="auto">
            <a:xfrm>
              <a:off x="3937000" y="4300538"/>
              <a:ext cx="514350" cy="434975"/>
            </a:xfrm>
            <a:custGeom>
              <a:avLst/>
              <a:gdLst>
                <a:gd name="T0" fmla="*/ 271 w 271"/>
                <a:gd name="T1" fmla="*/ 0 h 229"/>
                <a:gd name="T2" fmla="*/ 251 w 271"/>
                <a:gd name="T3" fmla="*/ 204 h 229"/>
                <a:gd name="T4" fmla="*/ 165 w 271"/>
                <a:gd name="T5" fmla="*/ 215 h 229"/>
                <a:gd name="T6" fmla="*/ 143 w 271"/>
                <a:gd name="T7" fmla="*/ 120 h 229"/>
                <a:gd name="T8" fmla="*/ 137 w 271"/>
                <a:gd name="T9" fmla="*/ 174 h 229"/>
                <a:gd name="T10" fmla="*/ 131 w 271"/>
                <a:gd name="T11" fmla="*/ 219 h 229"/>
                <a:gd name="T12" fmla="*/ 45 w 271"/>
                <a:gd name="T13" fmla="*/ 229 h 229"/>
                <a:gd name="T14" fmla="*/ 0 w 271"/>
                <a:gd name="T15" fmla="*/ 33 h 229"/>
                <a:gd name="T16" fmla="*/ 68 w 271"/>
                <a:gd name="T17" fmla="*/ 25 h 229"/>
                <a:gd name="T18" fmla="*/ 92 w 271"/>
                <a:gd name="T19" fmla="*/ 137 h 229"/>
                <a:gd name="T20" fmla="*/ 103 w 271"/>
                <a:gd name="T21" fmla="*/ 21 h 229"/>
                <a:gd name="T22" fmla="*/ 169 w 271"/>
                <a:gd name="T23" fmla="*/ 13 h 229"/>
                <a:gd name="T24" fmla="*/ 191 w 271"/>
                <a:gd name="T25" fmla="*/ 125 h 229"/>
                <a:gd name="T26" fmla="*/ 203 w 271"/>
                <a:gd name="T27" fmla="*/ 8 h 229"/>
                <a:gd name="T28" fmla="*/ 271 w 271"/>
                <a:gd name="T2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1" h="229">
                  <a:moveTo>
                    <a:pt x="271" y="0"/>
                  </a:moveTo>
                  <a:cubicBezTo>
                    <a:pt x="251" y="204"/>
                    <a:pt x="251" y="204"/>
                    <a:pt x="251" y="204"/>
                  </a:cubicBezTo>
                  <a:cubicBezTo>
                    <a:pt x="165" y="215"/>
                    <a:pt x="165" y="215"/>
                    <a:pt x="165" y="215"/>
                  </a:cubicBezTo>
                  <a:cubicBezTo>
                    <a:pt x="159" y="191"/>
                    <a:pt x="152" y="159"/>
                    <a:pt x="143" y="120"/>
                  </a:cubicBezTo>
                  <a:cubicBezTo>
                    <a:pt x="142" y="138"/>
                    <a:pt x="140" y="156"/>
                    <a:pt x="137" y="174"/>
                  </a:cubicBezTo>
                  <a:cubicBezTo>
                    <a:pt x="131" y="219"/>
                    <a:pt x="131" y="219"/>
                    <a:pt x="131" y="219"/>
                  </a:cubicBezTo>
                  <a:cubicBezTo>
                    <a:pt x="45" y="229"/>
                    <a:pt x="45" y="229"/>
                    <a:pt x="45" y="2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69" y="30"/>
                    <a:pt x="77" y="67"/>
                    <a:pt x="92" y="137"/>
                  </a:cubicBezTo>
                  <a:cubicBezTo>
                    <a:pt x="92" y="130"/>
                    <a:pt x="96" y="91"/>
                    <a:pt x="103" y="21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91" y="125"/>
                    <a:pt x="191" y="125"/>
                    <a:pt x="191" y="125"/>
                  </a:cubicBezTo>
                  <a:cubicBezTo>
                    <a:pt x="192" y="91"/>
                    <a:pt x="196" y="53"/>
                    <a:pt x="203" y="8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409"/>
            <p:cNvSpPr>
              <a:spLocks/>
            </p:cNvSpPr>
            <p:nvPr/>
          </p:nvSpPr>
          <p:spPr bwMode="auto">
            <a:xfrm>
              <a:off x="6288088" y="2655888"/>
              <a:ext cx="180975" cy="260350"/>
            </a:xfrm>
            <a:custGeom>
              <a:avLst/>
              <a:gdLst>
                <a:gd name="T0" fmla="*/ 85 w 95"/>
                <a:gd name="T1" fmla="*/ 40 h 137"/>
                <a:gd name="T2" fmla="*/ 50 w 95"/>
                <a:gd name="T3" fmla="*/ 44 h 137"/>
                <a:gd name="T4" fmla="*/ 49 w 95"/>
                <a:gd name="T5" fmla="*/ 37 h 137"/>
                <a:gd name="T6" fmla="*/ 47 w 95"/>
                <a:gd name="T7" fmla="*/ 26 h 137"/>
                <a:gd name="T8" fmla="*/ 41 w 95"/>
                <a:gd name="T9" fmla="*/ 24 h 137"/>
                <a:gd name="T10" fmla="*/ 37 w 95"/>
                <a:gd name="T11" fmla="*/ 27 h 137"/>
                <a:gd name="T12" fmla="*/ 36 w 95"/>
                <a:gd name="T13" fmla="*/ 34 h 137"/>
                <a:gd name="T14" fmla="*/ 38 w 95"/>
                <a:gd name="T15" fmla="*/ 42 h 137"/>
                <a:gd name="T16" fmla="*/ 43 w 95"/>
                <a:gd name="T17" fmla="*/ 48 h 137"/>
                <a:gd name="T18" fmla="*/ 62 w 95"/>
                <a:gd name="T19" fmla="*/ 56 h 137"/>
                <a:gd name="T20" fmla="*/ 86 w 95"/>
                <a:gd name="T21" fmla="*/ 69 h 137"/>
                <a:gd name="T22" fmla="*/ 94 w 95"/>
                <a:gd name="T23" fmla="*/ 90 h 137"/>
                <a:gd name="T24" fmla="*/ 93 w 95"/>
                <a:gd name="T25" fmla="*/ 114 h 137"/>
                <a:gd name="T26" fmla="*/ 80 w 95"/>
                <a:gd name="T27" fmla="*/ 128 h 137"/>
                <a:gd name="T28" fmla="*/ 58 w 95"/>
                <a:gd name="T29" fmla="*/ 135 h 137"/>
                <a:gd name="T30" fmla="*/ 31 w 95"/>
                <a:gd name="T31" fmla="*/ 134 h 137"/>
                <a:gd name="T32" fmla="*/ 15 w 95"/>
                <a:gd name="T33" fmla="*/ 123 h 137"/>
                <a:gd name="T34" fmla="*/ 8 w 95"/>
                <a:gd name="T35" fmla="*/ 99 h 137"/>
                <a:gd name="T36" fmla="*/ 8 w 95"/>
                <a:gd name="T37" fmla="*/ 93 h 137"/>
                <a:gd name="T38" fmla="*/ 43 w 95"/>
                <a:gd name="T39" fmla="*/ 89 h 137"/>
                <a:gd name="T40" fmla="*/ 44 w 95"/>
                <a:gd name="T41" fmla="*/ 97 h 137"/>
                <a:gd name="T42" fmla="*/ 47 w 95"/>
                <a:gd name="T43" fmla="*/ 110 h 137"/>
                <a:gd name="T44" fmla="*/ 52 w 95"/>
                <a:gd name="T45" fmla="*/ 113 h 137"/>
                <a:gd name="T46" fmla="*/ 58 w 95"/>
                <a:gd name="T47" fmla="*/ 110 h 137"/>
                <a:gd name="T48" fmla="*/ 58 w 95"/>
                <a:gd name="T49" fmla="*/ 101 h 137"/>
                <a:gd name="T50" fmla="*/ 55 w 95"/>
                <a:gd name="T51" fmla="*/ 90 h 137"/>
                <a:gd name="T52" fmla="*/ 30 w 95"/>
                <a:gd name="T53" fmla="*/ 78 h 137"/>
                <a:gd name="T54" fmla="*/ 7 w 95"/>
                <a:gd name="T55" fmla="*/ 63 h 137"/>
                <a:gd name="T56" fmla="*/ 1 w 95"/>
                <a:gd name="T57" fmla="*/ 45 h 137"/>
                <a:gd name="T58" fmla="*/ 2 w 95"/>
                <a:gd name="T59" fmla="*/ 21 h 137"/>
                <a:gd name="T60" fmla="*/ 15 w 95"/>
                <a:gd name="T61" fmla="*/ 8 h 137"/>
                <a:gd name="T62" fmla="*/ 37 w 95"/>
                <a:gd name="T63" fmla="*/ 1 h 137"/>
                <a:gd name="T64" fmla="*/ 60 w 95"/>
                <a:gd name="T65" fmla="*/ 2 h 137"/>
                <a:gd name="T66" fmla="*/ 75 w 95"/>
                <a:gd name="T67" fmla="*/ 9 h 137"/>
                <a:gd name="T68" fmla="*/ 82 w 95"/>
                <a:gd name="T69" fmla="*/ 18 h 137"/>
                <a:gd name="T70" fmla="*/ 84 w 95"/>
                <a:gd name="T71" fmla="*/ 33 h 137"/>
                <a:gd name="T72" fmla="*/ 85 w 95"/>
                <a:gd name="T73" fmla="*/ 4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37">
                  <a:moveTo>
                    <a:pt x="85" y="40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1"/>
                    <a:pt x="48" y="28"/>
                    <a:pt x="47" y="26"/>
                  </a:cubicBezTo>
                  <a:cubicBezTo>
                    <a:pt x="46" y="24"/>
                    <a:pt x="44" y="24"/>
                    <a:pt x="41" y="24"/>
                  </a:cubicBezTo>
                  <a:cubicBezTo>
                    <a:pt x="39" y="24"/>
                    <a:pt x="38" y="25"/>
                    <a:pt x="37" y="27"/>
                  </a:cubicBezTo>
                  <a:cubicBezTo>
                    <a:pt x="36" y="29"/>
                    <a:pt x="36" y="31"/>
                    <a:pt x="36" y="34"/>
                  </a:cubicBezTo>
                  <a:cubicBezTo>
                    <a:pt x="36" y="38"/>
                    <a:pt x="37" y="41"/>
                    <a:pt x="38" y="42"/>
                  </a:cubicBezTo>
                  <a:cubicBezTo>
                    <a:pt x="39" y="44"/>
                    <a:pt x="40" y="46"/>
                    <a:pt x="43" y="48"/>
                  </a:cubicBezTo>
                  <a:cubicBezTo>
                    <a:pt x="46" y="50"/>
                    <a:pt x="53" y="52"/>
                    <a:pt x="62" y="56"/>
                  </a:cubicBezTo>
                  <a:cubicBezTo>
                    <a:pt x="74" y="60"/>
                    <a:pt x="82" y="64"/>
                    <a:pt x="86" y="69"/>
                  </a:cubicBezTo>
                  <a:cubicBezTo>
                    <a:pt x="90" y="73"/>
                    <a:pt x="93" y="80"/>
                    <a:pt x="94" y="90"/>
                  </a:cubicBezTo>
                  <a:cubicBezTo>
                    <a:pt x="95" y="100"/>
                    <a:pt x="95" y="109"/>
                    <a:pt x="93" y="114"/>
                  </a:cubicBezTo>
                  <a:cubicBezTo>
                    <a:pt x="91" y="120"/>
                    <a:pt x="87" y="125"/>
                    <a:pt x="80" y="128"/>
                  </a:cubicBezTo>
                  <a:cubicBezTo>
                    <a:pt x="74" y="132"/>
                    <a:pt x="67" y="134"/>
                    <a:pt x="58" y="135"/>
                  </a:cubicBezTo>
                  <a:cubicBezTo>
                    <a:pt x="48" y="137"/>
                    <a:pt x="39" y="136"/>
                    <a:pt x="31" y="134"/>
                  </a:cubicBezTo>
                  <a:cubicBezTo>
                    <a:pt x="24" y="131"/>
                    <a:pt x="18" y="128"/>
                    <a:pt x="15" y="123"/>
                  </a:cubicBezTo>
                  <a:cubicBezTo>
                    <a:pt x="12" y="118"/>
                    <a:pt x="10" y="110"/>
                    <a:pt x="8" y="99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104"/>
                    <a:pt x="45" y="108"/>
                    <a:pt x="47" y="110"/>
                  </a:cubicBezTo>
                  <a:cubicBezTo>
                    <a:pt x="48" y="112"/>
                    <a:pt x="49" y="113"/>
                    <a:pt x="52" y="113"/>
                  </a:cubicBezTo>
                  <a:cubicBezTo>
                    <a:pt x="55" y="112"/>
                    <a:pt x="57" y="112"/>
                    <a:pt x="58" y="110"/>
                  </a:cubicBezTo>
                  <a:cubicBezTo>
                    <a:pt x="59" y="108"/>
                    <a:pt x="59" y="105"/>
                    <a:pt x="58" y="101"/>
                  </a:cubicBezTo>
                  <a:cubicBezTo>
                    <a:pt x="58" y="95"/>
                    <a:pt x="56" y="91"/>
                    <a:pt x="55" y="90"/>
                  </a:cubicBezTo>
                  <a:cubicBezTo>
                    <a:pt x="53" y="88"/>
                    <a:pt x="45" y="84"/>
                    <a:pt x="30" y="78"/>
                  </a:cubicBezTo>
                  <a:cubicBezTo>
                    <a:pt x="18" y="73"/>
                    <a:pt x="10" y="68"/>
                    <a:pt x="7" y="63"/>
                  </a:cubicBezTo>
                  <a:cubicBezTo>
                    <a:pt x="4" y="58"/>
                    <a:pt x="2" y="52"/>
                    <a:pt x="1" y="45"/>
                  </a:cubicBezTo>
                  <a:cubicBezTo>
                    <a:pt x="0" y="34"/>
                    <a:pt x="0" y="26"/>
                    <a:pt x="2" y="21"/>
                  </a:cubicBezTo>
                  <a:cubicBezTo>
                    <a:pt x="4" y="16"/>
                    <a:pt x="9" y="12"/>
                    <a:pt x="15" y="8"/>
                  </a:cubicBezTo>
                  <a:cubicBezTo>
                    <a:pt x="21" y="5"/>
                    <a:pt x="29" y="2"/>
                    <a:pt x="37" y="1"/>
                  </a:cubicBezTo>
                  <a:cubicBezTo>
                    <a:pt x="46" y="0"/>
                    <a:pt x="53" y="1"/>
                    <a:pt x="60" y="2"/>
                  </a:cubicBezTo>
                  <a:cubicBezTo>
                    <a:pt x="66" y="4"/>
                    <a:pt x="71" y="6"/>
                    <a:pt x="75" y="9"/>
                  </a:cubicBezTo>
                  <a:cubicBezTo>
                    <a:pt x="78" y="12"/>
                    <a:pt x="81" y="15"/>
                    <a:pt x="82" y="18"/>
                  </a:cubicBezTo>
                  <a:cubicBezTo>
                    <a:pt x="83" y="21"/>
                    <a:pt x="84" y="26"/>
                    <a:pt x="84" y="33"/>
                  </a:cubicBezTo>
                  <a:lnTo>
                    <a:pt x="85" y="4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410"/>
            <p:cNvSpPr>
              <a:spLocks noEditPoints="1"/>
            </p:cNvSpPr>
            <p:nvPr/>
          </p:nvSpPr>
          <p:spPr bwMode="auto">
            <a:xfrm>
              <a:off x="6473825" y="2635251"/>
              <a:ext cx="184150" cy="258763"/>
            </a:xfrm>
            <a:custGeom>
              <a:avLst/>
              <a:gdLst>
                <a:gd name="T0" fmla="*/ 92 w 97"/>
                <a:gd name="T1" fmla="*/ 43 h 136"/>
                <a:gd name="T2" fmla="*/ 95 w 97"/>
                <a:gd name="T3" fmla="*/ 75 h 136"/>
                <a:gd name="T4" fmla="*/ 97 w 97"/>
                <a:gd name="T5" fmla="*/ 101 h 136"/>
                <a:gd name="T6" fmla="*/ 91 w 97"/>
                <a:gd name="T7" fmla="*/ 117 h 136"/>
                <a:gd name="T8" fmla="*/ 77 w 97"/>
                <a:gd name="T9" fmla="*/ 129 h 136"/>
                <a:gd name="T10" fmla="*/ 57 w 97"/>
                <a:gd name="T11" fmla="*/ 135 h 136"/>
                <a:gd name="T12" fmla="*/ 34 w 97"/>
                <a:gd name="T13" fmla="*/ 135 h 136"/>
                <a:gd name="T14" fmla="*/ 19 w 97"/>
                <a:gd name="T15" fmla="*/ 128 h 136"/>
                <a:gd name="T16" fmla="*/ 10 w 97"/>
                <a:gd name="T17" fmla="*/ 115 h 136"/>
                <a:gd name="T18" fmla="*/ 5 w 97"/>
                <a:gd name="T19" fmla="*/ 90 h 136"/>
                <a:gd name="T20" fmla="*/ 1 w 97"/>
                <a:gd name="T21" fmla="*/ 57 h 136"/>
                <a:gd name="T22" fmla="*/ 2 w 97"/>
                <a:gd name="T23" fmla="*/ 28 h 136"/>
                <a:gd name="T24" fmla="*/ 14 w 97"/>
                <a:gd name="T25" fmla="*/ 10 h 136"/>
                <a:gd name="T26" fmla="*/ 39 w 97"/>
                <a:gd name="T27" fmla="*/ 1 h 136"/>
                <a:gd name="T28" fmla="*/ 63 w 97"/>
                <a:gd name="T29" fmla="*/ 2 h 136"/>
                <a:gd name="T30" fmla="*/ 79 w 97"/>
                <a:gd name="T31" fmla="*/ 11 h 136"/>
                <a:gd name="T32" fmla="*/ 87 w 97"/>
                <a:gd name="T33" fmla="*/ 23 h 136"/>
                <a:gd name="T34" fmla="*/ 92 w 97"/>
                <a:gd name="T35" fmla="*/ 43 h 136"/>
                <a:gd name="T36" fmla="*/ 51 w 97"/>
                <a:gd name="T37" fmla="*/ 38 h 136"/>
                <a:gd name="T38" fmla="*/ 48 w 97"/>
                <a:gd name="T39" fmla="*/ 26 h 136"/>
                <a:gd name="T40" fmla="*/ 44 w 97"/>
                <a:gd name="T41" fmla="*/ 24 h 136"/>
                <a:gd name="T42" fmla="*/ 39 w 97"/>
                <a:gd name="T43" fmla="*/ 27 h 136"/>
                <a:gd name="T44" fmla="*/ 39 w 97"/>
                <a:gd name="T45" fmla="*/ 39 h 136"/>
                <a:gd name="T46" fmla="*/ 46 w 97"/>
                <a:gd name="T47" fmla="*/ 98 h 136"/>
                <a:gd name="T48" fmla="*/ 49 w 97"/>
                <a:gd name="T49" fmla="*/ 110 h 136"/>
                <a:gd name="T50" fmla="*/ 54 w 97"/>
                <a:gd name="T51" fmla="*/ 112 h 136"/>
                <a:gd name="T52" fmla="*/ 58 w 97"/>
                <a:gd name="T53" fmla="*/ 109 h 136"/>
                <a:gd name="T54" fmla="*/ 58 w 97"/>
                <a:gd name="T55" fmla="*/ 98 h 136"/>
                <a:gd name="T56" fmla="*/ 51 w 97"/>
                <a:gd name="T57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7" h="136">
                  <a:moveTo>
                    <a:pt x="92" y="43"/>
                  </a:moveTo>
                  <a:cubicBezTo>
                    <a:pt x="95" y="75"/>
                    <a:pt x="95" y="75"/>
                    <a:pt x="95" y="75"/>
                  </a:cubicBezTo>
                  <a:cubicBezTo>
                    <a:pt x="97" y="87"/>
                    <a:pt x="97" y="95"/>
                    <a:pt x="97" y="101"/>
                  </a:cubicBezTo>
                  <a:cubicBezTo>
                    <a:pt x="96" y="106"/>
                    <a:pt x="94" y="112"/>
                    <a:pt x="91" y="117"/>
                  </a:cubicBezTo>
                  <a:cubicBezTo>
                    <a:pt x="88" y="122"/>
                    <a:pt x="83" y="126"/>
                    <a:pt x="77" y="129"/>
                  </a:cubicBezTo>
                  <a:cubicBezTo>
                    <a:pt x="72" y="132"/>
                    <a:pt x="65" y="134"/>
                    <a:pt x="57" y="135"/>
                  </a:cubicBezTo>
                  <a:cubicBezTo>
                    <a:pt x="48" y="136"/>
                    <a:pt x="41" y="136"/>
                    <a:pt x="34" y="135"/>
                  </a:cubicBezTo>
                  <a:cubicBezTo>
                    <a:pt x="28" y="134"/>
                    <a:pt x="23" y="131"/>
                    <a:pt x="19" y="128"/>
                  </a:cubicBezTo>
                  <a:cubicBezTo>
                    <a:pt x="15" y="124"/>
                    <a:pt x="12" y="120"/>
                    <a:pt x="10" y="115"/>
                  </a:cubicBezTo>
                  <a:cubicBezTo>
                    <a:pt x="8" y="109"/>
                    <a:pt x="7" y="101"/>
                    <a:pt x="5" y="90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45"/>
                    <a:pt x="0" y="35"/>
                    <a:pt x="2" y="28"/>
                  </a:cubicBezTo>
                  <a:cubicBezTo>
                    <a:pt x="4" y="21"/>
                    <a:pt x="8" y="15"/>
                    <a:pt x="14" y="10"/>
                  </a:cubicBezTo>
                  <a:cubicBezTo>
                    <a:pt x="20" y="5"/>
                    <a:pt x="29" y="2"/>
                    <a:pt x="39" y="1"/>
                  </a:cubicBezTo>
                  <a:cubicBezTo>
                    <a:pt x="48" y="0"/>
                    <a:pt x="56" y="0"/>
                    <a:pt x="63" y="2"/>
                  </a:cubicBezTo>
                  <a:cubicBezTo>
                    <a:pt x="69" y="4"/>
                    <a:pt x="75" y="7"/>
                    <a:pt x="79" y="11"/>
                  </a:cubicBezTo>
                  <a:cubicBezTo>
                    <a:pt x="83" y="14"/>
                    <a:pt x="86" y="18"/>
                    <a:pt x="87" y="23"/>
                  </a:cubicBezTo>
                  <a:cubicBezTo>
                    <a:pt x="89" y="27"/>
                    <a:pt x="91" y="34"/>
                    <a:pt x="92" y="43"/>
                  </a:cubicBezTo>
                  <a:close/>
                  <a:moveTo>
                    <a:pt x="51" y="38"/>
                  </a:moveTo>
                  <a:cubicBezTo>
                    <a:pt x="50" y="31"/>
                    <a:pt x="49" y="27"/>
                    <a:pt x="48" y="26"/>
                  </a:cubicBezTo>
                  <a:cubicBezTo>
                    <a:pt x="48" y="24"/>
                    <a:pt x="46" y="23"/>
                    <a:pt x="44" y="24"/>
                  </a:cubicBezTo>
                  <a:cubicBezTo>
                    <a:pt x="41" y="24"/>
                    <a:pt x="40" y="25"/>
                    <a:pt x="39" y="27"/>
                  </a:cubicBezTo>
                  <a:cubicBezTo>
                    <a:pt x="39" y="29"/>
                    <a:pt x="39" y="33"/>
                    <a:pt x="39" y="39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7" y="104"/>
                    <a:pt x="48" y="108"/>
                    <a:pt x="49" y="110"/>
                  </a:cubicBezTo>
                  <a:cubicBezTo>
                    <a:pt x="50" y="112"/>
                    <a:pt x="52" y="112"/>
                    <a:pt x="54" y="112"/>
                  </a:cubicBezTo>
                  <a:cubicBezTo>
                    <a:pt x="56" y="112"/>
                    <a:pt x="58" y="111"/>
                    <a:pt x="58" y="109"/>
                  </a:cubicBezTo>
                  <a:cubicBezTo>
                    <a:pt x="59" y="107"/>
                    <a:pt x="59" y="104"/>
                    <a:pt x="58" y="98"/>
                  </a:cubicBezTo>
                  <a:lnTo>
                    <a:pt x="51" y="38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411"/>
            <p:cNvSpPr>
              <a:spLocks/>
            </p:cNvSpPr>
            <p:nvPr/>
          </p:nvSpPr>
          <p:spPr bwMode="auto">
            <a:xfrm>
              <a:off x="6667500" y="2611438"/>
              <a:ext cx="182563" cy="261938"/>
            </a:xfrm>
            <a:custGeom>
              <a:avLst/>
              <a:gdLst>
                <a:gd name="T0" fmla="*/ 91 w 96"/>
                <a:gd name="T1" fmla="*/ 48 h 138"/>
                <a:gd name="T2" fmla="*/ 53 w 96"/>
                <a:gd name="T3" fmla="*/ 52 h 138"/>
                <a:gd name="T4" fmla="*/ 52 w 96"/>
                <a:gd name="T5" fmla="*/ 37 h 138"/>
                <a:gd name="T6" fmla="*/ 49 w 96"/>
                <a:gd name="T7" fmla="*/ 27 h 138"/>
                <a:gd name="T8" fmla="*/ 44 w 96"/>
                <a:gd name="T9" fmla="*/ 24 h 138"/>
                <a:gd name="T10" fmla="*/ 40 w 96"/>
                <a:gd name="T11" fmla="*/ 27 h 138"/>
                <a:gd name="T12" fmla="*/ 40 w 96"/>
                <a:gd name="T13" fmla="*/ 39 h 138"/>
                <a:gd name="T14" fmla="*/ 47 w 96"/>
                <a:gd name="T15" fmla="*/ 100 h 138"/>
                <a:gd name="T16" fmla="*/ 50 w 96"/>
                <a:gd name="T17" fmla="*/ 110 h 138"/>
                <a:gd name="T18" fmla="*/ 56 w 96"/>
                <a:gd name="T19" fmla="*/ 113 h 138"/>
                <a:gd name="T20" fmla="*/ 61 w 96"/>
                <a:gd name="T21" fmla="*/ 109 h 138"/>
                <a:gd name="T22" fmla="*/ 60 w 96"/>
                <a:gd name="T23" fmla="*/ 95 h 138"/>
                <a:gd name="T24" fmla="*/ 59 w 96"/>
                <a:gd name="T25" fmla="*/ 79 h 138"/>
                <a:gd name="T26" fmla="*/ 94 w 96"/>
                <a:gd name="T27" fmla="*/ 75 h 138"/>
                <a:gd name="T28" fmla="*/ 95 w 96"/>
                <a:gd name="T29" fmla="*/ 99 h 138"/>
                <a:gd name="T30" fmla="*/ 91 w 96"/>
                <a:gd name="T31" fmla="*/ 115 h 138"/>
                <a:gd name="T32" fmla="*/ 78 w 96"/>
                <a:gd name="T33" fmla="*/ 129 h 138"/>
                <a:gd name="T34" fmla="*/ 56 w 96"/>
                <a:gd name="T35" fmla="*/ 136 h 138"/>
                <a:gd name="T36" fmla="*/ 29 w 96"/>
                <a:gd name="T37" fmla="*/ 134 h 138"/>
                <a:gd name="T38" fmla="*/ 13 w 96"/>
                <a:gd name="T39" fmla="*/ 119 h 138"/>
                <a:gd name="T40" fmla="*/ 6 w 96"/>
                <a:gd name="T41" fmla="*/ 90 h 138"/>
                <a:gd name="T42" fmla="*/ 1 w 96"/>
                <a:gd name="T43" fmla="*/ 53 h 138"/>
                <a:gd name="T44" fmla="*/ 2 w 96"/>
                <a:gd name="T45" fmla="*/ 28 h 138"/>
                <a:gd name="T46" fmla="*/ 14 w 96"/>
                <a:gd name="T47" fmla="*/ 11 h 138"/>
                <a:gd name="T48" fmla="*/ 40 w 96"/>
                <a:gd name="T49" fmla="*/ 2 h 138"/>
                <a:gd name="T50" fmla="*/ 67 w 96"/>
                <a:gd name="T51" fmla="*/ 5 h 138"/>
                <a:gd name="T52" fmla="*/ 84 w 96"/>
                <a:gd name="T53" fmla="*/ 20 h 138"/>
                <a:gd name="T54" fmla="*/ 91 w 96"/>
                <a:gd name="T55" fmla="*/ 4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6" h="138">
                  <a:moveTo>
                    <a:pt x="91" y="48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1" y="32"/>
                    <a:pt x="50" y="28"/>
                    <a:pt x="49" y="27"/>
                  </a:cubicBezTo>
                  <a:cubicBezTo>
                    <a:pt x="48" y="25"/>
                    <a:pt x="46" y="24"/>
                    <a:pt x="44" y="24"/>
                  </a:cubicBezTo>
                  <a:cubicBezTo>
                    <a:pt x="42" y="25"/>
                    <a:pt x="40" y="26"/>
                    <a:pt x="40" y="27"/>
                  </a:cubicBezTo>
                  <a:cubicBezTo>
                    <a:pt x="39" y="29"/>
                    <a:pt x="39" y="33"/>
                    <a:pt x="40" y="39"/>
                  </a:cubicBezTo>
                  <a:cubicBezTo>
                    <a:pt x="47" y="100"/>
                    <a:pt x="47" y="100"/>
                    <a:pt x="47" y="100"/>
                  </a:cubicBezTo>
                  <a:cubicBezTo>
                    <a:pt x="48" y="104"/>
                    <a:pt x="49" y="108"/>
                    <a:pt x="50" y="110"/>
                  </a:cubicBezTo>
                  <a:cubicBezTo>
                    <a:pt x="51" y="112"/>
                    <a:pt x="53" y="113"/>
                    <a:pt x="56" y="113"/>
                  </a:cubicBezTo>
                  <a:cubicBezTo>
                    <a:pt x="58" y="113"/>
                    <a:pt x="60" y="111"/>
                    <a:pt x="61" y="109"/>
                  </a:cubicBezTo>
                  <a:cubicBezTo>
                    <a:pt x="61" y="106"/>
                    <a:pt x="61" y="102"/>
                    <a:pt x="60" y="95"/>
                  </a:cubicBezTo>
                  <a:cubicBezTo>
                    <a:pt x="59" y="79"/>
                    <a:pt x="59" y="79"/>
                    <a:pt x="59" y="79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5" y="86"/>
                    <a:pt x="96" y="93"/>
                    <a:pt x="95" y="99"/>
                  </a:cubicBezTo>
                  <a:cubicBezTo>
                    <a:pt x="95" y="104"/>
                    <a:pt x="94" y="110"/>
                    <a:pt x="91" y="115"/>
                  </a:cubicBezTo>
                  <a:cubicBezTo>
                    <a:pt x="88" y="121"/>
                    <a:pt x="83" y="126"/>
                    <a:pt x="78" y="129"/>
                  </a:cubicBezTo>
                  <a:cubicBezTo>
                    <a:pt x="72" y="133"/>
                    <a:pt x="65" y="135"/>
                    <a:pt x="56" y="136"/>
                  </a:cubicBezTo>
                  <a:cubicBezTo>
                    <a:pt x="45" y="138"/>
                    <a:pt x="36" y="137"/>
                    <a:pt x="29" y="134"/>
                  </a:cubicBezTo>
                  <a:cubicBezTo>
                    <a:pt x="22" y="131"/>
                    <a:pt x="17" y="126"/>
                    <a:pt x="13" y="119"/>
                  </a:cubicBezTo>
                  <a:cubicBezTo>
                    <a:pt x="10" y="113"/>
                    <a:pt x="7" y="103"/>
                    <a:pt x="6" y="9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42"/>
                    <a:pt x="0" y="34"/>
                    <a:pt x="2" y="28"/>
                  </a:cubicBezTo>
                  <a:cubicBezTo>
                    <a:pt x="3" y="22"/>
                    <a:pt x="8" y="17"/>
                    <a:pt x="14" y="11"/>
                  </a:cubicBezTo>
                  <a:cubicBezTo>
                    <a:pt x="21" y="6"/>
                    <a:pt x="30" y="3"/>
                    <a:pt x="40" y="2"/>
                  </a:cubicBezTo>
                  <a:cubicBezTo>
                    <a:pt x="50" y="0"/>
                    <a:pt x="59" y="2"/>
                    <a:pt x="67" y="5"/>
                  </a:cubicBezTo>
                  <a:cubicBezTo>
                    <a:pt x="75" y="9"/>
                    <a:pt x="80" y="14"/>
                    <a:pt x="84" y="20"/>
                  </a:cubicBezTo>
                  <a:cubicBezTo>
                    <a:pt x="87" y="26"/>
                    <a:pt x="89" y="36"/>
                    <a:pt x="91" y="48"/>
                  </a:cubicBez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412"/>
            <p:cNvSpPr>
              <a:spLocks noEditPoints="1"/>
            </p:cNvSpPr>
            <p:nvPr/>
          </p:nvSpPr>
          <p:spPr bwMode="auto">
            <a:xfrm>
              <a:off x="6843713" y="2543176"/>
              <a:ext cx="114300" cy="309563"/>
            </a:xfrm>
            <a:custGeom>
              <a:avLst/>
              <a:gdLst>
                <a:gd name="T0" fmla="*/ 53 w 72"/>
                <a:gd name="T1" fmla="*/ 34 h 195"/>
                <a:gd name="T2" fmla="*/ 72 w 72"/>
                <a:gd name="T3" fmla="*/ 189 h 195"/>
                <a:gd name="T4" fmla="*/ 23 w 72"/>
                <a:gd name="T5" fmla="*/ 195 h 195"/>
                <a:gd name="T6" fmla="*/ 5 w 72"/>
                <a:gd name="T7" fmla="*/ 39 h 195"/>
                <a:gd name="T8" fmla="*/ 53 w 72"/>
                <a:gd name="T9" fmla="*/ 34 h 195"/>
                <a:gd name="T10" fmla="*/ 49 w 72"/>
                <a:gd name="T11" fmla="*/ 0 h 195"/>
                <a:gd name="T12" fmla="*/ 51 w 72"/>
                <a:gd name="T13" fmla="*/ 25 h 195"/>
                <a:gd name="T14" fmla="*/ 4 w 72"/>
                <a:gd name="T15" fmla="*/ 29 h 195"/>
                <a:gd name="T16" fmla="*/ 0 w 72"/>
                <a:gd name="T17" fmla="*/ 6 h 195"/>
                <a:gd name="T18" fmla="*/ 49 w 72"/>
                <a:gd name="T1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195">
                  <a:moveTo>
                    <a:pt x="53" y="34"/>
                  </a:moveTo>
                  <a:lnTo>
                    <a:pt x="72" y="189"/>
                  </a:lnTo>
                  <a:lnTo>
                    <a:pt x="23" y="195"/>
                  </a:lnTo>
                  <a:lnTo>
                    <a:pt x="5" y="39"/>
                  </a:lnTo>
                  <a:lnTo>
                    <a:pt x="53" y="34"/>
                  </a:lnTo>
                  <a:close/>
                  <a:moveTo>
                    <a:pt x="49" y="0"/>
                  </a:moveTo>
                  <a:lnTo>
                    <a:pt x="51" y="25"/>
                  </a:lnTo>
                  <a:lnTo>
                    <a:pt x="4" y="29"/>
                  </a:lnTo>
                  <a:lnTo>
                    <a:pt x="0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413"/>
            <p:cNvSpPr>
              <a:spLocks noEditPoints="1"/>
            </p:cNvSpPr>
            <p:nvPr/>
          </p:nvSpPr>
          <p:spPr bwMode="auto">
            <a:xfrm>
              <a:off x="6958013" y="2576513"/>
              <a:ext cx="192088" cy="265113"/>
            </a:xfrm>
            <a:custGeom>
              <a:avLst/>
              <a:gdLst>
                <a:gd name="T0" fmla="*/ 40 w 101"/>
                <a:gd name="T1" fmla="*/ 55 h 139"/>
                <a:gd name="T2" fmla="*/ 3 w 101"/>
                <a:gd name="T3" fmla="*/ 59 h 139"/>
                <a:gd name="T4" fmla="*/ 2 w 101"/>
                <a:gd name="T5" fmla="*/ 51 h 139"/>
                <a:gd name="T6" fmla="*/ 2 w 101"/>
                <a:gd name="T7" fmla="*/ 27 h 139"/>
                <a:gd name="T8" fmla="*/ 15 w 101"/>
                <a:gd name="T9" fmla="*/ 11 h 139"/>
                <a:gd name="T10" fmla="*/ 41 w 101"/>
                <a:gd name="T11" fmla="*/ 1 h 139"/>
                <a:gd name="T12" fmla="*/ 72 w 101"/>
                <a:gd name="T13" fmla="*/ 5 h 139"/>
                <a:gd name="T14" fmla="*/ 86 w 101"/>
                <a:gd name="T15" fmla="*/ 21 h 139"/>
                <a:gd name="T16" fmla="*/ 94 w 101"/>
                <a:gd name="T17" fmla="*/ 63 h 139"/>
                <a:gd name="T18" fmla="*/ 101 w 101"/>
                <a:gd name="T19" fmla="*/ 129 h 139"/>
                <a:gd name="T20" fmla="*/ 63 w 101"/>
                <a:gd name="T21" fmla="*/ 133 h 139"/>
                <a:gd name="T22" fmla="*/ 61 w 101"/>
                <a:gd name="T23" fmla="*/ 121 h 139"/>
                <a:gd name="T24" fmla="*/ 53 w 101"/>
                <a:gd name="T25" fmla="*/ 133 h 139"/>
                <a:gd name="T26" fmla="*/ 40 w 101"/>
                <a:gd name="T27" fmla="*/ 138 h 139"/>
                <a:gd name="T28" fmla="*/ 20 w 101"/>
                <a:gd name="T29" fmla="*/ 135 h 139"/>
                <a:gd name="T30" fmla="*/ 9 w 101"/>
                <a:gd name="T31" fmla="*/ 110 h 139"/>
                <a:gd name="T32" fmla="*/ 7 w 101"/>
                <a:gd name="T33" fmla="*/ 99 h 139"/>
                <a:gd name="T34" fmla="*/ 10 w 101"/>
                <a:gd name="T35" fmla="*/ 79 h 139"/>
                <a:gd name="T36" fmla="*/ 31 w 101"/>
                <a:gd name="T37" fmla="*/ 64 h 139"/>
                <a:gd name="T38" fmla="*/ 51 w 101"/>
                <a:gd name="T39" fmla="*/ 51 h 139"/>
                <a:gd name="T40" fmla="*/ 51 w 101"/>
                <a:gd name="T41" fmla="*/ 40 h 139"/>
                <a:gd name="T42" fmla="*/ 48 w 101"/>
                <a:gd name="T43" fmla="*/ 27 h 139"/>
                <a:gd name="T44" fmla="*/ 42 w 101"/>
                <a:gd name="T45" fmla="*/ 25 h 139"/>
                <a:gd name="T46" fmla="*/ 38 w 101"/>
                <a:gd name="T47" fmla="*/ 28 h 139"/>
                <a:gd name="T48" fmla="*/ 38 w 101"/>
                <a:gd name="T49" fmla="*/ 41 h 139"/>
                <a:gd name="T50" fmla="*/ 40 w 101"/>
                <a:gd name="T51" fmla="*/ 55 h 139"/>
                <a:gd name="T52" fmla="*/ 54 w 101"/>
                <a:gd name="T53" fmla="*/ 71 h 139"/>
                <a:gd name="T54" fmla="*/ 45 w 101"/>
                <a:gd name="T55" fmla="*/ 84 h 139"/>
                <a:gd name="T56" fmla="*/ 45 w 101"/>
                <a:gd name="T57" fmla="*/ 98 h 139"/>
                <a:gd name="T58" fmla="*/ 48 w 101"/>
                <a:gd name="T59" fmla="*/ 111 h 139"/>
                <a:gd name="T60" fmla="*/ 53 w 101"/>
                <a:gd name="T61" fmla="*/ 113 h 139"/>
                <a:gd name="T62" fmla="*/ 58 w 101"/>
                <a:gd name="T63" fmla="*/ 110 h 139"/>
                <a:gd name="T64" fmla="*/ 58 w 101"/>
                <a:gd name="T65" fmla="*/ 98 h 139"/>
                <a:gd name="T66" fmla="*/ 54 w 101"/>
                <a:gd name="T6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139">
                  <a:moveTo>
                    <a:pt x="40" y="55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1"/>
                    <a:pt x="1" y="33"/>
                    <a:pt x="2" y="27"/>
                  </a:cubicBezTo>
                  <a:cubicBezTo>
                    <a:pt x="4" y="21"/>
                    <a:pt x="8" y="16"/>
                    <a:pt x="15" y="11"/>
                  </a:cubicBezTo>
                  <a:cubicBezTo>
                    <a:pt x="21" y="6"/>
                    <a:pt x="30" y="3"/>
                    <a:pt x="41" y="1"/>
                  </a:cubicBezTo>
                  <a:cubicBezTo>
                    <a:pt x="54" y="0"/>
                    <a:pt x="65" y="1"/>
                    <a:pt x="72" y="5"/>
                  </a:cubicBezTo>
                  <a:cubicBezTo>
                    <a:pt x="80" y="9"/>
                    <a:pt x="84" y="14"/>
                    <a:pt x="86" y="21"/>
                  </a:cubicBezTo>
                  <a:cubicBezTo>
                    <a:pt x="89" y="28"/>
                    <a:pt x="91" y="42"/>
                    <a:pt x="94" y="63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59" y="126"/>
                    <a:pt x="57" y="130"/>
                    <a:pt x="53" y="133"/>
                  </a:cubicBezTo>
                  <a:cubicBezTo>
                    <a:pt x="50" y="136"/>
                    <a:pt x="45" y="137"/>
                    <a:pt x="40" y="138"/>
                  </a:cubicBezTo>
                  <a:cubicBezTo>
                    <a:pt x="33" y="139"/>
                    <a:pt x="26" y="138"/>
                    <a:pt x="20" y="135"/>
                  </a:cubicBezTo>
                  <a:cubicBezTo>
                    <a:pt x="14" y="131"/>
                    <a:pt x="10" y="123"/>
                    <a:pt x="9" y="11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6" y="90"/>
                    <a:pt x="7" y="83"/>
                    <a:pt x="10" y="79"/>
                  </a:cubicBezTo>
                  <a:cubicBezTo>
                    <a:pt x="12" y="75"/>
                    <a:pt x="19" y="70"/>
                    <a:pt x="31" y="64"/>
                  </a:cubicBezTo>
                  <a:cubicBezTo>
                    <a:pt x="43" y="57"/>
                    <a:pt x="50" y="53"/>
                    <a:pt x="51" y="51"/>
                  </a:cubicBezTo>
                  <a:cubicBezTo>
                    <a:pt x="51" y="49"/>
                    <a:pt x="51" y="46"/>
                    <a:pt x="51" y="40"/>
                  </a:cubicBezTo>
                  <a:cubicBezTo>
                    <a:pt x="50" y="33"/>
                    <a:pt x="49" y="29"/>
                    <a:pt x="48" y="27"/>
                  </a:cubicBezTo>
                  <a:cubicBezTo>
                    <a:pt x="46" y="25"/>
                    <a:pt x="45" y="24"/>
                    <a:pt x="42" y="25"/>
                  </a:cubicBezTo>
                  <a:cubicBezTo>
                    <a:pt x="40" y="25"/>
                    <a:pt x="38" y="26"/>
                    <a:pt x="38" y="28"/>
                  </a:cubicBezTo>
                  <a:cubicBezTo>
                    <a:pt x="37" y="30"/>
                    <a:pt x="37" y="34"/>
                    <a:pt x="38" y="41"/>
                  </a:cubicBezTo>
                  <a:lnTo>
                    <a:pt x="40" y="55"/>
                  </a:lnTo>
                  <a:close/>
                  <a:moveTo>
                    <a:pt x="54" y="71"/>
                  </a:moveTo>
                  <a:cubicBezTo>
                    <a:pt x="49" y="77"/>
                    <a:pt x="45" y="81"/>
                    <a:pt x="45" y="84"/>
                  </a:cubicBezTo>
                  <a:cubicBezTo>
                    <a:pt x="44" y="88"/>
                    <a:pt x="44" y="92"/>
                    <a:pt x="45" y="98"/>
                  </a:cubicBezTo>
                  <a:cubicBezTo>
                    <a:pt x="46" y="105"/>
                    <a:pt x="47" y="109"/>
                    <a:pt x="48" y="111"/>
                  </a:cubicBezTo>
                  <a:cubicBezTo>
                    <a:pt x="49" y="113"/>
                    <a:pt x="51" y="114"/>
                    <a:pt x="53" y="113"/>
                  </a:cubicBezTo>
                  <a:cubicBezTo>
                    <a:pt x="56" y="113"/>
                    <a:pt x="57" y="112"/>
                    <a:pt x="58" y="110"/>
                  </a:cubicBezTo>
                  <a:cubicBezTo>
                    <a:pt x="58" y="109"/>
                    <a:pt x="58" y="105"/>
                    <a:pt x="58" y="98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414"/>
            <p:cNvSpPr>
              <a:spLocks/>
            </p:cNvSpPr>
            <p:nvPr/>
          </p:nvSpPr>
          <p:spPr bwMode="auto">
            <a:xfrm>
              <a:off x="7140575" y="2508251"/>
              <a:ext cx="112713" cy="309563"/>
            </a:xfrm>
            <a:custGeom>
              <a:avLst/>
              <a:gdLst>
                <a:gd name="T0" fmla="*/ 49 w 71"/>
                <a:gd name="T1" fmla="*/ 0 h 195"/>
                <a:gd name="T2" fmla="*/ 71 w 71"/>
                <a:gd name="T3" fmla="*/ 189 h 195"/>
                <a:gd name="T4" fmla="*/ 22 w 71"/>
                <a:gd name="T5" fmla="*/ 195 h 195"/>
                <a:gd name="T6" fmla="*/ 0 w 71"/>
                <a:gd name="T7" fmla="*/ 5 h 195"/>
                <a:gd name="T8" fmla="*/ 49 w 71"/>
                <a:gd name="T9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95">
                  <a:moveTo>
                    <a:pt x="49" y="0"/>
                  </a:moveTo>
                  <a:lnTo>
                    <a:pt x="71" y="189"/>
                  </a:lnTo>
                  <a:lnTo>
                    <a:pt x="22" y="195"/>
                  </a:lnTo>
                  <a:lnTo>
                    <a:pt x="0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415"/>
            <p:cNvSpPr>
              <a:spLocks/>
            </p:cNvSpPr>
            <p:nvPr/>
          </p:nvSpPr>
          <p:spPr bwMode="auto">
            <a:xfrm>
              <a:off x="6307138" y="3035301"/>
              <a:ext cx="182563" cy="257175"/>
            </a:xfrm>
            <a:custGeom>
              <a:avLst/>
              <a:gdLst>
                <a:gd name="T0" fmla="*/ 85 w 96"/>
                <a:gd name="T1" fmla="*/ 39 h 136"/>
                <a:gd name="T2" fmla="*/ 50 w 96"/>
                <a:gd name="T3" fmla="*/ 44 h 136"/>
                <a:gd name="T4" fmla="*/ 50 w 96"/>
                <a:gd name="T5" fmla="*/ 37 h 136"/>
                <a:gd name="T6" fmla="*/ 47 w 96"/>
                <a:gd name="T7" fmla="*/ 25 h 136"/>
                <a:gd name="T8" fmla="*/ 42 w 96"/>
                <a:gd name="T9" fmla="*/ 24 h 136"/>
                <a:gd name="T10" fmla="*/ 37 w 96"/>
                <a:gd name="T11" fmla="*/ 27 h 136"/>
                <a:gd name="T12" fmla="*/ 36 w 96"/>
                <a:gd name="T13" fmla="*/ 33 h 136"/>
                <a:gd name="T14" fmla="*/ 38 w 96"/>
                <a:gd name="T15" fmla="*/ 42 h 136"/>
                <a:gd name="T16" fmla="*/ 44 w 96"/>
                <a:gd name="T17" fmla="*/ 47 h 136"/>
                <a:gd name="T18" fmla="*/ 62 w 96"/>
                <a:gd name="T19" fmla="*/ 55 h 136"/>
                <a:gd name="T20" fmla="*/ 87 w 96"/>
                <a:gd name="T21" fmla="*/ 68 h 136"/>
                <a:gd name="T22" fmla="*/ 95 w 96"/>
                <a:gd name="T23" fmla="*/ 89 h 136"/>
                <a:gd name="T24" fmla="*/ 94 w 96"/>
                <a:gd name="T25" fmla="*/ 113 h 136"/>
                <a:gd name="T26" fmla="*/ 82 w 96"/>
                <a:gd name="T27" fmla="*/ 127 h 136"/>
                <a:gd name="T28" fmla="*/ 59 w 96"/>
                <a:gd name="T29" fmla="*/ 135 h 136"/>
                <a:gd name="T30" fmla="*/ 33 w 96"/>
                <a:gd name="T31" fmla="*/ 133 h 136"/>
                <a:gd name="T32" fmla="*/ 16 w 96"/>
                <a:gd name="T33" fmla="*/ 123 h 136"/>
                <a:gd name="T34" fmla="*/ 9 w 96"/>
                <a:gd name="T35" fmla="*/ 99 h 136"/>
                <a:gd name="T36" fmla="*/ 8 w 96"/>
                <a:gd name="T37" fmla="*/ 93 h 136"/>
                <a:gd name="T38" fmla="*/ 43 w 96"/>
                <a:gd name="T39" fmla="*/ 88 h 136"/>
                <a:gd name="T40" fmla="*/ 44 w 96"/>
                <a:gd name="T41" fmla="*/ 96 h 136"/>
                <a:gd name="T42" fmla="*/ 47 w 96"/>
                <a:gd name="T43" fmla="*/ 110 h 136"/>
                <a:gd name="T44" fmla="*/ 53 w 96"/>
                <a:gd name="T45" fmla="*/ 112 h 136"/>
                <a:gd name="T46" fmla="*/ 59 w 96"/>
                <a:gd name="T47" fmla="*/ 109 h 136"/>
                <a:gd name="T48" fmla="*/ 59 w 96"/>
                <a:gd name="T49" fmla="*/ 100 h 136"/>
                <a:gd name="T50" fmla="*/ 56 w 96"/>
                <a:gd name="T51" fmla="*/ 89 h 136"/>
                <a:gd name="T52" fmla="*/ 31 w 96"/>
                <a:gd name="T53" fmla="*/ 78 h 136"/>
                <a:gd name="T54" fmla="*/ 7 w 96"/>
                <a:gd name="T55" fmla="*/ 63 h 136"/>
                <a:gd name="T56" fmla="*/ 1 w 96"/>
                <a:gd name="T57" fmla="*/ 44 h 136"/>
                <a:gd name="T58" fmla="*/ 2 w 96"/>
                <a:gd name="T59" fmla="*/ 21 h 136"/>
                <a:gd name="T60" fmla="*/ 15 w 96"/>
                <a:gd name="T61" fmla="*/ 8 h 136"/>
                <a:gd name="T62" fmla="*/ 37 w 96"/>
                <a:gd name="T63" fmla="*/ 1 h 136"/>
                <a:gd name="T64" fmla="*/ 59 w 96"/>
                <a:gd name="T65" fmla="*/ 1 h 136"/>
                <a:gd name="T66" fmla="*/ 74 w 96"/>
                <a:gd name="T67" fmla="*/ 8 h 136"/>
                <a:gd name="T68" fmla="*/ 82 w 96"/>
                <a:gd name="T69" fmla="*/ 17 h 136"/>
                <a:gd name="T70" fmla="*/ 84 w 96"/>
                <a:gd name="T71" fmla="*/ 32 h 136"/>
                <a:gd name="T72" fmla="*/ 85 w 96"/>
                <a:gd name="T73" fmla="*/ 3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" h="136">
                  <a:moveTo>
                    <a:pt x="85" y="39"/>
                  </a:moveTo>
                  <a:cubicBezTo>
                    <a:pt x="50" y="44"/>
                    <a:pt x="50" y="44"/>
                    <a:pt x="50" y="44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49" y="31"/>
                    <a:pt x="48" y="27"/>
                    <a:pt x="47" y="25"/>
                  </a:cubicBezTo>
                  <a:cubicBezTo>
                    <a:pt x="46" y="24"/>
                    <a:pt x="44" y="23"/>
                    <a:pt x="42" y="24"/>
                  </a:cubicBezTo>
                  <a:cubicBezTo>
                    <a:pt x="39" y="24"/>
                    <a:pt x="38" y="25"/>
                    <a:pt x="37" y="27"/>
                  </a:cubicBezTo>
                  <a:cubicBezTo>
                    <a:pt x="36" y="28"/>
                    <a:pt x="36" y="30"/>
                    <a:pt x="36" y="33"/>
                  </a:cubicBezTo>
                  <a:cubicBezTo>
                    <a:pt x="37" y="37"/>
                    <a:pt x="37" y="40"/>
                    <a:pt x="38" y="42"/>
                  </a:cubicBezTo>
                  <a:cubicBezTo>
                    <a:pt x="39" y="44"/>
                    <a:pt x="41" y="46"/>
                    <a:pt x="44" y="47"/>
                  </a:cubicBezTo>
                  <a:cubicBezTo>
                    <a:pt x="47" y="49"/>
                    <a:pt x="53" y="52"/>
                    <a:pt x="62" y="55"/>
                  </a:cubicBezTo>
                  <a:cubicBezTo>
                    <a:pt x="74" y="59"/>
                    <a:pt x="82" y="63"/>
                    <a:pt x="87" y="68"/>
                  </a:cubicBezTo>
                  <a:cubicBezTo>
                    <a:pt x="91" y="72"/>
                    <a:pt x="94" y="79"/>
                    <a:pt x="95" y="89"/>
                  </a:cubicBezTo>
                  <a:cubicBezTo>
                    <a:pt x="96" y="99"/>
                    <a:pt x="96" y="108"/>
                    <a:pt x="94" y="113"/>
                  </a:cubicBezTo>
                  <a:cubicBezTo>
                    <a:pt x="92" y="119"/>
                    <a:pt x="88" y="124"/>
                    <a:pt x="82" y="127"/>
                  </a:cubicBezTo>
                  <a:cubicBezTo>
                    <a:pt x="76" y="131"/>
                    <a:pt x="68" y="134"/>
                    <a:pt x="59" y="135"/>
                  </a:cubicBezTo>
                  <a:cubicBezTo>
                    <a:pt x="49" y="136"/>
                    <a:pt x="40" y="136"/>
                    <a:pt x="33" y="133"/>
                  </a:cubicBezTo>
                  <a:cubicBezTo>
                    <a:pt x="25" y="131"/>
                    <a:pt x="20" y="128"/>
                    <a:pt x="16" y="123"/>
                  </a:cubicBezTo>
                  <a:cubicBezTo>
                    <a:pt x="13" y="118"/>
                    <a:pt x="11" y="110"/>
                    <a:pt x="9" y="99"/>
                  </a:cubicBezTo>
                  <a:cubicBezTo>
                    <a:pt x="8" y="93"/>
                    <a:pt x="8" y="93"/>
                    <a:pt x="8" y="93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44" y="96"/>
                    <a:pt x="44" y="96"/>
                    <a:pt x="44" y="96"/>
                  </a:cubicBezTo>
                  <a:cubicBezTo>
                    <a:pt x="45" y="103"/>
                    <a:pt x="46" y="108"/>
                    <a:pt x="47" y="110"/>
                  </a:cubicBezTo>
                  <a:cubicBezTo>
                    <a:pt x="49" y="112"/>
                    <a:pt x="50" y="112"/>
                    <a:pt x="53" y="112"/>
                  </a:cubicBezTo>
                  <a:cubicBezTo>
                    <a:pt x="56" y="112"/>
                    <a:pt x="58" y="111"/>
                    <a:pt x="59" y="109"/>
                  </a:cubicBezTo>
                  <a:cubicBezTo>
                    <a:pt x="60" y="108"/>
                    <a:pt x="60" y="105"/>
                    <a:pt x="59" y="100"/>
                  </a:cubicBezTo>
                  <a:cubicBezTo>
                    <a:pt x="58" y="94"/>
                    <a:pt x="57" y="90"/>
                    <a:pt x="56" y="89"/>
                  </a:cubicBezTo>
                  <a:cubicBezTo>
                    <a:pt x="54" y="88"/>
                    <a:pt x="46" y="84"/>
                    <a:pt x="31" y="78"/>
                  </a:cubicBezTo>
                  <a:cubicBezTo>
                    <a:pt x="18" y="73"/>
                    <a:pt x="11" y="68"/>
                    <a:pt x="7" y="63"/>
                  </a:cubicBezTo>
                  <a:cubicBezTo>
                    <a:pt x="4" y="58"/>
                    <a:pt x="2" y="52"/>
                    <a:pt x="1" y="44"/>
                  </a:cubicBezTo>
                  <a:cubicBezTo>
                    <a:pt x="0" y="34"/>
                    <a:pt x="0" y="26"/>
                    <a:pt x="2" y="21"/>
                  </a:cubicBezTo>
                  <a:cubicBezTo>
                    <a:pt x="4" y="16"/>
                    <a:pt x="9" y="11"/>
                    <a:pt x="15" y="8"/>
                  </a:cubicBezTo>
                  <a:cubicBezTo>
                    <a:pt x="21" y="4"/>
                    <a:pt x="28" y="2"/>
                    <a:pt x="37" y="1"/>
                  </a:cubicBezTo>
                  <a:cubicBezTo>
                    <a:pt x="46" y="0"/>
                    <a:pt x="53" y="0"/>
                    <a:pt x="59" y="1"/>
                  </a:cubicBezTo>
                  <a:cubicBezTo>
                    <a:pt x="66" y="3"/>
                    <a:pt x="71" y="5"/>
                    <a:pt x="74" y="8"/>
                  </a:cubicBezTo>
                  <a:cubicBezTo>
                    <a:pt x="78" y="11"/>
                    <a:pt x="81" y="15"/>
                    <a:pt x="82" y="17"/>
                  </a:cubicBezTo>
                  <a:cubicBezTo>
                    <a:pt x="83" y="20"/>
                    <a:pt x="84" y="25"/>
                    <a:pt x="84" y="32"/>
                  </a:cubicBezTo>
                  <a:lnTo>
                    <a:pt x="85" y="39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416"/>
            <p:cNvSpPr>
              <a:spLocks/>
            </p:cNvSpPr>
            <p:nvPr/>
          </p:nvSpPr>
          <p:spPr bwMode="auto">
            <a:xfrm>
              <a:off x="6475413" y="2982913"/>
              <a:ext cx="144463" cy="285750"/>
            </a:xfrm>
            <a:custGeom>
              <a:avLst/>
              <a:gdLst>
                <a:gd name="T0" fmla="*/ 45 w 76"/>
                <a:gd name="T1" fmla="*/ 0 h 150"/>
                <a:gd name="T2" fmla="*/ 48 w 76"/>
                <a:gd name="T3" fmla="*/ 21 h 150"/>
                <a:gd name="T4" fmla="*/ 58 w 76"/>
                <a:gd name="T5" fmla="*/ 20 h 150"/>
                <a:gd name="T6" fmla="*/ 61 w 76"/>
                <a:gd name="T7" fmla="*/ 40 h 150"/>
                <a:gd name="T8" fmla="*/ 50 w 76"/>
                <a:gd name="T9" fmla="*/ 41 h 150"/>
                <a:gd name="T10" fmla="*/ 59 w 76"/>
                <a:gd name="T11" fmla="*/ 111 h 150"/>
                <a:gd name="T12" fmla="*/ 62 w 76"/>
                <a:gd name="T13" fmla="*/ 125 h 150"/>
                <a:gd name="T14" fmla="*/ 74 w 76"/>
                <a:gd name="T15" fmla="*/ 125 h 150"/>
                <a:gd name="T16" fmla="*/ 76 w 76"/>
                <a:gd name="T17" fmla="*/ 146 h 150"/>
                <a:gd name="T18" fmla="*/ 60 w 76"/>
                <a:gd name="T19" fmla="*/ 148 h 150"/>
                <a:gd name="T20" fmla="*/ 41 w 76"/>
                <a:gd name="T21" fmla="*/ 149 h 150"/>
                <a:gd name="T22" fmla="*/ 30 w 76"/>
                <a:gd name="T23" fmla="*/ 145 h 150"/>
                <a:gd name="T24" fmla="*/ 23 w 76"/>
                <a:gd name="T25" fmla="*/ 137 h 150"/>
                <a:gd name="T26" fmla="*/ 19 w 76"/>
                <a:gd name="T27" fmla="*/ 112 h 150"/>
                <a:gd name="T28" fmla="*/ 11 w 76"/>
                <a:gd name="T29" fmla="*/ 46 h 150"/>
                <a:gd name="T30" fmla="*/ 2 w 76"/>
                <a:gd name="T31" fmla="*/ 48 h 150"/>
                <a:gd name="T32" fmla="*/ 0 w 76"/>
                <a:gd name="T33" fmla="*/ 27 h 150"/>
                <a:gd name="T34" fmla="*/ 8 w 76"/>
                <a:gd name="T35" fmla="*/ 26 h 150"/>
                <a:gd name="T36" fmla="*/ 6 w 76"/>
                <a:gd name="T37" fmla="*/ 6 h 150"/>
                <a:gd name="T38" fmla="*/ 45 w 76"/>
                <a:gd name="T3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6" h="150">
                  <a:moveTo>
                    <a:pt x="45" y="0"/>
                  </a:moveTo>
                  <a:cubicBezTo>
                    <a:pt x="48" y="21"/>
                    <a:pt x="48" y="21"/>
                    <a:pt x="48" y="21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60" y="119"/>
                    <a:pt x="61" y="124"/>
                    <a:pt x="62" y="125"/>
                  </a:cubicBezTo>
                  <a:cubicBezTo>
                    <a:pt x="63" y="126"/>
                    <a:pt x="67" y="126"/>
                    <a:pt x="74" y="125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60" y="148"/>
                    <a:pt x="60" y="148"/>
                    <a:pt x="60" y="148"/>
                  </a:cubicBezTo>
                  <a:cubicBezTo>
                    <a:pt x="51" y="149"/>
                    <a:pt x="45" y="150"/>
                    <a:pt x="41" y="149"/>
                  </a:cubicBezTo>
                  <a:cubicBezTo>
                    <a:pt x="37" y="149"/>
                    <a:pt x="33" y="148"/>
                    <a:pt x="30" y="145"/>
                  </a:cubicBezTo>
                  <a:cubicBezTo>
                    <a:pt x="27" y="143"/>
                    <a:pt x="25" y="140"/>
                    <a:pt x="23" y="137"/>
                  </a:cubicBezTo>
                  <a:cubicBezTo>
                    <a:pt x="22" y="133"/>
                    <a:pt x="21" y="125"/>
                    <a:pt x="19" y="11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6" y="6"/>
                    <a:pt x="6" y="6"/>
                    <a:pt x="6" y="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417"/>
            <p:cNvSpPr>
              <a:spLocks/>
            </p:cNvSpPr>
            <p:nvPr/>
          </p:nvSpPr>
          <p:spPr bwMode="auto">
            <a:xfrm>
              <a:off x="6602413" y="2992438"/>
              <a:ext cx="128588" cy="266700"/>
            </a:xfrm>
            <a:custGeom>
              <a:avLst/>
              <a:gdLst>
                <a:gd name="T0" fmla="*/ 39 w 68"/>
                <a:gd name="T1" fmla="*/ 5 h 140"/>
                <a:gd name="T2" fmla="*/ 40 w 68"/>
                <a:gd name="T3" fmla="*/ 22 h 140"/>
                <a:gd name="T4" fmla="*/ 62 w 68"/>
                <a:gd name="T5" fmla="*/ 0 h 140"/>
                <a:gd name="T6" fmla="*/ 68 w 68"/>
                <a:gd name="T7" fmla="*/ 46 h 140"/>
                <a:gd name="T8" fmla="*/ 53 w 68"/>
                <a:gd name="T9" fmla="*/ 51 h 140"/>
                <a:gd name="T10" fmla="*/ 47 w 68"/>
                <a:gd name="T11" fmla="*/ 60 h 140"/>
                <a:gd name="T12" fmla="*/ 49 w 68"/>
                <a:gd name="T13" fmla="*/ 84 h 140"/>
                <a:gd name="T14" fmla="*/ 56 w 68"/>
                <a:gd name="T15" fmla="*/ 135 h 140"/>
                <a:gd name="T16" fmla="*/ 16 w 68"/>
                <a:gd name="T17" fmla="*/ 140 h 140"/>
                <a:gd name="T18" fmla="*/ 0 w 68"/>
                <a:gd name="T19" fmla="*/ 10 h 140"/>
                <a:gd name="T20" fmla="*/ 39 w 68"/>
                <a:gd name="T21" fmla="*/ 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140">
                  <a:moveTo>
                    <a:pt x="39" y="5"/>
                  </a:moveTo>
                  <a:cubicBezTo>
                    <a:pt x="40" y="22"/>
                    <a:pt x="40" y="22"/>
                    <a:pt x="40" y="22"/>
                  </a:cubicBezTo>
                  <a:cubicBezTo>
                    <a:pt x="44" y="10"/>
                    <a:pt x="52" y="2"/>
                    <a:pt x="62" y="0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1" y="46"/>
                    <a:pt x="56" y="48"/>
                    <a:pt x="53" y="51"/>
                  </a:cubicBezTo>
                  <a:cubicBezTo>
                    <a:pt x="49" y="53"/>
                    <a:pt x="48" y="56"/>
                    <a:pt x="47" y="60"/>
                  </a:cubicBezTo>
                  <a:cubicBezTo>
                    <a:pt x="47" y="63"/>
                    <a:pt x="48" y="71"/>
                    <a:pt x="49" y="84"/>
                  </a:cubicBezTo>
                  <a:cubicBezTo>
                    <a:pt x="56" y="135"/>
                    <a:pt x="56" y="135"/>
                    <a:pt x="56" y="135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39" y="5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418"/>
            <p:cNvSpPr>
              <a:spLocks noEditPoints="1"/>
            </p:cNvSpPr>
            <p:nvPr/>
          </p:nvSpPr>
          <p:spPr bwMode="auto">
            <a:xfrm>
              <a:off x="6743700" y="2978151"/>
              <a:ext cx="190500" cy="263525"/>
            </a:xfrm>
            <a:custGeom>
              <a:avLst/>
              <a:gdLst>
                <a:gd name="T0" fmla="*/ 39 w 101"/>
                <a:gd name="T1" fmla="*/ 55 h 139"/>
                <a:gd name="T2" fmla="*/ 2 w 101"/>
                <a:gd name="T3" fmla="*/ 60 h 139"/>
                <a:gd name="T4" fmla="*/ 1 w 101"/>
                <a:gd name="T5" fmla="*/ 51 h 139"/>
                <a:gd name="T6" fmla="*/ 1 w 101"/>
                <a:gd name="T7" fmla="*/ 27 h 139"/>
                <a:gd name="T8" fmla="*/ 14 w 101"/>
                <a:gd name="T9" fmla="*/ 11 h 139"/>
                <a:gd name="T10" fmla="*/ 40 w 101"/>
                <a:gd name="T11" fmla="*/ 1 h 139"/>
                <a:gd name="T12" fmla="*/ 71 w 101"/>
                <a:gd name="T13" fmla="*/ 5 h 139"/>
                <a:gd name="T14" fmla="*/ 86 w 101"/>
                <a:gd name="T15" fmla="*/ 20 h 139"/>
                <a:gd name="T16" fmla="*/ 93 w 101"/>
                <a:gd name="T17" fmla="*/ 63 h 139"/>
                <a:gd name="T18" fmla="*/ 101 w 101"/>
                <a:gd name="T19" fmla="*/ 128 h 139"/>
                <a:gd name="T20" fmla="*/ 63 w 101"/>
                <a:gd name="T21" fmla="*/ 133 h 139"/>
                <a:gd name="T22" fmla="*/ 61 w 101"/>
                <a:gd name="T23" fmla="*/ 121 h 139"/>
                <a:gd name="T24" fmla="*/ 53 w 101"/>
                <a:gd name="T25" fmla="*/ 133 h 139"/>
                <a:gd name="T26" fmla="*/ 40 w 101"/>
                <a:gd name="T27" fmla="*/ 138 h 139"/>
                <a:gd name="T28" fmla="*/ 20 w 101"/>
                <a:gd name="T29" fmla="*/ 135 h 139"/>
                <a:gd name="T30" fmla="*/ 9 w 101"/>
                <a:gd name="T31" fmla="*/ 110 h 139"/>
                <a:gd name="T32" fmla="*/ 7 w 101"/>
                <a:gd name="T33" fmla="*/ 100 h 139"/>
                <a:gd name="T34" fmla="*/ 9 w 101"/>
                <a:gd name="T35" fmla="*/ 79 h 139"/>
                <a:gd name="T36" fmla="*/ 30 w 101"/>
                <a:gd name="T37" fmla="*/ 64 h 139"/>
                <a:gd name="T38" fmla="*/ 50 w 101"/>
                <a:gd name="T39" fmla="*/ 51 h 139"/>
                <a:gd name="T40" fmla="*/ 50 w 101"/>
                <a:gd name="T41" fmla="*/ 40 h 139"/>
                <a:gd name="T42" fmla="*/ 47 w 101"/>
                <a:gd name="T43" fmla="*/ 27 h 139"/>
                <a:gd name="T44" fmla="*/ 41 w 101"/>
                <a:gd name="T45" fmla="*/ 24 h 139"/>
                <a:gd name="T46" fmla="*/ 37 w 101"/>
                <a:gd name="T47" fmla="*/ 28 h 139"/>
                <a:gd name="T48" fmla="*/ 37 w 101"/>
                <a:gd name="T49" fmla="*/ 41 h 139"/>
                <a:gd name="T50" fmla="*/ 39 w 101"/>
                <a:gd name="T51" fmla="*/ 55 h 139"/>
                <a:gd name="T52" fmla="*/ 54 w 101"/>
                <a:gd name="T53" fmla="*/ 71 h 139"/>
                <a:gd name="T54" fmla="*/ 44 w 101"/>
                <a:gd name="T55" fmla="*/ 84 h 139"/>
                <a:gd name="T56" fmla="*/ 45 w 101"/>
                <a:gd name="T57" fmla="*/ 98 h 139"/>
                <a:gd name="T58" fmla="*/ 48 w 101"/>
                <a:gd name="T59" fmla="*/ 111 h 139"/>
                <a:gd name="T60" fmla="*/ 53 w 101"/>
                <a:gd name="T61" fmla="*/ 113 h 139"/>
                <a:gd name="T62" fmla="*/ 58 w 101"/>
                <a:gd name="T63" fmla="*/ 110 h 139"/>
                <a:gd name="T64" fmla="*/ 57 w 101"/>
                <a:gd name="T65" fmla="*/ 98 h 139"/>
                <a:gd name="T66" fmla="*/ 54 w 101"/>
                <a:gd name="T67" fmla="*/ 7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" h="139">
                  <a:moveTo>
                    <a:pt x="39" y="55"/>
                  </a:moveTo>
                  <a:cubicBezTo>
                    <a:pt x="2" y="60"/>
                    <a:pt x="2" y="60"/>
                    <a:pt x="2" y="60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41"/>
                    <a:pt x="0" y="33"/>
                    <a:pt x="1" y="27"/>
                  </a:cubicBezTo>
                  <a:cubicBezTo>
                    <a:pt x="3" y="22"/>
                    <a:pt x="7" y="16"/>
                    <a:pt x="14" y="11"/>
                  </a:cubicBezTo>
                  <a:cubicBezTo>
                    <a:pt x="20" y="6"/>
                    <a:pt x="29" y="3"/>
                    <a:pt x="40" y="1"/>
                  </a:cubicBezTo>
                  <a:cubicBezTo>
                    <a:pt x="53" y="0"/>
                    <a:pt x="64" y="1"/>
                    <a:pt x="71" y="5"/>
                  </a:cubicBezTo>
                  <a:cubicBezTo>
                    <a:pt x="78" y="8"/>
                    <a:pt x="83" y="14"/>
                    <a:pt x="86" y="20"/>
                  </a:cubicBezTo>
                  <a:cubicBezTo>
                    <a:pt x="88" y="27"/>
                    <a:pt x="90" y="41"/>
                    <a:pt x="93" y="63"/>
                  </a:cubicBezTo>
                  <a:cubicBezTo>
                    <a:pt x="101" y="128"/>
                    <a:pt x="101" y="128"/>
                    <a:pt x="101" y="128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61" y="121"/>
                    <a:pt x="61" y="121"/>
                    <a:pt x="61" y="121"/>
                  </a:cubicBezTo>
                  <a:cubicBezTo>
                    <a:pt x="60" y="126"/>
                    <a:pt x="57" y="130"/>
                    <a:pt x="53" y="133"/>
                  </a:cubicBezTo>
                  <a:cubicBezTo>
                    <a:pt x="50" y="136"/>
                    <a:pt x="45" y="137"/>
                    <a:pt x="40" y="138"/>
                  </a:cubicBezTo>
                  <a:cubicBezTo>
                    <a:pt x="33" y="139"/>
                    <a:pt x="27" y="138"/>
                    <a:pt x="20" y="135"/>
                  </a:cubicBezTo>
                  <a:cubicBezTo>
                    <a:pt x="14" y="131"/>
                    <a:pt x="10" y="123"/>
                    <a:pt x="9" y="11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6" y="90"/>
                    <a:pt x="7" y="83"/>
                    <a:pt x="9" y="79"/>
                  </a:cubicBezTo>
                  <a:cubicBezTo>
                    <a:pt x="12" y="75"/>
                    <a:pt x="19" y="70"/>
                    <a:pt x="30" y="64"/>
                  </a:cubicBezTo>
                  <a:cubicBezTo>
                    <a:pt x="43" y="57"/>
                    <a:pt x="49" y="53"/>
                    <a:pt x="50" y="51"/>
                  </a:cubicBezTo>
                  <a:cubicBezTo>
                    <a:pt x="51" y="49"/>
                    <a:pt x="51" y="45"/>
                    <a:pt x="50" y="40"/>
                  </a:cubicBezTo>
                  <a:cubicBezTo>
                    <a:pt x="49" y="33"/>
                    <a:pt x="48" y="29"/>
                    <a:pt x="47" y="27"/>
                  </a:cubicBezTo>
                  <a:cubicBezTo>
                    <a:pt x="45" y="25"/>
                    <a:pt x="44" y="24"/>
                    <a:pt x="41" y="24"/>
                  </a:cubicBezTo>
                  <a:cubicBezTo>
                    <a:pt x="39" y="25"/>
                    <a:pt x="37" y="26"/>
                    <a:pt x="37" y="28"/>
                  </a:cubicBezTo>
                  <a:cubicBezTo>
                    <a:pt x="36" y="30"/>
                    <a:pt x="36" y="34"/>
                    <a:pt x="37" y="41"/>
                  </a:cubicBezTo>
                  <a:lnTo>
                    <a:pt x="39" y="55"/>
                  </a:lnTo>
                  <a:close/>
                  <a:moveTo>
                    <a:pt x="54" y="71"/>
                  </a:moveTo>
                  <a:cubicBezTo>
                    <a:pt x="48" y="77"/>
                    <a:pt x="45" y="81"/>
                    <a:pt x="44" y="84"/>
                  </a:cubicBezTo>
                  <a:cubicBezTo>
                    <a:pt x="44" y="87"/>
                    <a:pt x="44" y="92"/>
                    <a:pt x="45" y="98"/>
                  </a:cubicBezTo>
                  <a:cubicBezTo>
                    <a:pt x="45" y="105"/>
                    <a:pt x="46" y="109"/>
                    <a:pt x="48" y="111"/>
                  </a:cubicBezTo>
                  <a:cubicBezTo>
                    <a:pt x="49" y="112"/>
                    <a:pt x="51" y="113"/>
                    <a:pt x="53" y="113"/>
                  </a:cubicBezTo>
                  <a:cubicBezTo>
                    <a:pt x="56" y="113"/>
                    <a:pt x="57" y="112"/>
                    <a:pt x="58" y="110"/>
                  </a:cubicBezTo>
                  <a:cubicBezTo>
                    <a:pt x="58" y="108"/>
                    <a:pt x="58" y="104"/>
                    <a:pt x="57" y="98"/>
                  </a:cubicBezTo>
                  <a:lnTo>
                    <a:pt x="54" y="71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419"/>
            <p:cNvSpPr>
              <a:spLocks/>
            </p:cNvSpPr>
            <p:nvPr/>
          </p:nvSpPr>
          <p:spPr bwMode="auto">
            <a:xfrm>
              <a:off x="6918325" y="2928938"/>
              <a:ext cx="146050" cy="282575"/>
            </a:xfrm>
            <a:custGeom>
              <a:avLst/>
              <a:gdLst>
                <a:gd name="T0" fmla="*/ 46 w 77"/>
                <a:gd name="T1" fmla="*/ 0 h 149"/>
                <a:gd name="T2" fmla="*/ 48 w 77"/>
                <a:gd name="T3" fmla="*/ 20 h 149"/>
                <a:gd name="T4" fmla="*/ 59 w 77"/>
                <a:gd name="T5" fmla="*/ 19 h 149"/>
                <a:gd name="T6" fmla="*/ 62 w 77"/>
                <a:gd name="T7" fmla="*/ 39 h 149"/>
                <a:gd name="T8" fmla="*/ 51 w 77"/>
                <a:gd name="T9" fmla="*/ 41 h 149"/>
                <a:gd name="T10" fmla="*/ 60 w 77"/>
                <a:gd name="T11" fmla="*/ 110 h 149"/>
                <a:gd name="T12" fmla="*/ 63 w 77"/>
                <a:gd name="T13" fmla="*/ 124 h 149"/>
                <a:gd name="T14" fmla="*/ 74 w 77"/>
                <a:gd name="T15" fmla="*/ 124 h 149"/>
                <a:gd name="T16" fmla="*/ 77 w 77"/>
                <a:gd name="T17" fmla="*/ 145 h 149"/>
                <a:gd name="T18" fmla="*/ 61 w 77"/>
                <a:gd name="T19" fmla="*/ 147 h 149"/>
                <a:gd name="T20" fmla="*/ 42 w 77"/>
                <a:gd name="T21" fmla="*/ 148 h 149"/>
                <a:gd name="T22" fmla="*/ 31 w 77"/>
                <a:gd name="T23" fmla="*/ 145 h 149"/>
                <a:gd name="T24" fmla="*/ 24 w 77"/>
                <a:gd name="T25" fmla="*/ 136 h 149"/>
                <a:gd name="T26" fmla="*/ 20 w 77"/>
                <a:gd name="T27" fmla="*/ 112 h 149"/>
                <a:gd name="T28" fmla="*/ 11 w 77"/>
                <a:gd name="T29" fmla="*/ 46 h 149"/>
                <a:gd name="T30" fmla="*/ 3 w 77"/>
                <a:gd name="T31" fmla="*/ 47 h 149"/>
                <a:gd name="T32" fmla="*/ 0 w 77"/>
                <a:gd name="T33" fmla="*/ 26 h 149"/>
                <a:gd name="T34" fmla="*/ 9 w 77"/>
                <a:gd name="T35" fmla="*/ 25 h 149"/>
                <a:gd name="T36" fmla="*/ 6 w 77"/>
                <a:gd name="T37" fmla="*/ 5 h 149"/>
                <a:gd name="T38" fmla="*/ 46 w 77"/>
                <a:gd name="T39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49">
                  <a:moveTo>
                    <a:pt x="46" y="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9"/>
                    <a:pt x="62" y="123"/>
                    <a:pt x="63" y="124"/>
                  </a:cubicBezTo>
                  <a:cubicBezTo>
                    <a:pt x="64" y="125"/>
                    <a:pt x="68" y="125"/>
                    <a:pt x="74" y="124"/>
                  </a:cubicBezTo>
                  <a:cubicBezTo>
                    <a:pt x="77" y="145"/>
                    <a:pt x="77" y="145"/>
                    <a:pt x="77" y="145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52" y="148"/>
                    <a:pt x="45" y="149"/>
                    <a:pt x="42" y="148"/>
                  </a:cubicBezTo>
                  <a:cubicBezTo>
                    <a:pt x="38" y="148"/>
                    <a:pt x="34" y="147"/>
                    <a:pt x="31" y="145"/>
                  </a:cubicBezTo>
                  <a:cubicBezTo>
                    <a:pt x="27" y="142"/>
                    <a:pt x="25" y="139"/>
                    <a:pt x="24" y="136"/>
                  </a:cubicBezTo>
                  <a:cubicBezTo>
                    <a:pt x="23" y="133"/>
                    <a:pt x="21" y="124"/>
                    <a:pt x="20" y="11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6" y="5"/>
                    <a:pt x="6" y="5"/>
                    <a:pt x="6" y="5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420"/>
            <p:cNvSpPr>
              <a:spLocks/>
            </p:cNvSpPr>
            <p:nvPr/>
          </p:nvSpPr>
          <p:spPr bwMode="auto">
            <a:xfrm>
              <a:off x="7045325" y="2933701"/>
              <a:ext cx="203200" cy="268288"/>
            </a:xfrm>
            <a:custGeom>
              <a:avLst/>
              <a:gdLst>
                <a:gd name="T0" fmla="*/ 91 w 107"/>
                <a:gd name="T1" fmla="*/ 0 h 141"/>
                <a:gd name="T2" fmla="*/ 107 w 107"/>
                <a:gd name="T3" fmla="*/ 130 h 141"/>
                <a:gd name="T4" fmla="*/ 67 w 107"/>
                <a:gd name="T5" fmla="*/ 135 h 141"/>
                <a:gd name="T6" fmla="*/ 66 w 107"/>
                <a:gd name="T7" fmla="*/ 124 h 141"/>
                <a:gd name="T8" fmla="*/ 58 w 107"/>
                <a:gd name="T9" fmla="*/ 135 h 141"/>
                <a:gd name="T10" fmla="*/ 44 w 107"/>
                <a:gd name="T11" fmla="*/ 140 h 141"/>
                <a:gd name="T12" fmla="*/ 29 w 107"/>
                <a:gd name="T13" fmla="*/ 139 h 141"/>
                <a:gd name="T14" fmla="*/ 19 w 107"/>
                <a:gd name="T15" fmla="*/ 132 h 141"/>
                <a:gd name="T16" fmla="*/ 14 w 107"/>
                <a:gd name="T17" fmla="*/ 121 h 141"/>
                <a:gd name="T18" fmla="*/ 11 w 107"/>
                <a:gd name="T19" fmla="*/ 99 h 141"/>
                <a:gd name="T20" fmla="*/ 0 w 107"/>
                <a:gd name="T21" fmla="*/ 12 h 141"/>
                <a:gd name="T22" fmla="*/ 39 w 107"/>
                <a:gd name="T23" fmla="*/ 6 h 141"/>
                <a:gd name="T24" fmla="*/ 51 w 107"/>
                <a:gd name="T25" fmla="*/ 95 h 141"/>
                <a:gd name="T26" fmla="*/ 54 w 107"/>
                <a:gd name="T27" fmla="*/ 113 h 141"/>
                <a:gd name="T28" fmla="*/ 59 w 107"/>
                <a:gd name="T29" fmla="*/ 115 h 141"/>
                <a:gd name="T30" fmla="*/ 64 w 107"/>
                <a:gd name="T31" fmla="*/ 111 h 141"/>
                <a:gd name="T32" fmla="*/ 62 w 107"/>
                <a:gd name="T33" fmla="*/ 92 h 141"/>
                <a:gd name="T34" fmla="*/ 51 w 107"/>
                <a:gd name="T35" fmla="*/ 5 h 141"/>
                <a:gd name="T36" fmla="*/ 91 w 107"/>
                <a:gd name="T37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41">
                  <a:moveTo>
                    <a:pt x="91" y="0"/>
                  </a:moveTo>
                  <a:cubicBezTo>
                    <a:pt x="107" y="130"/>
                    <a:pt x="107" y="130"/>
                    <a:pt x="107" y="130"/>
                  </a:cubicBezTo>
                  <a:cubicBezTo>
                    <a:pt x="67" y="135"/>
                    <a:pt x="67" y="135"/>
                    <a:pt x="67" y="135"/>
                  </a:cubicBezTo>
                  <a:cubicBezTo>
                    <a:pt x="66" y="124"/>
                    <a:pt x="66" y="124"/>
                    <a:pt x="66" y="124"/>
                  </a:cubicBezTo>
                  <a:cubicBezTo>
                    <a:pt x="64" y="129"/>
                    <a:pt x="61" y="132"/>
                    <a:pt x="58" y="135"/>
                  </a:cubicBezTo>
                  <a:cubicBezTo>
                    <a:pt x="54" y="138"/>
                    <a:pt x="49" y="139"/>
                    <a:pt x="44" y="140"/>
                  </a:cubicBezTo>
                  <a:cubicBezTo>
                    <a:pt x="38" y="141"/>
                    <a:pt x="33" y="140"/>
                    <a:pt x="29" y="139"/>
                  </a:cubicBezTo>
                  <a:cubicBezTo>
                    <a:pt x="25" y="137"/>
                    <a:pt x="22" y="135"/>
                    <a:pt x="19" y="132"/>
                  </a:cubicBezTo>
                  <a:cubicBezTo>
                    <a:pt x="17" y="128"/>
                    <a:pt x="15" y="125"/>
                    <a:pt x="14" y="121"/>
                  </a:cubicBezTo>
                  <a:cubicBezTo>
                    <a:pt x="14" y="118"/>
                    <a:pt x="12" y="110"/>
                    <a:pt x="11" y="9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105"/>
                    <a:pt x="53" y="111"/>
                    <a:pt x="54" y="113"/>
                  </a:cubicBezTo>
                  <a:cubicBezTo>
                    <a:pt x="55" y="114"/>
                    <a:pt x="56" y="115"/>
                    <a:pt x="59" y="115"/>
                  </a:cubicBezTo>
                  <a:cubicBezTo>
                    <a:pt x="62" y="114"/>
                    <a:pt x="64" y="113"/>
                    <a:pt x="64" y="111"/>
                  </a:cubicBezTo>
                  <a:cubicBezTo>
                    <a:pt x="64" y="109"/>
                    <a:pt x="64" y="103"/>
                    <a:pt x="62" y="92"/>
                  </a:cubicBezTo>
                  <a:cubicBezTo>
                    <a:pt x="51" y="5"/>
                    <a:pt x="51" y="5"/>
                    <a:pt x="51" y="5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421"/>
            <p:cNvSpPr>
              <a:spLocks/>
            </p:cNvSpPr>
            <p:nvPr/>
          </p:nvSpPr>
          <p:spPr bwMode="auto">
            <a:xfrm>
              <a:off x="7243763" y="2895601"/>
              <a:ext cx="298450" cy="280988"/>
            </a:xfrm>
            <a:custGeom>
              <a:avLst/>
              <a:gdLst>
                <a:gd name="T0" fmla="*/ 39 w 157"/>
                <a:gd name="T1" fmla="*/ 13 h 148"/>
                <a:gd name="T2" fmla="*/ 40 w 157"/>
                <a:gd name="T3" fmla="*/ 26 h 148"/>
                <a:gd name="T4" fmla="*/ 49 w 157"/>
                <a:gd name="T5" fmla="*/ 13 h 148"/>
                <a:gd name="T6" fmla="*/ 63 w 157"/>
                <a:gd name="T7" fmla="*/ 8 h 148"/>
                <a:gd name="T8" fmla="*/ 90 w 157"/>
                <a:gd name="T9" fmla="*/ 19 h 148"/>
                <a:gd name="T10" fmla="*/ 100 w 157"/>
                <a:gd name="T11" fmla="*/ 7 h 148"/>
                <a:gd name="T12" fmla="*/ 114 w 157"/>
                <a:gd name="T13" fmla="*/ 1 h 148"/>
                <a:gd name="T14" fmla="*/ 131 w 157"/>
                <a:gd name="T15" fmla="*/ 4 h 148"/>
                <a:gd name="T16" fmla="*/ 141 w 157"/>
                <a:gd name="T17" fmla="*/ 15 h 148"/>
                <a:gd name="T18" fmla="*/ 146 w 157"/>
                <a:gd name="T19" fmla="*/ 38 h 148"/>
                <a:gd name="T20" fmla="*/ 157 w 157"/>
                <a:gd name="T21" fmla="*/ 130 h 148"/>
                <a:gd name="T22" fmla="*/ 119 w 157"/>
                <a:gd name="T23" fmla="*/ 135 h 148"/>
                <a:gd name="T24" fmla="*/ 108 w 157"/>
                <a:gd name="T25" fmla="*/ 50 h 148"/>
                <a:gd name="T26" fmla="*/ 104 w 157"/>
                <a:gd name="T27" fmla="*/ 30 h 148"/>
                <a:gd name="T28" fmla="*/ 99 w 157"/>
                <a:gd name="T29" fmla="*/ 26 h 148"/>
                <a:gd name="T30" fmla="*/ 94 w 157"/>
                <a:gd name="T31" fmla="*/ 31 h 148"/>
                <a:gd name="T32" fmla="*/ 95 w 157"/>
                <a:gd name="T33" fmla="*/ 52 h 148"/>
                <a:gd name="T34" fmla="*/ 106 w 157"/>
                <a:gd name="T35" fmla="*/ 136 h 148"/>
                <a:gd name="T36" fmla="*/ 68 w 157"/>
                <a:gd name="T37" fmla="*/ 141 h 148"/>
                <a:gd name="T38" fmla="*/ 57 w 157"/>
                <a:gd name="T39" fmla="*/ 59 h 148"/>
                <a:gd name="T40" fmla="*/ 53 w 157"/>
                <a:gd name="T41" fmla="*/ 36 h 148"/>
                <a:gd name="T42" fmla="*/ 48 w 157"/>
                <a:gd name="T43" fmla="*/ 33 h 148"/>
                <a:gd name="T44" fmla="*/ 43 w 157"/>
                <a:gd name="T45" fmla="*/ 36 h 148"/>
                <a:gd name="T46" fmla="*/ 42 w 157"/>
                <a:gd name="T47" fmla="*/ 41 h 148"/>
                <a:gd name="T48" fmla="*/ 43 w 157"/>
                <a:gd name="T49" fmla="*/ 53 h 148"/>
                <a:gd name="T50" fmla="*/ 55 w 157"/>
                <a:gd name="T51" fmla="*/ 143 h 148"/>
                <a:gd name="T52" fmla="*/ 17 w 157"/>
                <a:gd name="T53" fmla="*/ 148 h 148"/>
                <a:gd name="T54" fmla="*/ 0 w 157"/>
                <a:gd name="T55" fmla="*/ 18 h 148"/>
                <a:gd name="T56" fmla="*/ 39 w 157"/>
                <a:gd name="T57" fmla="*/ 13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7" h="148">
                  <a:moveTo>
                    <a:pt x="39" y="13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42" y="20"/>
                    <a:pt x="46" y="16"/>
                    <a:pt x="49" y="13"/>
                  </a:cubicBezTo>
                  <a:cubicBezTo>
                    <a:pt x="53" y="10"/>
                    <a:pt x="58" y="8"/>
                    <a:pt x="63" y="8"/>
                  </a:cubicBezTo>
                  <a:cubicBezTo>
                    <a:pt x="74" y="6"/>
                    <a:pt x="83" y="10"/>
                    <a:pt x="90" y="19"/>
                  </a:cubicBezTo>
                  <a:cubicBezTo>
                    <a:pt x="93" y="14"/>
                    <a:pt x="96" y="10"/>
                    <a:pt x="100" y="7"/>
                  </a:cubicBezTo>
                  <a:cubicBezTo>
                    <a:pt x="104" y="4"/>
                    <a:pt x="108" y="2"/>
                    <a:pt x="114" y="1"/>
                  </a:cubicBezTo>
                  <a:cubicBezTo>
                    <a:pt x="120" y="0"/>
                    <a:pt x="126" y="1"/>
                    <a:pt x="131" y="4"/>
                  </a:cubicBezTo>
                  <a:cubicBezTo>
                    <a:pt x="136" y="7"/>
                    <a:pt x="139" y="10"/>
                    <a:pt x="141" y="15"/>
                  </a:cubicBezTo>
                  <a:cubicBezTo>
                    <a:pt x="143" y="19"/>
                    <a:pt x="144" y="27"/>
                    <a:pt x="146" y="38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7" y="39"/>
                    <a:pt x="106" y="32"/>
                    <a:pt x="104" y="30"/>
                  </a:cubicBezTo>
                  <a:cubicBezTo>
                    <a:pt x="103" y="27"/>
                    <a:pt x="101" y="26"/>
                    <a:pt x="99" y="26"/>
                  </a:cubicBezTo>
                  <a:cubicBezTo>
                    <a:pt x="96" y="27"/>
                    <a:pt x="94" y="28"/>
                    <a:pt x="94" y="31"/>
                  </a:cubicBezTo>
                  <a:cubicBezTo>
                    <a:pt x="93" y="34"/>
                    <a:pt x="94" y="41"/>
                    <a:pt x="95" y="52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46"/>
                    <a:pt x="54" y="39"/>
                    <a:pt x="53" y="36"/>
                  </a:cubicBezTo>
                  <a:cubicBezTo>
                    <a:pt x="52" y="34"/>
                    <a:pt x="50" y="33"/>
                    <a:pt x="48" y="33"/>
                  </a:cubicBezTo>
                  <a:cubicBezTo>
                    <a:pt x="46" y="33"/>
                    <a:pt x="45" y="34"/>
                    <a:pt x="43" y="36"/>
                  </a:cubicBezTo>
                  <a:cubicBezTo>
                    <a:pt x="42" y="37"/>
                    <a:pt x="42" y="39"/>
                    <a:pt x="42" y="41"/>
                  </a:cubicBezTo>
                  <a:cubicBezTo>
                    <a:pt x="42" y="43"/>
                    <a:pt x="43" y="47"/>
                    <a:pt x="43" y="53"/>
                  </a:cubicBezTo>
                  <a:cubicBezTo>
                    <a:pt x="55" y="143"/>
                    <a:pt x="55" y="143"/>
                    <a:pt x="55" y="143"/>
                  </a:cubicBezTo>
                  <a:cubicBezTo>
                    <a:pt x="17" y="148"/>
                    <a:pt x="17" y="148"/>
                    <a:pt x="17" y="14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39" y="13"/>
                  </a:lnTo>
                  <a:close/>
                </a:path>
              </a:pathLst>
            </a:custGeom>
            <a:solidFill>
              <a:srgbClr val="D86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422"/>
            <p:cNvSpPr>
              <a:spLocks noEditPoints="1"/>
            </p:cNvSpPr>
            <p:nvPr/>
          </p:nvSpPr>
          <p:spPr bwMode="auto">
            <a:xfrm>
              <a:off x="2840038" y="2152651"/>
              <a:ext cx="646113" cy="627063"/>
            </a:xfrm>
            <a:custGeom>
              <a:avLst/>
              <a:gdLst>
                <a:gd name="T0" fmla="*/ 317 w 340"/>
                <a:gd name="T1" fmla="*/ 0 h 330"/>
                <a:gd name="T2" fmla="*/ 14 w 340"/>
                <a:gd name="T3" fmla="*/ 41 h 330"/>
                <a:gd name="T4" fmla="*/ 2 w 340"/>
                <a:gd name="T5" fmla="*/ 34 h 330"/>
                <a:gd name="T6" fmla="*/ 6 w 340"/>
                <a:gd name="T7" fmla="*/ 67 h 330"/>
                <a:gd name="T8" fmla="*/ 107 w 340"/>
                <a:gd name="T9" fmla="*/ 53 h 330"/>
                <a:gd name="T10" fmla="*/ 92 w 340"/>
                <a:gd name="T11" fmla="*/ 81 h 330"/>
                <a:gd name="T12" fmla="*/ 12 w 340"/>
                <a:gd name="T13" fmla="*/ 90 h 330"/>
                <a:gd name="T14" fmla="*/ 0 w 340"/>
                <a:gd name="T15" fmla="*/ 82 h 330"/>
                <a:gd name="T16" fmla="*/ 4 w 340"/>
                <a:gd name="T17" fmla="*/ 115 h 330"/>
                <a:gd name="T18" fmla="*/ 78 w 340"/>
                <a:gd name="T19" fmla="*/ 107 h 330"/>
                <a:gd name="T20" fmla="*/ 64 w 340"/>
                <a:gd name="T21" fmla="*/ 133 h 330"/>
                <a:gd name="T22" fmla="*/ 17 w 340"/>
                <a:gd name="T23" fmla="*/ 138 h 330"/>
                <a:gd name="T24" fmla="*/ 6 w 340"/>
                <a:gd name="T25" fmla="*/ 131 h 330"/>
                <a:gd name="T26" fmla="*/ 9 w 340"/>
                <a:gd name="T27" fmla="*/ 164 h 330"/>
                <a:gd name="T28" fmla="*/ 50 w 340"/>
                <a:gd name="T29" fmla="*/ 160 h 330"/>
                <a:gd name="T30" fmla="*/ 14 w 340"/>
                <a:gd name="T31" fmla="*/ 226 h 330"/>
                <a:gd name="T32" fmla="*/ 48 w 340"/>
                <a:gd name="T33" fmla="*/ 223 h 330"/>
                <a:gd name="T34" fmla="*/ 60 w 340"/>
                <a:gd name="T35" fmla="*/ 330 h 330"/>
                <a:gd name="T36" fmla="*/ 325 w 340"/>
                <a:gd name="T37" fmla="*/ 301 h 330"/>
                <a:gd name="T38" fmla="*/ 309 w 340"/>
                <a:gd name="T39" fmla="*/ 155 h 330"/>
                <a:gd name="T40" fmla="*/ 98 w 340"/>
                <a:gd name="T41" fmla="*/ 178 h 330"/>
                <a:gd name="T42" fmla="*/ 111 w 340"/>
                <a:gd name="T43" fmla="*/ 153 h 330"/>
                <a:gd name="T44" fmla="*/ 326 w 340"/>
                <a:gd name="T45" fmla="*/ 130 h 330"/>
                <a:gd name="T46" fmla="*/ 333 w 340"/>
                <a:gd name="T47" fmla="*/ 131 h 330"/>
                <a:gd name="T48" fmla="*/ 340 w 340"/>
                <a:gd name="T49" fmla="*/ 139 h 330"/>
                <a:gd name="T50" fmla="*/ 336 w 340"/>
                <a:gd name="T51" fmla="*/ 104 h 330"/>
                <a:gd name="T52" fmla="*/ 125 w 340"/>
                <a:gd name="T53" fmla="*/ 127 h 330"/>
                <a:gd name="T54" fmla="*/ 138 w 340"/>
                <a:gd name="T55" fmla="*/ 101 h 330"/>
                <a:gd name="T56" fmla="*/ 321 w 340"/>
                <a:gd name="T57" fmla="*/ 81 h 330"/>
                <a:gd name="T58" fmla="*/ 328 w 340"/>
                <a:gd name="T59" fmla="*/ 83 h 330"/>
                <a:gd name="T60" fmla="*/ 334 w 340"/>
                <a:gd name="T61" fmla="*/ 90 h 330"/>
                <a:gd name="T62" fmla="*/ 331 w 340"/>
                <a:gd name="T63" fmla="*/ 55 h 330"/>
                <a:gd name="T64" fmla="*/ 151 w 340"/>
                <a:gd name="T65" fmla="*/ 75 h 330"/>
                <a:gd name="T66" fmla="*/ 166 w 340"/>
                <a:gd name="T67" fmla="*/ 45 h 330"/>
                <a:gd name="T68" fmla="*/ 307 w 340"/>
                <a:gd name="T69" fmla="*/ 26 h 330"/>
                <a:gd name="T70" fmla="*/ 315 w 340"/>
                <a:gd name="T71" fmla="*/ 27 h 330"/>
                <a:gd name="T72" fmla="*/ 321 w 340"/>
                <a:gd name="T73" fmla="*/ 35 h 330"/>
                <a:gd name="T74" fmla="*/ 317 w 340"/>
                <a:gd name="T75" fmla="*/ 0 h 330"/>
                <a:gd name="T76" fmla="*/ 101 w 340"/>
                <a:gd name="T77" fmla="*/ 284 h 330"/>
                <a:gd name="T78" fmla="*/ 276 w 340"/>
                <a:gd name="T79" fmla="*/ 265 h 330"/>
                <a:gd name="T80" fmla="*/ 278 w 340"/>
                <a:gd name="T81" fmla="*/ 282 h 330"/>
                <a:gd name="T82" fmla="*/ 102 w 340"/>
                <a:gd name="T83" fmla="*/ 301 h 330"/>
                <a:gd name="T84" fmla="*/ 101 w 340"/>
                <a:gd name="T85" fmla="*/ 284 h 330"/>
                <a:gd name="T86" fmla="*/ 96 w 340"/>
                <a:gd name="T87" fmla="*/ 243 h 330"/>
                <a:gd name="T88" fmla="*/ 272 w 340"/>
                <a:gd name="T89" fmla="*/ 224 h 330"/>
                <a:gd name="T90" fmla="*/ 273 w 340"/>
                <a:gd name="T91" fmla="*/ 241 h 330"/>
                <a:gd name="T92" fmla="*/ 98 w 340"/>
                <a:gd name="T93" fmla="*/ 260 h 330"/>
                <a:gd name="T94" fmla="*/ 96 w 340"/>
                <a:gd name="T95" fmla="*/ 243 h 330"/>
                <a:gd name="T96" fmla="*/ 92 w 340"/>
                <a:gd name="T97" fmla="*/ 203 h 330"/>
                <a:gd name="T98" fmla="*/ 267 w 340"/>
                <a:gd name="T99" fmla="*/ 184 h 330"/>
                <a:gd name="T100" fmla="*/ 269 w 340"/>
                <a:gd name="T101" fmla="*/ 200 h 330"/>
                <a:gd name="T102" fmla="*/ 94 w 340"/>
                <a:gd name="T103" fmla="*/ 219 h 330"/>
                <a:gd name="T104" fmla="*/ 92 w 340"/>
                <a:gd name="T105" fmla="*/ 20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0" h="330">
                  <a:moveTo>
                    <a:pt x="317" y="0"/>
                  </a:moveTo>
                  <a:cubicBezTo>
                    <a:pt x="14" y="41"/>
                    <a:pt x="14" y="41"/>
                    <a:pt x="14" y="41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92" y="81"/>
                    <a:pt x="92" y="81"/>
                    <a:pt x="92" y="81"/>
                  </a:cubicBezTo>
                  <a:cubicBezTo>
                    <a:pt x="12" y="90"/>
                    <a:pt x="12" y="90"/>
                    <a:pt x="12" y="9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78" y="107"/>
                    <a:pt x="78" y="107"/>
                    <a:pt x="78" y="107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17" y="138"/>
                    <a:pt x="17" y="138"/>
                    <a:pt x="17" y="138"/>
                  </a:cubicBezTo>
                  <a:cubicBezTo>
                    <a:pt x="6" y="131"/>
                    <a:pt x="6" y="131"/>
                    <a:pt x="6" y="131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14" y="226"/>
                    <a:pt x="14" y="226"/>
                    <a:pt x="14" y="226"/>
                  </a:cubicBezTo>
                  <a:cubicBezTo>
                    <a:pt x="48" y="223"/>
                    <a:pt x="48" y="223"/>
                    <a:pt x="48" y="223"/>
                  </a:cubicBezTo>
                  <a:cubicBezTo>
                    <a:pt x="60" y="330"/>
                    <a:pt x="60" y="330"/>
                    <a:pt x="60" y="330"/>
                  </a:cubicBezTo>
                  <a:cubicBezTo>
                    <a:pt x="325" y="301"/>
                    <a:pt x="325" y="301"/>
                    <a:pt x="325" y="301"/>
                  </a:cubicBezTo>
                  <a:cubicBezTo>
                    <a:pt x="309" y="155"/>
                    <a:pt x="309" y="155"/>
                    <a:pt x="309" y="155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111" y="153"/>
                    <a:pt x="111" y="153"/>
                    <a:pt x="111" y="153"/>
                  </a:cubicBezTo>
                  <a:cubicBezTo>
                    <a:pt x="326" y="130"/>
                    <a:pt x="326" y="130"/>
                    <a:pt x="326" y="130"/>
                  </a:cubicBezTo>
                  <a:cubicBezTo>
                    <a:pt x="328" y="130"/>
                    <a:pt x="330" y="130"/>
                    <a:pt x="333" y="131"/>
                  </a:cubicBezTo>
                  <a:cubicBezTo>
                    <a:pt x="336" y="132"/>
                    <a:pt x="338" y="135"/>
                    <a:pt x="340" y="139"/>
                  </a:cubicBezTo>
                  <a:cubicBezTo>
                    <a:pt x="336" y="104"/>
                    <a:pt x="336" y="104"/>
                    <a:pt x="336" y="104"/>
                  </a:cubicBezTo>
                  <a:cubicBezTo>
                    <a:pt x="125" y="127"/>
                    <a:pt x="125" y="127"/>
                    <a:pt x="125" y="127"/>
                  </a:cubicBezTo>
                  <a:cubicBezTo>
                    <a:pt x="138" y="101"/>
                    <a:pt x="138" y="101"/>
                    <a:pt x="138" y="101"/>
                  </a:cubicBezTo>
                  <a:cubicBezTo>
                    <a:pt x="321" y="81"/>
                    <a:pt x="321" y="81"/>
                    <a:pt x="321" y="81"/>
                  </a:cubicBezTo>
                  <a:cubicBezTo>
                    <a:pt x="323" y="81"/>
                    <a:pt x="325" y="81"/>
                    <a:pt x="328" y="83"/>
                  </a:cubicBezTo>
                  <a:cubicBezTo>
                    <a:pt x="331" y="84"/>
                    <a:pt x="333" y="86"/>
                    <a:pt x="334" y="90"/>
                  </a:cubicBezTo>
                  <a:cubicBezTo>
                    <a:pt x="331" y="55"/>
                    <a:pt x="331" y="55"/>
                    <a:pt x="331" y="55"/>
                  </a:cubicBezTo>
                  <a:cubicBezTo>
                    <a:pt x="151" y="75"/>
                    <a:pt x="151" y="75"/>
                    <a:pt x="151" y="75"/>
                  </a:cubicBezTo>
                  <a:cubicBezTo>
                    <a:pt x="166" y="45"/>
                    <a:pt x="166" y="45"/>
                    <a:pt x="166" y="45"/>
                  </a:cubicBezTo>
                  <a:cubicBezTo>
                    <a:pt x="307" y="26"/>
                    <a:pt x="307" y="26"/>
                    <a:pt x="307" y="26"/>
                  </a:cubicBezTo>
                  <a:cubicBezTo>
                    <a:pt x="310" y="26"/>
                    <a:pt x="312" y="26"/>
                    <a:pt x="315" y="27"/>
                  </a:cubicBezTo>
                  <a:cubicBezTo>
                    <a:pt x="317" y="28"/>
                    <a:pt x="320" y="31"/>
                    <a:pt x="321" y="35"/>
                  </a:cubicBezTo>
                  <a:cubicBezTo>
                    <a:pt x="317" y="0"/>
                    <a:pt x="317" y="0"/>
                    <a:pt x="317" y="0"/>
                  </a:cubicBezTo>
                  <a:close/>
                  <a:moveTo>
                    <a:pt x="101" y="284"/>
                  </a:moveTo>
                  <a:cubicBezTo>
                    <a:pt x="276" y="265"/>
                    <a:pt x="276" y="265"/>
                    <a:pt x="276" y="265"/>
                  </a:cubicBezTo>
                  <a:cubicBezTo>
                    <a:pt x="278" y="282"/>
                    <a:pt x="278" y="282"/>
                    <a:pt x="278" y="282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01" y="284"/>
                    <a:pt x="101" y="284"/>
                    <a:pt x="101" y="284"/>
                  </a:cubicBezTo>
                  <a:close/>
                  <a:moveTo>
                    <a:pt x="96" y="243"/>
                  </a:moveTo>
                  <a:cubicBezTo>
                    <a:pt x="272" y="224"/>
                    <a:pt x="272" y="224"/>
                    <a:pt x="272" y="224"/>
                  </a:cubicBezTo>
                  <a:cubicBezTo>
                    <a:pt x="273" y="241"/>
                    <a:pt x="273" y="241"/>
                    <a:pt x="273" y="241"/>
                  </a:cubicBezTo>
                  <a:cubicBezTo>
                    <a:pt x="98" y="260"/>
                    <a:pt x="98" y="260"/>
                    <a:pt x="98" y="260"/>
                  </a:cubicBezTo>
                  <a:cubicBezTo>
                    <a:pt x="96" y="243"/>
                    <a:pt x="96" y="243"/>
                    <a:pt x="96" y="243"/>
                  </a:cubicBezTo>
                  <a:close/>
                  <a:moveTo>
                    <a:pt x="92" y="203"/>
                  </a:moveTo>
                  <a:cubicBezTo>
                    <a:pt x="267" y="184"/>
                    <a:pt x="267" y="184"/>
                    <a:pt x="267" y="184"/>
                  </a:cubicBezTo>
                  <a:cubicBezTo>
                    <a:pt x="269" y="200"/>
                    <a:pt x="269" y="200"/>
                    <a:pt x="269" y="200"/>
                  </a:cubicBezTo>
                  <a:cubicBezTo>
                    <a:pt x="94" y="219"/>
                    <a:pt x="94" y="219"/>
                    <a:pt x="94" y="219"/>
                  </a:cubicBezTo>
                  <a:cubicBezTo>
                    <a:pt x="92" y="203"/>
                    <a:pt x="92" y="203"/>
                    <a:pt x="92" y="203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423"/>
            <p:cNvSpPr>
              <a:spLocks noEditPoints="1"/>
            </p:cNvSpPr>
            <p:nvPr/>
          </p:nvSpPr>
          <p:spPr bwMode="auto">
            <a:xfrm>
              <a:off x="3524250" y="2106613"/>
              <a:ext cx="654050" cy="592138"/>
            </a:xfrm>
            <a:custGeom>
              <a:avLst/>
              <a:gdLst>
                <a:gd name="T0" fmla="*/ 66 w 344"/>
                <a:gd name="T1" fmla="*/ 86 h 311"/>
                <a:gd name="T2" fmla="*/ 52 w 344"/>
                <a:gd name="T3" fmla="*/ 87 h 311"/>
                <a:gd name="T4" fmla="*/ 67 w 344"/>
                <a:gd name="T5" fmla="*/ 6 h 311"/>
                <a:gd name="T6" fmla="*/ 15 w 344"/>
                <a:gd name="T7" fmla="*/ 12 h 311"/>
                <a:gd name="T8" fmla="*/ 22 w 344"/>
                <a:gd name="T9" fmla="*/ 21 h 311"/>
                <a:gd name="T10" fmla="*/ 0 w 344"/>
                <a:gd name="T11" fmla="*/ 129 h 311"/>
                <a:gd name="T12" fmla="*/ 25 w 344"/>
                <a:gd name="T13" fmla="*/ 127 h 311"/>
                <a:gd name="T14" fmla="*/ 45 w 344"/>
                <a:gd name="T15" fmla="*/ 311 h 311"/>
                <a:gd name="T16" fmla="*/ 90 w 344"/>
                <a:gd name="T17" fmla="*/ 306 h 311"/>
                <a:gd name="T18" fmla="*/ 66 w 344"/>
                <a:gd name="T19" fmla="*/ 86 h 311"/>
                <a:gd name="T20" fmla="*/ 315 w 344"/>
                <a:gd name="T21" fmla="*/ 8 h 311"/>
                <a:gd name="T22" fmla="*/ 160 w 344"/>
                <a:gd name="T23" fmla="*/ 25 h 311"/>
                <a:gd name="T24" fmla="*/ 155 w 344"/>
                <a:gd name="T25" fmla="*/ 24 h 311"/>
                <a:gd name="T26" fmla="*/ 161 w 344"/>
                <a:gd name="T27" fmla="*/ 0 h 311"/>
                <a:gd name="T28" fmla="*/ 95 w 344"/>
                <a:gd name="T29" fmla="*/ 7 h 311"/>
                <a:gd name="T30" fmla="*/ 102 w 344"/>
                <a:gd name="T31" fmla="*/ 16 h 311"/>
                <a:gd name="T32" fmla="*/ 79 w 344"/>
                <a:gd name="T33" fmla="*/ 105 h 311"/>
                <a:gd name="T34" fmla="*/ 135 w 344"/>
                <a:gd name="T35" fmla="*/ 99 h 311"/>
                <a:gd name="T36" fmla="*/ 145 w 344"/>
                <a:gd name="T37" fmla="*/ 62 h 311"/>
                <a:gd name="T38" fmla="*/ 273 w 344"/>
                <a:gd name="T39" fmla="*/ 48 h 311"/>
                <a:gd name="T40" fmla="*/ 278 w 344"/>
                <a:gd name="T41" fmla="*/ 94 h 311"/>
                <a:gd name="T42" fmla="*/ 324 w 344"/>
                <a:gd name="T43" fmla="*/ 90 h 311"/>
                <a:gd name="T44" fmla="*/ 315 w 344"/>
                <a:gd name="T45" fmla="*/ 8 h 311"/>
                <a:gd name="T46" fmla="*/ 234 w 344"/>
                <a:gd name="T47" fmla="*/ 96 h 311"/>
                <a:gd name="T48" fmla="*/ 189 w 344"/>
                <a:gd name="T49" fmla="*/ 101 h 311"/>
                <a:gd name="T50" fmla="*/ 206 w 344"/>
                <a:gd name="T51" fmla="*/ 260 h 311"/>
                <a:gd name="T52" fmla="*/ 180 w 344"/>
                <a:gd name="T53" fmla="*/ 263 h 311"/>
                <a:gd name="T54" fmla="*/ 169 w 344"/>
                <a:gd name="T55" fmla="*/ 256 h 311"/>
                <a:gd name="T56" fmla="*/ 173 w 344"/>
                <a:gd name="T57" fmla="*/ 299 h 311"/>
                <a:gd name="T58" fmla="*/ 242 w 344"/>
                <a:gd name="T59" fmla="*/ 291 h 311"/>
                <a:gd name="T60" fmla="*/ 250 w 344"/>
                <a:gd name="T61" fmla="*/ 292 h 311"/>
                <a:gd name="T62" fmla="*/ 256 w 344"/>
                <a:gd name="T63" fmla="*/ 300 h 311"/>
                <a:gd name="T64" fmla="*/ 234 w 344"/>
                <a:gd name="T65" fmla="*/ 96 h 311"/>
                <a:gd name="T66" fmla="*/ 299 w 344"/>
                <a:gd name="T67" fmla="*/ 280 h 311"/>
                <a:gd name="T68" fmla="*/ 344 w 344"/>
                <a:gd name="T69" fmla="*/ 275 h 311"/>
                <a:gd name="T70" fmla="*/ 306 w 344"/>
                <a:gd name="T71" fmla="*/ 135 h 311"/>
                <a:gd name="T72" fmla="*/ 310 w 344"/>
                <a:gd name="T73" fmla="*/ 121 h 311"/>
                <a:gd name="T74" fmla="*/ 258 w 344"/>
                <a:gd name="T75" fmla="*/ 127 h 311"/>
                <a:gd name="T76" fmla="*/ 299 w 344"/>
                <a:gd name="T77" fmla="*/ 280 h 311"/>
                <a:gd name="T78" fmla="*/ 154 w 344"/>
                <a:gd name="T79" fmla="*/ 138 h 311"/>
                <a:gd name="T80" fmla="*/ 102 w 344"/>
                <a:gd name="T81" fmla="*/ 144 h 311"/>
                <a:gd name="T82" fmla="*/ 109 w 344"/>
                <a:gd name="T83" fmla="*/ 157 h 311"/>
                <a:gd name="T84" fmla="*/ 102 w 344"/>
                <a:gd name="T85" fmla="*/ 301 h 311"/>
                <a:gd name="T86" fmla="*/ 146 w 344"/>
                <a:gd name="T87" fmla="*/ 296 h 311"/>
                <a:gd name="T88" fmla="*/ 154 w 344"/>
                <a:gd name="T89" fmla="*/ 13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4" h="311">
                  <a:moveTo>
                    <a:pt x="66" y="86"/>
                  </a:moveTo>
                  <a:cubicBezTo>
                    <a:pt x="52" y="87"/>
                    <a:pt x="52" y="87"/>
                    <a:pt x="52" y="87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45" y="311"/>
                    <a:pt x="45" y="311"/>
                    <a:pt x="45" y="311"/>
                  </a:cubicBezTo>
                  <a:cubicBezTo>
                    <a:pt x="90" y="306"/>
                    <a:pt x="90" y="306"/>
                    <a:pt x="90" y="306"/>
                  </a:cubicBezTo>
                  <a:cubicBezTo>
                    <a:pt x="66" y="86"/>
                    <a:pt x="66" y="86"/>
                    <a:pt x="66" y="86"/>
                  </a:cubicBezTo>
                  <a:close/>
                  <a:moveTo>
                    <a:pt x="315" y="8"/>
                  </a:moveTo>
                  <a:cubicBezTo>
                    <a:pt x="160" y="25"/>
                    <a:pt x="160" y="25"/>
                    <a:pt x="160" y="25"/>
                  </a:cubicBezTo>
                  <a:cubicBezTo>
                    <a:pt x="155" y="24"/>
                    <a:pt x="155" y="24"/>
                    <a:pt x="155" y="24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102" y="16"/>
                    <a:pt x="102" y="16"/>
                    <a:pt x="102" y="16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45" y="62"/>
                    <a:pt x="145" y="62"/>
                    <a:pt x="145" y="62"/>
                  </a:cubicBezTo>
                  <a:cubicBezTo>
                    <a:pt x="273" y="48"/>
                    <a:pt x="273" y="48"/>
                    <a:pt x="273" y="48"/>
                  </a:cubicBezTo>
                  <a:cubicBezTo>
                    <a:pt x="278" y="94"/>
                    <a:pt x="278" y="94"/>
                    <a:pt x="278" y="94"/>
                  </a:cubicBezTo>
                  <a:cubicBezTo>
                    <a:pt x="324" y="90"/>
                    <a:pt x="324" y="90"/>
                    <a:pt x="324" y="90"/>
                  </a:cubicBezTo>
                  <a:cubicBezTo>
                    <a:pt x="315" y="8"/>
                    <a:pt x="315" y="8"/>
                    <a:pt x="315" y="8"/>
                  </a:cubicBezTo>
                  <a:close/>
                  <a:moveTo>
                    <a:pt x="234" y="96"/>
                  </a:moveTo>
                  <a:cubicBezTo>
                    <a:pt x="189" y="101"/>
                    <a:pt x="189" y="101"/>
                    <a:pt x="189" y="101"/>
                  </a:cubicBezTo>
                  <a:cubicBezTo>
                    <a:pt x="206" y="260"/>
                    <a:pt x="206" y="260"/>
                    <a:pt x="206" y="260"/>
                  </a:cubicBezTo>
                  <a:cubicBezTo>
                    <a:pt x="180" y="263"/>
                    <a:pt x="180" y="263"/>
                    <a:pt x="180" y="263"/>
                  </a:cubicBezTo>
                  <a:cubicBezTo>
                    <a:pt x="169" y="256"/>
                    <a:pt x="169" y="256"/>
                    <a:pt x="169" y="256"/>
                  </a:cubicBezTo>
                  <a:cubicBezTo>
                    <a:pt x="173" y="299"/>
                    <a:pt x="173" y="299"/>
                    <a:pt x="173" y="299"/>
                  </a:cubicBezTo>
                  <a:cubicBezTo>
                    <a:pt x="242" y="291"/>
                    <a:pt x="242" y="291"/>
                    <a:pt x="242" y="291"/>
                  </a:cubicBezTo>
                  <a:cubicBezTo>
                    <a:pt x="244" y="291"/>
                    <a:pt x="247" y="292"/>
                    <a:pt x="250" y="292"/>
                  </a:cubicBezTo>
                  <a:cubicBezTo>
                    <a:pt x="252" y="293"/>
                    <a:pt x="254" y="296"/>
                    <a:pt x="256" y="300"/>
                  </a:cubicBezTo>
                  <a:cubicBezTo>
                    <a:pt x="234" y="96"/>
                    <a:pt x="234" y="96"/>
                    <a:pt x="234" y="96"/>
                  </a:cubicBezTo>
                  <a:close/>
                  <a:moveTo>
                    <a:pt x="299" y="280"/>
                  </a:moveTo>
                  <a:cubicBezTo>
                    <a:pt x="344" y="275"/>
                    <a:pt x="344" y="275"/>
                    <a:pt x="344" y="275"/>
                  </a:cubicBezTo>
                  <a:cubicBezTo>
                    <a:pt x="306" y="135"/>
                    <a:pt x="306" y="135"/>
                    <a:pt x="306" y="135"/>
                  </a:cubicBezTo>
                  <a:cubicBezTo>
                    <a:pt x="310" y="121"/>
                    <a:pt x="310" y="121"/>
                    <a:pt x="310" y="121"/>
                  </a:cubicBezTo>
                  <a:cubicBezTo>
                    <a:pt x="258" y="127"/>
                    <a:pt x="258" y="127"/>
                    <a:pt x="258" y="127"/>
                  </a:cubicBezTo>
                  <a:cubicBezTo>
                    <a:pt x="299" y="280"/>
                    <a:pt x="299" y="280"/>
                    <a:pt x="299" y="280"/>
                  </a:cubicBezTo>
                  <a:close/>
                  <a:moveTo>
                    <a:pt x="154" y="138"/>
                  </a:moveTo>
                  <a:cubicBezTo>
                    <a:pt x="102" y="144"/>
                    <a:pt x="102" y="144"/>
                    <a:pt x="102" y="144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146" y="296"/>
                    <a:pt x="146" y="296"/>
                    <a:pt x="146" y="296"/>
                  </a:cubicBezTo>
                  <a:cubicBezTo>
                    <a:pt x="154" y="138"/>
                    <a:pt x="154" y="138"/>
                    <a:pt x="154" y="138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24"/>
            <p:cNvSpPr>
              <a:spLocks noEditPoints="1"/>
            </p:cNvSpPr>
            <p:nvPr/>
          </p:nvSpPr>
          <p:spPr bwMode="auto">
            <a:xfrm>
              <a:off x="4205288" y="2009776"/>
              <a:ext cx="641350" cy="630238"/>
            </a:xfrm>
            <a:custGeom>
              <a:avLst/>
              <a:gdLst>
                <a:gd name="T0" fmla="*/ 259 w 338"/>
                <a:gd name="T1" fmla="*/ 249 h 331"/>
                <a:gd name="T2" fmla="*/ 204 w 338"/>
                <a:gd name="T3" fmla="*/ 255 h 331"/>
                <a:gd name="T4" fmla="*/ 216 w 338"/>
                <a:gd name="T5" fmla="*/ 265 h 331"/>
                <a:gd name="T6" fmla="*/ 221 w 338"/>
                <a:gd name="T7" fmla="*/ 279 h 331"/>
                <a:gd name="T8" fmla="*/ 189 w 338"/>
                <a:gd name="T9" fmla="*/ 282 h 331"/>
                <a:gd name="T10" fmla="*/ 193 w 338"/>
                <a:gd name="T11" fmla="*/ 245 h 331"/>
                <a:gd name="T12" fmla="*/ 285 w 338"/>
                <a:gd name="T13" fmla="*/ 235 h 331"/>
                <a:gd name="T14" fmla="*/ 291 w 338"/>
                <a:gd name="T15" fmla="*/ 287 h 331"/>
                <a:gd name="T16" fmla="*/ 283 w 338"/>
                <a:gd name="T17" fmla="*/ 302 h 331"/>
                <a:gd name="T18" fmla="*/ 338 w 338"/>
                <a:gd name="T19" fmla="*/ 296 h 331"/>
                <a:gd name="T20" fmla="*/ 329 w 338"/>
                <a:gd name="T21" fmla="*/ 209 h 331"/>
                <a:gd name="T22" fmla="*/ 196 w 338"/>
                <a:gd name="T23" fmla="*/ 224 h 331"/>
                <a:gd name="T24" fmla="*/ 198 w 338"/>
                <a:gd name="T25" fmla="*/ 205 h 331"/>
                <a:gd name="T26" fmla="*/ 317 w 338"/>
                <a:gd name="T27" fmla="*/ 192 h 331"/>
                <a:gd name="T28" fmla="*/ 311 w 338"/>
                <a:gd name="T29" fmla="*/ 133 h 331"/>
                <a:gd name="T30" fmla="*/ 205 w 338"/>
                <a:gd name="T31" fmla="*/ 144 h 331"/>
                <a:gd name="T32" fmla="*/ 207 w 338"/>
                <a:gd name="T33" fmla="*/ 129 h 331"/>
                <a:gd name="T34" fmla="*/ 291 w 338"/>
                <a:gd name="T35" fmla="*/ 120 h 331"/>
                <a:gd name="T36" fmla="*/ 298 w 338"/>
                <a:gd name="T37" fmla="*/ 121 h 331"/>
                <a:gd name="T38" fmla="*/ 304 w 338"/>
                <a:gd name="T39" fmla="*/ 129 h 331"/>
                <a:gd name="T40" fmla="*/ 300 w 338"/>
                <a:gd name="T41" fmla="*/ 94 h 331"/>
                <a:gd name="T42" fmla="*/ 80 w 338"/>
                <a:gd name="T43" fmla="*/ 118 h 331"/>
                <a:gd name="T44" fmla="*/ 68 w 338"/>
                <a:gd name="T45" fmla="*/ 111 h 331"/>
                <a:gd name="T46" fmla="*/ 72 w 338"/>
                <a:gd name="T47" fmla="*/ 144 h 331"/>
                <a:gd name="T48" fmla="*/ 158 w 338"/>
                <a:gd name="T49" fmla="*/ 135 h 331"/>
                <a:gd name="T50" fmla="*/ 156 w 338"/>
                <a:gd name="T51" fmla="*/ 150 h 331"/>
                <a:gd name="T52" fmla="*/ 62 w 338"/>
                <a:gd name="T53" fmla="*/ 160 h 331"/>
                <a:gd name="T54" fmla="*/ 69 w 338"/>
                <a:gd name="T55" fmla="*/ 171 h 331"/>
                <a:gd name="T56" fmla="*/ 74 w 338"/>
                <a:gd name="T57" fmla="*/ 218 h 331"/>
                <a:gd name="T58" fmla="*/ 150 w 338"/>
                <a:gd name="T59" fmla="*/ 210 h 331"/>
                <a:gd name="T60" fmla="*/ 148 w 338"/>
                <a:gd name="T61" fmla="*/ 229 h 331"/>
                <a:gd name="T62" fmla="*/ 56 w 338"/>
                <a:gd name="T63" fmla="*/ 239 h 331"/>
                <a:gd name="T64" fmla="*/ 63 w 338"/>
                <a:gd name="T65" fmla="*/ 247 h 331"/>
                <a:gd name="T66" fmla="*/ 72 w 338"/>
                <a:gd name="T67" fmla="*/ 324 h 331"/>
                <a:gd name="T68" fmla="*/ 117 w 338"/>
                <a:gd name="T69" fmla="*/ 319 h 331"/>
                <a:gd name="T70" fmla="*/ 110 w 338"/>
                <a:gd name="T71" fmla="*/ 254 h 331"/>
                <a:gd name="T72" fmla="*/ 145 w 338"/>
                <a:gd name="T73" fmla="*/ 251 h 331"/>
                <a:gd name="T74" fmla="*/ 139 w 338"/>
                <a:gd name="T75" fmla="*/ 310 h 331"/>
                <a:gd name="T76" fmla="*/ 276 w 338"/>
                <a:gd name="T77" fmla="*/ 295 h 331"/>
                <a:gd name="T78" fmla="*/ 259 w 338"/>
                <a:gd name="T79" fmla="*/ 249 h 331"/>
                <a:gd name="T80" fmla="*/ 54 w 338"/>
                <a:gd name="T81" fmla="*/ 106 h 331"/>
                <a:gd name="T82" fmla="*/ 313 w 338"/>
                <a:gd name="T83" fmla="*/ 78 h 331"/>
                <a:gd name="T84" fmla="*/ 304 w 338"/>
                <a:gd name="T85" fmla="*/ 0 h 331"/>
                <a:gd name="T86" fmla="*/ 0 w 338"/>
                <a:gd name="T87" fmla="*/ 33 h 331"/>
                <a:gd name="T88" fmla="*/ 8 w 338"/>
                <a:gd name="T89" fmla="*/ 43 h 331"/>
                <a:gd name="T90" fmla="*/ 14 w 338"/>
                <a:gd name="T91" fmla="*/ 331 h 331"/>
                <a:gd name="T92" fmla="*/ 56 w 338"/>
                <a:gd name="T93" fmla="*/ 326 h 331"/>
                <a:gd name="T94" fmla="*/ 54 w 338"/>
                <a:gd name="T95" fmla="*/ 106 h 331"/>
                <a:gd name="T96" fmla="*/ 54 w 338"/>
                <a:gd name="T97" fmla="*/ 78 h 331"/>
                <a:gd name="T98" fmla="*/ 53 w 338"/>
                <a:gd name="T99" fmla="*/ 52 h 331"/>
                <a:gd name="T100" fmla="*/ 262 w 338"/>
                <a:gd name="T101" fmla="*/ 30 h 331"/>
                <a:gd name="T102" fmla="*/ 265 w 338"/>
                <a:gd name="T103" fmla="*/ 56 h 331"/>
                <a:gd name="T104" fmla="*/ 54 w 338"/>
                <a:gd name="T105" fmla="*/ 78 h 331"/>
                <a:gd name="T106" fmla="*/ 268 w 338"/>
                <a:gd name="T107" fmla="*/ 176 h 331"/>
                <a:gd name="T108" fmla="*/ 200 w 338"/>
                <a:gd name="T109" fmla="*/ 183 h 331"/>
                <a:gd name="T110" fmla="*/ 202 w 338"/>
                <a:gd name="T111" fmla="*/ 166 h 331"/>
                <a:gd name="T112" fmla="*/ 266 w 338"/>
                <a:gd name="T113" fmla="*/ 159 h 331"/>
                <a:gd name="T114" fmla="*/ 268 w 338"/>
                <a:gd name="T115" fmla="*/ 176 h 331"/>
                <a:gd name="T116" fmla="*/ 114 w 338"/>
                <a:gd name="T117" fmla="*/ 175 h 331"/>
                <a:gd name="T118" fmla="*/ 154 w 338"/>
                <a:gd name="T119" fmla="*/ 171 h 331"/>
                <a:gd name="T120" fmla="*/ 152 w 338"/>
                <a:gd name="T121" fmla="*/ 188 h 331"/>
                <a:gd name="T122" fmla="*/ 116 w 338"/>
                <a:gd name="T123" fmla="*/ 192 h 331"/>
                <a:gd name="T124" fmla="*/ 114 w 338"/>
                <a:gd name="T125" fmla="*/ 17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331">
                  <a:moveTo>
                    <a:pt x="259" y="249"/>
                  </a:moveTo>
                  <a:cubicBezTo>
                    <a:pt x="204" y="255"/>
                    <a:pt x="204" y="255"/>
                    <a:pt x="204" y="255"/>
                  </a:cubicBezTo>
                  <a:cubicBezTo>
                    <a:pt x="216" y="265"/>
                    <a:pt x="216" y="265"/>
                    <a:pt x="216" y="265"/>
                  </a:cubicBezTo>
                  <a:cubicBezTo>
                    <a:pt x="221" y="279"/>
                    <a:pt x="221" y="279"/>
                    <a:pt x="221" y="279"/>
                  </a:cubicBezTo>
                  <a:cubicBezTo>
                    <a:pt x="189" y="282"/>
                    <a:pt x="189" y="282"/>
                    <a:pt x="189" y="282"/>
                  </a:cubicBezTo>
                  <a:cubicBezTo>
                    <a:pt x="193" y="245"/>
                    <a:pt x="193" y="245"/>
                    <a:pt x="193" y="245"/>
                  </a:cubicBezTo>
                  <a:cubicBezTo>
                    <a:pt x="285" y="235"/>
                    <a:pt x="285" y="235"/>
                    <a:pt x="285" y="235"/>
                  </a:cubicBezTo>
                  <a:cubicBezTo>
                    <a:pt x="291" y="287"/>
                    <a:pt x="291" y="287"/>
                    <a:pt x="291" y="287"/>
                  </a:cubicBezTo>
                  <a:cubicBezTo>
                    <a:pt x="283" y="302"/>
                    <a:pt x="283" y="302"/>
                    <a:pt x="283" y="302"/>
                  </a:cubicBezTo>
                  <a:cubicBezTo>
                    <a:pt x="338" y="296"/>
                    <a:pt x="338" y="296"/>
                    <a:pt x="338" y="296"/>
                  </a:cubicBezTo>
                  <a:cubicBezTo>
                    <a:pt x="329" y="209"/>
                    <a:pt x="329" y="209"/>
                    <a:pt x="329" y="209"/>
                  </a:cubicBezTo>
                  <a:cubicBezTo>
                    <a:pt x="196" y="224"/>
                    <a:pt x="196" y="224"/>
                    <a:pt x="196" y="224"/>
                  </a:cubicBezTo>
                  <a:cubicBezTo>
                    <a:pt x="198" y="205"/>
                    <a:pt x="198" y="205"/>
                    <a:pt x="198" y="205"/>
                  </a:cubicBezTo>
                  <a:cubicBezTo>
                    <a:pt x="317" y="192"/>
                    <a:pt x="317" y="192"/>
                    <a:pt x="317" y="192"/>
                  </a:cubicBezTo>
                  <a:cubicBezTo>
                    <a:pt x="311" y="133"/>
                    <a:pt x="311" y="133"/>
                    <a:pt x="311" y="133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7" y="129"/>
                    <a:pt x="207" y="129"/>
                    <a:pt x="207" y="129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20"/>
                    <a:pt x="295" y="121"/>
                    <a:pt x="298" y="121"/>
                  </a:cubicBezTo>
                  <a:cubicBezTo>
                    <a:pt x="301" y="122"/>
                    <a:pt x="303" y="125"/>
                    <a:pt x="304" y="129"/>
                  </a:cubicBezTo>
                  <a:cubicBezTo>
                    <a:pt x="300" y="94"/>
                    <a:pt x="300" y="94"/>
                    <a:pt x="300" y="94"/>
                  </a:cubicBezTo>
                  <a:cubicBezTo>
                    <a:pt x="80" y="118"/>
                    <a:pt x="80" y="118"/>
                    <a:pt x="80" y="118"/>
                  </a:cubicBezTo>
                  <a:cubicBezTo>
                    <a:pt x="68" y="111"/>
                    <a:pt x="68" y="111"/>
                    <a:pt x="68" y="111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62" y="160"/>
                    <a:pt x="62" y="160"/>
                    <a:pt x="62" y="160"/>
                  </a:cubicBezTo>
                  <a:cubicBezTo>
                    <a:pt x="69" y="171"/>
                    <a:pt x="69" y="171"/>
                    <a:pt x="69" y="171"/>
                  </a:cubicBezTo>
                  <a:cubicBezTo>
                    <a:pt x="74" y="218"/>
                    <a:pt x="74" y="218"/>
                    <a:pt x="74" y="218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48" y="229"/>
                    <a:pt x="148" y="229"/>
                    <a:pt x="148" y="229"/>
                  </a:cubicBezTo>
                  <a:cubicBezTo>
                    <a:pt x="56" y="239"/>
                    <a:pt x="56" y="239"/>
                    <a:pt x="56" y="239"/>
                  </a:cubicBezTo>
                  <a:cubicBezTo>
                    <a:pt x="63" y="247"/>
                    <a:pt x="63" y="247"/>
                    <a:pt x="63" y="247"/>
                  </a:cubicBezTo>
                  <a:cubicBezTo>
                    <a:pt x="72" y="324"/>
                    <a:pt x="72" y="324"/>
                    <a:pt x="72" y="324"/>
                  </a:cubicBezTo>
                  <a:cubicBezTo>
                    <a:pt x="117" y="319"/>
                    <a:pt x="117" y="319"/>
                    <a:pt x="117" y="319"/>
                  </a:cubicBezTo>
                  <a:cubicBezTo>
                    <a:pt x="110" y="254"/>
                    <a:pt x="110" y="254"/>
                    <a:pt x="110" y="254"/>
                  </a:cubicBezTo>
                  <a:cubicBezTo>
                    <a:pt x="145" y="251"/>
                    <a:pt x="145" y="251"/>
                    <a:pt x="145" y="251"/>
                  </a:cubicBezTo>
                  <a:cubicBezTo>
                    <a:pt x="139" y="310"/>
                    <a:pt x="139" y="310"/>
                    <a:pt x="139" y="310"/>
                  </a:cubicBezTo>
                  <a:cubicBezTo>
                    <a:pt x="276" y="295"/>
                    <a:pt x="276" y="295"/>
                    <a:pt x="276" y="295"/>
                  </a:cubicBezTo>
                  <a:cubicBezTo>
                    <a:pt x="259" y="249"/>
                    <a:pt x="259" y="249"/>
                    <a:pt x="259" y="249"/>
                  </a:cubicBezTo>
                  <a:close/>
                  <a:moveTo>
                    <a:pt x="54" y="106"/>
                  </a:moveTo>
                  <a:cubicBezTo>
                    <a:pt x="313" y="78"/>
                    <a:pt x="313" y="78"/>
                    <a:pt x="313" y="78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4" y="331"/>
                    <a:pt x="14" y="331"/>
                    <a:pt x="14" y="331"/>
                  </a:cubicBezTo>
                  <a:cubicBezTo>
                    <a:pt x="56" y="326"/>
                    <a:pt x="56" y="326"/>
                    <a:pt x="56" y="326"/>
                  </a:cubicBezTo>
                  <a:cubicBezTo>
                    <a:pt x="54" y="106"/>
                    <a:pt x="54" y="106"/>
                    <a:pt x="54" y="106"/>
                  </a:cubicBezTo>
                  <a:close/>
                  <a:moveTo>
                    <a:pt x="54" y="78"/>
                  </a:moveTo>
                  <a:cubicBezTo>
                    <a:pt x="53" y="52"/>
                    <a:pt x="53" y="52"/>
                    <a:pt x="53" y="52"/>
                  </a:cubicBezTo>
                  <a:cubicBezTo>
                    <a:pt x="262" y="30"/>
                    <a:pt x="262" y="30"/>
                    <a:pt x="262" y="30"/>
                  </a:cubicBezTo>
                  <a:cubicBezTo>
                    <a:pt x="265" y="56"/>
                    <a:pt x="265" y="56"/>
                    <a:pt x="265" y="56"/>
                  </a:cubicBezTo>
                  <a:cubicBezTo>
                    <a:pt x="54" y="78"/>
                    <a:pt x="54" y="78"/>
                    <a:pt x="54" y="78"/>
                  </a:cubicBezTo>
                  <a:close/>
                  <a:moveTo>
                    <a:pt x="268" y="176"/>
                  </a:moveTo>
                  <a:cubicBezTo>
                    <a:pt x="200" y="183"/>
                    <a:pt x="200" y="183"/>
                    <a:pt x="200" y="183"/>
                  </a:cubicBezTo>
                  <a:cubicBezTo>
                    <a:pt x="202" y="166"/>
                    <a:pt x="202" y="166"/>
                    <a:pt x="202" y="166"/>
                  </a:cubicBezTo>
                  <a:cubicBezTo>
                    <a:pt x="266" y="159"/>
                    <a:pt x="266" y="159"/>
                    <a:pt x="266" y="159"/>
                  </a:cubicBezTo>
                  <a:cubicBezTo>
                    <a:pt x="268" y="176"/>
                    <a:pt x="268" y="176"/>
                    <a:pt x="268" y="176"/>
                  </a:cubicBezTo>
                  <a:close/>
                  <a:moveTo>
                    <a:pt x="114" y="175"/>
                  </a:moveTo>
                  <a:cubicBezTo>
                    <a:pt x="154" y="171"/>
                    <a:pt x="154" y="171"/>
                    <a:pt x="154" y="171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4" y="175"/>
                    <a:pt x="114" y="175"/>
                    <a:pt x="114" y="175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425"/>
            <p:cNvSpPr>
              <a:spLocks/>
            </p:cNvSpPr>
            <p:nvPr/>
          </p:nvSpPr>
          <p:spPr bwMode="auto">
            <a:xfrm>
              <a:off x="4864100" y="1938338"/>
              <a:ext cx="615950" cy="615950"/>
            </a:xfrm>
            <a:custGeom>
              <a:avLst/>
              <a:gdLst>
                <a:gd name="T0" fmla="*/ 201 w 324"/>
                <a:gd name="T1" fmla="*/ 162 h 324"/>
                <a:gd name="T2" fmla="*/ 310 w 324"/>
                <a:gd name="T3" fmla="*/ 150 h 324"/>
                <a:gd name="T4" fmla="*/ 317 w 324"/>
                <a:gd name="T5" fmla="*/ 151 h 324"/>
                <a:gd name="T6" fmla="*/ 324 w 324"/>
                <a:gd name="T7" fmla="*/ 159 h 324"/>
                <a:gd name="T8" fmla="*/ 319 w 324"/>
                <a:gd name="T9" fmla="*/ 115 h 324"/>
                <a:gd name="T10" fmla="*/ 197 w 324"/>
                <a:gd name="T11" fmla="*/ 128 h 324"/>
                <a:gd name="T12" fmla="*/ 189 w 324"/>
                <a:gd name="T13" fmla="*/ 47 h 324"/>
                <a:gd name="T14" fmla="*/ 287 w 324"/>
                <a:gd name="T15" fmla="*/ 36 h 324"/>
                <a:gd name="T16" fmla="*/ 294 w 324"/>
                <a:gd name="T17" fmla="*/ 37 h 324"/>
                <a:gd name="T18" fmla="*/ 301 w 324"/>
                <a:gd name="T19" fmla="*/ 45 h 324"/>
                <a:gd name="T20" fmla="*/ 296 w 324"/>
                <a:gd name="T21" fmla="*/ 0 h 324"/>
                <a:gd name="T22" fmla="*/ 12 w 324"/>
                <a:gd name="T23" fmla="*/ 31 h 324"/>
                <a:gd name="T24" fmla="*/ 0 w 324"/>
                <a:gd name="T25" fmla="*/ 23 h 324"/>
                <a:gd name="T26" fmla="*/ 5 w 324"/>
                <a:gd name="T27" fmla="*/ 67 h 324"/>
                <a:gd name="T28" fmla="*/ 143 w 324"/>
                <a:gd name="T29" fmla="*/ 52 h 324"/>
                <a:gd name="T30" fmla="*/ 143 w 324"/>
                <a:gd name="T31" fmla="*/ 52 h 324"/>
                <a:gd name="T32" fmla="*/ 152 w 324"/>
                <a:gd name="T33" fmla="*/ 132 h 324"/>
                <a:gd name="T34" fmla="*/ 14 w 324"/>
                <a:gd name="T35" fmla="*/ 147 h 324"/>
                <a:gd name="T36" fmla="*/ 2 w 324"/>
                <a:gd name="T37" fmla="*/ 140 h 324"/>
                <a:gd name="T38" fmla="*/ 6 w 324"/>
                <a:gd name="T39" fmla="*/ 183 h 324"/>
                <a:gd name="T40" fmla="*/ 156 w 324"/>
                <a:gd name="T41" fmla="*/ 167 h 324"/>
                <a:gd name="T42" fmla="*/ 168 w 324"/>
                <a:gd name="T43" fmla="*/ 280 h 324"/>
                <a:gd name="T44" fmla="*/ 97 w 324"/>
                <a:gd name="T45" fmla="*/ 288 h 324"/>
                <a:gd name="T46" fmla="*/ 86 w 324"/>
                <a:gd name="T47" fmla="*/ 281 h 324"/>
                <a:gd name="T48" fmla="*/ 91 w 324"/>
                <a:gd name="T49" fmla="*/ 324 h 324"/>
                <a:gd name="T50" fmla="*/ 206 w 324"/>
                <a:gd name="T51" fmla="*/ 312 h 324"/>
                <a:gd name="T52" fmla="*/ 211 w 324"/>
                <a:gd name="T53" fmla="*/ 313 h 324"/>
                <a:gd name="T54" fmla="*/ 218 w 324"/>
                <a:gd name="T55" fmla="*/ 321 h 324"/>
                <a:gd name="T56" fmla="*/ 201 w 324"/>
                <a:gd name="T57" fmla="*/ 16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4" h="324">
                  <a:moveTo>
                    <a:pt x="201" y="162"/>
                  </a:moveTo>
                  <a:cubicBezTo>
                    <a:pt x="310" y="150"/>
                    <a:pt x="310" y="150"/>
                    <a:pt x="310" y="150"/>
                  </a:cubicBezTo>
                  <a:cubicBezTo>
                    <a:pt x="312" y="150"/>
                    <a:pt x="314" y="150"/>
                    <a:pt x="317" y="151"/>
                  </a:cubicBezTo>
                  <a:cubicBezTo>
                    <a:pt x="320" y="153"/>
                    <a:pt x="322" y="155"/>
                    <a:pt x="324" y="159"/>
                  </a:cubicBezTo>
                  <a:cubicBezTo>
                    <a:pt x="319" y="115"/>
                    <a:pt x="319" y="115"/>
                    <a:pt x="319" y="115"/>
                  </a:cubicBezTo>
                  <a:cubicBezTo>
                    <a:pt x="197" y="128"/>
                    <a:pt x="197" y="128"/>
                    <a:pt x="197" y="128"/>
                  </a:cubicBezTo>
                  <a:cubicBezTo>
                    <a:pt x="189" y="47"/>
                    <a:pt x="189" y="47"/>
                    <a:pt x="189" y="47"/>
                  </a:cubicBezTo>
                  <a:cubicBezTo>
                    <a:pt x="287" y="36"/>
                    <a:pt x="287" y="36"/>
                    <a:pt x="287" y="36"/>
                  </a:cubicBezTo>
                  <a:cubicBezTo>
                    <a:pt x="289" y="36"/>
                    <a:pt x="291" y="36"/>
                    <a:pt x="294" y="37"/>
                  </a:cubicBezTo>
                  <a:cubicBezTo>
                    <a:pt x="297" y="38"/>
                    <a:pt x="299" y="41"/>
                    <a:pt x="301" y="45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43" y="52"/>
                    <a:pt x="143" y="52"/>
                    <a:pt x="143" y="52"/>
                  </a:cubicBezTo>
                  <a:cubicBezTo>
                    <a:pt x="152" y="132"/>
                    <a:pt x="152" y="132"/>
                    <a:pt x="152" y="132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2" y="140"/>
                    <a:pt x="2" y="140"/>
                    <a:pt x="2" y="140"/>
                  </a:cubicBezTo>
                  <a:cubicBezTo>
                    <a:pt x="6" y="183"/>
                    <a:pt x="6" y="183"/>
                    <a:pt x="6" y="183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68" y="280"/>
                    <a:pt x="168" y="280"/>
                    <a:pt x="168" y="280"/>
                  </a:cubicBezTo>
                  <a:cubicBezTo>
                    <a:pt x="97" y="288"/>
                    <a:pt x="97" y="288"/>
                    <a:pt x="97" y="288"/>
                  </a:cubicBezTo>
                  <a:cubicBezTo>
                    <a:pt x="86" y="281"/>
                    <a:pt x="86" y="281"/>
                    <a:pt x="86" y="281"/>
                  </a:cubicBezTo>
                  <a:cubicBezTo>
                    <a:pt x="91" y="324"/>
                    <a:pt x="91" y="324"/>
                    <a:pt x="91" y="324"/>
                  </a:cubicBezTo>
                  <a:cubicBezTo>
                    <a:pt x="206" y="312"/>
                    <a:pt x="206" y="312"/>
                    <a:pt x="206" y="312"/>
                  </a:cubicBezTo>
                  <a:cubicBezTo>
                    <a:pt x="208" y="312"/>
                    <a:pt x="209" y="312"/>
                    <a:pt x="211" y="313"/>
                  </a:cubicBezTo>
                  <a:cubicBezTo>
                    <a:pt x="214" y="314"/>
                    <a:pt x="216" y="317"/>
                    <a:pt x="218" y="321"/>
                  </a:cubicBezTo>
                  <a:cubicBezTo>
                    <a:pt x="201" y="162"/>
                    <a:pt x="201" y="162"/>
                    <a:pt x="201" y="162"/>
                  </a:cubicBez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426"/>
            <p:cNvSpPr>
              <a:spLocks noEditPoints="1"/>
            </p:cNvSpPr>
            <p:nvPr/>
          </p:nvSpPr>
          <p:spPr bwMode="auto">
            <a:xfrm>
              <a:off x="2905125" y="2809876"/>
              <a:ext cx="1512888" cy="1449388"/>
            </a:xfrm>
            <a:custGeom>
              <a:avLst/>
              <a:gdLst>
                <a:gd name="T0" fmla="*/ 397 w 796"/>
                <a:gd name="T1" fmla="*/ 158 h 762"/>
                <a:gd name="T2" fmla="*/ 11 w 796"/>
                <a:gd name="T3" fmla="*/ 194 h 762"/>
                <a:gd name="T4" fmla="*/ 29 w 796"/>
                <a:gd name="T5" fmla="*/ 117 h 762"/>
                <a:gd name="T6" fmla="*/ 147 w 796"/>
                <a:gd name="T7" fmla="*/ 84 h 762"/>
                <a:gd name="T8" fmla="*/ 249 w 796"/>
                <a:gd name="T9" fmla="*/ 51 h 762"/>
                <a:gd name="T10" fmla="*/ 398 w 796"/>
                <a:gd name="T11" fmla="*/ 78 h 762"/>
                <a:gd name="T12" fmla="*/ 260 w 796"/>
                <a:gd name="T13" fmla="*/ 206 h 762"/>
                <a:gd name="T14" fmla="*/ 366 w 796"/>
                <a:gd name="T15" fmla="*/ 217 h 762"/>
                <a:gd name="T16" fmla="*/ 430 w 796"/>
                <a:gd name="T17" fmla="*/ 258 h 762"/>
                <a:gd name="T18" fmla="*/ 428 w 796"/>
                <a:gd name="T19" fmla="*/ 339 h 762"/>
                <a:gd name="T20" fmla="*/ 283 w 796"/>
                <a:gd name="T21" fmla="*/ 351 h 762"/>
                <a:gd name="T22" fmla="*/ 430 w 796"/>
                <a:gd name="T23" fmla="*/ 384 h 762"/>
                <a:gd name="T24" fmla="*/ 428 w 796"/>
                <a:gd name="T25" fmla="*/ 464 h 762"/>
                <a:gd name="T26" fmla="*/ 297 w 796"/>
                <a:gd name="T27" fmla="*/ 474 h 762"/>
                <a:gd name="T28" fmla="*/ 199 w 796"/>
                <a:gd name="T29" fmla="*/ 760 h 762"/>
                <a:gd name="T30" fmla="*/ 191 w 796"/>
                <a:gd name="T31" fmla="*/ 485 h 762"/>
                <a:gd name="T32" fmla="*/ 42 w 796"/>
                <a:gd name="T33" fmla="*/ 406 h 762"/>
                <a:gd name="T34" fmla="*/ 183 w 796"/>
                <a:gd name="T35" fmla="*/ 410 h 762"/>
                <a:gd name="T36" fmla="*/ 30 w 796"/>
                <a:gd name="T37" fmla="*/ 378 h 762"/>
                <a:gd name="T38" fmla="*/ 48 w 796"/>
                <a:gd name="T39" fmla="*/ 299 h 762"/>
                <a:gd name="T40" fmla="*/ 65 w 796"/>
                <a:gd name="T41" fmla="*/ 250 h 762"/>
                <a:gd name="T42" fmla="*/ 167 w 796"/>
                <a:gd name="T43" fmla="*/ 216 h 762"/>
                <a:gd name="T44" fmla="*/ 241 w 796"/>
                <a:gd name="T45" fmla="*/ 278 h 762"/>
                <a:gd name="T46" fmla="*/ 156 w 796"/>
                <a:gd name="T47" fmla="*/ 753 h 762"/>
                <a:gd name="T48" fmla="*/ 86 w 796"/>
                <a:gd name="T49" fmla="*/ 571 h 762"/>
                <a:gd name="T50" fmla="*/ 178 w 796"/>
                <a:gd name="T51" fmla="*/ 536 h 762"/>
                <a:gd name="T52" fmla="*/ 325 w 796"/>
                <a:gd name="T53" fmla="*/ 521 h 762"/>
                <a:gd name="T54" fmla="*/ 415 w 796"/>
                <a:gd name="T55" fmla="*/ 537 h 762"/>
                <a:gd name="T56" fmla="*/ 378 w 796"/>
                <a:gd name="T57" fmla="*/ 729 h 762"/>
                <a:gd name="T58" fmla="*/ 755 w 796"/>
                <a:gd name="T59" fmla="*/ 100 h 762"/>
                <a:gd name="T60" fmla="*/ 729 w 796"/>
                <a:gd name="T61" fmla="*/ 79 h 762"/>
                <a:gd name="T62" fmla="*/ 564 w 796"/>
                <a:gd name="T63" fmla="*/ 219 h 762"/>
                <a:gd name="T64" fmla="*/ 796 w 796"/>
                <a:gd name="T65" fmla="*/ 293 h 762"/>
                <a:gd name="T66" fmla="*/ 769 w 796"/>
                <a:gd name="T67" fmla="*/ 272 h 762"/>
                <a:gd name="T68" fmla="*/ 783 w 796"/>
                <a:gd name="T69" fmla="*/ 698 h 762"/>
                <a:gd name="T70" fmla="*/ 635 w 796"/>
                <a:gd name="T71" fmla="*/ 288 h 762"/>
                <a:gd name="T72" fmla="*/ 618 w 796"/>
                <a:gd name="T73" fmla="*/ 715 h 762"/>
                <a:gd name="T74" fmla="*/ 511 w 796"/>
                <a:gd name="T75" fmla="*/ 695 h 762"/>
                <a:gd name="T76" fmla="*/ 467 w 796"/>
                <a:gd name="T77" fmla="*/ 49 h 762"/>
                <a:gd name="T78" fmla="*/ 755 w 796"/>
                <a:gd name="T79" fmla="*/ 10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6" h="762">
                  <a:moveTo>
                    <a:pt x="409" y="175"/>
                  </a:moveTo>
                  <a:cubicBezTo>
                    <a:pt x="406" y="166"/>
                    <a:pt x="402" y="161"/>
                    <a:pt x="397" y="158"/>
                  </a:cubicBezTo>
                  <a:cubicBezTo>
                    <a:pt x="392" y="155"/>
                    <a:pt x="388" y="153"/>
                    <a:pt x="383" y="154"/>
                  </a:cubicBezTo>
                  <a:cubicBezTo>
                    <a:pt x="11" y="194"/>
                    <a:pt x="11" y="194"/>
                    <a:pt x="11" y="194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150" y="104"/>
                    <a:pt x="150" y="104"/>
                    <a:pt x="150" y="104"/>
                  </a:cubicBezTo>
                  <a:cubicBezTo>
                    <a:pt x="147" y="84"/>
                    <a:pt x="147" y="84"/>
                    <a:pt x="147" y="8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249" y="51"/>
                    <a:pt x="249" y="51"/>
                    <a:pt x="249" y="51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398" y="78"/>
                    <a:pt x="398" y="78"/>
                    <a:pt x="398" y="78"/>
                  </a:cubicBezTo>
                  <a:lnTo>
                    <a:pt x="409" y="175"/>
                  </a:lnTo>
                  <a:close/>
                  <a:moveTo>
                    <a:pt x="260" y="206"/>
                  </a:moveTo>
                  <a:cubicBezTo>
                    <a:pt x="379" y="193"/>
                    <a:pt x="379" y="193"/>
                    <a:pt x="379" y="193"/>
                  </a:cubicBezTo>
                  <a:cubicBezTo>
                    <a:pt x="366" y="217"/>
                    <a:pt x="366" y="217"/>
                    <a:pt x="366" y="217"/>
                  </a:cubicBezTo>
                  <a:cubicBezTo>
                    <a:pt x="353" y="266"/>
                    <a:pt x="353" y="266"/>
                    <a:pt x="353" y="266"/>
                  </a:cubicBezTo>
                  <a:cubicBezTo>
                    <a:pt x="430" y="258"/>
                    <a:pt x="430" y="258"/>
                    <a:pt x="430" y="258"/>
                  </a:cubicBezTo>
                  <a:cubicBezTo>
                    <a:pt x="441" y="356"/>
                    <a:pt x="441" y="356"/>
                    <a:pt x="441" y="356"/>
                  </a:cubicBezTo>
                  <a:cubicBezTo>
                    <a:pt x="437" y="347"/>
                    <a:pt x="433" y="341"/>
                    <a:pt x="428" y="339"/>
                  </a:cubicBezTo>
                  <a:cubicBezTo>
                    <a:pt x="423" y="336"/>
                    <a:pt x="419" y="335"/>
                    <a:pt x="414" y="335"/>
                  </a:cubicBezTo>
                  <a:cubicBezTo>
                    <a:pt x="283" y="351"/>
                    <a:pt x="283" y="351"/>
                    <a:pt x="283" y="351"/>
                  </a:cubicBezTo>
                  <a:cubicBezTo>
                    <a:pt x="288" y="399"/>
                    <a:pt x="288" y="399"/>
                    <a:pt x="288" y="399"/>
                  </a:cubicBezTo>
                  <a:cubicBezTo>
                    <a:pt x="430" y="384"/>
                    <a:pt x="430" y="384"/>
                    <a:pt x="430" y="384"/>
                  </a:cubicBezTo>
                  <a:cubicBezTo>
                    <a:pt x="440" y="483"/>
                    <a:pt x="440" y="483"/>
                    <a:pt x="440" y="483"/>
                  </a:cubicBezTo>
                  <a:cubicBezTo>
                    <a:pt x="436" y="473"/>
                    <a:pt x="432" y="467"/>
                    <a:pt x="428" y="464"/>
                  </a:cubicBezTo>
                  <a:cubicBezTo>
                    <a:pt x="424" y="462"/>
                    <a:pt x="419" y="461"/>
                    <a:pt x="414" y="461"/>
                  </a:cubicBezTo>
                  <a:cubicBezTo>
                    <a:pt x="297" y="474"/>
                    <a:pt x="297" y="474"/>
                    <a:pt x="297" y="474"/>
                  </a:cubicBezTo>
                  <a:cubicBezTo>
                    <a:pt x="325" y="747"/>
                    <a:pt x="325" y="747"/>
                    <a:pt x="325" y="747"/>
                  </a:cubicBezTo>
                  <a:cubicBezTo>
                    <a:pt x="199" y="760"/>
                    <a:pt x="199" y="760"/>
                    <a:pt x="199" y="760"/>
                  </a:cubicBezTo>
                  <a:cubicBezTo>
                    <a:pt x="216" y="727"/>
                    <a:pt x="216" y="727"/>
                    <a:pt x="216" y="727"/>
                  </a:cubicBezTo>
                  <a:cubicBezTo>
                    <a:pt x="191" y="485"/>
                    <a:pt x="191" y="485"/>
                    <a:pt x="191" y="485"/>
                  </a:cubicBezTo>
                  <a:cubicBezTo>
                    <a:pt x="52" y="500"/>
                    <a:pt x="52" y="500"/>
                    <a:pt x="52" y="500"/>
                  </a:cubicBezTo>
                  <a:cubicBezTo>
                    <a:pt x="42" y="406"/>
                    <a:pt x="42" y="406"/>
                    <a:pt x="42" y="406"/>
                  </a:cubicBezTo>
                  <a:cubicBezTo>
                    <a:pt x="69" y="422"/>
                    <a:pt x="69" y="422"/>
                    <a:pt x="69" y="422"/>
                  </a:cubicBezTo>
                  <a:cubicBezTo>
                    <a:pt x="183" y="410"/>
                    <a:pt x="183" y="410"/>
                    <a:pt x="183" y="410"/>
                  </a:cubicBezTo>
                  <a:cubicBezTo>
                    <a:pt x="179" y="362"/>
                    <a:pt x="179" y="362"/>
                    <a:pt x="179" y="362"/>
                  </a:cubicBezTo>
                  <a:cubicBezTo>
                    <a:pt x="30" y="378"/>
                    <a:pt x="30" y="378"/>
                    <a:pt x="30" y="378"/>
                  </a:cubicBezTo>
                  <a:cubicBezTo>
                    <a:pt x="20" y="282"/>
                    <a:pt x="20" y="282"/>
                    <a:pt x="20" y="282"/>
                  </a:cubicBezTo>
                  <a:cubicBezTo>
                    <a:pt x="48" y="299"/>
                    <a:pt x="48" y="299"/>
                    <a:pt x="48" y="299"/>
                  </a:cubicBezTo>
                  <a:cubicBezTo>
                    <a:pt x="88" y="295"/>
                    <a:pt x="88" y="295"/>
                    <a:pt x="88" y="295"/>
                  </a:cubicBezTo>
                  <a:cubicBezTo>
                    <a:pt x="65" y="250"/>
                    <a:pt x="65" y="250"/>
                    <a:pt x="65" y="250"/>
                  </a:cubicBezTo>
                  <a:cubicBezTo>
                    <a:pt x="47" y="229"/>
                    <a:pt x="47" y="229"/>
                    <a:pt x="47" y="229"/>
                  </a:cubicBezTo>
                  <a:cubicBezTo>
                    <a:pt x="167" y="216"/>
                    <a:pt x="167" y="216"/>
                    <a:pt x="167" y="216"/>
                  </a:cubicBezTo>
                  <a:cubicBezTo>
                    <a:pt x="198" y="283"/>
                    <a:pt x="198" y="283"/>
                    <a:pt x="198" y="283"/>
                  </a:cubicBezTo>
                  <a:cubicBezTo>
                    <a:pt x="241" y="278"/>
                    <a:pt x="241" y="278"/>
                    <a:pt x="241" y="278"/>
                  </a:cubicBezTo>
                  <a:lnTo>
                    <a:pt x="260" y="206"/>
                  </a:lnTo>
                  <a:close/>
                  <a:moveTo>
                    <a:pt x="156" y="753"/>
                  </a:moveTo>
                  <a:cubicBezTo>
                    <a:pt x="75" y="762"/>
                    <a:pt x="75" y="762"/>
                    <a:pt x="75" y="762"/>
                  </a:cubicBezTo>
                  <a:cubicBezTo>
                    <a:pt x="86" y="571"/>
                    <a:pt x="86" y="571"/>
                    <a:pt x="86" y="571"/>
                  </a:cubicBezTo>
                  <a:cubicBezTo>
                    <a:pt x="68" y="548"/>
                    <a:pt x="68" y="548"/>
                    <a:pt x="68" y="548"/>
                  </a:cubicBezTo>
                  <a:cubicBezTo>
                    <a:pt x="178" y="536"/>
                    <a:pt x="178" y="536"/>
                    <a:pt x="178" y="536"/>
                  </a:cubicBezTo>
                  <a:lnTo>
                    <a:pt x="156" y="753"/>
                  </a:lnTo>
                  <a:close/>
                  <a:moveTo>
                    <a:pt x="325" y="521"/>
                  </a:moveTo>
                  <a:cubicBezTo>
                    <a:pt x="430" y="509"/>
                    <a:pt x="430" y="509"/>
                    <a:pt x="430" y="509"/>
                  </a:cubicBezTo>
                  <a:cubicBezTo>
                    <a:pt x="415" y="537"/>
                    <a:pt x="415" y="537"/>
                    <a:pt x="415" y="537"/>
                  </a:cubicBezTo>
                  <a:cubicBezTo>
                    <a:pt x="461" y="720"/>
                    <a:pt x="461" y="720"/>
                    <a:pt x="461" y="720"/>
                  </a:cubicBezTo>
                  <a:cubicBezTo>
                    <a:pt x="378" y="729"/>
                    <a:pt x="378" y="729"/>
                    <a:pt x="378" y="729"/>
                  </a:cubicBezTo>
                  <a:lnTo>
                    <a:pt x="325" y="521"/>
                  </a:lnTo>
                  <a:close/>
                  <a:moveTo>
                    <a:pt x="755" y="100"/>
                  </a:moveTo>
                  <a:cubicBezTo>
                    <a:pt x="751" y="90"/>
                    <a:pt x="747" y="83"/>
                    <a:pt x="743" y="81"/>
                  </a:cubicBezTo>
                  <a:cubicBezTo>
                    <a:pt x="738" y="78"/>
                    <a:pt x="733" y="77"/>
                    <a:pt x="729" y="79"/>
                  </a:cubicBezTo>
                  <a:cubicBezTo>
                    <a:pt x="554" y="109"/>
                    <a:pt x="554" y="109"/>
                    <a:pt x="554" y="109"/>
                  </a:cubicBezTo>
                  <a:cubicBezTo>
                    <a:pt x="564" y="219"/>
                    <a:pt x="564" y="219"/>
                    <a:pt x="564" y="219"/>
                  </a:cubicBezTo>
                  <a:cubicBezTo>
                    <a:pt x="786" y="195"/>
                    <a:pt x="786" y="195"/>
                    <a:pt x="786" y="195"/>
                  </a:cubicBezTo>
                  <a:cubicBezTo>
                    <a:pt x="796" y="293"/>
                    <a:pt x="796" y="293"/>
                    <a:pt x="796" y="293"/>
                  </a:cubicBezTo>
                  <a:cubicBezTo>
                    <a:pt x="792" y="284"/>
                    <a:pt x="787" y="278"/>
                    <a:pt x="783" y="276"/>
                  </a:cubicBezTo>
                  <a:cubicBezTo>
                    <a:pt x="779" y="273"/>
                    <a:pt x="774" y="272"/>
                    <a:pt x="769" y="272"/>
                  </a:cubicBezTo>
                  <a:cubicBezTo>
                    <a:pt x="738" y="276"/>
                    <a:pt x="738" y="276"/>
                    <a:pt x="738" y="276"/>
                  </a:cubicBezTo>
                  <a:cubicBezTo>
                    <a:pt x="783" y="698"/>
                    <a:pt x="783" y="698"/>
                    <a:pt x="783" y="698"/>
                  </a:cubicBezTo>
                  <a:cubicBezTo>
                    <a:pt x="680" y="709"/>
                    <a:pt x="680" y="709"/>
                    <a:pt x="680" y="709"/>
                  </a:cubicBezTo>
                  <a:cubicBezTo>
                    <a:pt x="635" y="288"/>
                    <a:pt x="635" y="288"/>
                    <a:pt x="635" y="288"/>
                  </a:cubicBezTo>
                  <a:cubicBezTo>
                    <a:pt x="573" y="295"/>
                    <a:pt x="573" y="295"/>
                    <a:pt x="573" y="295"/>
                  </a:cubicBezTo>
                  <a:cubicBezTo>
                    <a:pt x="618" y="715"/>
                    <a:pt x="618" y="715"/>
                    <a:pt x="618" y="715"/>
                  </a:cubicBezTo>
                  <a:cubicBezTo>
                    <a:pt x="492" y="729"/>
                    <a:pt x="492" y="729"/>
                    <a:pt x="492" y="729"/>
                  </a:cubicBezTo>
                  <a:cubicBezTo>
                    <a:pt x="511" y="695"/>
                    <a:pt x="511" y="695"/>
                    <a:pt x="511" y="695"/>
                  </a:cubicBezTo>
                  <a:cubicBezTo>
                    <a:pt x="440" y="33"/>
                    <a:pt x="440" y="33"/>
                    <a:pt x="440" y="33"/>
                  </a:cubicBezTo>
                  <a:cubicBezTo>
                    <a:pt x="467" y="49"/>
                    <a:pt x="467" y="49"/>
                    <a:pt x="467" y="49"/>
                  </a:cubicBezTo>
                  <a:cubicBezTo>
                    <a:pt x="744" y="0"/>
                    <a:pt x="744" y="0"/>
                    <a:pt x="744" y="0"/>
                  </a:cubicBezTo>
                  <a:lnTo>
                    <a:pt x="755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27"/>
            <p:cNvSpPr>
              <a:spLocks noEditPoints="1"/>
            </p:cNvSpPr>
            <p:nvPr/>
          </p:nvSpPr>
          <p:spPr bwMode="auto">
            <a:xfrm>
              <a:off x="4487863" y="2697163"/>
              <a:ext cx="847725" cy="785813"/>
            </a:xfrm>
            <a:custGeom>
              <a:avLst/>
              <a:gdLst>
                <a:gd name="T0" fmla="*/ 150 w 446"/>
                <a:gd name="T1" fmla="*/ 408 h 414"/>
                <a:gd name="T2" fmla="*/ 92 w 446"/>
                <a:gd name="T3" fmla="*/ 414 h 414"/>
                <a:gd name="T4" fmla="*/ 78 w 446"/>
                <a:gd name="T5" fmla="*/ 280 h 414"/>
                <a:gd name="T6" fmla="*/ 63 w 446"/>
                <a:gd name="T7" fmla="*/ 312 h 414"/>
                <a:gd name="T8" fmla="*/ 12 w 446"/>
                <a:gd name="T9" fmla="*/ 318 h 414"/>
                <a:gd name="T10" fmla="*/ 105 w 446"/>
                <a:gd name="T11" fmla="*/ 118 h 414"/>
                <a:gd name="T12" fmla="*/ 6 w 446"/>
                <a:gd name="T13" fmla="*/ 128 h 414"/>
                <a:gd name="T14" fmla="*/ 0 w 446"/>
                <a:gd name="T15" fmla="*/ 73 h 414"/>
                <a:gd name="T16" fmla="*/ 15 w 446"/>
                <a:gd name="T17" fmla="*/ 82 h 414"/>
                <a:gd name="T18" fmla="*/ 61 w 446"/>
                <a:gd name="T19" fmla="*/ 77 h 414"/>
                <a:gd name="T20" fmla="*/ 58 w 446"/>
                <a:gd name="T21" fmla="*/ 42 h 414"/>
                <a:gd name="T22" fmla="*/ 48 w 446"/>
                <a:gd name="T23" fmla="*/ 31 h 414"/>
                <a:gd name="T24" fmla="*/ 114 w 446"/>
                <a:gd name="T25" fmla="*/ 24 h 414"/>
                <a:gd name="T26" fmla="*/ 119 w 446"/>
                <a:gd name="T27" fmla="*/ 71 h 414"/>
                <a:gd name="T28" fmla="*/ 179 w 446"/>
                <a:gd name="T29" fmla="*/ 64 h 414"/>
                <a:gd name="T30" fmla="*/ 127 w 446"/>
                <a:gd name="T31" fmla="*/ 175 h 414"/>
                <a:gd name="T32" fmla="*/ 168 w 446"/>
                <a:gd name="T33" fmla="*/ 155 h 414"/>
                <a:gd name="T34" fmla="*/ 179 w 446"/>
                <a:gd name="T35" fmla="*/ 135 h 414"/>
                <a:gd name="T36" fmla="*/ 186 w 446"/>
                <a:gd name="T37" fmla="*/ 199 h 414"/>
                <a:gd name="T38" fmla="*/ 165 w 446"/>
                <a:gd name="T39" fmla="*/ 209 h 414"/>
                <a:gd name="T40" fmla="*/ 201 w 446"/>
                <a:gd name="T41" fmla="*/ 290 h 414"/>
                <a:gd name="T42" fmla="*/ 158 w 446"/>
                <a:gd name="T43" fmla="*/ 294 h 414"/>
                <a:gd name="T44" fmla="*/ 131 w 446"/>
                <a:gd name="T45" fmla="*/ 234 h 414"/>
                <a:gd name="T46" fmla="*/ 150 w 446"/>
                <a:gd name="T47" fmla="*/ 408 h 414"/>
                <a:gd name="T48" fmla="*/ 422 w 446"/>
                <a:gd name="T49" fmla="*/ 162 h 414"/>
                <a:gd name="T50" fmla="*/ 414 w 446"/>
                <a:gd name="T51" fmla="*/ 152 h 414"/>
                <a:gd name="T52" fmla="*/ 405 w 446"/>
                <a:gd name="T53" fmla="*/ 151 h 414"/>
                <a:gd name="T54" fmla="*/ 335 w 446"/>
                <a:gd name="T55" fmla="*/ 158 h 414"/>
                <a:gd name="T56" fmla="*/ 355 w 446"/>
                <a:gd name="T57" fmla="*/ 339 h 414"/>
                <a:gd name="T58" fmla="*/ 440 w 446"/>
                <a:gd name="T59" fmla="*/ 330 h 414"/>
                <a:gd name="T60" fmla="*/ 446 w 446"/>
                <a:gd name="T61" fmla="*/ 386 h 414"/>
                <a:gd name="T62" fmla="*/ 438 w 446"/>
                <a:gd name="T63" fmla="*/ 378 h 414"/>
                <a:gd name="T64" fmla="*/ 429 w 446"/>
                <a:gd name="T65" fmla="*/ 376 h 414"/>
                <a:gd name="T66" fmla="*/ 215 w 446"/>
                <a:gd name="T67" fmla="*/ 399 h 414"/>
                <a:gd name="T68" fmla="*/ 209 w 446"/>
                <a:gd name="T69" fmla="*/ 344 h 414"/>
                <a:gd name="T70" fmla="*/ 224 w 446"/>
                <a:gd name="T71" fmla="*/ 353 h 414"/>
                <a:gd name="T72" fmla="*/ 297 w 446"/>
                <a:gd name="T73" fmla="*/ 345 h 414"/>
                <a:gd name="T74" fmla="*/ 277 w 446"/>
                <a:gd name="T75" fmla="*/ 165 h 414"/>
                <a:gd name="T76" fmla="*/ 191 w 446"/>
                <a:gd name="T77" fmla="*/ 174 h 414"/>
                <a:gd name="T78" fmla="*/ 185 w 446"/>
                <a:gd name="T79" fmla="*/ 119 h 414"/>
                <a:gd name="T80" fmla="*/ 200 w 446"/>
                <a:gd name="T81" fmla="*/ 128 h 414"/>
                <a:gd name="T82" fmla="*/ 273 w 446"/>
                <a:gd name="T83" fmla="*/ 121 h 414"/>
                <a:gd name="T84" fmla="*/ 262 w 446"/>
                <a:gd name="T85" fmla="*/ 18 h 414"/>
                <a:gd name="T86" fmla="*/ 252 w 446"/>
                <a:gd name="T87" fmla="*/ 7 h 414"/>
                <a:gd name="T88" fmla="*/ 318 w 446"/>
                <a:gd name="T89" fmla="*/ 0 h 414"/>
                <a:gd name="T90" fmla="*/ 330 w 446"/>
                <a:gd name="T91" fmla="*/ 114 h 414"/>
                <a:gd name="T92" fmla="*/ 416 w 446"/>
                <a:gd name="T93" fmla="*/ 105 h 414"/>
                <a:gd name="T94" fmla="*/ 422 w 446"/>
                <a:gd name="T95" fmla="*/ 16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6" h="414">
                  <a:moveTo>
                    <a:pt x="150" y="408"/>
                  </a:moveTo>
                  <a:cubicBezTo>
                    <a:pt x="92" y="414"/>
                    <a:pt x="92" y="414"/>
                    <a:pt x="92" y="414"/>
                  </a:cubicBezTo>
                  <a:cubicBezTo>
                    <a:pt x="78" y="280"/>
                    <a:pt x="78" y="280"/>
                    <a:pt x="78" y="280"/>
                  </a:cubicBezTo>
                  <a:cubicBezTo>
                    <a:pt x="63" y="312"/>
                    <a:pt x="63" y="312"/>
                    <a:pt x="63" y="312"/>
                  </a:cubicBezTo>
                  <a:cubicBezTo>
                    <a:pt x="12" y="318"/>
                    <a:pt x="12" y="318"/>
                    <a:pt x="12" y="318"/>
                  </a:cubicBezTo>
                  <a:cubicBezTo>
                    <a:pt x="105" y="118"/>
                    <a:pt x="105" y="118"/>
                    <a:pt x="105" y="11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58" y="42"/>
                    <a:pt x="58" y="42"/>
                    <a:pt x="58" y="42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114" y="24"/>
                    <a:pt x="114" y="24"/>
                    <a:pt x="114" y="24"/>
                  </a:cubicBezTo>
                  <a:cubicBezTo>
                    <a:pt x="119" y="71"/>
                    <a:pt x="119" y="71"/>
                    <a:pt x="119" y="71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27" y="175"/>
                    <a:pt x="127" y="175"/>
                    <a:pt x="127" y="175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201" y="290"/>
                    <a:pt x="201" y="290"/>
                    <a:pt x="201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31" y="234"/>
                    <a:pt x="131" y="234"/>
                    <a:pt x="131" y="234"/>
                  </a:cubicBezTo>
                  <a:lnTo>
                    <a:pt x="150" y="408"/>
                  </a:lnTo>
                  <a:close/>
                  <a:moveTo>
                    <a:pt x="422" y="162"/>
                  </a:moveTo>
                  <a:cubicBezTo>
                    <a:pt x="420" y="157"/>
                    <a:pt x="418" y="153"/>
                    <a:pt x="414" y="152"/>
                  </a:cubicBezTo>
                  <a:cubicBezTo>
                    <a:pt x="410" y="151"/>
                    <a:pt x="407" y="151"/>
                    <a:pt x="405" y="151"/>
                  </a:cubicBezTo>
                  <a:cubicBezTo>
                    <a:pt x="335" y="158"/>
                    <a:pt x="335" y="158"/>
                    <a:pt x="335" y="158"/>
                  </a:cubicBezTo>
                  <a:cubicBezTo>
                    <a:pt x="355" y="339"/>
                    <a:pt x="355" y="339"/>
                    <a:pt x="355" y="339"/>
                  </a:cubicBezTo>
                  <a:cubicBezTo>
                    <a:pt x="440" y="330"/>
                    <a:pt x="440" y="330"/>
                    <a:pt x="440" y="330"/>
                  </a:cubicBezTo>
                  <a:cubicBezTo>
                    <a:pt x="446" y="386"/>
                    <a:pt x="446" y="386"/>
                    <a:pt x="446" y="386"/>
                  </a:cubicBezTo>
                  <a:cubicBezTo>
                    <a:pt x="445" y="382"/>
                    <a:pt x="442" y="379"/>
                    <a:pt x="438" y="378"/>
                  </a:cubicBezTo>
                  <a:cubicBezTo>
                    <a:pt x="435" y="377"/>
                    <a:pt x="432" y="376"/>
                    <a:pt x="429" y="376"/>
                  </a:cubicBezTo>
                  <a:cubicBezTo>
                    <a:pt x="215" y="399"/>
                    <a:pt x="215" y="399"/>
                    <a:pt x="215" y="399"/>
                  </a:cubicBezTo>
                  <a:cubicBezTo>
                    <a:pt x="209" y="344"/>
                    <a:pt x="209" y="344"/>
                    <a:pt x="209" y="344"/>
                  </a:cubicBezTo>
                  <a:cubicBezTo>
                    <a:pt x="224" y="353"/>
                    <a:pt x="224" y="353"/>
                    <a:pt x="224" y="353"/>
                  </a:cubicBezTo>
                  <a:cubicBezTo>
                    <a:pt x="297" y="345"/>
                    <a:pt x="297" y="345"/>
                    <a:pt x="297" y="345"/>
                  </a:cubicBezTo>
                  <a:cubicBezTo>
                    <a:pt x="277" y="165"/>
                    <a:pt x="277" y="165"/>
                    <a:pt x="277" y="165"/>
                  </a:cubicBezTo>
                  <a:cubicBezTo>
                    <a:pt x="191" y="174"/>
                    <a:pt x="191" y="174"/>
                    <a:pt x="191" y="174"/>
                  </a:cubicBezTo>
                  <a:cubicBezTo>
                    <a:pt x="185" y="119"/>
                    <a:pt x="185" y="119"/>
                    <a:pt x="185" y="119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73" y="121"/>
                    <a:pt x="273" y="121"/>
                    <a:pt x="273" y="121"/>
                  </a:cubicBezTo>
                  <a:cubicBezTo>
                    <a:pt x="262" y="18"/>
                    <a:pt x="262" y="18"/>
                    <a:pt x="262" y="18"/>
                  </a:cubicBezTo>
                  <a:cubicBezTo>
                    <a:pt x="252" y="7"/>
                    <a:pt x="252" y="7"/>
                    <a:pt x="252" y="7"/>
                  </a:cubicBezTo>
                  <a:cubicBezTo>
                    <a:pt x="318" y="0"/>
                    <a:pt x="318" y="0"/>
                    <a:pt x="318" y="0"/>
                  </a:cubicBezTo>
                  <a:cubicBezTo>
                    <a:pt x="330" y="114"/>
                    <a:pt x="330" y="114"/>
                    <a:pt x="330" y="114"/>
                  </a:cubicBezTo>
                  <a:cubicBezTo>
                    <a:pt x="416" y="105"/>
                    <a:pt x="416" y="105"/>
                    <a:pt x="416" y="105"/>
                  </a:cubicBezTo>
                  <a:lnTo>
                    <a:pt x="422" y="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428"/>
            <p:cNvSpPr>
              <a:spLocks noEditPoints="1"/>
            </p:cNvSpPr>
            <p:nvPr/>
          </p:nvSpPr>
          <p:spPr bwMode="auto">
            <a:xfrm>
              <a:off x="5335588" y="2611438"/>
              <a:ext cx="831850" cy="795338"/>
            </a:xfrm>
            <a:custGeom>
              <a:avLst/>
              <a:gdLst>
                <a:gd name="T0" fmla="*/ 62 w 438"/>
                <a:gd name="T1" fmla="*/ 38 h 419"/>
                <a:gd name="T2" fmla="*/ 51 w 438"/>
                <a:gd name="T3" fmla="*/ 32 h 419"/>
                <a:gd name="T4" fmla="*/ 346 w 438"/>
                <a:gd name="T5" fmla="*/ 0 h 419"/>
                <a:gd name="T6" fmla="*/ 337 w 438"/>
                <a:gd name="T7" fmla="*/ 9 h 419"/>
                <a:gd name="T8" fmla="*/ 424 w 438"/>
                <a:gd name="T9" fmla="*/ 116 h 419"/>
                <a:gd name="T10" fmla="*/ 368 w 438"/>
                <a:gd name="T11" fmla="*/ 122 h 419"/>
                <a:gd name="T12" fmla="*/ 373 w 438"/>
                <a:gd name="T13" fmla="*/ 166 h 419"/>
                <a:gd name="T14" fmla="*/ 365 w 438"/>
                <a:gd name="T15" fmla="*/ 157 h 419"/>
                <a:gd name="T16" fmla="*/ 356 w 438"/>
                <a:gd name="T17" fmla="*/ 155 h 419"/>
                <a:gd name="T18" fmla="*/ 68 w 438"/>
                <a:gd name="T19" fmla="*/ 186 h 419"/>
                <a:gd name="T20" fmla="*/ 65 w 438"/>
                <a:gd name="T21" fmla="*/ 155 h 419"/>
                <a:gd name="T22" fmla="*/ 0 w 438"/>
                <a:gd name="T23" fmla="*/ 162 h 419"/>
                <a:gd name="T24" fmla="*/ 62 w 438"/>
                <a:gd name="T25" fmla="*/ 38 h 419"/>
                <a:gd name="T26" fmla="*/ 438 w 438"/>
                <a:gd name="T27" fmla="*/ 254 h 419"/>
                <a:gd name="T28" fmla="*/ 430 w 438"/>
                <a:gd name="T29" fmla="*/ 244 h 419"/>
                <a:gd name="T30" fmla="*/ 421 w 438"/>
                <a:gd name="T31" fmla="*/ 243 h 419"/>
                <a:gd name="T32" fmla="*/ 158 w 438"/>
                <a:gd name="T33" fmla="*/ 271 h 419"/>
                <a:gd name="T34" fmla="*/ 124 w 438"/>
                <a:gd name="T35" fmla="*/ 360 h 419"/>
                <a:gd name="T36" fmla="*/ 328 w 438"/>
                <a:gd name="T37" fmla="*/ 320 h 419"/>
                <a:gd name="T38" fmla="*/ 311 w 438"/>
                <a:gd name="T39" fmla="*/ 285 h 419"/>
                <a:gd name="T40" fmla="*/ 378 w 438"/>
                <a:gd name="T41" fmla="*/ 278 h 419"/>
                <a:gd name="T42" fmla="*/ 392 w 438"/>
                <a:gd name="T43" fmla="*/ 307 h 419"/>
                <a:gd name="T44" fmla="*/ 419 w 438"/>
                <a:gd name="T45" fmla="*/ 361 h 419"/>
                <a:gd name="T46" fmla="*/ 437 w 438"/>
                <a:gd name="T47" fmla="*/ 379 h 419"/>
                <a:gd name="T48" fmla="*/ 360 w 438"/>
                <a:gd name="T49" fmla="*/ 387 h 419"/>
                <a:gd name="T50" fmla="*/ 348 w 438"/>
                <a:gd name="T51" fmla="*/ 362 h 419"/>
                <a:gd name="T52" fmla="*/ 50 w 438"/>
                <a:gd name="T53" fmla="*/ 419 h 419"/>
                <a:gd name="T54" fmla="*/ 45 w 438"/>
                <a:gd name="T55" fmla="*/ 375 h 419"/>
                <a:gd name="T56" fmla="*/ 82 w 438"/>
                <a:gd name="T57" fmla="*/ 279 h 419"/>
                <a:gd name="T58" fmla="*/ 13 w 438"/>
                <a:gd name="T59" fmla="*/ 286 h 419"/>
                <a:gd name="T60" fmla="*/ 7 w 438"/>
                <a:gd name="T61" fmla="*/ 231 h 419"/>
                <a:gd name="T62" fmla="*/ 23 w 438"/>
                <a:gd name="T63" fmla="*/ 240 h 419"/>
                <a:gd name="T64" fmla="*/ 432 w 438"/>
                <a:gd name="T65" fmla="*/ 196 h 419"/>
                <a:gd name="T66" fmla="*/ 438 w 438"/>
                <a:gd name="T67" fmla="*/ 254 h 419"/>
                <a:gd name="T68" fmla="*/ 78 w 438"/>
                <a:gd name="T69" fmla="*/ 140 h 419"/>
                <a:gd name="T70" fmla="*/ 344 w 438"/>
                <a:gd name="T71" fmla="*/ 111 h 419"/>
                <a:gd name="T72" fmla="*/ 298 w 438"/>
                <a:gd name="T73" fmla="*/ 53 h 419"/>
                <a:gd name="T74" fmla="*/ 109 w 438"/>
                <a:gd name="T75" fmla="*/ 73 h 419"/>
                <a:gd name="T76" fmla="*/ 77 w 438"/>
                <a:gd name="T77" fmla="*/ 139 h 419"/>
                <a:gd name="T78" fmla="*/ 78 w 438"/>
                <a:gd name="T79" fmla="*/ 140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8" h="419">
                  <a:moveTo>
                    <a:pt x="62" y="38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37" y="9"/>
                    <a:pt x="337" y="9"/>
                    <a:pt x="337" y="9"/>
                  </a:cubicBezTo>
                  <a:cubicBezTo>
                    <a:pt x="424" y="116"/>
                    <a:pt x="424" y="116"/>
                    <a:pt x="424" y="116"/>
                  </a:cubicBezTo>
                  <a:cubicBezTo>
                    <a:pt x="368" y="122"/>
                    <a:pt x="368" y="122"/>
                    <a:pt x="368" y="122"/>
                  </a:cubicBezTo>
                  <a:cubicBezTo>
                    <a:pt x="373" y="166"/>
                    <a:pt x="373" y="166"/>
                    <a:pt x="373" y="166"/>
                  </a:cubicBezTo>
                  <a:cubicBezTo>
                    <a:pt x="371" y="161"/>
                    <a:pt x="369" y="158"/>
                    <a:pt x="365" y="157"/>
                  </a:cubicBezTo>
                  <a:cubicBezTo>
                    <a:pt x="361" y="155"/>
                    <a:pt x="358" y="155"/>
                    <a:pt x="356" y="155"/>
                  </a:cubicBezTo>
                  <a:cubicBezTo>
                    <a:pt x="68" y="186"/>
                    <a:pt x="68" y="186"/>
                    <a:pt x="68" y="186"/>
                  </a:cubicBezTo>
                  <a:cubicBezTo>
                    <a:pt x="65" y="155"/>
                    <a:pt x="65" y="155"/>
                    <a:pt x="65" y="155"/>
                  </a:cubicBezTo>
                  <a:cubicBezTo>
                    <a:pt x="0" y="162"/>
                    <a:pt x="0" y="162"/>
                    <a:pt x="0" y="162"/>
                  </a:cubicBezTo>
                  <a:lnTo>
                    <a:pt x="62" y="38"/>
                  </a:lnTo>
                  <a:close/>
                  <a:moveTo>
                    <a:pt x="438" y="254"/>
                  </a:moveTo>
                  <a:cubicBezTo>
                    <a:pt x="436" y="248"/>
                    <a:pt x="433" y="245"/>
                    <a:pt x="430" y="244"/>
                  </a:cubicBezTo>
                  <a:cubicBezTo>
                    <a:pt x="426" y="243"/>
                    <a:pt x="423" y="242"/>
                    <a:pt x="421" y="243"/>
                  </a:cubicBezTo>
                  <a:cubicBezTo>
                    <a:pt x="158" y="271"/>
                    <a:pt x="158" y="271"/>
                    <a:pt x="158" y="271"/>
                  </a:cubicBezTo>
                  <a:cubicBezTo>
                    <a:pt x="124" y="360"/>
                    <a:pt x="124" y="360"/>
                    <a:pt x="124" y="360"/>
                  </a:cubicBezTo>
                  <a:cubicBezTo>
                    <a:pt x="328" y="320"/>
                    <a:pt x="328" y="320"/>
                    <a:pt x="328" y="320"/>
                  </a:cubicBezTo>
                  <a:cubicBezTo>
                    <a:pt x="311" y="285"/>
                    <a:pt x="311" y="285"/>
                    <a:pt x="311" y="285"/>
                  </a:cubicBezTo>
                  <a:cubicBezTo>
                    <a:pt x="378" y="278"/>
                    <a:pt x="378" y="278"/>
                    <a:pt x="378" y="278"/>
                  </a:cubicBezTo>
                  <a:cubicBezTo>
                    <a:pt x="392" y="307"/>
                    <a:pt x="392" y="307"/>
                    <a:pt x="392" y="307"/>
                  </a:cubicBezTo>
                  <a:cubicBezTo>
                    <a:pt x="419" y="361"/>
                    <a:pt x="419" y="361"/>
                    <a:pt x="419" y="361"/>
                  </a:cubicBezTo>
                  <a:cubicBezTo>
                    <a:pt x="437" y="379"/>
                    <a:pt x="437" y="379"/>
                    <a:pt x="437" y="379"/>
                  </a:cubicBezTo>
                  <a:cubicBezTo>
                    <a:pt x="360" y="387"/>
                    <a:pt x="360" y="387"/>
                    <a:pt x="360" y="387"/>
                  </a:cubicBezTo>
                  <a:cubicBezTo>
                    <a:pt x="348" y="362"/>
                    <a:pt x="348" y="362"/>
                    <a:pt x="348" y="362"/>
                  </a:cubicBezTo>
                  <a:cubicBezTo>
                    <a:pt x="50" y="419"/>
                    <a:pt x="50" y="419"/>
                    <a:pt x="50" y="419"/>
                  </a:cubicBezTo>
                  <a:cubicBezTo>
                    <a:pt x="45" y="375"/>
                    <a:pt x="45" y="375"/>
                    <a:pt x="45" y="375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13" y="286"/>
                    <a:pt x="13" y="286"/>
                    <a:pt x="13" y="286"/>
                  </a:cubicBezTo>
                  <a:cubicBezTo>
                    <a:pt x="7" y="231"/>
                    <a:pt x="7" y="231"/>
                    <a:pt x="7" y="231"/>
                  </a:cubicBezTo>
                  <a:cubicBezTo>
                    <a:pt x="23" y="240"/>
                    <a:pt x="23" y="240"/>
                    <a:pt x="23" y="240"/>
                  </a:cubicBezTo>
                  <a:cubicBezTo>
                    <a:pt x="432" y="196"/>
                    <a:pt x="432" y="196"/>
                    <a:pt x="432" y="196"/>
                  </a:cubicBezTo>
                  <a:lnTo>
                    <a:pt x="438" y="254"/>
                  </a:lnTo>
                  <a:close/>
                  <a:moveTo>
                    <a:pt x="78" y="140"/>
                  </a:moveTo>
                  <a:cubicBezTo>
                    <a:pt x="344" y="111"/>
                    <a:pt x="344" y="111"/>
                    <a:pt x="344" y="111"/>
                  </a:cubicBezTo>
                  <a:cubicBezTo>
                    <a:pt x="298" y="53"/>
                    <a:pt x="298" y="53"/>
                    <a:pt x="298" y="53"/>
                  </a:cubicBezTo>
                  <a:cubicBezTo>
                    <a:pt x="109" y="73"/>
                    <a:pt x="109" y="73"/>
                    <a:pt x="109" y="73"/>
                  </a:cubicBezTo>
                  <a:cubicBezTo>
                    <a:pt x="77" y="139"/>
                    <a:pt x="77" y="139"/>
                    <a:pt x="77" y="139"/>
                  </a:cubicBezTo>
                  <a:lnTo>
                    <a:pt x="78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429"/>
            <p:cNvSpPr>
              <a:spLocks noEditPoints="1"/>
            </p:cNvSpPr>
            <p:nvPr/>
          </p:nvSpPr>
          <p:spPr bwMode="auto">
            <a:xfrm>
              <a:off x="4616450" y="3533776"/>
              <a:ext cx="1130300" cy="1063625"/>
            </a:xfrm>
            <a:custGeom>
              <a:avLst/>
              <a:gdLst>
                <a:gd name="T0" fmla="*/ 232 w 712"/>
                <a:gd name="T1" fmla="*/ 39 h 670"/>
                <a:gd name="T2" fmla="*/ 256 w 712"/>
                <a:gd name="T3" fmla="*/ 261 h 670"/>
                <a:gd name="T4" fmla="*/ 217 w 712"/>
                <a:gd name="T5" fmla="*/ 329 h 670"/>
                <a:gd name="T6" fmla="*/ 264 w 712"/>
                <a:gd name="T7" fmla="*/ 324 h 670"/>
                <a:gd name="T8" fmla="*/ 289 w 712"/>
                <a:gd name="T9" fmla="*/ 564 h 670"/>
                <a:gd name="T10" fmla="*/ 192 w 712"/>
                <a:gd name="T11" fmla="*/ 574 h 670"/>
                <a:gd name="T12" fmla="*/ 207 w 712"/>
                <a:gd name="T13" fmla="*/ 545 h 670"/>
                <a:gd name="T14" fmla="*/ 161 w 712"/>
                <a:gd name="T15" fmla="*/ 118 h 670"/>
                <a:gd name="T16" fmla="*/ 102 w 712"/>
                <a:gd name="T17" fmla="*/ 124 h 670"/>
                <a:gd name="T18" fmla="*/ 159 w 712"/>
                <a:gd name="T19" fmla="*/ 661 h 670"/>
                <a:gd name="T20" fmla="*/ 78 w 712"/>
                <a:gd name="T21" fmla="*/ 670 h 670"/>
                <a:gd name="T22" fmla="*/ 15 w 712"/>
                <a:gd name="T23" fmla="*/ 83 h 670"/>
                <a:gd name="T24" fmla="*/ 0 w 712"/>
                <a:gd name="T25" fmla="*/ 64 h 670"/>
                <a:gd name="T26" fmla="*/ 232 w 712"/>
                <a:gd name="T27" fmla="*/ 39 h 670"/>
                <a:gd name="T28" fmla="*/ 608 w 712"/>
                <a:gd name="T29" fmla="*/ 234 h 670"/>
                <a:gd name="T30" fmla="*/ 527 w 712"/>
                <a:gd name="T31" fmla="*/ 76 h 670"/>
                <a:gd name="T32" fmla="*/ 424 w 712"/>
                <a:gd name="T33" fmla="*/ 88 h 670"/>
                <a:gd name="T34" fmla="*/ 378 w 712"/>
                <a:gd name="T35" fmla="*/ 258 h 670"/>
                <a:gd name="T36" fmla="*/ 273 w 712"/>
                <a:gd name="T37" fmla="*/ 270 h 670"/>
                <a:gd name="T38" fmla="*/ 329 w 712"/>
                <a:gd name="T39" fmla="*/ 58 h 670"/>
                <a:gd name="T40" fmla="*/ 315 w 712"/>
                <a:gd name="T41" fmla="*/ 30 h 670"/>
                <a:gd name="T42" fmla="*/ 594 w 712"/>
                <a:gd name="T43" fmla="*/ 0 h 670"/>
                <a:gd name="T44" fmla="*/ 704 w 712"/>
                <a:gd name="T45" fmla="*/ 224 h 670"/>
                <a:gd name="T46" fmla="*/ 608 w 712"/>
                <a:gd name="T47" fmla="*/ 234 h 670"/>
                <a:gd name="T48" fmla="*/ 424 w 712"/>
                <a:gd name="T49" fmla="*/ 629 h 670"/>
                <a:gd name="T50" fmla="*/ 332 w 712"/>
                <a:gd name="T51" fmla="*/ 640 h 670"/>
                <a:gd name="T52" fmla="*/ 323 w 712"/>
                <a:gd name="T53" fmla="*/ 307 h 670"/>
                <a:gd name="T54" fmla="*/ 308 w 712"/>
                <a:gd name="T55" fmla="*/ 288 h 670"/>
                <a:gd name="T56" fmla="*/ 413 w 712"/>
                <a:gd name="T57" fmla="*/ 277 h 670"/>
                <a:gd name="T58" fmla="*/ 424 w 712"/>
                <a:gd name="T59" fmla="*/ 629 h 670"/>
                <a:gd name="T60" fmla="*/ 712 w 712"/>
                <a:gd name="T61" fmla="*/ 598 h 670"/>
                <a:gd name="T62" fmla="*/ 623 w 712"/>
                <a:gd name="T63" fmla="*/ 607 h 670"/>
                <a:gd name="T64" fmla="*/ 587 w 712"/>
                <a:gd name="T65" fmla="*/ 278 h 670"/>
                <a:gd name="T66" fmla="*/ 572 w 712"/>
                <a:gd name="T67" fmla="*/ 260 h 670"/>
                <a:gd name="T68" fmla="*/ 674 w 712"/>
                <a:gd name="T69" fmla="*/ 248 h 670"/>
                <a:gd name="T70" fmla="*/ 712 w 712"/>
                <a:gd name="T71" fmla="*/ 598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2" h="670">
                  <a:moveTo>
                    <a:pt x="232" y="39"/>
                  </a:moveTo>
                  <a:lnTo>
                    <a:pt x="256" y="261"/>
                  </a:lnTo>
                  <a:lnTo>
                    <a:pt x="217" y="329"/>
                  </a:lnTo>
                  <a:lnTo>
                    <a:pt x="264" y="324"/>
                  </a:lnTo>
                  <a:lnTo>
                    <a:pt x="289" y="564"/>
                  </a:lnTo>
                  <a:lnTo>
                    <a:pt x="192" y="574"/>
                  </a:lnTo>
                  <a:lnTo>
                    <a:pt x="207" y="545"/>
                  </a:lnTo>
                  <a:lnTo>
                    <a:pt x="161" y="118"/>
                  </a:lnTo>
                  <a:lnTo>
                    <a:pt x="102" y="124"/>
                  </a:lnTo>
                  <a:lnTo>
                    <a:pt x="159" y="661"/>
                  </a:lnTo>
                  <a:lnTo>
                    <a:pt x="78" y="670"/>
                  </a:lnTo>
                  <a:lnTo>
                    <a:pt x="15" y="83"/>
                  </a:lnTo>
                  <a:lnTo>
                    <a:pt x="0" y="64"/>
                  </a:lnTo>
                  <a:lnTo>
                    <a:pt x="232" y="39"/>
                  </a:lnTo>
                  <a:close/>
                  <a:moveTo>
                    <a:pt x="608" y="234"/>
                  </a:moveTo>
                  <a:lnTo>
                    <a:pt x="527" y="76"/>
                  </a:lnTo>
                  <a:lnTo>
                    <a:pt x="424" y="88"/>
                  </a:lnTo>
                  <a:lnTo>
                    <a:pt x="378" y="258"/>
                  </a:lnTo>
                  <a:lnTo>
                    <a:pt x="273" y="270"/>
                  </a:lnTo>
                  <a:lnTo>
                    <a:pt x="329" y="58"/>
                  </a:lnTo>
                  <a:lnTo>
                    <a:pt x="315" y="30"/>
                  </a:lnTo>
                  <a:lnTo>
                    <a:pt x="594" y="0"/>
                  </a:lnTo>
                  <a:lnTo>
                    <a:pt x="704" y="224"/>
                  </a:lnTo>
                  <a:lnTo>
                    <a:pt x="608" y="234"/>
                  </a:lnTo>
                  <a:close/>
                  <a:moveTo>
                    <a:pt x="424" y="629"/>
                  </a:moveTo>
                  <a:lnTo>
                    <a:pt x="332" y="640"/>
                  </a:lnTo>
                  <a:lnTo>
                    <a:pt x="323" y="307"/>
                  </a:lnTo>
                  <a:lnTo>
                    <a:pt x="308" y="288"/>
                  </a:lnTo>
                  <a:lnTo>
                    <a:pt x="413" y="277"/>
                  </a:lnTo>
                  <a:lnTo>
                    <a:pt x="424" y="629"/>
                  </a:lnTo>
                  <a:close/>
                  <a:moveTo>
                    <a:pt x="712" y="598"/>
                  </a:moveTo>
                  <a:lnTo>
                    <a:pt x="623" y="607"/>
                  </a:lnTo>
                  <a:lnTo>
                    <a:pt x="587" y="278"/>
                  </a:lnTo>
                  <a:lnTo>
                    <a:pt x="572" y="260"/>
                  </a:lnTo>
                  <a:lnTo>
                    <a:pt x="674" y="248"/>
                  </a:lnTo>
                  <a:lnTo>
                    <a:pt x="712" y="5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30"/>
            <p:cNvSpPr>
              <a:spLocks noEditPoints="1"/>
            </p:cNvSpPr>
            <p:nvPr/>
          </p:nvSpPr>
          <p:spPr bwMode="auto">
            <a:xfrm>
              <a:off x="5792788" y="3405188"/>
              <a:ext cx="1116013" cy="1063625"/>
            </a:xfrm>
            <a:custGeom>
              <a:avLst/>
              <a:gdLst>
                <a:gd name="T0" fmla="*/ 13 w 587"/>
                <a:gd name="T1" fmla="*/ 74 h 560"/>
                <a:gd name="T2" fmla="*/ 0 w 587"/>
                <a:gd name="T3" fmla="*/ 58 h 560"/>
                <a:gd name="T4" fmla="*/ 39 w 587"/>
                <a:gd name="T5" fmla="*/ 54 h 560"/>
                <a:gd name="T6" fmla="*/ 39 w 587"/>
                <a:gd name="T7" fmla="*/ 53 h 560"/>
                <a:gd name="T8" fmla="*/ 532 w 587"/>
                <a:gd name="T9" fmla="*/ 0 h 560"/>
                <a:gd name="T10" fmla="*/ 554 w 587"/>
                <a:gd name="T11" fmla="*/ 200 h 560"/>
                <a:gd name="T12" fmla="*/ 543 w 587"/>
                <a:gd name="T13" fmla="*/ 187 h 560"/>
                <a:gd name="T14" fmla="*/ 531 w 587"/>
                <a:gd name="T15" fmla="*/ 185 h 560"/>
                <a:gd name="T16" fmla="*/ 87 w 587"/>
                <a:gd name="T17" fmla="*/ 233 h 560"/>
                <a:gd name="T18" fmla="*/ 100 w 587"/>
                <a:gd name="T19" fmla="*/ 552 h 560"/>
                <a:gd name="T20" fmla="*/ 32 w 587"/>
                <a:gd name="T21" fmla="*/ 560 h 560"/>
                <a:gd name="T22" fmla="*/ 13 w 587"/>
                <a:gd name="T23" fmla="*/ 74 h 560"/>
                <a:gd name="T24" fmla="*/ 86 w 587"/>
                <a:gd name="T25" fmla="*/ 185 h 560"/>
                <a:gd name="T26" fmla="*/ 471 w 587"/>
                <a:gd name="T27" fmla="*/ 144 h 560"/>
                <a:gd name="T28" fmla="*/ 461 w 587"/>
                <a:gd name="T29" fmla="*/ 55 h 560"/>
                <a:gd name="T30" fmla="*/ 82 w 587"/>
                <a:gd name="T31" fmla="*/ 96 h 560"/>
                <a:gd name="T32" fmla="*/ 86 w 587"/>
                <a:gd name="T33" fmla="*/ 185 h 560"/>
                <a:gd name="T34" fmla="*/ 564 w 587"/>
                <a:gd name="T35" fmla="*/ 297 h 560"/>
                <a:gd name="T36" fmla="*/ 553 w 587"/>
                <a:gd name="T37" fmla="*/ 285 h 560"/>
                <a:gd name="T38" fmla="*/ 541 w 587"/>
                <a:gd name="T39" fmla="*/ 283 h 560"/>
                <a:gd name="T40" fmla="*/ 103 w 587"/>
                <a:gd name="T41" fmla="*/ 330 h 560"/>
                <a:gd name="T42" fmla="*/ 95 w 587"/>
                <a:gd name="T43" fmla="*/ 257 h 560"/>
                <a:gd name="T44" fmla="*/ 116 w 587"/>
                <a:gd name="T45" fmla="*/ 270 h 560"/>
                <a:gd name="T46" fmla="*/ 556 w 587"/>
                <a:gd name="T47" fmla="*/ 223 h 560"/>
                <a:gd name="T48" fmla="*/ 564 w 587"/>
                <a:gd name="T49" fmla="*/ 297 h 560"/>
                <a:gd name="T50" fmla="*/ 575 w 587"/>
                <a:gd name="T51" fmla="*/ 398 h 560"/>
                <a:gd name="T52" fmla="*/ 564 w 587"/>
                <a:gd name="T53" fmla="*/ 385 h 560"/>
                <a:gd name="T54" fmla="*/ 552 w 587"/>
                <a:gd name="T55" fmla="*/ 384 h 560"/>
                <a:gd name="T56" fmla="*/ 244 w 587"/>
                <a:gd name="T57" fmla="*/ 417 h 560"/>
                <a:gd name="T58" fmla="*/ 218 w 587"/>
                <a:gd name="T59" fmla="*/ 478 h 560"/>
                <a:gd name="T60" fmla="*/ 482 w 587"/>
                <a:gd name="T61" fmla="*/ 450 h 560"/>
                <a:gd name="T62" fmla="*/ 463 w 587"/>
                <a:gd name="T63" fmla="*/ 416 h 560"/>
                <a:gd name="T64" fmla="*/ 551 w 587"/>
                <a:gd name="T65" fmla="*/ 406 h 560"/>
                <a:gd name="T66" fmla="*/ 543 w 587"/>
                <a:gd name="T67" fmla="*/ 427 h 560"/>
                <a:gd name="T68" fmla="*/ 587 w 587"/>
                <a:gd name="T69" fmla="*/ 498 h 560"/>
                <a:gd name="T70" fmla="*/ 115 w 587"/>
                <a:gd name="T71" fmla="*/ 548 h 560"/>
                <a:gd name="T72" fmla="*/ 168 w 587"/>
                <a:gd name="T73" fmla="*/ 425 h 560"/>
                <a:gd name="T74" fmla="*/ 114 w 587"/>
                <a:gd name="T75" fmla="*/ 431 h 560"/>
                <a:gd name="T76" fmla="*/ 106 w 587"/>
                <a:gd name="T77" fmla="*/ 359 h 560"/>
                <a:gd name="T78" fmla="*/ 127 w 587"/>
                <a:gd name="T79" fmla="*/ 371 h 560"/>
                <a:gd name="T80" fmla="*/ 567 w 587"/>
                <a:gd name="T81" fmla="*/ 324 h 560"/>
                <a:gd name="T82" fmla="*/ 575 w 587"/>
                <a:gd name="T83" fmla="*/ 398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7" h="560">
                  <a:moveTo>
                    <a:pt x="13" y="74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532" y="0"/>
                    <a:pt x="532" y="0"/>
                    <a:pt x="532" y="0"/>
                  </a:cubicBezTo>
                  <a:cubicBezTo>
                    <a:pt x="554" y="200"/>
                    <a:pt x="554" y="200"/>
                    <a:pt x="554" y="200"/>
                  </a:cubicBezTo>
                  <a:cubicBezTo>
                    <a:pt x="551" y="192"/>
                    <a:pt x="547" y="188"/>
                    <a:pt x="543" y="187"/>
                  </a:cubicBezTo>
                  <a:cubicBezTo>
                    <a:pt x="538" y="185"/>
                    <a:pt x="534" y="185"/>
                    <a:pt x="531" y="185"/>
                  </a:cubicBezTo>
                  <a:cubicBezTo>
                    <a:pt x="87" y="233"/>
                    <a:pt x="87" y="233"/>
                    <a:pt x="87" y="233"/>
                  </a:cubicBezTo>
                  <a:cubicBezTo>
                    <a:pt x="100" y="552"/>
                    <a:pt x="100" y="552"/>
                    <a:pt x="100" y="552"/>
                  </a:cubicBezTo>
                  <a:cubicBezTo>
                    <a:pt x="32" y="560"/>
                    <a:pt x="32" y="560"/>
                    <a:pt x="32" y="560"/>
                  </a:cubicBezTo>
                  <a:lnTo>
                    <a:pt x="13" y="74"/>
                  </a:lnTo>
                  <a:close/>
                  <a:moveTo>
                    <a:pt x="86" y="185"/>
                  </a:moveTo>
                  <a:cubicBezTo>
                    <a:pt x="471" y="144"/>
                    <a:pt x="471" y="144"/>
                    <a:pt x="471" y="144"/>
                  </a:cubicBezTo>
                  <a:cubicBezTo>
                    <a:pt x="461" y="55"/>
                    <a:pt x="461" y="55"/>
                    <a:pt x="461" y="55"/>
                  </a:cubicBezTo>
                  <a:cubicBezTo>
                    <a:pt x="82" y="96"/>
                    <a:pt x="82" y="96"/>
                    <a:pt x="82" y="96"/>
                  </a:cubicBezTo>
                  <a:lnTo>
                    <a:pt x="86" y="185"/>
                  </a:lnTo>
                  <a:close/>
                  <a:moveTo>
                    <a:pt x="564" y="297"/>
                  </a:moveTo>
                  <a:cubicBezTo>
                    <a:pt x="561" y="291"/>
                    <a:pt x="558" y="286"/>
                    <a:pt x="553" y="285"/>
                  </a:cubicBezTo>
                  <a:cubicBezTo>
                    <a:pt x="549" y="283"/>
                    <a:pt x="545" y="282"/>
                    <a:pt x="541" y="283"/>
                  </a:cubicBezTo>
                  <a:cubicBezTo>
                    <a:pt x="103" y="330"/>
                    <a:pt x="103" y="330"/>
                    <a:pt x="103" y="330"/>
                  </a:cubicBezTo>
                  <a:cubicBezTo>
                    <a:pt x="95" y="257"/>
                    <a:pt x="95" y="257"/>
                    <a:pt x="95" y="257"/>
                  </a:cubicBezTo>
                  <a:cubicBezTo>
                    <a:pt x="116" y="270"/>
                    <a:pt x="116" y="270"/>
                    <a:pt x="116" y="270"/>
                  </a:cubicBezTo>
                  <a:cubicBezTo>
                    <a:pt x="556" y="223"/>
                    <a:pt x="556" y="223"/>
                    <a:pt x="556" y="223"/>
                  </a:cubicBezTo>
                  <a:lnTo>
                    <a:pt x="564" y="297"/>
                  </a:lnTo>
                  <a:close/>
                  <a:moveTo>
                    <a:pt x="575" y="398"/>
                  </a:moveTo>
                  <a:cubicBezTo>
                    <a:pt x="572" y="391"/>
                    <a:pt x="569" y="387"/>
                    <a:pt x="564" y="385"/>
                  </a:cubicBezTo>
                  <a:cubicBezTo>
                    <a:pt x="559" y="384"/>
                    <a:pt x="555" y="383"/>
                    <a:pt x="552" y="384"/>
                  </a:cubicBezTo>
                  <a:cubicBezTo>
                    <a:pt x="244" y="417"/>
                    <a:pt x="244" y="417"/>
                    <a:pt x="244" y="417"/>
                  </a:cubicBezTo>
                  <a:cubicBezTo>
                    <a:pt x="218" y="478"/>
                    <a:pt x="218" y="478"/>
                    <a:pt x="218" y="478"/>
                  </a:cubicBezTo>
                  <a:cubicBezTo>
                    <a:pt x="482" y="450"/>
                    <a:pt x="482" y="450"/>
                    <a:pt x="482" y="450"/>
                  </a:cubicBezTo>
                  <a:cubicBezTo>
                    <a:pt x="463" y="416"/>
                    <a:pt x="463" y="416"/>
                    <a:pt x="463" y="416"/>
                  </a:cubicBezTo>
                  <a:cubicBezTo>
                    <a:pt x="551" y="406"/>
                    <a:pt x="551" y="406"/>
                    <a:pt x="551" y="406"/>
                  </a:cubicBezTo>
                  <a:cubicBezTo>
                    <a:pt x="543" y="427"/>
                    <a:pt x="543" y="427"/>
                    <a:pt x="543" y="427"/>
                  </a:cubicBezTo>
                  <a:cubicBezTo>
                    <a:pt x="587" y="498"/>
                    <a:pt x="587" y="498"/>
                    <a:pt x="587" y="498"/>
                  </a:cubicBezTo>
                  <a:cubicBezTo>
                    <a:pt x="115" y="548"/>
                    <a:pt x="115" y="548"/>
                    <a:pt x="115" y="548"/>
                  </a:cubicBezTo>
                  <a:cubicBezTo>
                    <a:pt x="168" y="425"/>
                    <a:pt x="168" y="425"/>
                    <a:pt x="168" y="425"/>
                  </a:cubicBezTo>
                  <a:cubicBezTo>
                    <a:pt x="114" y="431"/>
                    <a:pt x="114" y="431"/>
                    <a:pt x="114" y="431"/>
                  </a:cubicBezTo>
                  <a:cubicBezTo>
                    <a:pt x="106" y="359"/>
                    <a:pt x="106" y="359"/>
                    <a:pt x="106" y="359"/>
                  </a:cubicBezTo>
                  <a:cubicBezTo>
                    <a:pt x="127" y="371"/>
                    <a:pt x="127" y="371"/>
                    <a:pt x="127" y="371"/>
                  </a:cubicBezTo>
                  <a:cubicBezTo>
                    <a:pt x="567" y="324"/>
                    <a:pt x="567" y="324"/>
                    <a:pt x="567" y="324"/>
                  </a:cubicBezTo>
                  <a:lnTo>
                    <a:pt x="575" y="3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31"/>
            <p:cNvSpPr>
              <a:spLocks noEditPoints="1"/>
            </p:cNvSpPr>
            <p:nvPr/>
          </p:nvSpPr>
          <p:spPr bwMode="auto">
            <a:xfrm>
              <a:off x="6880225" y="3289301"/>
              <a:ext cx="1150938" cy="1022350"/>
            </a:xfrm>
            <a:custGeom>
              <a:avLst/>
              <a:gdLst>
                <a:gd name="T0" fmla="*/ 168 w 606"/>
                <a:gd name="T1" fmla="*/ 62 h 538"/>
                <a:gd name="T2" fmla="*/ 218 w 606"/>
                <a:gd name="T3" fmla="*/ 521 h 538"/>
                <a:gd name="T4" fmla="*/ 58 w 606"/>
                <a:gd name="T5" fmla="*/ 538 h 538"/>
                <a:gd name="T6" fmla="*/ 11 w 606"/>
                <a:gd name="T7" fmla="*/ 99 h 538"/>
                <a:gd name="T8" fmla="*/ 0 w 606"/>
                <a:gd name="T9" fmla="*/ 80 h 538"/>
                <a:gd name="T10" fmla="*/ 168 w 606"/>
                <a:gd name="T11" fmla="*/ 62 h 538"/>
                <a:gd name="T12" fmla="*/ 148 w 606"/>
                <a:gd name="T13" fmla="*/ 475 h 538"/>
                <a:gd name="T14" fmla="*/ 111 w 606"/>
                <a:gd name="T15" fmla="*/ 128 h 538"/>
                <a:gd name="T16" fmla="*/ 79 w 606"/>
                <a:gd name="T17" fmla="*/ 132 h 538"/>
                <a:gd name="T18" fmla="*/ 116 w 606"/>
                <a:gd name="T19" fmla="*/ 479 h 538"/>
                <a:gd name="T20" fmla="*/ 148 w 606"/>
                <a:gd name="T21" fmla="*/ 475 h 538"/>
                <a:gd name="T22" fmla="*/ 606 w 606"/>
                <a:gd name="T23" fmla="*/ 510 h 538"/>
                <a:gd name="T24" fmla="*/ 596 w 606"/>
                <a:gd name="T25" fmla="*/ 498 h 538"/>
                <a:gd name="T26" fmla="*/ 584 w 606"/>
                <a:gd name="T27" fmla="*/ 496 h 538"/>
                <a:gd name="T28" fmla="*/ 421 w 606"/>
                <a:gd name="T29" fmla="*/ 514 h 538"/>
                <a:gd name="T30" fmla="*/ 413 w 606"/>
                <a:gd name="T31" fmla="*/ 442 h 538"/>
                <a:gd name="T32" fmla="*/ 432 w 606"/>
                <a:gd name="T33" fmla="*/ 454 h 538"/>
                <a:gd name="T34" fmla="*/ 523 w 606"/>
                <a:gd name="T35" fmla="*/ 445 h 538"/>
                <a:gd name="T36" fmla="*/ 518 w 606"/>
                <a:gd name="T37" fmla="*/ 405 h 538"/>
                <a:gd name="T38" fmla="*/ 507 w 606"/>
                <a:gd name="T39" fmla="*/ 403 h 538"/>
                <a:gd name="T40" fmla="*/ 229 w 606"/>
                <a:gd name="T41" fmla="*/ 432 h 538"/>
                <a:gd name="T42" fmla="*/ 221 w 606"/>
                <a:gd name="T43" fmla="*/ 360 h 538"/>
                <a:gd name="T44" fmla="*/ 241 w 606"/>
                <a:gd name="T45" fmla="*/ 372 h 538"/>
                <a:gd name="T46" fmla="*/ 512 w 606"/>
                <a:gd name="T47" fmla="*/ 343 h 538"/>
                <a:gd name="T48" fmla="*/ 504 w 606"/>
                <a:gd name="T49" fmla="*/ 267 h 538"/>
                <a:gd name="T50" fmla="*/ 240 w 606"/>
                <a:gd name="T51" fmla="*/ 296 h 538"/>
                <a:gd name="T52" fmla="*/ 258 w 606"/>
                <a:gd name="T53" fmla="*/ 157 h 538"/>
                <a:gd name="T54" fmla="*/ 246 w 606"/>
                <a:gd name="T55" fmla="*/ 142 h 538"/>
                <a:gd name="T56" fmla="*/ 332 w 606"/>
                <a:gd name="T57" fmla="*/ 133 h 538"/>
                <a:gd name="T58" fmla="*/ 322 w 606"/>
                <a:gd name="T59" fmla="*/ 228 h 538"/>
                <a:gd name="T60" fmla="*/ 444 w 606"/>
                <a:gd name="T61" fmla="*/ 215 h 538"/>
                <a:gd name="T62" fmla="*/ 458 w 606"/>
                <a:gd name="T63" fmla="*/ 69 h 538"/>
                <a:gd name="T64" fmla="*/ 215 w 606"/>
                <a:gd name="T65" fmla="*/ 96 h 538"/>
                <a:gd name="T66" fmla="*/ 207 w 606"/>
                <a:gd name="T67" fmla="*/ 22 h 538"/>
                <a:gd name="T68" fmla="*/ 226 w 606"/>
                <a:gd name="T69" fmla="*/ 35 h 538"/>
                <a:gd name="T70" fmla="*/ 548 w 606"/>
                <a:gd name="T71" fmla="*/ 0 h 538"/>
                <a:gd name="T72" fmla="*/ 525 w 606"/>
                <a:gd name="T73" fmla="*/ 206 h 538"/>
                <a:gd name="T74" fmla="*/ 573 w 606"/>
                <a:gd name="T75" fmla="*/ 201 h 538"/>
                <a:gd name="T76" fmla="*/ 606 w 606"/>
                <a:gd name="T77" fmla="*/ 51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6" h="538">
                  <a:moveTo>
                    <a:pt x="168" y="62"/>
                  </a:moveTo>
                  <a:cubicBezTo>
                    <a:pt x="218" y="521"/>
                    <a:pt x="218" y="521"/>
                    <a:pt x="218" y="521"/>
                  </a:cubicBezTo>
                  <a:cubicBezTo>
                    <a:pt x="58" y="538"/>
                    <a:pt x="58" y="538"/>
                    <a:pt x="58" y="538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0" y="80"/>
                    <a:pt x="0" y="80"/>
                    <a:pt x="0" y="80"/>
                  </a:cubicBezTo>
                  <a:lnTo>
                    <a:pt x="168" y="62"/>
                  </a:lnTo>
                  <a:close/>
                  <a:moveTo>
                    <a:pt x="148" y="475"/>
                  </a:moveTo>
                  <a:cubicBezTo>
                    <a:pt x="111" y="128"/>
                    <a:pt x="111" y="128"/>
                    <a:pt x="111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116" y="479"/>
                    <a:pt x="116" y="479"/>
                    <a:pt x="116" y="479"/>
                  </a:cubicBezTo>
                  <a:lnTo>
                    <a:pt x="148" y="475"/>
                  </a:lnTo>
                  <a:close/>
                  <a:moveTo>
                    <a:pt x="606" y="510"/>
                  </a:moveTo>
                  <a:cubicBezTo>
                    <a:pt x="604" y="504"/>
                    <a:pt x="601" y="500"/>
                    <a:pt x="596" y="498"/>
                  </a:cubicBezTo>
                  <a:cubicBezTo>
                    <a:pt x="591" y="497"/>
                    <a:pt x="587" y="496"/>
                    <a:pt x="584" y="496"/>
                  </a:cubicBezTo>
                  <a:cubicBezTo>
                    <a:pt x="421" y="514"/>
                    <a:pt x="421" y="514"/>
                    <a:pt x="421" y="514"/>
                  </a:cubicBezTo>
                  <a:cubicBezTo>
                    <a:pt x="413" y="442"/>
                    <a:pt x="413" y="442"/>
                    <a:pt x="413" y="442"/>
                  </a:cubicBezTo>
                  <a:cubicBezTo>
                    <a:pt x="432" y="454"/>
                    <a:pt x="432" y="454"/>
                    <a:pt x="432" y="454"/>
                  </a:cubicBezTo>
                  <a:cubicBezTo>
                    <a:pt x="523" y="445"/>
                    <a:pt x="523" y="445"/>
                    <a:pt x="523" y="445"/>
                  </a:cubicBezTo>
                  <a:cubicBezTo>
                    <a:pt x="518" y="405"/>
                    <a:pt x="518" y="405"/>
                    <a:pt x="518" y="405"/>
                  </a:cubicBezTo>
                  <a:cubicBezTo>
                    <a:pt x="514" y="403"/>
                    <a:pt x="510" y="402"/>
                    <a:pt x="507" y="403"/>
                  </a:cubicBezTo>
                  <a:cubicBezTo>
                    <a:pt x="229" y="432"/>
                    <a:pt x="229" y="432"/>
                    <a:pt x="229" y="432"/>
                  </a:cubicBezTo>
                  <a:cubicBezTo>
                    <a:pt x="221" y="360"/>
                    <a:pt x="221" y="360"/>
                    <a:pt x="221" y="360"/>
                  </a:cubicBezTo>
                  <a:cubicBezTo>
                    <a:pt x="241" y="372"/>
                    <a:pt x="241" y="372"/>
                    <a:pt x="241" y="372"/>
                  </a:cubicBezTo>
                  <a:cubicBezTo>
                    <a:pt x="512" y="343"/>
                    <a:pt x="512" y="343"/>
                    <a:pt x="512" y="343"/>
                  </a:cubicBezTo>
                  <a:cubicBezTo>
                    <a:pt x="504" y="267"/>
                    <a:pt x="504" y="267"/>
                    <a:pt x="504" y="267"/>
                  </a:cubicBezTo>
                  <a:cubicBezTo>
                    <a:pt x="240" y="296"/>
                    <a:pt x="240" y="296"/>
                    <a:pt x="240" y="296"/>
                  </a:cubicBezTo>
                  <a:cubicBezTo>
                    <a:pt x="258" y="157"/>
                    <a:pt x="258" y="157"/>
                    <a:pt x="258" y="157"/>
                  </a:cubicBezTo>
                  <a:cubicBezTo>
                    <a:pt x="246" y="142"/>
                    <a:pt x="246" y="142"/>
                    <a:pt x="246" y="142"/>
                  </a:cubicBezTo>
                  <a:cubicBezTo>
                    <a:pt x="332" y="133"/>
                    <a:pt x="332" y="133"/>
                    <a:pt x="332" y="133"/>
                  </a:cubicBezTo>
                  <a:cubicBezTo>
                    <a:pt x="322" y="228"/>
                    <a:pt x="322" y="228"/>
                    <a:pt x="322" y="228"/>
                  </a:cubicBezTo>
                  <a:cubicBezTo>
                    <a:pt x="444" y="215"/>
                    <a:pt x="444" y="215"/>
                    <a:pt x="444" y="215"/>
                  </a:cubicBezTo>
                  <a:cubicBezTo>
                    <a:pt x="458" y="69"/>
                    <a:pt x="458" y="69"/>
                    <a:pt x="458" y="69"/>
                  </a:cubicBezTo>
                  <a:cubicBezTo>
                    <a:pt x="215" y="96"/>
                    <a:pt x="215" y="96"/>
                    <a:pt x="215" y="96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26" y="35"/>
                    <a:pt x="226" y="35"/>
                    <a:pt x="226" y="35"/>
                  </a:cubicBezTo>
                  <a:cubicBezTo>
                    <a:pt x="548" y="0"/>
                    <a:pt x="548" y="0"/>
                    <a:pt x="548" y="0"/>
                  </a:cubicBezTo>
                  <a:cubicBezTo>
                    <a:pt x="525" y="206"/>
                    <a:pt x="525" y="206"/>
                    <a:pt x="525" y="206"/>
                  </a:cubicBezTo>
                  <a:cubicBezTo>
                    <a:pt x="573" y="201"/>
                    <a:pt x="573" y="201"/>
                    <a:pt x="573" y="201"/>
                  </a:cubicBezTo>
                  <a:lnTo>
                    <a:pt x="606" y="5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32"/>
            <p:cNvSpPr>
              <a:spLocks noEditPoints="1"/>
            </p:cNvSpPr>
            <p:nvPr/>
          </p:nvSpPr>
          <p:spPr bwMode="auto">
            <a:xfrm>
              <a:off x="7937500" y="3098801"/>
              <a:ext cx="458788" cy="538163"/>
            </a:xfrm>
            <a:custGeom>
              <a:avLst/>
              <a:gdLst>
                <a:gd name="T0" fmla="*/ 289 w 289"/>
                <a:gd name="T1" fmla="*/ 179 h 339"/>
                <a:gd name="T2" fmla="*/ 168 w 289"/>
                <a:gd name="T3" fmla="*/ 192 h 339"/>
                <a:gd name="T4" fmla="*/ 171 w 289"/>
                <a:gd name="T5" fmla="*/ 230 h 339"/>
                <a:gd name="T6" fmla="*/ 118 w 289"/>
                <a:gd name="T7" fmla="*/ 235 h 339"/>
                <a:gd name="T8" fmla="*/ 108 w 289"/>
                <a:gd name="T9" fmla="*/ 156 h 339"/>
                <a:gd name="T10" fmla="*/ 230 w 289"/>
                <a:gd name="T11" fmla="*/ 144 h 339"/>
                <a:gd name="T12" fmla="*/ 219 w 289"/>
                <a:gd name="T13" fmla="*/ 48 h 339"/>
                <a:gd name="T14" fmla="*/ 4 w 289"/>
                <a:gd name="T15" fmla="*/ 72 h 339"/>
                <a:gd name="T16" fmla="*/ 0 w 289"/>
                <a:gd name="T17" fmla="*/ 30 h 339"/>
                <a:gd name="T18" fmla="*/ 270 w 289"/>
                <a:gd name="T19" fmla="*/ 0 h 339"/>
                <a:gd name="T20" fmla="*/ 289 w 289"/>
                <a:gd name="T21" fmla="*/ 179 h 339"/>
                <a:gd name="T22" fmla="*/ 128 w 289"/>
                <a:gd name="T23" fmla="*/ 339 h 339"/>
                <a:gd name="T24" fmla="*/ 182 w 289"/>
                <a:gd name="T25" fmla="*/ 333 h 339"/>
                <a:gd name="T26" fmla="*/ 176 w 289"/>
                <a:gd name="T27" fmla="*/ 268 h 339"/>
                <a:gd name="T28" fmla="*/ 121 w 289"/>
                <a:gd name="T29" fmla="*/ 274 h 339"/>
                <a:gd name="T30" fmla="*/ 128 w 289"/>
                <a:gd name="T31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339">
                  <a:moveTo>
                    <a:pt x="289" y="179"/>
                  </a:moveTo>
                  <a:lnTo>
                    <a:pt x="168" y="192"/>
                  </a:lnTo>
                  <a:lnTo>
                    <a:pt x="171" y="230"/>
                  </a:lnTo>
                  <a:lnTo>
                    <a:pt x="118" y="235"/>
                  </a:lnTo>
                  <a:lnTo>
                    <a:pt x="108" y="156"/>
                  </a:lnTo>
                  <a:lnTo>
                    <a:pt x="230" y="144"/>
                  </a:lnTo>
                  <a:lnTo>
                    <a:pt x="219" y="48"/>
                  </a:lnTo>
                  <a:lnTo>
                    <a:pt x="4" y="72"/>
                  </a:lnTo>
                  <a:lnTo>
                    <a:pt x="0" y="30"/>
                  </a:lnTo>
                  <a:lnTo>
                    <a:pt x="270" y="0"/>
                  </a:lnTo>
                  <a:lnTo>
                    <a:pt x="289" y="179"/>
                  </a:lnTo>
                  <a:close/>
                  <a:moveTo>
                    <a:pt x="128" y="339"/>
                  </a:moveTo>
                  <a:lnTo>
                    <a:pt x="182" y="333"/>
                  </a:lnTo>
                  <a:lnTo>
                    <a:pt x="176" y="268"/>
                  </a:lnTo>
                  <a:lnTo>
                    <a:pt x="121" y="274"/>
                  </a:lnTo>
                  <a:lnTo>
                    <a:pt x="128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33"/>
            <p:cNvSpPr>
              <a:spLocks/>
            </p:cNvSpPr>
            <p:nvPr/>
          </p:nvSpPr>
          <p:spPr bwMode="auto">
            <a:xfrm>
              <a:off x="8245475" y="717551"/>
              <a:ext cx="228600" cy="130175"/>
            </a:xfrm>
            <a:custGeom>
              <a:avLst/>
              <a:gdLst>
                <a:gd name="T0" fmla="*/ 116 w 120"/>
                <a:gd name="T1" fmla="*/ 0 h 68"/>
                <a:gd name="T2" fmla="*/ 58 w 120"/>
                <a:gd name="T3" fmla="*/ 10 h 68"/>
                <a:gd name="T4" fmla="*/ 0 w 120"/>
                <a:gd name="T5" fmla="*/ 11 h 68"/>
                <a:gd name="T6" fmla="*/ 8 w 120"/>
                <a:gd name="T7" fmla="*/ 43 h 68"/>
                <a:gd name="T8" fmla="*/ 9 w 120"/>
                <a:gd name="T9" fmla="*/ 65 h 68"/>
                <a:gd name="T10" fmla="*/ 64 w 120"/>
                <a:gd name="T11" fmla="*/ 68 h 68"/>
                <a:gd name="T12" fmla="*/ 120 w 120"/>
                <a:gd name="T13" fmla="*/ 56 h 68"/>
                <a:gd name="T14" fmla="*/ 116 w 120"/>
                <a:gd name="T15" fmla="*/ 32 h 68"/>
                <a:gd name="T16" fmla="*/ 116 w 120"/>
                <a:gd name="T1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68">
                  <a:moveTo>
                    <a:pt x="116" y="0"/>
                  </a:moveTo>
                  <a:cubicBezTo>
                    <a:pt x="58" y="10"/>
                    <a:pt x="58" y="10"/>
                    <a:pt x="58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7" y="25"/>
                    <a:pt x="8" y="43"/>
                  </a:cubicBezTo>
                  <a:cubicBezTo>
                    <a:pt x="8" y="61"/>
                    <a:pt x="9" y="65"/>
                    <a:pt x="9" y="65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56"/>
                    <a:pt x="118" y="50"/>
                    <a:pt x="116" y="32"/>
                  </a:cubicBezTo>
                  <a:cubicBezTo>
                    <a:pt x="113" y="14"/>
                    <a:pt x="116" y="0"/>
                    <a:pt x="116" y="0"/>
                  </a:cubicBezTo>
                  <a:close/>
                </a:path>
              </a:pathLst>
            </a:custGeom>
            <a:solidFill>
              <a:srgbClr val="3F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34"/>
            <p:cNvSpPr>
              <a:spLocks/>
            </p:cNvSpPr>
            <p:nvPr/>
          </p:nvSpPr>
          <p:spPr bwMode="auto">
            <a:xfrm>
              <a:off x="8305800" y="803276"/>
              <a:ext cx="120650" cy="107950"/>
            </a:xfrm>
            <a:custGeom>
              <a:avLst/>
              <a:gdLst>
                <a:gd name="T0" fmla="*/ 29 w 63"/>
                <a:gd name="T1" fmla="*/ 3 h 57"/>
                <a:gd name="T2" fmla="*/ 0 w 63"/>
                <a:gd name="T3" fmla="*/ 6 h 57"/>
                <a:gd name="T4" fmla="*/ 4 w 63"/>
                <a:gd name="T5" fmla="*/ 50 h 57"/>
                <a:gd name="T6" fmla="*/ 34 w 63"/>
                <a:gd name="T7" fmla="*/ 56 h 57"/>
                <a:gd name="T8" fmla="*/ 63 w 63"/>
                <a:gd name="T9" fmla="*/ 44 h 57"/>
                <a:gd name="T10" fmla="*/ 59 w 63"/>
                <a:gd name="T11" fmla="*/ 0 h 57"/>
                <a:gd name="T12" fmla="*/ 29 w 63"/>
                <a:gd name="T1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7">
                  <a:moveTo>
                    <a:pt x="29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5"/>
                    <a:pt x="18" y="57"/>
                    <a:pt x="34" y="56"/>
                  </a:cubicBezTo>
                  <a:cubicBezTo>
                    <a:pt x="50" y="54"/>
                    <a:pt x="63" y="49"/>
                    <a:pt x="63" y="44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E9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435"/>
            <p:cNvSpPr>
              <a:spLocks/>
            </p:cNvSpPr>
            <p:nvPr/>
          </p:nvSpPr>
          <p:spPr bwMode="auto">
            <a:xfrm>
              <a:off x="8293100" y="849313"/>
              <a:ext cx="166688" cy="212725"/>
            </a:xfrm>
            <a:custGeom>
              <a:avLst/>
              <a:gdLst>
                <a:gd name="T0" fmla="*/ 0 w 105"/>
                <a:gd name="T1" fmla="*/ 8 h 134"/>
                <a:gd name="T2" fmla="*/ 11 w 105"/>
                <a:gd name="T3" fmla="*/ 134 h 134"/>
                <a:gd name="T4" fmla="*/ 105 w 105"/>
                <a:gd name="T5" fmla="*/ 126 h 134"/>
                <a:gd name="T6" fmla="*/ 95 w 105"/>
                <a:gd name="T7" fmla="*/ 0 h 134"/>
                <a:gd name="T8" fmla="*/ 49 w 105"/>
                <a:gd name="T9" fmla="*/ 23 h 134"/>
                <a:gd name="T10" fmla="*/ 0 w 105"/>
                <a:gd name="T11" fmla="*/ 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34">
                  <a:moveTo>
                    <a:pt x="0" y="8"/>
                  </a:moveTo>
                  <a:lnTo>
                    <a:pt x="11" y="134"/>
                  </a:lnTo>
                  <a:lnTo>
                    <a:pt x="105" y="126"/>
                  </a:lnTo>
                  <a:lnTo>
                    <a:pt x="95" y="0"/>
                  </a:lnTo>
                  <a:lnTo>
                    <a:pt x="49" y="2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36"/>
            <p:cNvSpPr>
              <a:spLocks/>
            </p:cNvSpPr>
            <p:nvPr/>
          </p:nvSpPr>
          <p:spPr bwMode="auto">
            <a:xfrm>
              <a:off x="8270875" y="862013"/>
              <a:ext cx="100013" cy="76200"/>
            </a:xfrm>
            <a:custGeom>
              <a:avLst/>
              <a:gdLst>
                <a:gd name="T0" fmla="*/ 63 w 63"/>
                <a:gd name="T1" fmla="*/ 15 h 48"/>
                <a:gd name="T2" fmla="*/ 14 w 63"/>
                <a:gd name="T3" fmla="*/ 0 h 48"/>
                <a:gd name="T4" fmla="*/ 0 w 63"/>
                <a:gd name="T5" fmla="*/ 13 h 48"/>
                <a:gd name="T6" fmla="*/ 22 w 63"/>
                <a:gd name="T7" fmla="*/ 48 h 48"/>
                <a:gd name="T8" fmla="*/ 63 w 63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8">
                  <a:moveTo>
                    <a:pt x="63" y="15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22" y="48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37"/>
            <p:cNvSpPr>
              <a:spLocks/>
            </p:cNvSpPr>
            <p:nvPr/>
          </p:nvSpPr>
          <p:spPr bwMode="auto">
            <a:xfrm>
              <a:off x="8370888" y="849313"/>
              <a:ext cx="96838" cy="74613"/>
            </a:xfrm>
            <a:custGeom>
              <a:avLst/>
              <a:gdLst>
                <a:gd name="T0" fmla="*/ 0 w 61"/>
                <a:gd name="T1" fmla="*/ 23 h 47"/>
                <a:gd name="T2" fmla="*/ 46 w 61"/>
                <a:gd name="T3" fmla="*/ 0 h 47"/>
                <a:gd name="T4" fmla="*/ 61 w 61"/>
                <a:gd name="T5" fmla="*/ 9 h 47"/>
                <a:gd name="T6" fmla="*/ 44 w 61"/>
                <a:gd name="T7" fmla="*/ 47 h 47"/>
                <a:gd name="T8" fmla="*/ 0 w 61"/>
                <a:gd name="T9" fmla="*/ 2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47">
                  <a:moveTo>
                    <a:pt x="0" y="23"/>
                  </a:moveTo>
                  <a:lnTo>
                    <a:pt x="46" y="0"/>
                  </a:lnTo>
                  <a:lnTo>
                    <a:pt x="61" y="9"/>
                  </a:lnTo>
                  <a:lnTo>
                    <a:pt x="44" y="4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438"/>
            <p:cNvSpPr>
              <a:spLocks/>
            </p:cNvSpPr>
            <p:nvPr/>
          </p:nvSpPr>
          <p:spPr bwMode="auto">
            <a:xfrm>
              <a:off x="8580438" y="1255713"/>
              <a:ext cx="61913" cy="101600"/>
            </a:xfrm>
            <a:custGeom>
              <a:avLst/>
              <a:gdLst>
                <a:gd name="T0" fmla="*/ 32 w 33"/>
                <a:gd name="T1" fmla="*/ 25 h 53"/>
                <a:gd name="T2" fmla="*/ 19 w 33"/>
                <a:gd name="T3" fmla="*/ 52 h 53"/>
                <a:gd name="T4" fmla="*/ 1 w 33"/>
                <a:gd name="T5" fmla="*/ 28 h 53"/>
                <a:gd name="T6" fmla="*/ 14 w 33"/>
                <a:gd name="T7" fmla="*/ 1 h 53"/>
                <a:gd name="T8" fmla="*/ 32 w 33"/>
                <a:gd name="T9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32" y="25"/>
                  </a:moveTo>
                  <a:cubicBezTo>
                    <a:pt x="33" y="39"/>
                    <a:pt x="27" y="51"/>
                    <a:pt x="19" y="52"/>
                  </a:cubicBezTo>
                  <a:cubicBezTo>
                    <a:pt x="10" y="53"/>
                    <a:pt x="2" y="42"/>
                    <a:pt x="1" y="28"/>
                  </a:cubicBezTo>
                  <a:cubicBezTo>
                    <a:pt x="0" y="14"/>
                    <a:pt x="5" y="2"/>
                    <a:pt x="14" y="1"/>
                  </a:cubicBezTo>
                  <a:cubicBezTo>
                    <a:pt x="22" y="0"/>
                    <a:pt x="30" y="11"/>
                    <a:pt x="32" y="25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439"/>
            <p:cNvSpPr>
              <a:spLocks/>
            </p:cNvSpPr>
            <p:nvPr/>
          </p:nvSpPr>
          <p:spPr bwMode="auto">
            <a:xfrm>
              <a:off x="8178800" y="1292226"/>
              <a:ext cx="63500" cy="100013"/>
            </a:xfrm>
            <a:custGeom>
              <a:avLst/>
              <a:gdLst>
                <a:gd name="T0" fmla="*/ 32 w 33"/>
                <a:gd name="T1" fmla="*/ 26 h 53"/>
                <a:gd name="T2" fmla="*/ 19 w 33"/>
                <a:gd name="T3" fmla="*/ 53 h 53"/>
                <a:gd name="T4" fmla="*/ 1 w 33"/>
                <a:gd name="T5" fmla="*/ 28 h 53"/>
                <a:gd name="T6" fmla="*/ 14 w 33"/>
                <a:gd name="T7" fmla="*/ 1 h 53"/>
                <a:gd name="T8" fmla="*/ 32 w 33"/>
                <a:gd name="T9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32" y="26"/>
                  </a:moveTo>
                  <a:cubicBezTo>
                    <a:pt x="33" y="40"/>
                    <a:pt x="27" y="52"/>
                    <a:pt x="19" y="53"/>
                  </a:cubicBezTo>
                  <a:cubicBezTo>
                    <a:pt x="10" y="53"/>
                    <a:pt x="2" y="43"/>
                    <a:pt x="1" y="28"/>
                  </a:cubicBezTo>
                  <a:cubicBezTo>
                    <a:pt x="0" y="14"/>
                    <a:pt x="5" y="2"/>
                    <a:pt x="14" y="1"/>
                  </a:cubicBezTo>
                  <a:cubicBezTo>
                    <a:pt x="22" y="0"/>
                    <a:pt x="30" y="11"/>
                    <a:pt x="32" y="26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440"/>
            <p:cNvSpPr>
              <a:spLocks/>
            </p:cNvSpPr>
            <p:nvPr/>
          </p:nvSpPr>
          <p:spPr bwMode="auto">
            <a:xfrm>
              <a:off x="8154988" y="863601"/>
              <a:ext cx="484188" cy="468313"/>
            </a:xfrm>
            <a:custGeom>
              <a:avLst/>
              <a:gdLst>
                <a:gd name="T0" fmla="*/ 255 w 255"/>
                <a:gd name="T1" fmla="*/ 224 h 246"/>
                <a:gd name="T2" fmla="*/ 233 w 255"/>
                <a:gd name="T3" fmla="*/ 40 h 246"/>
                <a:gd name="T4" fmla="*/ 204 w 255"/>
                <a:gd name="T5" fmla="*/ 2 h 246"/>
                <a:gd name="T6" fmla="*/ 204 w 255"/>
                <a:gd name="T7" fmla="*/ 2 h 246"/>
                <a:gd name="T8" fmla="*/ 165 w 255"/>
                <a:gd name="T9" fmla="*/ 0 h 246"/>
                <a:gd name="T10" fmla="*/ 116 w 255"/>
                <a:gd name="T11" fmla="*/ 43 h 246"/>
                <a:gd name="T12" fmla="*/ 61 w 255"/>
                <a:gd name="T13" fmla="*/ 10 h 246"/>
                <a:gd name="T14" fmla="*/ 23 w 255"/>
                <a:gd name="T15" fmla="*/ 19 h 246"/>
                <a:gd name="T16" fmla="*/ 23 w 255"/>
                <a:gd name="T17" fmla="*/ 19 h 246"/>
                <a:gd name="T18" fmla="*/ 1 w 255"/>
                <a:gd name="T19" fmla="*/ 61 h 246"/>
                <a:gd name="T20" fmla="*/ 13 w 255"/>
                <a:gd name="T21" fmla="*/ 246 h 246"/>
                <a:gd name="T22" fmla="*/ 45 w 255"/>
                <a:gd name="T23" fmla="*/ 244 h 246"/>
                <a:gd name="T24" fmla="*/ 38 w 255"/>
                <a:gd name="T25" fmla="*/ 119 h 246"/>
                <a:gd name="T26" fmla="*/ 58 w 255"/>
                <a:gd name="T27" fmla="*/ 242 h 246"/>
                <a:gd name="T28" fmla="*/ 134 w 255"/>
                <a:gd name="T29" fmla="*/ 235 h 246"/>
                <a:gd name="T30" fmla="*/ 210 w 255"/>
                <a:gd name="T31" fmla="*/ 228 h 246"/>
                <a:gd name="T32" fmla="*/ 207 w 255"/>
                <a:gd name="T33" fmla="*/ 103 h 246"/>
                <a:gd name="T34" fmla="*/ 224 w 255"/>
                <a:gd name="T35" fmla="*/ 227 h 246"/>
                <a:gd name="T36" fmla="*/ 255 w 255"/>
                <a:gd name="T37" fmla="*/ 2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46">
                  <a:moveTo>
                    <a:pt x="255" y="224"/>
                  </a:moveTo>
                  <a:cubicBezTo>
                    <a:pt x="255" y="224"/>
                    <a:pt x="238" y="76"/>
                    <a:pt x="233" y="40"/>
                  </a:cubicBezTo>
                  <a:cubicBezTo>
                    <a:pt x="229" y="7"/>
                    <a:pt x="208" y="3"/>
                    <a:pt x="204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16" y="43"/>
                    <a:pt x="116" y="43"/>
                    <a:pt x="116" y="43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9" y="20"/>
                    <a:pt x="0" y="28"/>
                    <a:pt x="1" y="61"/>
                  </a:cubicBezTo>
                  <a:cubicBezTo>
                    <a:pt x="3" y="98"/>
                    <a:pt x="13" y="246"/>
                    <a:pt x="13" y="246"/>
                  </a:cubicBezTo>
                  <a:cubicBezTo>
                    <a:pt x="45" y="244"/>
                    <a:pt x="45" y="244"/>
                    <a:pt x="45" y="244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58" y="242"/>
                    <a:pt x="58" y="242"/>
                    <a:pt x="58" y="242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07" y="103"/>
                    <a:pt x="207" y="103"/>
                    <a:pt x="207" y="103"/>
                  </a:cubicBezTo>
                  <a:cubicBezTo>
                    <a:pt x="224" y="227"/>
                    <a:pt x="224" y="227"/>
                    <a:pt x="224" y="227"/>
                  </a:cubicBezTo>
                  <a:lnTo>
                    <a:pt x="255" y="224"/>
                  </a:lnTo>
                  <a:close/>
                </a:path>
              </a:pathLst>
            </a:custGeom>
            <a:solidFill>
              <a:srgbClr val="FDCA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441"/>
            <p:cNvSpPr>
              <a:spLocks/>
            </p:cNvSpPr>
            <p:nvPr/>
          </p:nvSpPr>
          <p:spPr bwMode="auto">
            <a:xfrm>
              <a:off x="8250238" y="579438"/>
              <a:ext cx="206375" cy="279400"/>
            </a:xfrm>
            <a:custGeom>
              <a:avLst/>
              <a:gdLst>
                <a:gd name="T0" fmla="*/ 53 w 109"/>
                <a:gd name="T1" fmla="*/ 147 h 147"/>
                <a:gd name="T2" fmla="*/ 62 w 109"/>
                <a:gd name="T3" fmla="*/ 147 h 147"/>
                <a:gd name="T4" fmla="*/ 71 w 109"/>
                <a:gd name="T5" fmla="*/ 145 h 147"/>
                <a:gd name="T6" fmla="*/ 104 w 109"/>
                <a:gd name="T7" fmla="*/ 103 h 147"/>
                <a:gd name="T8" fmla="*/ 108 w 109"/>
                <a:gd name="T9" fmla="*/ 70 h 147"/>
                <a:gd name="T10" fmla="*/ 49 w 109"/>
                <a:gd name="T11" fmla="*/ 3 h 147"/>
                <a:gd name="T12" fmla="*/ 4 w 109"/>
                <a:gd name="T13" fmla="*/ 80 h 147"/>
                <a:gd name="T14" fmla="*/ 13 w 109"/>
                <a:gd name="T15" fmla="*/ 111 h 147"/>
                <a:gd name="T16" fmla="*/ 53 w 109"/>
                <a:gd name="T1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47">
                  <a:moveTo>
                    <a:pt x="53" y="147"/>
                  </a:moveTo>
                  <a:cubicBezTo>
                    <a:pt x="56" y="147"/>
                    <a:pt x="59" y="147"/>
                    <a:pt x="62" y="147"/>
                  </a:cubicBezTo>
                  <a:cubicBezTo>
                    <a:pt x="65" y="147"/>
                    <a:pt x="68" y="146"/>
                    <a:pt x="71" y="145"/>
                  </a:cubicBezTo>
                  <a:cubicBezTo>
                    <a:pt x="84" y="140"/>
                    <a:pt x="104" y="102"/>
                    <a:pt x="104" y="103"/>
                  </a:cubicBezTo>
                  <a:cubicBezTo>
                    <a:pt x="106" y="94"/>
                    <a:pt x="109" y="80"/>
                    <a:pt x="108" y="70"/>
                  </a:cubicBezTo>
                  <a:cubicBezTo>
                    <a:pt x="104" y="30"/>
                    <a:pt x="78" y="0"/>
                    <a:pt x="49" y="3"/>
                  </a:cubicBezTo>
                  <a:cubicBezTo>
                    <a:pt x="20" y="6"/>
                    <a:pt x="0" y="40"/>
                    <a:pt x="4" y="80"/>
                  </a:cubicBezTo>
                  <a:cubicBezTo>
                    <a:pt x="4" y="90"/>
                    <a:pt x="10" y="103"/>
                    <a:pt x="13" y="111"/>
                  </a:cubicBezTo>
                  <a:cubicBezTo>
                    <a:pt x="13" y="111"/>
                    <a:pt x="40" y="144"/>
                    <a:pt x="53" y="14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42"/>
            <p:cNvSpPr>
              <a:spLocks/>
            </p:cNvSpPr>
            <p:nvPr/>
          </p:nvSpPr>
          <p:spPr bwMode="auto">
            <a:xfrm>
              <a:off x="8237538" y="698501"/>
              <a:ext cx="31750" cy="53975"/>
            </a:xfrm>
            <a:custGeom>
              <a:avLst/>
              <a:gdLst>
                <a:gd name="T0" fmla="*/ 14 w 16"/>
                <a:gd name="T1" fmla="*/ 12 h 28"/>
                <a:gd name="T2" fmla="*/ 12 w 16"/>
                <a:gd name="T3" fmla="*/ 27 h 28"/>
                <a:gd name="T4" fmla="*/ 2 w 16"/>
                <a:gd name="T5" fmla="*/ 16 h 28"/>
                <a:gd name="T6" fmla="*/ 4 w 16"/>
                <a:gd name="T7" fmla="*/ 1 h 28"/>
                <a:gd name="T8" fmla="*/ 14 w 16"/>
                <a:gd name="T9" fmla="*/ 1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4" y="12"/>
                  </a:moveTo>
                  <a:cubicBezTo>
                    <a:pt x="16" y="19"/>
                    <a:pt x="15" y="25"/>
                    <a:pt x="12" y="27"/>
                  </a:cubicBezTo>
                  <a:cubicBezTo>
                    <a:pt x="9" y="28"/>
                    <a:pt x="4" y="23"/>
                    <a:pt x="2" y="16"/>
                  </a:cubicBezTo>
                  <a:cubicBezTo>
                    <a:pt x="0" y="9"/>
                    <a:pt x="1" y="2"/>
                    <a:pt x="4" y="1"/>
                  </a:cubicBezTo>
                  <a:cubicBezTo>
                    <a:pt x="7" y="0"/>
                    <a:pt x="12" y="5"/>
                    <a:pt x="14" y="12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43"/>
            <p:cNvSpPr>
              <a:spLocks/>
            </p:cNvSpPr>
            <p:nvPr/>
          </p:nvSpPr>
          <p:spPr bwMode="auto">
            <a:xfrm>
              <a:off x="8443913" y="679451"/>
              <a:ext cx="23813" cy="53975"/>
            </a:xfrm>
            <a:custGeom>
              <a:avLst/>
              <a:gdLst>
                <a:gd name="T0" fmla="*/ 1 w 13"/>
                <a:gd name="T1" fmla="*/ 13 h 28"/>
                <a:gd name="T2" fmla="*/ 5 w 13"/>
                <a:gd name="T3" fmla="*/ 27 h 28"/>
                <a:gd name="T4" fmla="*/ 13 w 13"/>
                <a:gd name="T5" fmla="*/ 15 h 28"/>
                <a:gd name="T6" fmla="*/ 8 w 13"/>
                <a:gd name="T7" fmla="*/ 1 h 28"/>
                <a:gd name="T8" fmla="*/ 1 w 13"/>
                <a:gd name="T9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8">
                  <a:moveTo>
                    <a:pt x="1" y="13"/>
                  </a:moveTo>
                  <a:cubicBezTo>
                    <a:pt x="0" y="20"/>
                    <a:pt x="2" y="27"/>
                    <a:pt x="5" y="27"/>
                  </a:cubicBezTo>
                  <a:cubicBezTo>
                    <a:pt x="9" y="28"/>
                    <a:pt x="12" y="22"/>
                    <a:pt x="13" y="15"/>
                  </a:cubicBezTo>
                  <a:cubicBezTo>
                    <a:pt x="13" y="8"/>
                    <a:pt x="11" y="1"/>
                    <a:pt x="8" y="1"/>
                  </a:cubicBezTo>
                  <a:cubicBezTo>
                    <a:pt x="5" y="0"/>
                    <a:pt x="2" y="6"/>
                    <a:pt x="1" y="13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44"/>
            <p:cNvSpPr>
              <a:spLocks/>
            </p:cNvSpPr>
            <p:nvPr/>
          </p:nvSpPr>
          <p:spPr bwMode="auto">
            <a:xfrm>
              <a:off x="8232775" y="550863"/>
              <a:ext cx="241300" cy="187325"/>
            </a:xfrm>
            <a:custGeom>
              <a:avLst/>
              <a:gdLst>
                <a:gd name="T0" fmla="*/ 120 w 127"/>
                <a:gd name="T1" fmla="*/ 62 h 99"/>
                <a:gd name="T2" fmla="*/ 57 w 127"/>
                <a:gd name="T3" fmla="*/ 14 h 99"/>
                <a:gd name="T4" fmla="*/ 6 w 127"/>
                <a:gd name="T5" fmla="*/ 73 h 99"/>
                <a:gd name="T6" fmla="*/ 7 w 127"/>
                <a:gd name="T7" fmla="*/ 99 h 99"/>
                <a:gd name="T8" fmla="*/ 12 w 127"/>
                <a:gd name="T9" fmla="*/ 81 h 99"/>
                <a:gd name="T10" fmla="*/ 15 w 127"/>
                <a:gd name="T11" fmla="*/ 96 h 99"/>
                <a:gd name="T12" fmla="*/ 18 w 127"/>
                <a:gd name="T13" fmla="*/ 72 h 99"/>
                <a:gd name="T14" fmla="*/ 31 w 127"/>
                <a:gd name="T15" fmla="*/ 60 h 99"/>
                <a:gd name="T16" fmla="*/ 106 w 127"/>
                <a:gd name="T17" fmla="*/ 77 h 99"/>
                <a:gd name="T18" fmla="*/ 106 w 127"/>
                <a:gd name="T19" fmla="*/ 77 h 99"/>
                <a:gd name="T20" fmla="*/ 106 w 127"/>
                <a:gd name="T21" fmla="*/ 77 h 99"/>
                <a:gd name="T22" fmla="*/ 111 w 127"/>
                <a:gd name="T23" fmla="*/ 75 h 99"/>
                <a:gd name="T24" fmla="*/ 114 w 127"/>
                <a:gd name="T25" fmla="*/ 87 h 99"/>
                <a:gd name="T26" fmla="*/ 115 w 127"/>
                <a:gd name="T27" fmla="*/ 72 h 99"/>
                <a:gd name="T28" fmla="*/ 123 w 127"/>
                <a:gd name="T29" fmla="*/ 88 h 99"/>
                <a:gd name="T30" fmla="*/ 120 w 127"/>
                <a:gd name="T31" fmla="*/ 6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7" h="99">
                  <a:moveTo>
                    <a:pt x="120" y="62"/>
                  </a:moveTo>
                  <a:cubicBezTo>
                    <a:pt x="110" y="0"/>
                    <a:pt x="63" y="8"/>
                    <a:pt x="57" y="14"/>
                  </a:cubicBezTo>
                  <a:cubicBezTo>
                    <a:pt x="52" y="9"/>
                    <a:pt x="3" y="9"/>
                    <a:pt x="6" y="73"/>
                  </a:cubicBezTo>
                  <a:cubicBezTo>
                    <a:pt x="6" y="73"/>
                    <a:pt x="0" y="80"/>
                    <a:pt x="7" y="99"/>
                  </a:cubicBezTo>
                  <a:cubicBezTo>
                    <a:pt x="7" y="99"/>
                    <a:pt x="2" y="74"/>
                    <a:pt x="12" y="81"/>
                  </a:cubicBezTo>
                  <a:cubicBezTo>
                    <a:pt x="12" y="81"/>
                    <a:pt x="15" y="88"/>
                    <a:pt x="15" y="96"/>
                  </a:cubicBezTo>
                  <a:cubicBezTo>
                    <a:pt x="15" y="96"/>
                    <a:pt x="16" y="78"/>
                    <a:pt x="18" y="72"/>
                  </a:cubicBezTo>
                  <a:cubicBezTo>
                    <a:pt x="20" y="69"/>
                    <a:pt x="25" y="64"/>
                    <a:pt x="31" y="60"/>
                  </a:cubicBezTo>
                  <a:cubicBezTo>
                    <a:pt x="31" y="60"/>
                    <a:pt x="81" y="84"/>
                    <a:pt x="106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8" y="76"/>
                    <a:pt x="109" y="76"/>
                    <a:pt x="111" y="75"/>
                  </a:cubicBezTo>
                  <a:cubicBezTo>
                    <a:pt x="113" y="81"/>
                    <a:pt x="114" y="87"/>
                    <a:pt x="114" y="87"/>
                  </a:cubicBezTo>
                  <a:cubicBezTo>
                    <a:pt x="113" y="79"/>
                    <a:pt x="115" y="72"/>
                    <a:pt x="115" y="72"/>
                  </a:cubicBezTo>
                  <a:cubicBezTo>
                    <a:pt x="124" y="62"/>
                    <a:pt x="123" y="88"/>
                    <a:pt x="123" y="88"/>
                  </a:cubicBezTo>
                  <a:cubicBezTo>
                    <a:pt x="127" y="68"/>
                    <a:pt x="120" y="62"/>
                    <a:pt x="120" y="62"/>
                  </a:cubicBezTo>
                  <a:close/>
                </a:path>
              </a:pathLst>
            </a:custGeom>
            <a:solidFill>
              <a:srgbClr val="3F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45"/>
            <p:cNvSpPr>
              <a:spLocks/>
            </p:cNvSpPr>
            <p:nvPr/>
          </p:nvSpPr>
          <p:spPr bwMode="auto">
            <a:xfrm>
              <a:off x="7696200" y="639763"/>
              <a:ext cx="322263" cy="238125"/>
            </a:xfrm>
            <a:custGeom>
              <a:avLst/>
              <a:gdLst>
                <a:gd name="T0" fmla="*/ 167 w 169"/>
                <a:gd name="T1" fmla="*/ 0 h 125"/>
                <a:gd name="T2" fmla="*/ 84 w 169"/>
                <a:gd name="T3" fmla="*/ 14 h 125"/>
                <a:gd name="T4" fmla="*/ 0 w 169"/>
                <a:gd name="T5" fmla="*/ 16 h 125"/>
                <a:gd name="T6" fmla="*/ 14 w 169"/>
                <a:gd name="T7" fmla="*/ 85 h 125"/>
                <a:gd name="T8" fmla="*/ 23 w 169"/>
                <a:gd name="T9" fmla="*/ 125 h 125"/>
                <a:gd name="T10" fmla="*/ 93 w 169"/>
                <a:gd name="T11" fmla="*/ 119 h 125"/>
                <a:gd name="T12" fmla="*/ 164 w 169"/>
                <a:gd name="T13" fmla="*/ 112 h 125"/>
                <a:gd name="T14" fmla="*/ 165 w 169"/>
                <a:gd name="T15" fmla="*/ 71 h 125"/>
                <a:gd name="T16" fmla="*/ 167 w 169"/>
                <a:gd name="T1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25">
                  <a:moveTo>
                    <a:pt x="167" y="0"/>
                  </a:moveTo>
                  <a:cubicBezTo>
                    <a:pt x="84" y="14"/>
                    <a:pt x="84" y="14"/>
                    <a:pt x="84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14" y="59"/>
                    <a:pt x="14" y="85"/>
                  </a:cubicBezTo>
                  <a:cubicBezTo>
                    <a:pt x="15" y="111"/>
                    <a:pt x="23" y="125"/>
                    <a:pt x="23" y="125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12"/>
                    <a:pt x="169" y="97"/>
                    <a:pt x="165" y="71"/>
                  </a:cubicBezTo>
                  <a:cubicBezTo>
                    <a:pt x="161" y="45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63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46"/>
            <p:cNvSpPr>
              <a:spLocks/>
            </p:cNvSpPr>
            <p:nvPr/>
          </p:nvSpPr>
          <p:spPr bwMode="auto">
            <a:xfrm>
              <a:off x="7781925" y="765176"/>
              <a:ext cx="174625" cy="155575"/>
            </a:xfrm>
            <a:custGeom>
              <a:avLst/>
              <a:gdLst>
                <a:gd name="T0" fmla="*/ 43 w 92"/>
                <a:gd name="T1" fmla="*/ 4 h 82"/>
                <a:gd name="T2" fmla="*/ 0 w 92"/>
                <a:gd name="T3" fmla="*/ 8 h 82"/>
                <a:gd name="T4" fmla="*/ 6 w 92"/>
                <a:gd name="T5" fmla="*/ 71 h 82"/>
                <a:gd name="T6" fmla="*/ 50 w 92"/>
                <a:gd name="T7" fmla="*/ 80 h 82"/>
                <a:gd name="T8" fmla="*/ 91 w 92"/>
                <a:gd name="T9" fmla="*/ 63 h 82"/>
                <a:gd name="T10" fmla="*/ 86 w 92"/>
                <a:gd name="T11" fmla="*/ 0 h 82"/>
                <a:gd name="T12" fmla="*/ 43 w 92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2">
                  <a:moveTo>
                    <a:pt x="43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7" y="78"/>
                    <a:pt x="26" y="82"/>
                    <a:pt x="50" y="80"/>
                  </a:cubicBezTo>
                  <a:cubicBezTo>
                    <a:pt x="74" y="78"/>
                    <a:pt x="92" y="70"/>
                    <a:pt x="91" y="63"/>
                  </a:cubicBezTo>
                  <a:cubicBezTo>
                    <a:pt x="86" y="0"/>
                    <a:pt x="86" y="0"/>
                    <a:pt x="86" y="0"/>
                  </a:cubicBezTo>
                  <a:lnTo>
                    <a:pt x="43" y="4"/>
                  </a:lnTo>
                  <a:close/>
                </a:path>
              </a:pathLst>
            </a:custGeom>
            <a:solidFill>
              <a:srgbClr val="E9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447"/>
            <p:cNvSpPr>
              <a:spLocks/>
            </p:cNvSpPr>
            <p:nvPr/>
          </p:nvSpPr>
          <p:spPr bwMode="auto">
            <a:xfrm>
              <a:off x="7762875" y="830263"/>
              <a:ext cx="242888" cy="307975"/>
            </a:xfrm>
            <a:custGeom>
              <a:avLst/>
              <a:gdLst>
                <a:gd name="T0" fmla="*/ 0 w 153"/>
                <a:gd name="T1" fmla="*/ 13 h 194"/>
                <a:gd name="T2" fmla="*/ 17 w 153"/>
                <a:gd name="T3" fmla="*/ 194 h 194"/>
                <a:gd name="T4" fmla="*/ 153 w 153"/>
                <a:gd name="T5" fmla="*/ 181 h 194"/>
                <a:gd name="T6" fmla="*/ 137 w 153"/>
                <a:gd name="T7" fmla="*/ 0 h 194"/>
                <a:gd name="T8" fmla="*/ 71 w 153"/>
                <a:gd name="T9" fmla="*/ 33 h 194"/>
                <a:gd name="T10" fmla="*/ 0 w 153"/>
                <a:gd name="T11" fmla="*/ 13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94">
                  <a:moveTo>
                    <a:pt x="0" y="13"/>
                  </a:moveTo>
                  <a:lnTo>
                    <a:pt x="17" y="194"/>
                  </a:lnTo>
                  <a:lnTo>
                    <a:pt x="153" y="181"/>
                  </a:lnTo>
                  <a:lnTo>
                    <a:pt x="137" y="0"/>
                  </a:lnTo>
                  <a:lnTo>
                    <a:pt x="71" y="3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48"/>
            <p:cNvSpPr>
              <a:spLocks/>
            </p:cNvSpPr>
            <p:nvPr/>
          </p:nvSpPr>
          <p:spPr bwMode="auto">
            <a:xfrm>
              <a:off x="7731125" y="850901"/>
              <a:ext cx="144463" cy="107950"/>
            </a:xfrm>
            <a:custGeom>
              <a:avLst/>
              <a:gdLst>
                <a:gd name="T0" fmla="*/ 91 w 91"/>
                <a:gd name="T1" fmla="*/ 20 h 68"/>
                <a:gd name="T2" fmla="*/ 20 w 91"/>
                <a:gd name="T3" fmla="*/ 0 h 68"/>
                <a:gd name="T4" fmla="*/ 0 w 91"/>
                <a:gd name="T5" fmla="*/ 17 h 68"/>
                <a:gd name="T6" fmla="*/ 33 w 91"/>
                <a:gd name="T7" fmla="*/ 68 h 68"/>
                <a:gd name="T8" fmla="*/ 91 w 91"/>
                <a:gd name="T9" fmla="*/ 2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68">
                  <a:moveTo>
                    <a:pt x="91" y="20"/>
                  </a:moveTo>
                  <a:lnTo>
                    <a:pt x="20" y="0"/>
                  </a:lnTo>
                  <a:lnTo>
                    <a:pt x="0" y="17"/>
                  </a:lnTo>
                  <a:lnTo>
                    <a:pt x="33" y="68"/>
                  </a:lnTo>
                  <a:lnTo>
                    <a:pt x="91" y="20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49"/>
            <p:cNvSpPr>
              <a:spLocks/>
            </p:cNvSpPr>
            <p:nvPr/>
          </p:nvSpPr>
          <p:spPr bwMode="auto">
            <a:xfrm>
              <a:off x="7875588" y="830263"/>
              <a:ext cx="142875" cy="106363"/>
            </a:xfrm>
            <a:custGeom>
              <a:avLst/>
              <a:gdLst>
                <a:gd name="T0" fmla="*/ 0 w 90"/>
                <a:gd name="T1" fmla="*/ 33 h 67"/>
                <a:gd name="T2" fmla="*/ 66 w 90"/>
                <a:gd name="T3" fmla="*/ 0 h 67"/>
                <a:gd name="T4" fmla="*/ 90 w 90"/>
                <a:gd name="T5" fmla="*/ 14 h 67"/>
                <a:gd name="T6" fmla="*/ 66 w 90"/>
                <a:gd name="T7" fmla="*/ 67 h 67"/>
                <a:gd name="T8" fmla="*/ 0 w 90"/>
                <a:gd name="T9" fmla="*/ 3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7">
                  <a:moveTo>
                    <a:pt x="0" y="33"/>
                  </a:moveTo>
                  <a:lnTo>
                    <a:pt x="66" y="0"/>
                  </a:lnTo>
                  <a:lnTo>
                    <a:pt x="90" y="14"/>
                  </a:lnTo>
                  <a:lnTo>
                    <a:pt x="66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450"/>
            <p:cNvSpPr>
              <a:spLocks/>
            </p:cNvSpPr>
            <p:nvPr/>
          </p:nvSpPr>
          <p:spPr bwMode="auto">
            <a:xfrm>
              <a:off x="8177213" y="1417638"/>
              <a:ext cx="93663" cy="146050"/>
            </a:xfrm>
            <a:custGeom>
              <a:avLst/>
              <a:gdLst>
                <a:gd name="T0" fmla="*/ 47 w 49"/>
                <a:gd name="T1" fmla="*/ 37 h 77"/>
                <a:gd name="T2" fmla="*/ 28 w 49"/>
                <a:gd name="T3" fmla="*/ 76 h 77"/>
                <a:gd name="T4" fmla="*/ 2 w 49"/>
                <a:gd name="T5" fmla="*/ 41 h 77"/>
                <a:gd name="T6" fmla="*/ 21 w 49"/>
                <a:gd name="T7" fmla="*/ 1 h 77"/>
                <a:gd name="T8" fmla="*/ 47 w 49"/>
                <a:gd name="T9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7">
                  <a:moveTo>
                    <a:pt x="47" y="37"/>
                  </a:moveTo>
                  <a:cubicBezTo>
                    <a:pt x="49" y="57"/>
                    <a:pt x="40" y="75"/>
                    <a:pt x="28" y="76"/>
                  </a:cubicBezTo>
                  <a:cubicBezTo>
                    <a:pt x="16" y="77"/>
                    <a:pt x="4" y="61"/>
                    <a:pt x="2" y="41"/>
                  </a:cubicBezTo>
                  <a:cubicBezTo>
                    <a:pt x="0" y="20"/>
                    <a:pt x="9" y="3"/>
                    <a:pt x="21" y="1"/>
                  </a:cubicBezTo>
                  <a:cubicBezTo>
                    <a:pt x="33" y="0"/>
                    <a:pt x="45" y="16"/>
                    <a:pt x="47" y="3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451"/>
            <p:cNvSpPr>
              <a:spLocks/>
            </p:cNvSpPr>
            <p:nvPr/>
          </p:nvSpPr>
          <p:spPr bwMode="auto">
            <a:xfrm>
              <a:off x="7597775" y="1470026"/>
              <a:ext cx="93663" cy="147638"/>
            </a:xfrm>
            <a:custGeom>
              <a:avLst/>
              <a:gdLst>
                <a:gd name="T0" fmla="*/ 47 w 49"/>
                <a:gd name="T1" fmla="*/ 37 h 77"/>
                <a:gd name="T2" fmla="*/ 28 w 49"/>
                <a:gd name="T3" fmla="*/ 76 h 77"/>
                <a:gd name="T4" fmla="*/ 2 w 49"/>
                <a:gd name="T5" fmla="*/ 41 h 77"/>
                <a:gd name="T6" fmla="*/ 21 w 49"/>
                <a:gd name="T7" fmla="*/ 2 h 77"/>
                <a:gd name="T8" fmla="*/ 47 w 49"/>
                <a:gd name="T9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77">
                  <a:moveTo>
                    <a:pt x="47" y="37"/>
                  </a:moveTo>
                  <a:cubicBezTo>
                    <a:pt x="49" y="57"/>
                    <a:pt x="40" y="75"/>
                    <a:pt x="28" y="76"/>
                  </a:cubicBezTo>
                  <a:cubicBezTo>
                    <a:pt x="16" y="77"/>
                    <a:pt x="4" y="61"/>
                    <a:pt x="2" y="41"/>
                  </a:cubicBezTo>
                  <a:cubicBezTo>
                    <a:pt x="0" y="20"/>
                    <a:pt x="9" y="3"/>
                    <a:pt x="21" y="2"/>
                  </a:cubicBezTo>
                  <a:cubicBezTo>
                    <a:pt x="33" y="0"/>
                    <a:pt x="45" y="16"/>
                    <a:pt x="47" y="3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452"/>
            <p:cNvSpPr>
              <a:spLocks/>
            </p:cNvSpPr>
            <p:nvPr/>
          </p:nvSpPr>
          <p:spPr bwMode="auto">
            <a:xfrm>
              <a:off x="7561263" y="852488"/>
              <a:ext cx="703263" cy="676275"/>
            </a:xfrm>
            <a:custGeom>
              <a:avLst/>
              <a:gdLst>
                <a:gd name="T0" fmla="*/ 370 w 370"/>
                <a:gd name="T1" fmla="*/ 324 h 356"/>
                <a:gd name="T2" fmla="*/ 338 w 370"/>
                <a:gd name="T3" fmla="*/ 57 h 356"/>
                <a:gd name="T4" fmla="*/ 295 w 370"/>
                <a:gd name="T5" fmla="*/ 3 h 356"/>
                <a:gd name="T6" fmla="*/ 295 w 370"/>
                <a:gd name="T7" fmla="*/ 3 h 356"/>
                <a:gd name="T8" fmla="*/ 240 w 370"/>
                <a:gd name="T9" fmla="*/ 0 h 356"/>
                <a:gd name="T10" fmla="*/ 169 w 370"/>
                <a:gd name="T11" fmla="*/ 61 h 356"/>
                <a:gd name="T12" fmla="*/ 89 w 370"/>
                <a:gd name="T13" fmla="*/ 13 h 356"/>
                <a:gd name="T14" fmla="*/ 35 w 370"/>
                <a:gd name="T15" fmla="*/ 26 h 356"/>
                <a:gd name="T16" fmla="*/ 35 w 370"/>
                <a:gd name="T17" fmla="*/ 27 h 356"/>
                <a:gd name="T18" fmla="*/ 3 w 370"/>
                <a:gd name="T19" fmla="*/ 88 h 356"/>
                <a:gd name="T20" fmla="*/ 20 w 370"/>
                <a:gd name="T21" fmla="*/ 356 h 356"/>
                <a:gd name="T22" fmla="*/ 66 w 370"/>
                <a:gd name="T23" fmla="*/ 352 h 356"/>
                <a:gd name="T24" fmla="*/ 56 w 370"/>
                <a:gd name="T25" fmla="*/ 171 h 356"/>
                <a:gd name="T26" fmla="*/ 86 w 370"/>
                <a:gd name="T27" fmla="*/ 349 h 356"/>
                <a:gd name="T28" fmla="*/ 195 w 370"/>
                <a:gd name="T29" fmla="*/ 340 h 356"/>
                <a:gd name="T30" fmla="*/ 304 w 370"/>
                <a:gd name="T31" fmla="*/ 329 h 356"/>
                <a:gd name="T32" fmla="*/ 301 w 370"/>
                <a:gd name="T33" fmla="*/ 149 h 356"/>
                <a:gd name="T34" fmla="*/ 324 w 370"/>
                <a:gd name="T35" fmla="*/ 328 h 356"/>
                <a:gd name="T36" fmla="*/ 370 w 370"/>
                <a:gd name="T37" fmla="*/ 32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0" h="356">
                  <a:moveTo>
                    <a:pt x="370" y="324"/>
                  </a:moveTo>
                  <a:cubicBezTo>
                    <a:pt x="370" y="324"/>
                    <a:pt x="345" y="110"/>
                    <a:pt x="338" y="57"/>
                  </a:cubicBezTo>
                  <a:cubicBezTo>
                    <a:pt x="332" y="9"/>
                    <a:pt x="301" y="3"/>
                    <a:pt x="295" y="3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69" y="61"/>
                    <a:pt x="169" y="61"/>
                    <a:pt x="169" y="61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28"/>
                    <a:pt x="0" y="40"/>
                    <a:pt x="3" y="88"/>
                  </a:cubicBezTo>
                  <a:cubicBezTo>
                    <a:pt x="6" y="141"/>
                    <a:pt x="20" y="356"/>
                    <a:pt x="20" y="356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86" y="349"/>
                    <a:pt x="86" y="349"/>
                    <a:pt x="86" y="349"/>
                  </a:cubicBezTo>
                  <a:cubicBezTo>
                    <a:pt x="195" y="340"/>
                    <a:pt x="195" y="340"/>
                    <a:pt x="195" y="340"/>
                  </a:cubicBezTo>
                  <a:cubicBezTo>
                    <a:pt x="304" y="329"/>
                    <a:pt x="304" y="329"/>
                    <a:pt x="304" y="329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24" y="328"/>
                    <a:pt x="324" y="328"/>
                    <a:pt x="324" y="328"/>
                  </a:cubicBezTo>
                  <a:lnTo>
                    <a:pt x="370" y="324"/>
                  </a:lnTo>
                  <a:close/>
                </a:path>
              </a:pathLst>
            </a:custGeom>
            <a:solidFill>
              <a:srgbClr val="0453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453"/>
            <p:cNvSpPr>
              <a:spLocks/>
            </p:cNvSpPr>
            <p:nvPr/>
          </p:nvSpPr>
          <p:spPr bwMode="auto">
            <a:xfrm>
              <a:off x="7700963" y="439738"/>
              <a:ext cx="300038" cy="404813"/>
            </a:xfrm>
            <a:custGeom>
              <a:avLst/>
              <a:gdLst>
                <a:gd name="T0" fmla="*/ 78 w 158"/>
                <a:gd name="T1" fmla="*/ 212 h 213"/>
                <a:gd name="T2" fmla="*/ 90 w 158"/>
                <a:gd name="T3" fmla="*/ 213 h 213"/>
                <a:gd name="T4" fmla="*/ 103 w 158"/>
                <a:gd name="T5" fmla="*/ 210 h 213"/>
                <a:gd name="T6" fmla="*/ 151 w 158"/>
                <a:gd name="T7" fmla="*/ 148 h 213"/>
                <a:gd name="T8" fmla="*/ 156 w 158"/>
                <a:gd name="T9" fmla="*/ 101 h 213"/>
                <a:gd name="T10" fmla="*/ 71 w 158"/>
                <a:gd name="T11" fmla="*/ 4 h 213"/>
                <a:gd name="T12" fmla="*/ 5 w 158"/>
                <a:gd name="T13" fmla="*/ 115 h 213"/>
                <a:gd name="T14" fmla="*/ 20 w 158"/>
                <a:gd name="T15" fmla="*/ 161 h 213"/>
                <a:gd name="T16" fmla="*/ 78 w 158"/>
                <a:gd name="T17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213">
                  <a:moveTo>
                    <a:pt x="78" y="212"/>
                  </a:moveTo>
                  <a:cubicBezTo>
                    <a:pt x="82" y="213"/>
                    <a:pt x="86" y="213"/>
                    <a:pt x="90" y="213"/>
                  </a:cubicBezTo>
                  <a:cubicBezTo>
                    <a:pt x="95" y="212"/>
                    <a:pt x="99" y="211"/>
                    <a:pt x="103" y="210"/>
                  </a:cubicBezTo>
                  <a:cubicBezTo>
                    <a:pt x="121" y="202"/>
                    <a:pt x="151" y="148"/>
                    <a:pt x="151" y="148"/>
                  </a:cubicBezTo>
                  <a:cubicBezTo>
                    <a:pt x="154" y="135"/>
                    <a:pt x="158" y="116"/>
                    <a:pt x="156" y="101"/>
                  </a:cubicBezTo>
                  <a:cubicBezTo>
                    <a:pt x="151" y="44"/>
                    <a:pt x="113" y="0"/>
                    <a:pt x="71" y="4"/>
                  </a:cubicBezTo>
                  <a:cubicBezTo>
                    <a:pt x="30" y="8"/>
                    <a:pt x="0" y="58"/>
                    <a:pt x="5" y="115"/>
                  </a:cubicBezTo>
                  <a:cubicBezTo>
                    <a:pt x="7" y="130"/>
                    <a:pt x="15" y="149"/>
                    <a:pt x="20" y="161"/>
                  </a:cubicBezTo>
                  <a:cubicBezTo>
                    <a:pt x="20" y="161"/>
                    <a:pt x="58" y="208"/>
                    <a:pt x="78" y="212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54"/>
            <p:cNvSpPr>
              <a:spLocks/>
            </p:cNvSpPr>
            <p:nvPr/>
          </p:nvSpPr>
          <p:spPr bwMode="auto">
            <a:xfrm>
              <a:off x="7685088" y="612776"/>
              <a:ext cx="41275" cy="76200"/>
            </a:xfrm>
            <a:custGeom>
              <a:avLst/>
              <a:gdLst>
                <a:gd name="T0" fmla="*/ 19 w 22"/>
                <a:gd name="T1" fmla="*/ 17 h 40"/>
                <a:gd name="T2" fmla="*/ 17 w 22"/>
                <a:gd name="T3" fmla="*/ 38 h 40"/>
                <a:gd name="T4" fmla="*/ 3 w 22"/>
                <a:gd name="T5" fmla="*/ 23 h 40"/>
                <a:gd name="T6" fmla="*/ 6 w 22"/>
                <a:gd name="T7" fmla="*/ 2 h 40"/>
                <a:gd name="T8" fmla="*/ 19 w 2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0">
                  <a:moveTo>
                    <a:pt x="19" y="17"/>
                  </a:moveTo>
                  <a:cubicBezTo>
                    <a:pt x="22" y="27"/>
                    <a:pt x="21" y="37"/>
                    <a:pt x="17" y="38"/>
                  </a:cubicBezTo>
                  <a:cubicBezTo>
                    <a:pt x="12" y="40"/>
                    <a:pt x="6" y="33"/>
                    <a:pt x="3" y="23"/>
                  </a:cubicBezTo>
                  <a:cubicBezTo>
                    <a:pt x="0" y="12"/>
                    <a:pt x="2" y="3"/>
                    <a:pt x="6" y="2"/>
                  </a:cubicBezTo>
                  <a:cubicBezTo>
                    <a:pt x="10" y="0"/>
                    <a:pt x="16" y="7"/>
                    <a:pt x="19" y="1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455"/>
            <p:cNvSpPr>
              <a:spLocks/>
            </p:cNvSpPr>
            <p:nvPr/>
          </p:nvSpPr>
          <p:spPr bwMode="auto">
            <a:xfrm>
              <a:off x="7981950" y="587376"/>
              <a:ext cx="36513" cy="73025"/>
            </a:xfrm>
            <a:custGeom>
              <a:avLst/>
              <a:gdLst>
                <a:gd name="T0" fmla="*/ 1 w 19"/>
                <a:gd name="T1" fmla="*/ 18 h 39"/>
                <a:gd name="T2" fmla="*/ 8 w 19"/>
                <a:gd name="T3" fmla="*/ 39 h 39"/>
                <a:gd name="T4" fmla="*/ 18 w 19"/>
                <a:gd name="T5" fmla="*/ 21 h 39"/>
                <a:gd name="T6" fmla="*/ 11 w 19"/>
                <a:gd name="T7" fmla="*/ 1 h 39"/>
                <a:gd name="T8" fmla="*/ 1 w 19"/>
                <a:gd name="T9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" y="18"/>
                  </a:moveTo>
                  <a:cubicBezTo>
                    <a:pt x="0" y="29"/>
                    <a:pt x="3" y="38"/>
                    <a:pt x="8" y="39"/>
                  </a:cubicBezTo>
                  <a:cubicBezTo>
                    <a:pt x="12" y="39"/>
                    <a:pt x="17" y="31"/>
                    <a:pt x="18" y="21"/>
                  </a:cubicBezTo>
                  <a:cubicBezTo>
                    <a:pt x="19" y="10"/>
                    <a:pt x="16" y="1"/>
                    <a:pt x="11" y="1"/>
                  </a:cubicBezTo>
                  <a:cubicBezTo>
                    <a:pt x="7" y="0"/>
                    <a:pt x="2" y="8"/>
                    <a:pt x="1" y="18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456"/>
            <p:cNvSpPr>
              <a:spLocks/>
            </p:cNvSpPr>
            <p:nvPr/>
          </p:nvSpPr>
          <p:spPr bwMode="auto">
            <a:xfrm>
              <a:off x="7675563" y="398463"/>
              <a:ext cx="347663" cy="271463"/>
            </a:xfrm>
            <a:custGeom>
              <a:avLst/>
              <a:gdLst>
                <a:gd name="T0" fmla="*/ 173 w 183"/>
                <a:gd name="T1" fmla="*/ 90 h 143"/>
                <a:gd name="T2" fmla="*/ 83 w 183"/>
                <a:gd name="T3" fmla="*/ 20 h 143"/>
                <a:gd name="T4" fmla="*/ 9 w 183"/>
                <a:gd name="T5" fmla="*/ 105 h 143"/>
                <a:gd name="T6" fmla="*/ 11 w 183"/>
                <a:gd name="T7" fmla="*/ 143 h 143"/>
                <a:gd name="T8" fmla="*/ 18 w 183"/>
                <a:gd name="T9" fmla="*/ 118 h 143"/>
                <a:gd name="T10" fmla="*/ 22 w 183"/>
                <a:gd name="T11" fmla="*/ 139 h 143"/>
                <a:gd name="T12" fmla="*/ 27 w 183"/>
                <a:gd name="T13" fmla="*/ 104 h 143"/>
                <a:gd name="T14" fmla="*/ 74 w 183"/>
                <a:gd name="T15" fmla="*/ 75 h 143"/>
                <a:gd name="T16" fmla="*/ 88 w 183"/>
                <a:gd name="T17" fmla="*/ 74 h 143"/>
                <a:gd name="T18" fmla="*/ 89 w 183"/>
                <a:gd name="T19" fmla="*/ 74 h 143"/>
                <a:gd name="T20" fmla="*/ 89 w 183"/>
                <a:gd name="T21" fmla="*/ 74 h 143"/>
                <a:gd name="T22" fmla="*/ 89 w 183"/>
                <a:gd name="T23" fmla="*/ 74 h 143"/>
                <a:gd name="T24" fmla="*/ 89 w 183"/>
                <a:gd name="T25" fmla="*/ 74 h 143"/>
                <a:gd name="T26" fmla="*/ 104 w 183"/>
                <a:gd name="T27" fmla="*/ 72 h 143"/>
                <a:gd name="T28" fmla="*/ 155 w 183"/>
                <a:gd name="T29" fmla="*/ 92 h 143"/>
                <a:gd name="T30" fmla="*/ 166 w 183"/>
                <a:gd name="T31" fmla="*/ 126 h 143"/>
                <a:gd name="T32" fmla="*/ 166 w 183"/>
                <a:gd name="T33" fmla="*/ 104 h 143"/>
                <a:gd name="T34" fmla="*/ 178 w 183"/>
                <a:gd name="T35" fmla="*/ 127 h 143"/>
                <a:gd name="T36" fmla="*/ 173 w 183"/>
                <a:gd name="T37" fmla="*/ 9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143">
                  <a:moveTo>
                    <a:pt x="173" y="90"/>
                  </a:moveTo>
                  <a:cubicBezTo>
                    <a:pt x="160" y="0"/>
                    <a:pt x="92" y="12"/>
                    <a:pt x="83" y="20"/>
                  </a:cubicBezTo>
                  <a:cubicBezTo>
                    <a:pt x="75" y="13"/>
                    <a:pt x="5" y="13"/>
                    <a:pt x="9" y="105"/>
                  </a:cubicBezTo>
                  <a:cubicBezTo>
                    <a:pt x="9" y="105"/>
                    <a:pt x="0" y="116"/>
                    <a:pt x="11" y="143"/>
                  </a:cubicBezTo>
                  <a:cubicBezTo>
                    <a:pt x="11" y="143"/>
                    <a:pt x="3" y="106"/>
                    <a:pt x="18" y="118"/>
                  </a:cubicBezTo>
                  <a:cubicBezTo>
                    <a:pt x="18" y="118"/>
                    <a:pt x="22" y="127"/>
                    <a:pt x="22" y="139"/>
                  </a:cubicBezTo>
                  <a:cubicBezTo>
                    <a:pt x="22" y="139"/>
                    <a:pt x="24" y="113"/>
                    <a:pt x="27" y="104"/>
                  </a:cubicBezTo>
                  <a:cubicBezTo>
                    <a:pt x="30" y="96"/>
                    <a:pt x="56" y="77"/>
                    <a:pt x="74" y="75"/>
                  </a:cubicBezTo>
                  <a:cubicBezTo>
                    <a:pt x="84" y="74"/>
                    <a:pt x="87" y="74"/>
                    <a:pt x="88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0" y="74"/>
                    <a:pt x="93" y="73"/>
                    <a:pt x="104" y="72"/>
                  </a:cubicBezTo>
                  <a:cubicBezTo>
                    <a:pt x="121" y="71"/>
                    <a:pt x="150" y="85"/>
                    <a:pt x="155" y="92"/>
                  </a:cubicBezTo>
                  <a:cubicBezTo>
                    <a:pt x="160" y="100"/>
                    <a:pt x="166" y="126"/>
                    <a:pt x="166" y="126"/>
                  </a:cubicBezTo>
                  <a:cubicBezTo>
                    <a:pt x="164" y="114"/>
                    <a:pt x="166" y="104"/>
                    <a:pt x="166" y="104"/>
                  </a:cubicBezTo>
                  <a:cubicBezTo>
                    <a:pt x="179" y="90"/>
                    <a:pt x="178" y="127"/>
                    <a:pt x="178" y="127"/>
                  </a:cubicBezTo>
                  <a:cubicBezTo>
                    <a:pt x="183" y="99"/>
                    <a:pt x="173" y="90"/>
                    <a:pt x="173" y="90"/>
                  </a:cubicBezTo>
                  <a:close/>
                </a:path>
              </a:pathLst>
            </a:custGeom>
            <a:solidFill>
              <a:srgbClr val="63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57"/>
            <p:cNvSpPr>
              <a:spLocks/>
            </p:cNvSpPr>
            <p:nvPr/>
          </p:nvSpPr>
          <p:spPr bwMode="auto">
            <a:xfrm>
              <a:off x="7729538" y="485776"/>
              <a:ext cx="254000" cy="123825"/>
            </a:xfrm>
            <a:custGeom>
              <a:avLst/>
              <a:gdLst>
                <a:gd name="T0" fmla="*/ 134 w 134"/>
                <a:gd name="T1" fmla="*/ 41 h 65"/>
                <a:gd name="T2" fmla="*/ 129 w 134"/>
                <a:gd name="T3" fmla="*/ 35 h 65"/>
                <a:gd name="T4" fmla="*/ 130 w 134"/>
                <a:gd name="T5" fmla="*/ 34 h 65"/>
                <a:gd name="T6" fmla="*/ 117 w 134"/>
                <a:gd name="T7" fmla="*/ 18 h 65"/>
                <a:gd name="T8" fmla="*/ 47 w 134"/>
                <a:gd name="T9" fmla="*/ 1 h 65"/>
                <a:gd name="T10" fmla="*/ 19 w 134"/>
                <a:gd name="T11" fmla="*/ 21 h 65"/>
                <a:gd name="T12" fmla="*/ 16 w 134"/>
                <a:gd name="T13" fmla="*/ 21 h 65"/>
                <a:gd name="T14" fmla="*/ 17 w 134"/>
                <a:gd name="T15" fmla="*/ 22 h 65"/>
                <a:gd name="T16" fmla="*/ 0 w 134"/>
                <a:gd name="T17" fmla="*/ 35 h 65"/>
                <a:gd name="T18" fmla="*/ 70 w 134"/>
                <a:gd name="T19" fmla="*/ 50 h 65"/>
                <a:gd name="T20" fmla="*/ 77 w 134"/>
                <a:gd name="T21" fmla="*/ 51 h 65"/>
                <a:gd name="T22" fmla="*/ 77 w 134"/>
                <a:gd name="T23" fmla="*/ 51 h 65"/>
                <a:gd name="T24" fmla="*/ 92 w 134"/>
                <a:gd name="T25" fmla="*/ 51 h 65"/>
                <a:gd name="T26" fmla="*/ 117 w 134"/>
                <a:gd name="T27" fmla="*/ 54 h 65"/>
                <a:gd name="T28" fmla="*/ 100 w 134"/>
                <a:gd name="T29" fmla="*/ 50 h 65"/>
                <a:gd name="T30" fmla="*/ 115 w 134"/>
                <a:gd name="T31" fmla="*/ 47 h 65"/>
                <a:gd name="T32" fmla="*/ 125 w 134"/>
                <a:gd name="T33" fmla="*/ 65 h 65"/>
                <a:gd name="T34" fmla="*/ 119 w 134"/>
                <a:gd name="T35" fmla="*/ 46 h 65"/>
                <a:gd name="T36" fmla="*/ 134 w 134"/>
                <a:gd name="T37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65">
                  <a:moveTo>
                    <a:pt x="134" y="41"/>
                  </a:moveTo>
                  <a:cubicBezTo>
                    <a:pt x="129" y="35"/>
                    <a:pt x="129" y="35"/>
                    <a:pt x="129" y="35"/>
                  </a:cubicBezTo>
                  <a:cubicBezTo>
                    <a:pt x="129" y="34"/>
                    <a:pt x="130" y="34"/>
                    <a:pt x="130" y="3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8"/>
                    <a:pt x="49" y="0"/>
                    <a:pt x="47" y="1"/>
                  </a:cubicBezTo>
                  <a:cubicBezTo>
                    <a:pt x="46" y="1"/>
                    <a:pt x="32" y="12"/>
                    <a:pt x="19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16" y="22"/>
                    <a:pt x="17" y="22"/>
                  </a:cubicBezTo>
                  <a:cubicBezTo>
                    <a:pt x="8" y="29"/>
                    <a:pt x="0" y="35"/>
                    <a:pt x="0" y="35"/>
                  </a:cubicBezTo>
                  <a:cubicBezTo>
                    <a:pt x="0" y="35"/>
                    <a:pt x="32" y="48"/>
                    <a:pt x="70" y="50"/>
                  </a:cubicBezTo>
                  <a:cubicBezTo>
                    <a:pt x="72" y="51"/>
                    <a:pt x="75" y="51"/>
                    <a:pt x="77" y="51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82" y="51"/>
                    <a:pt x="87" y="51"/>
                    <a:pt x="92" y="51"/>
                  </a:cubicBezTo>
                  <a:cubicBezTo>
                    <a:pt x="107" y="51"/>
                    <a:pt x="117" y="54"/>
                    <a:pt x="117" y="54"/>
                  </a:cubicBezTo>
                  <a:cubicBezTo>
                    <a:pt x="115" y="52"/>
                    <a:pt x="107" y="51"/>
                    <a:pt x="100" y="50"/>
                  </a:cubicBezTo>
                  <a:cubicBezTo>
                    <a:pt x="105" y="49"/>
                    <a:pt x="110" y="48"/>
                    <a:pt x="115" y="47"/>
                  </a:cubicBezTo>
                  <a:cubicBezTo>
                    <a:pt x="120" y="52"/>
                    <a:pt x="125" y="58"/>
                    <a:pt x="125" y="65"/>
                  </a:cubicBezTo>
                  <a:cubicBezTo>
                    <a:pt x="125" y="65"/>
                    <a:pt x="126" y="55"/>
                    <a:pt x="119" y="46"/>
                  </a:cubicBezTo>
                  <a:cubicBezTo>
                    <a:pt x="124" y="45"/>
                    <a:pt x="129" y="43"/>
                    <a:pt x="134" y="41"/>
                  </a:cubicBezTo>
                  <a:close/>
                </a:path>
              </a:pathLst>
            </a:custGeom>
            <a:solidFill>
              <a:srgbClr val="63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458"/>
            <p:cNvSpPr>
              <a:spLocks/>
            </p:cNvSpPr>
            <p:nvPr/>
          </p:nvSpPr>
          <p:spPr bwMode="auto">
            <a:xfrm>
              <a:off x="6484938" y="885826"/>
              <a:ext cx="174625" cy="155575"/>
            </a:xfrm>
            <a:custGeom>
              <a:avLst/>
              <a:gdLst>
                <a:gd name="T0" fmla="*/ 43 w 92"/>
                <a:gd name="T1" fmla="*/ 4 h 82"/>
                <a:gd name="T2" fmla="*/ 0 w 92"/>
                <a:gd name="T3" fmla="*/ 8 h 82"/>
                <a:gd name="T4" fmla="*/ 6 w 92"/>
                <a:gd name="T5" fmla="*/ 71 h 82"/>
                <a:gd name="T6" fmla="*/ 50 w 92"/>
                <a:gd name="T7" fmla="*/ 80 h 82"/>
                <a:gd name="T8" fmla="*/ 91 w 92"/>
                <a:gd name="T9" fmla="*/ 63 h 82"/>
                <a:gd name="T10" fmla="*/ 85 w 92"/>
                <a:gd name="T11" fmla="*/ 0 h 82"/>
                <a:gd name="T12" fmla="*/ 43 w 92"/>
                <a:gd name="T13" fmla="*/ 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82">
                  <a:moveTo>
                    <a:pt x="43" y="4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6" y="78"/>
                    <a:pt x="26" y="82"/>
                    <a:pt x="50" y="80"/>
                  </a:cubicBezTo>
                  <a:cubicBezTo>
                    <a:pt x="73" y="78"/>
                    <a:pt x="92" y="70"/>
                    <a:pt x="91" y="63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43" y="4"/>
                  </a:lnTo>
                  <a:close/>
                </a:path>
              </a:pathLst>
            </a:custGeom>
            <a:solidFill>
              <a:srgbClr val="E9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459"/>
            <p:cNvSpPr>
              <a:spLocks/>
            </p:cNvSpPr>
            <p:nvPr/>
          </p:nvSpPr>
          <p:spPr bwMode="auto">
            <a:xfrm>
              <a:off x="6465888" y="949326"/>
              <a:ext cx="242888" cy="306388"/>
            </a:xfrm>
            <a:custGeom>
              <a:avLst/>
              <a:gdLst>
                <a:gd name="T0" fmla="*/ 0 w 153"/>
                <a:gd name="T1" fmla="*/ 13 h 193"/>
                <a:gd name="T2" fmla="*/ 17 w 153"/>
                <a:gd name="T3" fmla="*/ 193 h 193"/>
                <a:gd name="T4" fmla="*/ 153 w 153"/>
                <a:gd name="T5" fmla="*/ 181 h 193"/>
                <a:gd name="T6" fmla="*/ 136 w 153"/>
                <a:gd name="T7" fmla="*/ 0 h 193"/>
                <a:gd name="T8" fmla="*/ 70 w 153"/>
                <a:gd name="T9" fmla="*/ 34 h 193"/>
                <a:gd name="T10" fmla="*/ 0 w 153"/>
                <a:gd name="T11" fmla="*/ 1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93">
                  <a:moveTo>
                    <a:pt x="0" y="13"/>
                  </a:moveTo>
                  <a:lnTo>
                    <a:pt x="17" y="193"/>
                  </a:lnTo>
                  <a:lnTo>
                    <a:pt x="153" y="181"/>
                  </a:lnTo>
                  <a:lnTo>
                    <a:pt x="136" y="0"/>
                  </a:lnTo>
                  <a:lnTo>
                    <a:pt x="70" y="3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60"/>
            <p:cNvSpPr>
              <a:spLocks/>
            </p:cNvSpPr>
            <p:nvPr/>
          </p:nvSpPr>
          <p:spPr bwMode="auto">
            <a:xfrm>
              <a:off x="6430963" y="969963"/>
              <a:ext cx="146050" cy="109538"/>
            </a:xfrm>
            <a:custGeom>
              <a:avLst/>
              <a:gdLst>
                <a:gd name="T0" fmla="*/ 92 w 92"/>
                <a:gd name="T1" fmla="*/ 21 h 69"/>
                <a:gd name="T2" fmla="*/ 22 w 92"/>
                <a:gd name="T3" fmla="*/ 0 h 69"/>
                <a:gd name="T4" fmla="*/ 0 w 92"/>
                <a:gd name="T5" fmla="*/ 17 h 69"/>
                <a:gd name="T6" fmla="*/ 34 w 92"/>
                <a:gd name="T7" fmla="*/ 69 h 69"/>
                <a:gd name="T8" fmla="*/ 92 w 92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69">
                  <a:moveTo>
                    <a:pt x="92" y="21"/>
                  </a:moveTo>
                  <a:lnTo>
                    <a:pt x="22" y="0"/>
                  </a:lnTo>
                  <a:lnTo>
                    <a:pt x="0" y="17"/>
                  </a:lnTo>
                  <a:lnTo>
                    <a:pt x="34" y="69"/>
                  </a:lnTo>
                  <a:lnTo>
                    <a:pt x="92" y="21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61"/>
            <p:cNvSpPr>
              <a:spLocks/>
            </p:cNvSpPr>
            <p:nvPr/>
          </p:nvSpPr>
          <p:spPr bwMode="auto">
            <a:xfrm>
              <a:off x="6577013" y="949326"/>
              <a:ext cx="142875" cy="106363"/>
            </a:xfrm>
            <a:custGeom>
              <a:avLst/>
              <a:gdLst>
                <a:gd name="T0" fmla="*/ 0 w 90"/>
                <a:gd name="T1" fmla="*/ 34 h 67"/>
                <a:gd name="T2" fmla="*/ 66 w 90"/>
                <a:gd name="T3" fmla="*/ 0 h 67"/>
                <a:gd name="T4" fmla="*/ 90 w 90"/>
                <a:gd name="T5" fmla="*/ 13 h 67"/>
                <a:gd name="T6" fmla="*/ 66 w 90"/>
                <a:gd name="T7" fmla="*/ 67 h 67"/>
                <a:gd name="T8" fmla="*/ 0 w 90"/>
                <a:gd name="T9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7">
                  <a:moveTo>
                    <a:pt x="0" y="34"/>
                  </a:moveTo>
                  <a:lnTo>
                    <a:pt x="66" y="0"/>
                  </a:lnTo>
                  <a:lnTo>
                    <a:pt x="90" y="13"/>
                  </a:lnTo>
                  <a:lnTo>
                    <a:pt x="66" y="6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62"/>
            <p:cNvSpPr>
              <a:spLocks/>
            </p:cNvSpPr>
            <p:nvPr/>
          </p:nvSpPr>
          <p:spPr bwMode="auto">
            <a:xfrm>
              <a:off x="6880225" y="1536701"/>
              <a:ext cx="90488" cy="146050"/>
            </a:xfrm>
            <a:custGeom>
              <a:avLst/>
              <a:gdLst>
                <a:gd name="T0" fmla="*/ 46 w 48"/>
                <a:gd name="T1" fmla="*/ 36 h 77"/>
                <a:gd name="T2" fmla="*/ 28 w 48"/>
                <a:gd name="T3" fmla="*/ 76 h 77"/>
                <a:gd name="T4" fmla="*/ 2 w 48"/>
                <a:gd name="T5" fmla="*/ 41 h 77"/>
                <a:gd name="T6" fmla="*/ 21 w 48"/>
                <a:gd name="T7" fmla="*/ 1 h 77"/>
                <a:gd name="T8" fmla="*/ 46 w 48"/>
                <a:gd name="T9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7">
                  <a:moveTo>
                    <a:pt x="46" y="36"/>
                  </a:moveTo>
                  <a:cubicBezTo>
                    <a:pt x="48" y="57"/>
                    <a:pt x="40" y="75"/>
                    <a:pt x="28" y="76"/>
                  </a:cubicBezTo>
                  <a:cubicBezTo>
                    <a:pt x="15" y="77"/>
                    <a:pt x="4" y="61"/>
                    <a:pt x="2" y="41"/>
                  </a:cubicBezTo>
                  <a:cubicBezTo>
                    <a:pt x="0" y="20"/>
                    <a:pt x="8" y="2"/>
                    <a:pt x="21" y="1"/>
                  </a:cubicBezTo>
                  <a:cubicBezTo>
                    <a:pt x="33" y="0"/>
                    <a:pt x="44" y="16"/>
                    <a:pt x="46" y="36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63"/>
            <p:cNvSpPr>
              <a:spLocks/>
            </p:cNvSpPr>
            <p:nvPr/>
          </p:nvSpPr>
          <p:spPr bwMode="auto">
            <a:xfrm>
              <a:off x="6300788" y="1590676"/>
              <a:ext cx="90488" cy="146050"/>
            </a:xfrm>
            <a:custGeom>
              <a:avLst/>
              <a:gdLst>
                <a:gd name="T0" fmla="*/ 46 w 48"/>
                <a:gd name="T1" fmla="*/ 37 h 77"/>
                <a:gd name="T2" fmla="*/ 28 w 48"/>
                <a:gd name="T3" fmla="*/ 76 h 77"/>
                <a:gd name="T4" fmla="*/ 2 w 48"/>
                <a:gd name="T5" fmla="*/ 41 h 77"/>
                <a:gd name="T6" fmla="*/ 21 w 48"/>
                <a:gd name="T7" fmla="*/ 1 h 77"/>
                <a:gd name="T8" fmla="*/ 46 w 48"/>
                <a:gd name="T9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7">
                  <a:moveTo>
                    <a:pt x="46" y="37"/>
                  </a:moveTo>
                  <a:cubicBezTo>
                    <a:pt x="48" y="57"/>
                    <a:pt x="40" y="75"/>
                    <a:pt x="28" y="76"/>
                  </a:cubicBezTo>
                  <a:cubicBezTo>
                    <a:pt x="15" y="77"/>
                    <a:pt x="4" y="61"/>
                    <a:pt x="2" y="41"/>
                  </a:cubicBezTo>
                  <a:cubicBezTo>
                    <a:pt x="0" y="20"/>
                    <a:pt x="8" y="3"/>
                    <a:pt x="21" y="1"/>
                  </a:cubicBezTo>
                  <a:cubicBezTo>
                    <a:pt x="33" y="0"/>
                    <a:pt x="45" y="16"/>
                    <a:pt x="46" y="3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464"/>
            <p:cNvSpPr>
              <a:spLocks/>
            </p:cNvSpPr>
            <p:nvPr/>
          </p:nvSpPr>
          <p:spPr bwMode="auto">
            <a:xfrm>
              <a:off x="6264275" y="969963"/>
              <a:ext cx="701675" cy="679450"/>
            </a:xfrm>
            <a:custGeom>
              <a:avLst/>
              <a:gdLst>
                <a:gd name="T0" fmla="*/ 369 w 369"/>
                <a:gd name="T1" fmla="*/ 324 h 357"/>
                <a:gd name="T2" fmla="*/ 338 w 369"/>
                <a:gd name="T3" fmla="*/ 58 h 357"/>
                <a:gd name="T4" fmla="*/ 295 w 369"/>
                <a:gd name="T5" fmla="*/ 4 h 357"/>
                <a:gd name="T6" fmla="*/ 295 w 369"/>
                <a:gd name="T7" fmla="*/ 3 h 357"/>
                <a:gd name="T8" fmla="*/ 240 w 369"/>
                <a:gd name="T9" fmla="*/ 0 h 357"/>
                <a:gd name="T10" fmla="*/ 169 w 369"/>
                <a:gd name="T11" fmla="*/ 62 h 357"/>
                <a:gd name="T12" fmla="*/ 88 w 369"/>
                <a:gd name="T13" fmla="*/ 14 h 357"/>
                <a:gd name="T14" fmla="*/ 35 w 369"/>
                <a:gd name="T15" fmla="*/ 27 h 357"/>
                <a:gd name="T16" fmla="*/ 35 w 369"/>
                <a:gd name="T17" fmla="*/ 27 h 357"/>
                <a:gd name="T18" fmla="*/ 3 w 369"/>
                <a:gd name="T19" fmla="*/ 89 h 357"/>
                <a:gd name="T20" fmla="*/ 20 w 369"/>
                <a:gd name="T21" fmla="*/ 357 h 357"/>
                <a:gd name="T22" fmla="*/ 66 w 369"/>
                <a:gd name="T23" fmla="*/ 352 h 357"/>
                <a:gd name="T24" fmla="*/ 56 w 369"/>
                <a:gd name="T25" fmla="*/ 172 h 357"/>
                <a:gd name="T26" fmla="*/ 85 w 369"/>
                <a:gd name="T27" fmla="*/ 350 h 357"/>
                <a:gd name="T28" fmla="*/ 195 w 369"/>
                <a:gd name="T29" fmla="*/ 341 h 357"/>
                <a:gd name="T30" fmla="*/ 304 w 369"/>
                <a:gd name="T31" fmla="*/ 330 h 357"/>
                <a:gd name="T32" fmla="*/ 301 w 369"/>
                <a:gd name="T33" fmla="*/ 149 h 357"/>
                <a:gd name="T34" fmla="*/ 324 w 369"/>
                <a:gd name="T35" fmla="*/ 329 h 357"/>
                <a:gd name="T36" fmla="*/ 369 w 369"/>
                <a:gd name="T37" fmla="*/ 324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9" h="357">
                  <a:moveTo>
                    <a:pt x="369" y="324"/>
                  </a:moveTo>
                  <a:cubicBezTo>
                    <a:pt x="369" y="324"/>
                    <a:pt x="344" y="111"/>
                    <a:pt x="338" y="58"/>
                  </a:cubicBezTo>
                  <a:cubicBezTo>
                    <a:pt x="331" y="10"/>
                    <a:pt x="301" y="4"/>
                    <a:pt x="295" y="4"/>
                  </a:cubicBezTo>
                  <a:cubicBezTo>
                    <a:pt x="295" y="3"/>
                    <a:pt x="295" y="3"/>
                    <a:pt x="295" y="3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169" y="62"/>
                    <a:pt x="169" y="62"/>
                    <a:pt x="169" y="62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9" y="29"/>
                    <a:pt x="0" y="41"/>
                    <a:pt x="3" y="89"/>
                  </a:cubicBezTo>
                  <a:cubicBezTo>
                    <a:pt x="6" y="142"/>
                    <a:pt x="20" y="357"/>
                    <a:pt x="20" y="357"/>
                  </a:cubicBezTo>
                  <a:cubicBezTo>
                    <a:pt x="66" y="352"/>
                    <a:pt x="66" y="352"/>
                    <a:pt x="66" y="35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85" y="350"/>
                    <a:pt x="85" y="350"/>
                    <a:pt x="85" y="350"/>
                  </a:cubicBezTo>
                  <a:cubicBezTo>
                    <a:pt x="195" y="341"/>
                    <a:pt x="195" y="341"/>
                    <a:pt x="195" y="341"/>
                  </a:cubicBezTo>
                  <a:cubicBezTo>
                    <a:pt x="304" y="330"/>
                    <a:pt x="304" y="330"/>
                    <a:pt x="304" y="330"/>
                  </a:cubicBezTo>
                  <a:cubicBezTo>
                    <a:pt x="301" y="149"/>
                    <a:pt x="301" y="149"/>
                    <a:pt x="301" y="149"/>
                  </a:cubicBezTo>
                  <a:cubicBezTo>
                    <a:pt x="324" y="329"/>
                    <a:pt x="324" y="329"/>
                    <a:pt x="324" y="329"/>
                  </a:cubicBezTo>
                  <a:lnTo>
                    <a:pt x="369" y="324"/>
                  </a:lnTo>
                  <a:close/>
                </a:path>
              </a:pathLst>
            </a:custGeom>
            <a:solidFill>
              <a:srgbClr val="75C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65"/>
            <p:cNvSpPr>
              <a:spLocks/>
            </p:cNvSpPr>
            <p:nvPr/>
          </p:nvSpPr>
          <p:spPr bwMode="auto">
            <a:xfrm>
              <a:off x="6402388" y="560388"/>
              <a:ext cx="298450" cy="404813"/>
            </a:xfrm>
            <a:custGeom>
              <a:avLst/>
              <a:gdLst>
                <a:gd name="T0" fmla="*/ 77 w 157"/>
                <a:gd name="T1" fmla="*/ 212 h 213"/>
                <a:gd name="T2" fmla="*/ 90 w 157"/>
                <a:gd name="T3" fmla="*/ 212 h 213"/>
                <a:gd name="T4" fmla="*/ 103 w 157"/>
                <a:gd name="T5" fmla="*/ 210 h 213"/>
                <a:gd name="T6" fmla="*/ 151 w 157"/>
                <a:gd name="T7" fmla="*/ 148 h 213"/>
                <a:gd name="T8" fmla="*/ 156 w 157"/>
                <a:gd name="T9" fmla="*/ 101 h 213"/>
                <a:gd name="T10" fmla="*/ 71 w 157"/>
                <a:gd name="T11" fmla="*/ 4 h 213"/>
                <a:gd name="T12" fmla="*/ 5 w 157"/>
                <a:gd name="T13" fmla="*/ 115 h 213"/>
                <a:gd name="T14" fmla="*/ 19 w 157"/>
                <a:gd name="T15" fmla="*/ 161 h 213"/>
                <a:gd name="T16" fmla="*/ 77 w 157"/>
                <a:gd name="T17" fmla="*/ 21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213">
                  <a:moveTo>
                    <a:pt x="77" y="212"/>
                  </a:moveTo>
                  <a:cubicBezTo>
                    <a:pt x="81" y="213"/>
                    <a:pt x="86" y="213"/>
                    <a:pt x="90" y="212"/>
                  </a:cubicBezTo>
                  <a:cubicBezTo>
                    <a:pt x="94" y="212"/>
                    <a:pt x="99" y="211"/>
                    <a:pt x="103" y="210"/>
                  </a:cubicBezTo>
                  <a:cubicBezTo>
                    <a:pt x="121" y="202"/>
                    <a:pt x="151" y="148"/>
                    <a:pt x="151" y="148"/>
                  </a:cubicBezTo>
                  <a:cubicBezTo>
                    <a:pt x="153" y="135"/>
                    <a:pt x="157" y="116"/>
                    <a:pt x="156" y="101"/>
                  </a:cubicBezTo>
                  <a:cubicBezTo>
                    <a:pt x="151" y="44"/>
                    <a:pt x="112" y="0"/>
                    <a:pt x="71" y="4"/>
                  </a:cubicBezTo>
                  <a:cubicBezTo>
                    <a:pt x="29" y="8"/>
                    <a:pt x="0" y="57"/>
                    <a:pt x="5" y="115"/>
                  </a:cubicBezTo>
                  <a:cubicBezTo>
                    <a:pt x="6" y="130"/>
                    <a:pt x="14" y="148"/>
                    <a:pt x="19" y="161"/>
                  </a:cubicBezTo>
                  <a:cubicBezTo>
                    <a:pt x="19" y="160"/>
                    <a:pt x="58" y="208"/>
                    <a:pt x="77" y="212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66"/>
            <p:cNvSpPr>
              <a:spLocks/>
            </p:cNvSpPr>
            <p:nvPr/>
          </p:nvSpPr>
          <p:spPr bwMode="auto">
            <a:xfrm>
              <a:off x="6388100" y="733426"/>
              <a:ext cx="41275" cy="76200"/>
            </a:xfrm>
            <a:custGeom>
              <a:avLst/>
              <a:gdLst>
                <a:gd name="T0" fmla="*/ 19 w 22"/>
                <a:gd name="T1" fmla="*/ 17 h 40"/>
                <a:gd name="T2" fmla="*/ 16 w 22"/>
                <a:gd name="T3" fmla="*/ 38 h 40"/>
                <a:gd name="T4" fmla="*/ 3 w 22"/>
                <a:gd name="T5" fmla="*/ 22 h 40"/>
                <a:gd name="T6" fmla="*/ 6 w 22"/>
                <a:gd name="T7" fmla="*/ 1 h 40"/>
                <a:gd name="T8" fmla="*/ 19 w 22"/>
                <a:gd name="T9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0">
                  <a:moveTo>
                    <a:pt x="19" y="17"/>
                  </a:moveTo>
                  <a:cubicBezTo>
                    <a:pt x="22" y="27"/>
                    <a:pt x="21" y="36"/>
                    <a:pt x="16" y="38"/>
                  </a:cubicBezTo>
                  <a:cubicBezTo>
                    <a:pt x="12" y="40"/>
                    <a:pt x="6" y="33"/>
                    <a:pt x="3" y="22"/>
                  </a:cubicBezTo>
                  <a:cubicBezTo>
                    <a:pt x="0" y="12"/>
                    <a:pt x="1" y="3"/>
                    <a:pt x="6" y="1"/>
                  </a:cubicBezTo>
                  <a:cubicBezTo>
                    <a:pt x="10" y="0"/>
                    <a:pt x="16" y="7"/>
                    <a:pt x="19" y="1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67"/>
            <p:cNvSpPr>
              <a:spLocks/>
            </p:cNvSpPr>
            <p:nvPr/>
          </p:nvSpPr>
          <p:spPr bwMode="auto">
            <a:xfrm>
              <a:off x="6683375" y="706438"/>
              <a:ext cx="36513" cy="74613"/>
            </a:xfrm>
            <a:custGeom>
              <a:avLst/>
              <a:gdLst>
                <a:gd name="T0" fmla="*/ 1 w 19"/>
                <a:gd name="T1" fmla="*/ 18 h 39"/>
                <a:gd name="T2" fmla="*/ 7 w 19"/>
                <a:gd name="T3" fmla="*/ 38 h 39"/>
                <a:gd name="T4" fmla="*/ 18 w 19"/>
                <a:gd name="T5" fmla="*/ 21 h 39"/>
                <a:gd name="T6" fmla="*/ 11 w 19"/>
                <a:gd name="T7" fmla="*/ 1 h 39"/>
                <a:gd name="T8" fmla="*/ 1 w 19"/>
                <a:gd name="T9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9">
                  <a:moveTo>
                    <a:pt x="1" y="18"/>
                  </a:moveTo>
                  <a:cubicBezTo>
                    <a:pt x="0" y="29"/>
                    <a:pt x="3" y="38"/>
                    <a:pt x="7" y="38"/>
                  </a:cubicBezTo>
                  <a:cubicBezTo>
                    <a:pt x="12" y="39"/>
                    <a:pt x="17" y="31"/>
                    <a:pt x="18" y="21"/>
                  </a:cubicBezTo>
                  <a:cubicBezTo>
                    <a:pt x="19" y="10"/>
                    <a:pt x="16" y="1"/>
                    <a:pt x="11" y="1"/>
                  </a:cubicBezTo>
                  <a:cubicBezTo>
                    <a:pt x="6" y="0"/>
                    <a:pt x="2" y="8"/>
                    <a:pt x="1" y="18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68"/>
            <p:cNvSpPr>
              <a:spLocks/>
            </p:cNvSpPr>
            <p:nvPr/>
          </p:nvSpPr>
          <p:spPr bwMode="auto">
            <a:xfrm>
              <a:off x="6378575" y="519113"/>
              <a:ext cx="347663" cy="271463"/>
            </a:xfrm>
            <a:custGeom>
              <a:avLst/>
              <a:gdLst>
                <a:gd name="T0" fmla="*/ 173 w 183"/>
                <a:gd name="T1" fmla="*/ 90 h 143"/>
                <a:gd name="T2" fmla="*/ 83 w 183"/>
                <a:gd name="T3" fmla="*/ 20 h 143"/>
                <a:gd name="T4" fmla="*/ 8 w 183"/>
                <a:gd name="T5" fmla="*/ 105 h 143"/>
                <a:gd name="T6" fmla="*/ 11 w 183"/>
                <a:gd name="T7" fmla="*/ 143 h 143"/>
                <a:gd name="T8" fmla="*/ 18 w 183"/>
                <a:gd name="T9" fmla="*/ 117 h 143"/>
                <a:gd name="T10" fmla="*/ 22 w 183"/>
                <a:gd name="T11" fmla="*/ 139 h 143"/>
                <a:gd name="T12" fmla="*/ 27 w 183"/>
                <a:gd name="T13" fmla="*/ 104 h 143"/>
                <a:gd name="T14" fmla="*/ 73 w 183"/>
                <a:gd name="T15" fmla="*/ 75 h 143"/>
                <a:gd name="T16" fmla="*/ 88 w 183"/>
                <a:gd name="T17" fmla="*/ 74 h 143"/>
                <a:gd name="T18" fmla="*/ 88 w 183"/>
                <a:gd name="T19" fmla="*/ 74 h 143"/>
                <a:gd name="T20" fmla="*/ 88 w 183"/>
                <a:gd name="T21" fmla="*/ 74 h 143"/>
                <a:gd name="T22" fmla="*/ 88 w 183"/>
                <a:gd name="T23" fmla="*/ 74 h 143"/>
                <a:gd name="T24" fmla="*/ 88 w 183"/>
                <a:gd name="T25" fmla="*/ 74 h 143"/>
                <a:gd name="T26" fmla="*/ 103 w 183"/>
                <a:gd name="T27" fmla="*/ 72 h 143"/>
                <a:gd name="T28" fmla="*/ 154 w 183"/>
                <a:gd name="T29" fmla="*/ 92 h 143"/>
                <a:gd name="T30" fmla="*/ 165 w 183"/>
                <a:gd name="T31" fmla="*/ 125 h 143"/>
                <a:gd name="T32" fmla="*/ 166 w 183"/>
                <a:gd name="T33" fmla="*/ 104 h 143"/>
                <a:gd name="T34" fmla="*/ 177 w 183"/>
                <a:gd name="T35" fmla="*/ 127 h 143"/>
                <a:gd name="T36" fmla="*/ 173 w 183"/>
                <a:gd name="T37" fmla="*/ 9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3" h="143">
                  <a:moveTo>
                    <a:pt x="173" y="90"/>
                  </a:moveTo>
                  <a:cubicBezTo>
                    <a:pt x="159" y="0"/>
                    <a:pt x="91" y="12"/>
                    <a:pt x="83" y="20"/>
                  </a:cubicBezTo>
                  <a:cubicBezTo>
                    <a:pt x="75" y="13"/>
                    <a:pt x="5" y="13"/>
                    <a:pt x="8" y="105"/>
                  </a:cubicBezTo>
                  <a:cubicBezTo>
                    <a:pt x="8" y="105"/>
                    <a:pt x="0" y="116"/>
                    <a:pt x="11" y="143"/>
                  </a:cubicBezTo>
                  <a:cubicBezTo>
                    <a:pt x="11" y="143"/>
                    <a:pt x="2" y="106"/>
                    <a:pt x="18" y="117"/>
                  </a:cubicBezTo>
                  <a:cubicBezTo>
                    <a:pt x="18" y="117"/>
                    <a:pt x="22" y="127"/>
                    <a:pt x="22" y="139"/>
                  </a:cubicBezTo>
                  <a:cubicBezTo>
                    <a:pt x="22" y="139"/>
                    <a:pt x="23" y="113"/>
                    <a:pt x="27" y="104"/>
                  </a:cubicBezTo>
                  <a:cubicBezTo>
                    <a:pt x="30" y="95"/>
                    <a:pt x="56" y="77"/>
                    <a:pt x="73" y="75"/>
                  </a:cubicBezTo>
                  <a:cubicBezTo>
                    <a:pt x="84" y="74"/>
                    <a:pt x="87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9" y="74"/>
                    <a:pt x="93" y="73"/>
                    <a:pt x="103" y="72"/>
                  </a:cubicBezTo>
                  <a:cubicBezTo>
                    <a:pt x="121" y="71"/>
                    <a:pt x="150" y="84"/>
                    <a:pt x="154" y="92"/>
                  </a:cubicBezTo>
                  <a:cubicBezTo>
                    <a:pt x="159" y="100"/>
                    <a:pt x="165" y="125"/>
                    <a:pt x="165" y="125"/>
                  </a:cubicBezTo>
                  <a:cubicBezTo>
                    <a:pt x="163" y="114"/>
                    <a:pt x="166" y="104"/>
                    <a:pt x="166" y="104"/>
                  </a:cubicBezTo>
                  <a:cubicBezTo>
                    <a:pt x="179" y="90"/>
                    <a:pt x="177" y="127"/>
                    <a:pt x="177" y="127"/>
                  </a:cubicBezTo>
                  <a:cubicBezTo>
                    <a:pt x="183" y="99"/>
                    <a:pt x="173" y="90"/>
                    <a:pt x="173" y="90"/>
                  </a:cubicBezTo>
                  <a:close/>
                </a:path>
              </a:pathLst>
            </a:custGeom>
            <a:solidFill>
              <a:srgbClr val="3F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469"/>
            <p:cNvSpPr>
              <a:spLocks/>
            </p:cNvSpPr>
            <p:nvPr/>
          </p:nvSpPr>
          <p:spPr bwMode="auto">
            <a:xfrm>
              <a:off x="6429375" y="606426"/>
              <a:ext cx="254000" cy="122238"/>
            </a:xfrm>
            <a:custGeom>
              <a:avLst/>
              <a:gdLst>
                <a:gd name="T0" fmla="*/ 134 w 134"/>
                <a:gd name="T1" fmla="*/ 41 h 65"/>
                <a:gd name="T2" fmla="*/ 130 w 134"/>
                <a:gd name="T3" fmla="*/ 34 h 65"/>
                <a:gd name="T4" fmla="*/ 131 w 134"/>
                <a:gd name="T5" fmla="*/ 34 h 65"/>
                <a:gd name="T6" fmla="*/ 118 w 134"/>
                <a:gd name="T7" fmla="*/ 18 h 65"/>
                <a:gd name="T8" fmla="*/ 48 w 134"/>
                <a:gd name="T9" fmla="*/ 1 h 65"/>
                <a:gd name="T10" fmla="*/ 19 w 134"/>
                <a:gd name="T11" fmla="*/ 21 h 65"/>
                <a:gd name="T12" fmla="*/ 17 w 134"/>
                <a:gd name="T13" fmla="*/ 21 h 65"/>
                <a:gd name="T14" fmla="*/ 18 w 134"/>
                <a:gd name="T15" fmla="*/ 22 h 65"/>
                <a:gd name="T16" fmla="*/ 0 w 134"/>
                <a:gd name="T17" fmla="*/ 35 h 65"/>
                <a:gd name="T18" fmla="*/ 71 w 134"/>
                <a:gd name="T19" fmla="*/ 50 h 65"/>
                <a:gd name="T20" fmla="*/ 78 w 134"/>
                <a:gd name="T21" fmla="*/ 51 h 65"/>
                <a:gd name="T22" fmla="*/ 78 w 134"/>
                <a:gd name="T23" fmla="*/ 51 h 65"/>
                <a:gd name="T24" fmla="*/ 92 w 134"/>
                <a:gd name="T25" fmla="*/ 50 h 65"/>
                <a:gd name="T26" fmla="*/ 118 w 134"/>
                <a:gd name="T27" fmla="*/ 54 h 65"/>
                <a:gd name="T28" fmla="*/ 101 w 134"/>
                <a:gd name="T29" fmla="*/ 50 h 65"/>
                <a:gd name="T30" fmla="*/ 116 w 134"/>
                <a:gd name="T31" fmla="*/ 47 h 65"/>
                <a:gd name="T32" fmla="*/ 126 w 134"/>
                <a:gd name="T33" fmla="*/ 65 h 65"/>
                <a:gd name="T34" fmla="*/ 119 w 134"/>
                <a:gd name="T35" fmla="*/ 46 h 65"/>
                <a:gd name="T36" fmla="*/ 134 w 134"/>
                <a:gd name="T37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4" h="65">
                  <a:moveTo>
                    <a:pt x="134" y="41"/>
                  </a:moveTo>
                  <a:cubicBezTo>
                    <a:pt x="130" y="34"/>
                    <a:pt x="130" y="34"/>
                    <a:pt x="130" y="34"/>
                  </a:cubicBezTo>
                  <a:cubicBezTo>
                    <a:pt x="130" y="34"/>
                    <a:pt x="130" y="34"/>
                    <a:pt x="131" y="34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18" y="18"/>
                    <a:pt x="49" y="0"/>
                    <a:pt x="48" y="1"/>
                  </a:cubicBezTo>
                  <a:cubicBezTo>
                    <a:pt x="47" y="1"/>
                    <a:pt x="32" y="12"/>
                    <a:pt x="19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21"/>
                    <a:pt x="17" y="22"/>
                    <a:pt x="18" y="22"/>
                  </a:cubicBezTo>
                  <a:cubicBezTo>
                    <a:pt x="8" y="29"/>
                    <a:pt x="0" y="35"/>
                    <a:pt x="0" y="35"/>
                  </a:cubicBezTo>
                  <a:cubicBezTo>
                    <a:pt x="0" y="35"/>
                    <a:pt x="33" y="48"/>
                    <a:pt x="71" y="50"/>
                  </a:cubicBezTo>
                  <a:cubicBezTo>
                    <a:pt x="73" y="51"/>
                    <a:pt x="75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83" y="51"/>
                    <a:pt x="87" y="51"/>
                    <a:pt x="92" y="50"/>
                  </a:cubicBezTo>
                  <a:cubicBezTo>
                    <a:pt x="108" y="51"/>
                    <a:pt x="118" y="54"/>
                    <a:pt x="118" y="54"/>
                  </a:cubicBezTo>
                  <a:cubicBezTo>
                    <a:pt x="115" y="52"/>
                    <a:pt x="108" y="50"/>
                    <a:pt x="101" y="50"/>
                  </a:cubicBezTo>
                  <a:cubicBezTo>
                    <a:pt x="106" y="49"/>
                    <a:pt x="111" y="48"/>
                    <a:pt x="116" y="47"/>
                  </a:cubicBezTo>
                  <a:cubicBezTo>
                    <a:pt x="121" y="52"/>
                    <a:pt x="125" y="58"/>
                    <a:pt x="126" y="65"/>
                  </a:cubicBezTo>
                  <a:cubicBezTo>
                    <a:pt x="126" y="65"/>
                    <a:pt x="126" y="55"/>
                    <a:pt x="119" y="46"/>
                  </a:cubicBezTo>
                  <a:cubicBezTo>
                    <a:pt x="124" y="45"/>
                    <a:pt x="129" y="43"/>
                    <a:pt x="134" y="41"/>
                  </a:cubicBezTo>
                  <a:close/>
                </a:path>
              </a:pathLst>
            </a:custGeom>
            <a:solidFill>
              <a:srgbClr val="3F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470"/>
            <p:cNvSpPr>
              <a:spLocks/>
            </p:cNvSpPr>
            <p:nvPr/>
          </p:nvSpPr>
          <p:spPr bwMode="auto">
            <a:xfrm>
              <a:off x="6529388" y="1003301"/>
              <a:ext cx="101600" cy="85725"/>
            </a:xfrm>
            <a:custGeom>
              <a:avLst/>
              <a:gdLst>
                <a:gd name="T0" fmla="*/ 30 w 64"/>
                <a:gd name="T1" fmla="*/ 0 h 54"/>
                <a:gd name="T2" fmla="*/ 0 w 64"/>
                <a:gd name="T3" fmla="*/ 24 h 54"/>
                <a:gd name="T4" fmla="*/ 6 w 64"/>
                <a:gd name="T5" fmla="*/ 37 h 54"/>
                <a:gd name="T6" fmla="*/ 35 w 64"/>
                <a:gd name="T7" fmla="*/ 54 h 54"/>
                <a:gd name="T8" fmla="*/ 60 w 64"/>
                <a:gd name="T9" fmla="*/ 32 h 54"/>
                <a:gd name="T10" fmla="*/ 64 w 64"/>
                <a:gd name="T11" fmla="*/ 18 h 54"/>
                <a:gd name="T12" fmla="*/ 30 w 64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4">
                  <a:moveTo>
                    <a:pt x="30" y="0"/>
                  </a:moveTo>
                  <a:lnTo>
                    <a:pt x="0" y="24"/>
                  </a:lnTo>
                  <a:lnTo>
                    <a:pt x="6" y="37"/>
                  </a:lnTo>
                  <a:lnTo>
                    <a:pt x="35" y="54"/>
                  </a:lnTo>
                  <a:lnTo>
                    <a:pt x="60" y="32"/>
                  </a:lnTo>
                  <a:lnTo>
                    <a:pt x="64" y="1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34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471"/>
            <p:cNvSpPr>
              <a:spLocks/>
            </p:cNvSpPr>
            <p:nvPr/>
          </p:nvSpPr>
          <p:spPr bwMode="auto">
            <a:xfrm>
              <a:off x="7092950" y="646113"/>
              <a:ext cx="255588" cy="207963"/>
            </a:xfrm>
            <a:custGeom>
              <a:avLst/>
              <a:gdLst>
                <a:gd name="T0" fmla="*/ 63 w 135"/>
                <a:gd name="T1" fmla="*/ 5 h 110"/>
                <a:gd name="T2" fmla="*/ 0 w 135"/>
                <a:gd name="T3" fmla="*/ 11 h 110"/>
                <a:gd name="T4" fmla="*/ 8 w 135"/>
                <a:gd name="T5" fmla="*/ 95 h 110"/>
                <a:gd name="T6" fmla="*/ 72 w 135"/>
                <a:gd name="T7" fmla="*/ 107 h 110"/>
                <a:gd name="T8" fmla="*/ 134 w 135"/>
                <a:gd name="T9" fmla="*/ 84 h 110"/>
                <a:gd name="T10" fmla="*/ 126 w 135"/>
                <a:gd name="T11" fmla="*/ 0 h 110"/>
                <a:gd name="T12" fmla="*/ 63 w 135"/>
                <a:gd name="T13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110">
                  <a:moveTo>
                    <a:pt x="63" y="5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9" y="105"/>
                    <a:pt x="38" y="110"/>
                    <a:pt x="72" y="107"/>
                  </a:cubicBezTo>
                  <a:cubicBezTo>
                    <a:pt x="107" y="104"/>
                    <a:pt x="135" y="93"/>
                    <a:pt x="134" y="84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63" y="5"/>
                  </a:lnTo>
                  <a:close/>
                </a:path>
              </a:pathLst>
            </a:custGeom>
            <a:solidFill>
              <a:srgbClr val="E9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472"/>
            <p:cNvSpPr>
              <a:spLocks/>
            </p:cNvSpPr>
            <p:nvPr/>
          </p:nvSpPr>
          <p:spPr bwMode="auto">
            <a:xfrm>
              <a:off x="7005638" y="239713"/>
              <a:ext cx="376238" cy="506413"/>
            </a:xfrm>
            <a:custGeom>
              <a:avLst/>
              <a:gdLst>
                <a:gd name="T0" fmla="*/ 97 w 198"/>
                <a:gd name="T1" fmla="*/ 267 h 267"/>
                <a:gd name="T2" fmla="*/ 113 w 198"/>
                <a:gd name="T3" fmla="*/ 267 h 267"/>
                <a:gd name="T4" fmla="*/ 129 w 198"/>
                <a:gd name="T5" fmla="*/ 264 h 267"/>
                <a:gd name="T6" fmla="*/ 193 w 198"/>
                <a:gd name="T7" fmla="*/ 179 h 267"/>
                <a:gd name="T8" fmla="*/ 196 w 198"/>
                <a:gd name="T9" fmla="*/ 127 h 267"/>
                <a:gd name="T10" fmla="*/ 89 w 198"/>
                <a:gd name="T11" fmla="*/ 5 h 267"/>
                <a:gd name="T12" fmla="*/ 7 w 198"/>
                <a:gd name="T13" fmla="*/ 144 h 267"/>
                <a:gd name="T14" fmla="*/ 19 w 198"/>
                <a:gd name="T15" fmla="*/ 195 h 267"/>
                <a:gd name="T16" fmla="*/ 97 w 198"/>
                <a:gd name="T17" fmla="*/ 26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267">
                  <a:moveTo>
                    <a:pt x="97" y="267"/>
                  </a:moveTo>
                  <a:cubicBezTo>
                    <a:pt x="103" y="267"/>
                    <a:pt x="108" y="267"/>
                    <a:pt x="113" y="267"/>
                  </a:cubicBezTo>
                  <a:cubicBezTo>
                    <a:pt x="119" y="266"/>
                    <a:pt x="124" y="265"/>
                    <a:pt x="129" y="264"/>
                  </a:cubicBezTo>
                  <a:cubicBezTo>
                    <a:pt x="152" y="254"/>
                    <a:pt x="193" y="179"/>
                    <a:pt x="193" y="179"/>
                  </a:cubicBezTo>
                  <a:cubicBezTo>
                    <a:pt x="197" y="163"/>
                    <a:pt x="198" y="145"/>
                    <a:pt x="196" y="127"/>
                  </a:cubicBezTo>
                  <a:cubicBezTo>
                    <a:pt x="190" y="55"/>
                    <a:pt x="142" y="0"/>
                    <a:pt x="89" y="5"/>
                  </a:cubicBezTo>
                  <a:cubicBezTo>
                    <a:pt x="37" y="9"/>
                    <a:pt x="0" y="72"/>
                    <a:pt x="7" y="144"/>
                  </a:cubicBezTo>
                  <a:cubicBezTo>
                    <a:pt x="8" y="163"/>
                    <a:pt x="13" y="180"/>
                    <a:pt x="19" y="195"/>
                  </a:cubicBezTo>
                  <a:cubicBezTo>
                    <a:pt x="19" y="195"/>
                    <a:pt x="73" y="262"/>
                    <a:pt x="97" y="26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473"/>
            <p:cNvSpPr>
              <a:spLocks/>
            </p:cNvSpPr>
            <p:nvPr/>
          </p:nvSpPr>
          <p:spPr bwMode="auto">
            <a:xfrm>
              <a:off x="6986588" y="455613"/>
              <a:ext cx="52388" cy="95250"/>
            </a:xfrm>
            <a:custGeom>
              <a:avLst/>
              <a:gdLst>
                <a:gd name="T0" fmla="*/ 24 w 28"/>
                <a:gd name="T1" fmla="*/ 22 h 50"/>
                <a:gd name="T2" fmla="*/ 21 w 28"/>
                <a:gd name="T3" fmla="*/ 48 h 50"/>
                <a:gd name="T4" fmla="*/ 4 w 28"/>
                <a:gd name="T5" fmla="*/ 29 h 50"/>
                <a:gd name="T6" fmla="*/ 7 w 28"/>
                <a:gd name="T7" fmla="*/ 2 h 50"/>
                <a:gd name="T8" fmla="*/ 24 w 28"/>
                <a:gd name="T9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0">
                  <a:moveTo>
                    <a:pt x="24" y="22"/>
                  </a:moveTo>
                  <a:cubicBezTo>
                    <a:pt x="28" y="34"/>
                    <a:pt x="26" y="46"/>
                    <a:pt x="21" y="48"/>
                  </a:cubicBezTo>
                  <a:cubicBezTo>
                    <a:pt x="15" y="50"/>
                    <a:pt x="7" y="41"/>
                    <a:pt x="4" y="29"/>
                  </a:cubicBezTo>
                  <a:cubicBezTo>
                    <a:pt x="0" y="16"/>
                    <a:pt x="2" y="4"/>
                    <a:pt x="7" y="2"/>
                  </a:cubicBezTo>
                  <a:cubicBezTo>
                    <a:pt x="13" y="0"/>
                    <a:pt x="20" y="9"/>
                    <a:pt x="24" y="22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474"/>
            <p:cNvSpPr>
              <a:spLocks/>
            </p:cNvSpPr>
            <p:nvPr/>
          </p:nvSpPr>
          <p:spPr bwMode="auto">
            <a:xfrm>
              <a:off x="7358063" y="422276"/>
              <a:ext cx="46038" cy="93663"/>
            </a:xfrm>
            <a:custGeom>
              <a:avLst/>
              <a:gdLst>
                <a:gd name="T0" fmla="*/ 1 w 24"/>
                <a:gd name="T1" fmla="*/ 24 h 50"/>
                <a:gd name="T2" fmla="*/ 10 w 24"/>
                <a:gd name="T3" fmla="*/ 49 h 50"/>
                <a:gd name="T4" fmla="*/ 23 w 24"/>
                <a:gd name="T5" fmla="*/ 27 h 50"/>
                <a:gd name="T6" fmla="*/ 14 w 24"/>
                <a:gd name="T7" fmla="*/ 1 h 50"/>
                <a:gd name="T8" fmla="*/ 1 w 24"/>
                <a:gd name="T9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0">
                  <a:moveTo>
                    <a:pt x="1" y="24"/>
                  </a:moveTo>
                  <a:cubicBezTo>
                    <a:pt x="0" y="37"/>
                    <a:pt x="4" y="48"/>
                    <a:pt x="10" y="49"/>
                  </a:cubicBezTo>
                  <a:cubicBezTo>
                    <a:pt x="15" y="50"/>
                    <a:pt x="21" y="40"/>
                    <a:pt x="23" y="27"/>
                  </a:cubicBezTo>
                  <a:cubicBezTo>
                    <a:pt x="24" y="14"/>
                    <a:pt x="20" y="2"/>
                    <a:pt x="14" y="1"/>
                  </a:cubicBezTo>
                  <a:cubicBezTo>
                    <a:pt x="8" y="0"/>
                    <a:pt x="3" y="10"/>
                    <a:pt x="1" y="24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475"/>
            <p:cNvSpPr>
              <a:spLocks/>
            </p:cNvSpPr>
            <p:nvPr/>
          </p:nvSpPr>
          <p:spPr bwMode="auto">
            <a:xfrm>
              <a:off x="6989763" y="222251"/>
              <a:ext cx="393700" cy="298450"/>
            </a:xfrm>
            <a:custGeom>
              <a:avLst/>
              <a:gdLst>
                <a:gd name="T0" fmla="*/ 97 w 207"/>
                <a:gd name="T1" fmla="*/ 5 h 157"/>
                <a:gd name="T2" fmla="*/ 6 w 207"/>
                <a:gd name="T3" fmla="*/ 121 h 157"/>
                <a:gd name="T4" fmla="*/ 6 w 207"/>
                <a:gd name="T5" fmla="*/ 125 h 157"/>
                <a:gd name="T6" fmla="*/ 15 w 207"/>
                <a:gd name="T7" fmla="*/ 141 h 157"/>
                <a:gd name="T8" fmla="*/ 16 w 207"/>
                <a:gd name="T9" fmla="*/ 153 h 157"/>
                <a:gd name="T10" fmla="*/ 25 w 207"/>
                <a:gd name="T11" fmla="*/ 157 h 157"/>
                <a:gd name="T12" fmla="*/ 61 w 207"/>
                <a:gd name="T13" fmla="*/ 94 h 157"/>
                <a:gd name="T14" fmla="*/ 104 w 207"/>
                <a:gd name="T15" fmla="*/ 90 h 157"/>
                <a:gd name="T16" fmla="*/ 147 w 207"/>
                <a:gd name="T17" fmla="*/ 86 h 157"/>
                <a:gd name="T18" fmla="*/ 195 w 207"/>
                <a:gd name="T19" fmla="*/ 142 h 157"/>
                <a:gd name="T20" fmla="*/ 202 w 207"/>
                <a:gd name="T21" fmla="*/ 136 h 157"/>
                <a:gd name="T22" fmla="*/ 201 w 207"/>
                <a:gd name="T23" fmla="*/ 124 h 157"/>
                <a:gd name="T24" fmla="*/ 207 w 207"/>
                <a:gd name="T25" fmla="*/ 106 h 157"/>
                <a:gd name="T26" fmla="*/ 207 w 207"/>
                <a:gd name="T27" fmla="*/ 103 h 157"/>
                <a:gd name="T28" fmla="*/ 97 w 207"/>
                <a:gd name="T29" fmla="*/ 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7" h="157">
                  <a:moveTo>
                    <a:pt x="97" y="5"/>
                  </a:moveTo>
                  <a:cubicBezTo>
                    <a:pt x="41" y="11"/>
                    <a:pt x="0" y="62"/>
                    <a:pt x="6" y="121"/>
                  </a:cubicBezTo>
                  <a:cubicBezTo>
                    <a:pt x="6" y="123"/>
                    <a:pt x="6" y="124"/>
                    <a:pt x="6" y="125"/>
                  </a:cubicBezTo>
                  <a:cubicBezTo>
                    <a:pt x="7" y="125"/>
                    <a:pt x="13" y="126"/>
                    <a:pt x="15" y="141"/>
                  </a:cubicBezTo>
                  <a:cubicBezTo>
                    <a:pt x="16" y="150"/>
                    <a:pt x="17" y="153"/>
                    <a:pt x="16" y="153"/>
                  </a:cubicBezTo>
                  <a:cubicBezTo>
                    <a:pt x="25" y="157"/>
                    <a:pt x="25" y="157"/>
                    <a:pt x="25" y="157"/>
                  </a:cubicBezTo>
                  <a:cubicBezTo>
                    <a:pt x="25" y="157"/>
                    <a:pt x="21" y="100"/>
                    <a:pt x="61" y="94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47" y="86"/>
                    <a:pt x="147" y="86"/>
                    <a:pt x="147" y="86"/>
                  </a:cubicBezTo>
                  <a:cubicBezTo>
                    <a:pt x="188" y="84"/>
                    <a:pt x="195" y="142"/>
                    <a:pt x="195" y="142"/>
                  </a:cubicBezTo>
                  <a:cubicBezTo>
                    <a:pt x="202" y="136"/>
                    <a:pt x="202" y="136"/>
                    <a:pt x="202" y="136"/>
                  </a:cubicBezTo>
                  <a:cubicBezTo>
                    <a:pt x="202" y="136"/>
                    <a:pt x="202" y="133"/>
                    <a:pt x="201" y="124"/>
                  </a:cubicBezTo>
                  <a:cubicBezTo>
                    <a:pt x="200" y="108"/>
                    <a:pt x="207" y="106"/>
                    <a:pt x="207" y="106"/>
                  </a:cubicBezTo>
                  <a:cubicBezTo>
                    <a:pt x="207" y="105"/>
                    <a:pt x="207" y="104"/>
                    <a:pt x="207" y="103"/>
                  </a:cubicBezTo>
                  <a:cubicBezTo>
                    <a:pt x="202" y="44"/>
                    <a:pt x="152" y="0"/>
                    <a:pt x="97" y="5"/>
                  </a:cubicBezTo>
                  <a:close/>
                </a:path>
              </a:pathLst>
            </a:custGeom>
            <a:solidFill>
              <a:srgbClr val="2D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476"/>
            <p:cNvSpPr>
              <a:spLocks/>
            </p:cNvSpPr>
            <p:nvPr/>
          </p:nvSpPr>
          <p:spPr bwMode="auto">
            <a:xfrm>
              <a:off x="7040563" y="327026"/>
              <a:ext cx="306388" cy="150813"/>
            </a:xfrm>
            <a:custGeom>
              <a:avLst/>
              <a:gdLst>
                <a:gd name="T0" fmla="*/ 0 w 161"/>
                <a:gd name="T1" fmla="*/ 33 h 80"/>
                <a:gd name="T2" fmla="*/ 161 w 161"/>
                <a:gd name="T3" fmla="*/ 45 h 80"/>
                <a:gd name="T4" fmla="*/ 121 w 161"/>
                <a:gd name="T5" fmla="*/ 2 h 80"/>
                <a:gd name="T6" fmla="*/ 0 w 161"/>
                <a:gd name="T7" fmla="*/ 3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80">
                  <a:moveTo>
                    <a:pt x="0" y="33"/>
                  </a:moveTo>
                  <a:cubicBezTo>
                    <a:pt x="0" y="33"/>
                    <a:pt x="88" y="80"/>
                    <a:pt x="161" y="45"/>
                  </a:cubicBezTo>
                  <a:cubicBezTo>
                    <a:pt x="161" y="45"/>
                    <a:pt x="160" y="5"/>
                    <a:pt x="121" y="2"/>
                  </a:cubicBezTo>
                  <a:cubicBezTo>
                    <a:pt x="82" y="0"/>
                    <a:pt x="0" y="33"/>
                    <a:pt x="0" y="33"/>
                  </a:cubicBezTo>
                  <a:close/>
                </a:path>
              </a:pathLst>
            </a:custGeom>
            <a:solidFill>
              <a:srgbClr val="2D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477"/>
            <p:cNvSpPr>
              <a:spLocks/>
            </p:cNvSpPr>
            <p:nvPr/>
          </p:nvSpPr>
          <p:spPr bwMode="auto">
            <a:xfrm>
              <a:off x="7077075" y="733426"/>
              <a:ext cx="323850" cy="407988"/>
            </a:xfrm>
            <a:custGeom>
              <a:avLst/>
              <a:gdLst>
                <a:gd name="T0" fmla="*/ 0 w 204"/>
                <a:gd name="T1" fmla="*/ 17 h 257"/>
                <a:gd name="T2" fmla="*/ 22 w 204"/>
                <a:gd name="T3" fmla="*/ 257 h 257"/>
                <a:gd name="T4" fmla="*/ 204 w 204"/>
                <a:gd name="T5" fmla="*/ 240 h 257"/>
                <a:gd name="T6" fmla="*/ 181 w 204"/>
                <a:gd name="T7" fmla="*/ 0 h 257"/>
                <a:gd name="T8" fmla="*/ 93 w 204"/>
                <a:gd name="T9" fmla="*/ 44 h 257"/>
                <a:gd name="T10" fmla="*/ 0 w 204"/>
                <a:gd name="T11" fmla="*/ 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257">
                  <a:moveTo>
                    <a:pt x="0" y="17"/>
                  </a:moveTo>
                  <a:lnTo>
                    <a:pt x="22" y="257"/>
                  </a:lnTo>
                  <a:lnTo>
                    <a:pt x="204" y="240"/>
                  </a:lnTo>
                  <a:lnTo>
                    <a:pt x="181" y="0"/>
                  </a:lnTo>
                  <a:lnTo>
                    <a:pt x="93" y="4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478"/>
            <p:cNvSpPr>
              <a:spLocks/>
            </p:cNvSpPr>
            <p:nvPr/>
          </p:nvSpPr>
          <p:spPr bwMode="auto">
            <a:xfrm>
              <a:off x="7207250" y="817563"/>
              <a:ext cx="84138" cy="319088"/>
            </a:xfrm>
            <a:custGeom>
              <a:avLst/>
              <a:gdLst>
                <a:gd name="T0" fmla="*/ 13 w 53"/>
                <a:gd name="T1" fmla="*/ 0 h 201"/>
                <a:gd name="T2" fmla="*/ 0 w 53"/>
                <a:gd name="T3" fmla="*/ 149 h 201"/>
                <a:gd name="T4" fmla="*/ 31 w 53"/>
                <a:gd name="T5" fmla="*/ 201 h 201"/>
                <a:gd name="T6" fmla="*/ 53 w 53"/>
                <a:gd name="T7" fmla="*/ 144 h 201"/>
                <a:gd name="T8" fmla="*/ 13 w 53"/>
                <a:gd name="T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01">
                  <a:moveTo>
                    <a:pt x="13" y="0"/>
                  </a:moveTo>
                  <a:lnTo>
                    <a:pt x="0" y="149"/>
                  </a:lnTo>
                  <a:lnTo>
                    <a:pt x="31" y="201"/>
                  </a:lnTo>
                  <a:lnTo>
                    <a:pt x="53" y="14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83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479"/>
            <p:cNvSpPr>
              <a:spLocks/>
            </p:cNvSpPr>
            <p:nvPr/>
          </p:nvSpPr>
          <p:spPr bwMode="auto">
            <a:xfrm>
              <a:off x="7172325" y="803276"/>
              <a:ext cx="106363" cy="79375"/>
            </a:xfrm>
            <a:custGeom>
              <a:avLst/>
              <a:gdLst>
                <a:gd name="T0" fmla="*/ 33 w 67"/>
                <a:gd name="T1" fmla="*/ 0 h 50"/>
                <a:gd name="T2" fmla="*/ 0 w 67"/>
                <a:gd name="T3" fmla="*/ 18 h 50"/>
                <a:gd name="T4" fmla="*/ 38 w 67"/>
                <a:gd name="T5" fmla="*/ 50 h 50"/>
                <a:gd name="T6" fmla="*/ 67 w 67"/>
                <a:gd name="T7" fmla="*/ 12 h 50"/>
                <a:gd name="T8" fmla="*/ 33 w 67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0">
                  <a:moveTo>
                    <a:pt x="33" y="0"/>
                  </a:moveTo>
                  <a:lnTo>
                    <a:pt x="0" y="18"/>
                  </a:lnTo>
                  <a:lnTo>
                    <a:pt x="38" y="50"/>
                  </a:lnTo>
                  <a:lnTo>
                    <a:pt x="67" y="1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83B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480"/>
            <p:cNvSpPr>
              <a:spLocks/>
            </p:cNvSpPr>
            <p:nvPr/>
          </p:nvSpPr>
          <p:spPr bwMode="auto">
            <a:xfrm>
              <a:off x="7031038" y="760413"/>
              <a:ext cx="193675" cy="144463"/>
            </a:xfrm>
            <a:custGeom>
              <a:avLst/>
              <a:gdLst>
                <a:gd name="T0" fmla="*/ 122 w 122"/>
                <a:gd name="T1" fmla="*/ 27 h 91"/>
                <a:gd name="T2" fmla="*/ 29 w 122"/>
                <a:gd name="T3" fmla="*/ 0 h 91"/>
                <a:gd name="T4" fmla="*/ 0 w 122"/>
                <a:gd name="T5" fmla="*/ 22 h 91"/>
                <a:gd name="T6" fmla="*/ 46 w 122"/>
                <a:gd name="T7" fmla="*/ 91 h 91"/>
                <a:gd name="T8" fmla="*/ 122 w 122"/>
                <a:gd name="T9" fmla="*/ 2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91">
                  <a:moveTo>
                    <a:pt x="122" y="27"/>
                  </a:moveTo>
                  <a:lnTo>
                    <a:pt x="29" y="0"/>
                  </a:lnTo>
                  <a:lnTo>
                    <a:pt x="0" y="22"/>
                  </a:lnTo>
                  <a:lnTo>
                    <a:pt x="46" y="91"/>
                  </a:lnTo>
                  <a:lnTo>
                    <a:pt x="122" y="2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481"/>
            <p:cNvSpPr>
              <a:spLocks/>
            </p:cNvSpPr>
            <p:nvPr/>
          </p:nvSpPr>
          <p:spPr bwMode="auto">
            <a:xfrm>
              <a:off x="7224713" y="733426"/>
              <a:ext cx="190500" cy="139700"/>
            </a:xfrm>
            <a:custGeom>
              <a:avLst/>
              <a:gdLst>
                <a:gd name="T0" fmla="*/ 0 w 120"/>
                <a:gd name="T1" fmla="*/ 44 h 88"/>
                <a:gd name="T2" fmla="*/ 88 w 120"/>
                <a:gd name="T3" fmla="*/ 0 h 88"/>
                <a:gd name="T4" fmla="*/ 120 w 120"/>
                <a:gd name="T5" fmla="*/ 18 h 88"/>
                <a:gd name="T6" fmla="*/ 88 w 120"/>
                <a:gd name="T7" fmla="*/ 88 h 88"/>
                <a:gd name="T8" fmla="*/ 0 w 120"/>
                <a:gd name="T9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88">
                  <a:moveTo>
                    <a:pt x="0" y="44"/>
                  </a:moveTo>
                  <a:lnTo>
                    <a:pt x="88" y="0"/>
                  </a:lnTo>
                  <a:lnTo>
                    <a:pt x="120" y="18"/>
                  </a:lnTo>
                  <a:lnTo>
                    <a:pt x="88" y="8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482"/>
            <p:cNvSpPr>
              <a:spLocks/>
            </p:cNvSpPr>
            <p:nvPr/>
          </p:nvSpPr>
          <p:spPr bwMode="auto">
            <a:xfrm>
              <a:off x="7627938" y="1514476"/>
              <a:ext cx="122238" cy="193675"/>
            </a:xfrm>
            <a:custGeom>
              <a:avLst/>
              <a:gdLst>
                <a:gd name="T0" fmla="*/ 62 w 64"/>
                <a:gd name="T1" fmla="*/ 48 h 102"/>
                <a:gd name="T2" fmla="*/ 36 w 64"/>
                <a:gd name="T3" fmla="*/ 101 h 102"/>
                <a:gd name="T4" fmla="*/ 2 w 64"/>
                <a:gd name="T5" fmla="*/ 54 h 102"/>
                <a:gd name="T6" fmla="*/ 27 w 64"/>
                <a:gd name="T7" fmla="*/ 2 h 102"/>
                <a:gd name="T8" fmla="*/ 62 w 64"/>
                <a:gd name="T9" fmla="*/ 4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62" y="48"/>
                  </a:moveTo>
                  <a:cubicBezTo>
                    <a:pt x="64" y="76"/>
                    <a:pt x="53" y="99"/>
                    <a:pt x="36" y="101"/>
                  </a:cubicBezTo>
                  <a:cubicBezTo>
                    <a:pt x="20" y="102"/>
                    <a:pt x="5" y="81"/>
                    <a:pt x="2" y="54"/>
                  </a:cubicBezTo>
                  <a:cubicBezTo>
                    <a:pt x="0" y="26"/>
                    <a:pt x="11" y="3"/>
                    <a:pt x="27" y="2"/>
                  </a:cubicBezTo>
                  <a:cubicBezTo>
                    <a:pt x="44" y="0"/>
                    <a:pt x="59" y="21"/>
                    <a:pt x="62" y="48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483"/>
            <p:cNvSpPr>
              <a:spLocks/>
            </p:cNvSpPr>
            <p:nvPr/>
          </p:nvSpPr>
          <p:spPr bwMode="auto">
            <a:xfrm>
              <a:off x="6856413" y="1584326"/>
              <a:ext cx="122238" cy="193675"/>
            </a:xfrm>
            <a:custGeom>
              <a:avLst/>
              <a:gdLst>
                <a:gd name="T0" fmla="*/ 62 w 64"/>
                <a:gd name="T1" fmla="*/ 49 h 102"/>
                <a:gd name="T2" fmla="*/ 37 w 64"/>
                <a:gd name="T3" fmla="*/ 101 h 102"/>
                <a:gd name="T4" fmla="*/ 3 w 64"/>
                <a:gd name="T5" fmla="*/ 54 h 102"/>
                <a:gd name="T6" fmla="*/ 28 w 64"/>
                <a:gd name="T7" fmla="*/ 2 h 102"/>
                <a:gd name="T8" fmla="*/ 62 w 64"/>
                <a:gd name="T9" fmla="*/ 4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02">
                  <a:moveTo>
                    <a:pt x="62" y="49"/>
                  </a:moveTo>
                  <a:cubicBezTo>
                    <a:pt x="64" y="76"/>
                    <a:pt x="53" y="99"/>
                    <a:pt x="37" y="101"/>
                  </a:cubicBezTo>
                  <a:cubicBezTo>
                    <a:pt x="20" y="102"/>
                    <a:pt x="5" y="81"/>
                    <a:pt x="3" y="54"/>
                  </a:cubicBezTo>
                  <a:cubicBezTo>
                    <a:pt x="0" y="27"/>
                    <a:pt x="11" y="3"/>
                    <a:pt x="28" y="2"/>
                  </a:cubicBezTo>
                  <a:cubicBezTo>
                    <a:pt x="44" y="0"/>
                    <a:pt x="59" y="21"/>
                    <a:pt x="62" y="49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484"/>
            <p:cNvSpPr>
              <a:spLocks/>
            </p:cNvSpPr>
            <p:nvPr/>
          </p:nvSpPr>
          <p:spPr bwMode="auto">
            <a:xfrm>
              <a:off x="6808788" y="762001"/>
              <a:ext cx="933450" cy="900113"/>
            </a:xfrm>
            <a:custGeom>
              <a:avLst/>
              <a:gdLst>
                <a:gd name="T0" fmla="*/ 491 w 491"/>
                <a:gd name="T1" fmla="*/ 431 h 474"/>
                <a:gd name="T2" fmla="*/ 449 w 491"/>
                <a:gd name="T3" fmla="*/ 76 h 474"/>
                <a:gd name="T4" fmla="*/ 392 w 491"/>
                <a:gd name="T5" fmla="*/ 4 h 474"/>
                <a:gd name="T6" fmla="*/ 392 w 491"/>
                <a:gd name="T7" fmla="*/ 4 h 474"/>
                <a:gd name="T8" fmla="*/ 319 w 491"/>
                <a:gd name="T9" fmla="*/ 0 h 474"/>
                <a:gd name="T10" fmla="*/ 225 w 491"/>
                <a:gd name="T11" fmla="*/ 82 h 474"/>
                <a:gd name="T12" fmla="*/ 117 w 491"/>
                <a:gd name="T13" fmla="*/ 18 h 474"/>
                <a:gd name="T14" fmla="*/ 46 w 491"/>
                <a:gd name="T15" fmla="*/ 36 h 474"/>
                <a:gd name="T16" fmla="*/ 46 w 491"/>
                <a:gd name="T17" fmla="*/ 36 h 474"/>
                <a:gd name="T18" fmla="*/ 3 w 491"/>
                <a:gd name="T19" fmla="*/ 117 h 474"/>
                <a:gd name="T20" fmla="*/ 26 w 491"/>
                <a:gd name="T21" fmla="*/ 474 h 474"/>
                <a:gd name="T22" fmla="*/ 87 w 491"/>
                <a:gd name="T23" fmla="*/ 468 h 474"/>
                <a:gd name="T24" fmla="*/ 74 w 491"/>
                <a:gd name="T25" fmla="*/ 228 h 474"/>
                <a:gd name="T26" fmla="*/ 113 w 491"/>
                <a:gd name="T27" fmla="*/ 465 h 474"/>
                <a:gd name="T28" fmla="*/ 259 w 491"/>
                <a:gd name="T29" fmla="*/ 452 h 474"/>
                <a:gd name="T30" fmla="*/ 404 w 491"/>
                <a:gd name="T31" fmla="*/ 438 h 474"/>
                <a:gd name="T32" fmla="*/ 400 w 491"/>
                <a:gd name="T33" fmla="*/ 198 h 474"/>
                <a:gd name="T34" fmla="*/ 431 w 491"/>
                <a:gd name="T35" fmla="*/ 437 h 474"/>
                <a:gd name="T36" fmla="*/ 491 w 491"/>
                <a:gd name="T37" fmla="*/ 43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1" h="474">
                  <a:moveTo>
                    <a:pt x="491" y="431"/>
                  </a:moveTo>
                  <a:cubicBezTo>
                    <a:pt x="491" y="431"/>
                    <a:pt x="458" y="147"/>
                    <a:pt x="449" y="76"/>
                  </a:cubicBezTo>
                  <a:cubicBezTo>
                    <a:pt x="441" y="13"/>
                    <a:pt x="400" y="5"/>
                    <a:pt x="392" y="4"/>
                  </a:cubicBezTo>
                  <a:cubicBezTo>
                    <a:pt x="392" y="4"/>
                    <a:pt x="392" y="4"/>
                    <a:pt x="392" y="4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38" y="38"/>
                    <a:pt x="0" y="53"/>
                    <a:pt x="3" y="117"/>
                  </a:cubicBezTo>
                  <a:cubicBezTo>
                    <a:pt x="7" y="188"/>
                    <a:pt x="26" y="474"/>
                    <a:pt x="26" y="474"/>
                  </a:cubicBezTo>
                  <a:cubicBezTo>
                    <a:pt x="87" y="468"/>
                    <a:pt x="87" y="468"/>
                    <a:pt x="87" y="468"/>
                  </a:cubicBezTo>
                  <a:cubicBezTo>
                    <a:pt x="74" y="228"/>
                    <a:pt x="74" y="228"/>
                    <a:pt x="74" y="228"/>
                  </a:cubicBezTo>
                  <a:cubicBezTo>
                    <a:pt x="113" y="465"/>
                    <a:pt x="113" y="465"/>
                    <a:pt x="113" y="465"/>
                  </a:cubicBezTo>
                  <a:cubicBezTo>
                    <a:pt x="259" y="452"/>
                    <a:pt x="259" y="452"/>
                    <a:pt x="259" y="452"/>
                  </a:cubicBezTo>
                  <a:cubicBezTo>
                    <a:pt x="404" y="438"/>
                    <a:pt x="404" y="438"/>
                    <a:pt x="404" y="438"/>
                  </a:cubicBezTo>
                  <a:cubicBezTo>
                    <a:pt x="400" y="198"/>
                    <a:pt x="400" y="198"/>
                    <a:pt x="400" y="198"/>
                  </a:cubicBezTo>
                  <a:cubicBezTo>
                    <a:pt x="431" y="437"/>
                    <a:pt x="431" y="437"/>
                    <a:pt x="431" y="437"/>
                  </a:cubicBezTo>
                  <a:lnTo>
                    <a:pt x="491" y="431"/>
                  </a:lnTo>
                  <a:close/>
                </a:path>
              </a:pathLst>
            </a:custGeom>
            <a:solidFill>
              <a:srgbClr val="3133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485"/>
            <p:cNvSpPr>
              <a:spLocks/>
            </p:cNvSpPr>
            <p:nvPr/>
          </p:nvSpPr>
          <p:spPr bwMode="auto">
            <a:xfrm>
              <a:off x="5997575" y="1016001"/>
              <a:ext cx="120650" cy="107950"/>
            </a:xfrm>
            <a:custGeom>
              <a:avLst/>
              <a:gdLst>
                <a:gd name="T0" fmla="*/ 29 w 63"/>
                <a:gd name="T1" fmla="*/ 3 h 57"/>
                <a:gd name="T2" fmla="*/ 0 w 63"/>
                <a:gd name="T3" fmla="*/ 6 h 57"/>
                <a:gd name="T4" fmla="*/ 4 w 63"/>
                <a:gd name="T5" fmla="*/ 49 h 57"/>
                <a:gd name="T6" fmla="*/ 34 w 63"/>
                <a:gd name="T7" fmla="*/ 56 h 57"/>
                <a:gd name="T8" fmla="*/ 63 w 63"/>
                <a:gd name="T9" fmla="*/ 44 h 57"/>
                <a:gd name="T10" fmla="*/ 59 w 63"/>
                <a:gd name="T11" fmla="*/ 0 h 57"/>
                <a:gd name="T12" fmla="*/ 29 w 63"/>
                <a:gd name="T13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57">
                  <a:moveTo>
                    <a:pt x="29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4"/>
                    <a:pt x="18" y="57"/>
                    <a:pt x="34" y="56"/>
                  </a:cubicBezTo>
                  <a:cubicBezTo>
                    <a:pt x="51" y="54"/>
                    <a:pt x="63" y="49"/>
                    <a:pt x="63" y="44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29" y="3"/>
                  </a:lnTo>
                  <a:close/>
                </a:path>
              </a:pathLst>
            </a:custGeom>
            <a:solidFill>
              <a:srgbClr val="E9AE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486"/>
            <p:cNvSpPr>
              <a:spLocks/>
            </p:cNvSpPr>
            <p:nvPr/>
          </p:nvSpPr>
          <p:spPr bwMode="auto">
            <a:xfrm>
              <a:off x="5984875" y="1062038"/>
              <a:ext cx="166688" cy="212725"/>
            </a:xfrm>
            <a:custGeom>
              <a:avLst/>
              <a:gdLst>
                <a:gd name="T0" fmla="*/ 0 w 105"/>
                <a:gd name="T1" fmla="*/ 8 h 134"/>
                <a:gd name="T2" fmla="*/ 12 w 105"/>
                <a:gd name="T3" fmla="*/ 134 h 134"/>
                <a:gd name="T4" fmla="*/ 105 w 105"/>
                <a:gd name="T5" fmla="*/ 124 h 134"/>
                <a:gd name="T6" fmla="*/ 95 w 105"/>
                <a:gd name="T7" fmla="*/ 0 h 134"/>
                <a:gd name="T8" fmla="*/ 49 w 105"/>
                <a:gd name="T9" fmla="*/ 23 h 134"/>
                <a:gd name="T10" fmla="*/ 0 w 105"/>
                <a:gd name="T11" fmla="*/ 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" h="134">
                  <a:moveTo>
                    <a:pt x="0" y="8"/>
                  </a:moveTo>
                  <a:lnTo>
                    <a:pt x="12" y="134"/>
                  </a:lnTo>
                  <a:lnTo>
                    <a:pt x="105" y="124"/>
                  </a:lnTo>
                  <a:lnTo>
                    <a:pt x="95" y="0"/>
                  </a:lnTo>
                  <a:lnTo>
                    <a:pt x="49" y="2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487"/>
            <p:cNvSpPr>
              <a:spLocks/>
            </p:cNvSpPr>
            <p:nvPr/>
          </p:nvSpPr>
          <p:spPr bwMode="auto">
            <a:xfrm>
              <a:off x="5962650" y="1074738"/>
              <a:ext cx="100013" cy="76200"/>
            </a:xfrm>
            <a:custGeom>
              <a:avLst/>
              <a:gdLst>
                <a:gd name="T0" fmla="*/ 63 w 63"/>
                <a:gd name="T1" fmla="*/ 15 h 48"/>
                <a:gd name="T2" fmla="*/ 14 w 63"/>
                <a:gd name="T3" fmla="*/ 0 h 48"/>
                <a:gd name="T4" fmla="*/ 0 w 63"/>
                <a:gd name="T5" fmla="*/ 12 h 48"/>
                <a:gd name="T6" fmla="*/ 22 w 63"/>
                <a:gd name="T7" fmla="*/ 48 h 48"/>
                <a:gd name="T8" fmla="*/ 63 w 63"/>
                <a:gd name="T9" fmla="*/ 1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8">
                  <a:moveTo>
                    <a:pt x="63" y="15"/>
                  </a:moveTo>
                  <a:lnTo>
                    <a:pt x="14" y="0"/>
                  </a:lnTo>
                  <a:lnTo>
                    <a:pt x="0" y="12"/>
                  </a:lnTo>
                  <a:lnTo>
                    <a:pt x="22" y="48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488"/>
            <p:cNvSpPr>
              <a:spLocks/>
            </p:cNvSpPr>
            <p:nvPr/>
          </p:nvSpPr>
          <p:spPr bwMode="auto">
            <a:xfrm>
              <a:off x="6062663" y="1062038"/>
              <a:ext cx="98425" cy="71438"/>
            </a:xfrm>
            <a:custGeom>
              <a:avLst/>
              <a:gdLst>
                <a:gd name="T0" fmla="*/ 0 w 62"/>
                <a:gd name="T1" fmla="*/ 23 h 45"/>
                <a:gd name="T2" fmla="*/ 46 w 62"/>
                <a:gd name="T3" fmla="*/ 0 h 45"/>
                <a:gd name="T4" fmla="*/ 62 w 62"/>
                <a:gd name="T5" fmla="*/ 10 h 45"/>
                <a:gd name="T6" fmla="*/ 46 w 62"/>
                <a:gd name="T7" fmla="*/ 45 h 45"/>
                <a:gd name="T8" fmla="*/ 0 w 62"/>
                <a:gd name="T9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5">
                  <a:moveTo>
                    <a:pt x="0" y="23"/>
                  </a:moveTo>
                  <a:lnTo>
                    <a:pt x="46" y="0"/>
                  </a:lnTo>
                  <a:lnTo>
                    <a:pt x="62" y="10"/>
                  </a:lnTo>
                  <a:lnTo>
                    <a:pt x="46" y="45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489"/>
            <p:cNvSpPr>
              <a:spLocks/>
            </p:cNvSpPr>
            <p:nvPr/>
          </p:nvSpPr>
          <p:spPr bwMode="auto">
            <a:xfrm>
              <a:off x="6272213" y="1468438"/>
              <a:ext cx="61913" cy="101600"/>
            </a:xfrm>
            <a:custGeom>
              <a:avLst/>
              <a:gdLst>
                <a:gd name="T0" fmla="*/ 32 w 33"/>
                <a:gd name="T1" fmla="*/ 25 h 53"/>
                <a:gd name="T2" fmla="*/ 19 w 33"/>
                <a:gd name="T3" fmla="*/ 52 h 53"/>
                <a:gd name="T4" fmla="*/ 1 w 33"/>
                <a:gd name="T5" fmla="*/ 28 h 53"/>
                <a:gd name="T6" fmla="*/ 14 w 33"/>
                <a:gd name="T7" fmla="*/ 1 h 53"/>
                <a:gd name="T8" fmla="*/ 32 w 33"/>
                <a:gd name="T9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32" y="25"/>
                  </a:moveTo>
                  <a:cubicBezTo>
                    <a:pt x="33" y="39"/>
                    <a:pt x="27" y="51"/>
                    <a:pt x="19" y="52"/>
                  </a:cubicBezTo>
                  <a:cubicBezTo>
                    <a:pt x="10" y="53"/>
                    <a:pt x="3" y="42"/>
                    <a:pt x="1" y="28"/>
                  </a:cubicBezTo>
                  <a:cubicBezTo>
                    <a:pt x="0" y="13"/>
                    <a:pt x="6" y="1"/>
                    <a:pt x="14" y="1"/>
                  </a:cubicBezTo>
                  <a:cubicBezTo>
                    <a:pt x="23" y="0"/>
                    <a:pt x="31" y="11"/>
                    <a:pt x="32" y="25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490"/>
            <p:cNvSpPr>
              <a:spLocks/>
            </p:cNvSpPr>
            <p:nvPr/>
          </p:nvSpPr>
          <p:spPr bwMode="auto">
            <a:xfrm>
              <a:off x="5870575" y="1504951"/>
              <a:ext cx="63500" cy="100013"/>
            </a:xfrm>
            <a:custGeom>
              <a:avLst/>
              <a:gdLst>
                <a:gd name="T0" fmla="*/ 32 w 33"/>
                <a:gd name="T1" fmla="*/ 25 h 53"/>
                <a:gd name="T2" fmla="*/ 19 w 33"/>
                <a:gd name="T3" fmla="*/ 52 h 53"/>
                <a:gd name="T4" fmla="*/ 1 w 33"/>
                <a:gd name="T5" fmla="*/ 28 h 53"/>
                <a:gd name="T6" fmla="*/ 14 w 33"/>
                <a:gd name="T7" fmla="*/ 1 h 53"/>
                <a:gd name="T8" fmla="*/ 32 w 33"/>
                <a:gd name="T9" fmla="*/ 2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53">
                  <a:moveTo>
                    <a:pt x="32" y="25"/>
                  </a:moveTo>
                  <a:cubicBezTo>
                    <a:pt x="33" y="39"/>
                    <a:pt x="27" y="52"/>
                    <a:pt x="19" y="52"/>
                  </a:cubicBezTo>
                  <a:cubicBezTo>
                    <a:pt x="10" y="53"/>
                    <a:pt x="3" y="42"/>
                    <a:pt x="1" y="28"/>
                  </a:cubicBezTo>
                  <a:cubicBezTo>
                    <a:pt x="0" y="14"/>
                    <a:pt x="6" y="2"/>
                    <a:pt x="14" y="1"/>
                  </a:cubicBezTo>
                  <a:cubicBezTo>
                    <a:pt x="23" y="0"/>
                    <a:pt x="31" y="11"/>
                    <a:pt x="32" y="25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491"/>
            <p:cNvSpPr>
              <a:spLocks/>
            </p:cNvSpPr>
            <p:nvPr/>
          </p:nvSpPr>
          <p:spPr bwMode="auto">
            <a:xfrm>
              <a:off x="5846763" y="1077913"/>
              <a:ext cx="484188" cy="466725"/>
            </a:xfrm>
            <a:custGeom>
              <a:avLst/>
              <a:gdLst>
                <a:gd name="T0" fmla="*/ 255 w 255"/>
                <a:gd name="T1" fmla="*/ 224 h 246"/>
                <a:gd name="T2" fmla="*/ 233 w 255"/>
                <a:gd name="T3" fmla="*/ 39 h 246"/>
                <a:gd name="T4" fmla="*/ 204 w 255"/>
                <a:gd name="T5" fmla="*/ 2 h 246"/>
                <a:gd name="T6" fmla="*/ 204 w 255"/>
                <a:gd name="T7" fmla="*/ 2 h 246"/>
                <a:gd name="T8" fmla="*/ 166 w 255"/>
                <a:gd name="T9" fmla="*/ 0 h 246"/>
                <a:gd name="T10" fmla="*/ 117 w 255"/>
                <a:gd name="T11" fmla="*/ 42 h 246"/>
                <a:gd name="T12" fmla="*/ 61 w 255"/>
                <a:gd name="T13" fmla="*/ 9 h 246"/>
                <a:gd name="T14" fmla="*/ 24 w 255"/>
                <a:gd name="T15" fmla="*/ 18 h 246"/>
                <a:gd name="T16" fmla="*/ 24 w 255"/>
                <a:gd name="T17" fmla="*/ 18 h 246"/>
                <a:gd name="T18" fmla="*/ 2 w 255"/>
                <a:gd name="T19" fmla="*/ 61 h 246"/>
                <a:gd name="T20" fmla="*/ 14 w 255"/>
                <a:gd name="T21" fmla="*/ 246 h 246"/>
                <a:gd name="T22" fmla="*/ 45 w 255"/>
                <a:gd name="T23" fmla="*/ 243 h 246"/>
                <a:gd name="T24" fmla="*/ 38 w 255"/>
                <a:gd name="T25" fmla="*/ 119 h 246"/>
                <a:gd name="T26" fmla="*/ 59 w 255"/>
                <a:gd name="T27" fmla="*/ 242 h 246"/>
                <a:gd name="T28" fmla="*/ 134 w 255"/>
                <a:gd name="T29" fmla="*/ 235 h 246"/>
                <a:gd name="T30" fmla="*/ 210 w 255"/>
                <a:gd name="T31" fmla="*/ 228 h 246"/>
                <a:gd name="T32" fmla="*/ 208 w 255"/>
                <a:gd name="T33" fmla="*/ 103 h 246"/>
                <a:gd name="T34" fmla="*/ 224 w 255"/>
                <a:gd name="T35" fmla="*/ 227 h 246"/>
                <a:gd name="T36" fmla="*/ 255 w 255"/>
                <a:gd name="T37" fmla="*/ 22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5" h="246">
                  <a:moveTo>
                    <a:pt x="255" y="224"/>
                  </a:moveTo>
                  <a:cubicBezTo>
                    <a:pt x="255" y="224"/>
                    <a:pt x="238" y="76"/>
                    <a:pt x="233" y="39"/>
                  </a:cubicBezTo>
                  <a:cubicBezTo>
                    <a:pt x="229" y="6"/>
                    <a:pt x="208" y="2"/>
                    <a:pt x="204" y="2"/>
                  </a:cubicBezTo>
                  <a:cubicBezTo>
                    <a:pt x="204" y="2"/>
                    <a:pt x="204" y="2"/>
                    <a:pt x="204" y="2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17" y="42"/>
                    <a:pt x="117" y="42"/>
                    <a:pt x="117" y="42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0" y="20"/>
                    <a:pt x="0" y="27"/>
                    <a:pt x="2" y="61"/>
                  </a:cubicBezTo>
                  <a:cubicBezTo>
                    <a:pt x="4" y="98"/>
                    <a:pt x="14" y="246"/>
                    <a:pt x="14" y="246"/>
                  </a:cubicBezTo>
                  <a:cubicBezTo>
                    <a:pt x="45" y="243"/>
                    <a:pt x="45" y="243"/>
                    <a:pt x="45" y="243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59" y="242"/>
                    <a:pt x="59" y="242"/>
                    <a:pt x="59" y="242"/>
                  </a:cubicBezTo>
                  <a:cubicBezTo>
                    <a:pt x="134" y="235"/>
                    <a:pt x="134" y="235"/>
                    <a:pt x="134" y="235"/>
                  </a:cubicBezTo>
                  <a:cubicBezTo>
                    <a:pt x="210" y="228"/>
                    <a:pt x="210" y="228"/>
                    <a:pt x="210" y="228"/>
                  </a:cubicBezTo>
                  <a:cubicBezTo>
                    <a:pt x="208" y="103"/>
                    <a:pt x="208" y="103"/>
                    <a:pt x="208" y="103"/>
                  </a:cubicBezTo>
                  <a:cubicBezTo>
                    <a:pt x="224" y="227"/>
                    <a:pt x="224" y="227"/>
                    <a:pt x="224" y="227"/>
                  </a:cubicBezTo>
                  <a:lnTo>
                    <a:pt x="255" y="224"/>
                  </a:lnTo>
                  <a:close/>
                </a:path>
              </a:pathLst>
            </a:custGeom>
            <a:solidFill>
              <a:srgbClr val="E348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492"/>
            <p:cNvSpPr>
              <a:spLocks/>
            </p:cNvSpPr>
            <p:nvPr/>
          </p:nvSpPr>
          <p:spPr bwMode="auto">
            <a:xfrm>
              <a:off x="5940425" y="792163"/>
              <a:ext cx="207963" cy="279400"/>
            </a:xfrm>
            <a:custGeom>
              <a:avLst/>
              <a:gdLst>
                <a:gd name="T0" fmla="*/ 54 w 109"/>
                <a:gd name="T1" fmla="*/ 147 h 147"/>
                <a:gd name="T2" fmla="*/ 63 w 109"/>
                <a:gd name="T3" fmla="*/ 147 h 147"/>
                <a:gd name="T4" fmla="*/ 71 w 109"/>
                <a:gd name="T5" fmla="*/ 145 h 147"/>
                <a:gd name="T6" fmla="*/ 104 w 109"/>
                <a:gd name="T7" fmla="*/ 102 h 147"/>
                <a:gd name="T8" fmla="*/ 108 w 109"/>
                <a:gd name="T9" fmla="*/ 70 h 147"/>
                <a:gd name="T10" fmla="*/ 49 w 109"/>
                <a:gd name="T11" fmla="*/ 3 h 147"/>
                <a:gd name="T12" fmla="*/ 4 w 109"/>
                <a:gd name="T13" fmla="*/ 80 h 147"/>
                <a:gd name="T14" fmla="*/ 14 w 109"/>
                <a:gd name="T15" fmla="*/ 111 h 147"/>
                <a:gd name="T16" fmla="*/ 54 w 109"/>
                <a:gd name="T1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9" h="147">
                  <a:moveTo>
                    <a:pt x="54" y="147"/>
                  </a:moveTo>
                  <a:cubicBezTo>
                    <a:pt x="57" y="147"/>
                    <a:pt x="60" y="147"/>
                    <a:pt x="63" y="147"/>
                  </a:cubicBezTo>
                  <a:cubicBezTo>
                    <a:pt x="66" y="147"/>
                    <a:pt x="68" y="146"/>
                    <a:pt x="71" y="145"/>
                  </a:cubicBezTo>
                  <a:cubicBezTo>
                    <a:pt x="84" y="140"/>
                    <a:pt x="104" y="102"/>
                    <a:pt x="104" y="102"/>
                  </a:cubicBezTo>
                  <a:cubicBezTo>
                    <a:pt x="106" y="93"/>
                    <a:pt x="109" y="80"/>
                    <a:pt x="108" y="70"/>
                  </a:cubicBezTo>
                  <a:cubicBezTo>
                    <a:pt x="104" y="30"/>
                    <a:pt x="78" y="0"/>
                    <a:pt x="49" y="3"/>
                  </a:cubicBezTo>
                  <a:cubicBezTo>
                    <a:pt x="21" y="5"/>
                    <a:pt x="0" y="40"/>
                    <a:pt x="4" y="80"/>
                  </a:cubicBezTo>
                  <a:cubicBezTo>
                    <a:pt x="5" y="90"/>
                    <a:pt x="10" y="103"/>
                    <a:pt x="14" y="111"/>
                  </a:cubicBezTo>
                  <a:cubicBezTo>
                    <a:pt x="14" y="111"/>
                    <a:pt x="40" y="144"/>
                    <a:pt x="54" y="147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493"/>
            <p:cNvSpPr>
              <a:spLocks/>
            </p:cNvSpPr>
            <p:nvPr/>
          </p:nvSpPr>
          <p:spPr bwMode="auto">
            <a:xfrm>
              <a:off x="5930900" y="911226"/>
              <a:ext cx="28575" cy="52388"/>
            </a:xfrm>
            <a:custGeom>
              <a:avLst/>
              <a:gdLst>
                <a:gd name="T0" fmla="*/ 13 w 15"/>
                <a:gd name="T1" fmla="*/ 12 h 27"/>
                <a:gd name="T2" fmla="*/ 11 w 15"/>
                <a:gd name="T3" fmla="*/ 26 h 27"/>
                <a:gd name="T4" fmla="*/ 2 w 15"/>
                <a:gd name="T5" fmla="*/ 16 h 27"/>
                <a:gd name="T6" fmla="*/ 4 w 15"/>
                <a:gd name="T7" fmla="*/ 1 h 27"/>
                <a:gd name="T8" fmla="*/ 13 w 15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7">
                  <a:moveTo>
                    <a:pt x="13" y="12"/>
                  </a:moveTo>
                  <a:cubicBezTo>
                    <a:pt x="15" y="19"/>
                    <a:pt x="14" y="25"/>
                    <a:pt x="11" y="26"/>
                  </a:cubicBezTo>
                  <a:cubicBezTo>
                    <a:pt x="8" y="27"/>
                    <a:pt x="4" y="23"/>
                    <a:pt x="2" y="16"/>
                  </a:cubicBezTo>
                  <a:cubicBezTo>
                    <a:pt x="0" y="9"/>
                    <a:pt x="1" y="2"/>
                    <a:pt x="4" y="1"/>
                  </a:cubicBezTo>
                  <a:cubicBezTo>
                    <a:pt x="7" y="0"/>
                    <a:pt x="11" y="5"/>
                    <a:pt x="13" y="12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494"/>
            <p:cNvSpPr>
              <a:spLocks/>
            </p:cNvSpPr>
            <p:nvPr/>
          </p:nvSpPr>
          <p:spPr bwMode="auto">
            <a:xfrm>
              <a:off x="6135688" y="892176"/>
              <a:ext cx="25400" cy="52388"/>
            </a:xfrm>
            <a:custGeom>
              <a:avLst/>
              <a:gdLst>
                <a:gd name="T0" fmla="*/ 1 w 14"/>
                <a:gd name="T1" fmla="*/ 13 h 27"/>
                <a:gd name="T2" fmla="*/ 6 w 14"/>
                <a:gd name="T3" fmla="*/ 27 h 27"/>
                <a:gd name="T4" fmla="*/ 13 w 14"/>
                <a:gd name="T5" fmla="*/ 15 h 27"/>
                <a:gd name="T6" fmla="*/ 8 w 14"/>
                <a:gd name="T7" fmla="*/ 1 h 27"/>
                <a:gd name="T8" fmla="*/ 1 w 14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7">
                  <a:moveTo>
                    <a:pt x="1" y="13"/>
                  </a:moveTo>
                  <a:cubicBezTo>
                    <a:pt x="0" y="20"/>
                    <a:pt x="2" y="26"/>
                    <a:pt x="6" y="27"/>
                  </a:cubicBezTo>
                  <a:cubicBezTo>
                    <a:pt x="9" y="27"/>
                    <a:pt x="12" y="22"/>
                    <a:pt x="13" y="15"/>
                  </a:cubicBezTo>
                  <a:cubicBezTo>
                    <a:pt x="14" y="7"/>
                    <a:pt x="12" y="1"/>
                    <a:pt x="8" y="1"/>
                  </a:cubicBezTo>
                  <a:cubicBezTo>
                    <a:pt x="5" y="0"/>
                    <a:pt x="2" y="6"/>
                    <a:pt x="1" y="13"/>
                  </a:cubicBezTo>
                  <a:close/>
                </a:path>
              </a:pathLst>
            </a:custGeom>
            <a:solidFill>
              <a:srgbClr val="F8C3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495"/>
            <p:cNvSpPr>
              <a:spLocks/>
            </p:cNvSpPr>
            <p:nvPr/>
          </p:nvSpPr>
          <p:spPr bwMode="auto">
            <a:xfrm>
              <a:off x="5924550" y="766763"/>
              <a:ext cx="241300" cy="182563"/>
            </a:xfrm>
            <a:custGeom>
              <a:avLst/>
              <a:gdLst>
                <a:gd name="T0" fmla="*/ 120 w 127"/>
                <a:gd name="T1" fmla="*/ 60 h 96"/>
                <a:gd name="T2" fmla="*/ 81 w 127"/>
                <a:gd name="T3" fmla="*/ 9 h 96"/>
                <a:gd name="T4" fmla="*/ 60 w 127"/>
                <a:gd name="T5" fmla="*/ 0 h 96"/>
                <a:gd name="T6" fmla="*/ 27 w 127"/>
                <a:gd name="T7" fmla="*/ 13 h 96"/>
                <a:gd name="T8" fmla="*/ 19 w 127"/>
                <a:gd name="T9" fmla="*/ 23 h 96"/>
                <a:gd name="T10" fmla="*/ 6 w 127"/>
                <a:gd name="T11" fmla="*/ 70 h 96"/>
                <a:gd name="T12" fmla="*/ 8 w 127"/>
                <a:gd name="T13" fmla="*/ 96 h 96"/>
                <a:gd name="T14" fmla="*/ 12 w 127"/>
                <a:gd name="T15" fmla="*/ 79 h 96"/>
                <a:gd name="T16" fmla="*/ 15 w 127"/>
                <a:gd name="T17" fmla="*/ 94 h 96"/>
                <a:gd name="T18" fmla="*/ 19 w 127"/>
                <a:gd name="T19" fmla="*/ 70 h 96"/>
                <a:gd name="T20" fmla="*/ 44 w 127"/>
                <a:gd name="T21" fmla="*/ 52 h 96"/>
                <a:gd name="T22" fmla="*/ 94 w 127"/>
                <a:gd name="T23" fmla="*/ 53 h 96"/>
                <a:gd name="T24" fmla="*/ 107 w 127"/>
                <a:gd name="T25" fmla="*/ 62 h 96"/>
                <a:gd name="T26" fmla="*/ 115 w 127"/>
                <a:gd name="T27" fmla="*/ 85 h 96"/>
                <a:gd name="T28" fmla="*/ 115 w 127"/>
                <a:gd name="T29" fmla="*/ 70 h 96"/>
                <a:gd name="T30" fmla="*/ 123 w 127"/>
                <a:gd name="T31" fmla="*/ 86 h 96"/>
                <a:gd name="T32" fmla="*/ 120 w 127"/>
                <a:gd name="T33" fmla="*/ 6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96">
                  <a:moveTo>
                    <a:pt x="120" y="60"/>
                  </a:moveTo>
                  <a:cubicBezTo>
                    <a:pt x="115" y="24"/>
                    <a:pt x="97" y="12"/>
                    <a:pt x="81" y="9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37" y="8"/>
                    <a:pt x="27" y="13"/>
                  </a:cubicBezTo>
                  <a:cubicBezTo>
                    <a:pt x="25" y="15"/>
                    <a:pt x="22" y="18"/>
                    <a:pt x="19" y="23"/>
                  </a:cubicBezTo>
                  <a:cubicBezTo>
                    <a:pt x="11" y="32"/>
                    <a:pt x="5" y="47"/>
                    <a:pt x="6" y="70"/>
                  </a:cubicBezTo>
                  <a:cubicBezTo>
                    <a:pt x="6" y="70"/>
                    <a:pt x="0" y="78"/>
                    <a:pt x="8" y="96"/>
                  </a:cubicBezTo>
                  <a:cubicBezTo>
                    <a:pt x="8" y="96"/>
                    <a:pt x="2" y="71"/>
                    <a:pt x="12" y="79"/>
                  </a:cubicBezTo>
                  <a:cubicBezTo>
                    <a:pt x="12" y="79"/>
                    <a:pt x="15" y="85"/>
                    <a:pt x="15" y="94"/>
                  </a:cubicBezTo>
                  <a:cubicBezTo>
                    <a:pt x="15" y="94"/>
                    <a:pt x="16" y="76"/>
                    <a:pt x="19" y="70"/>
                  </a:cubicBezTo>
                  <a:cubicBezTo>
                    <a:pt x="21" y="65"/>
                    <a:pt x="33" y="56"/>
                    <a:pt x="44" y="52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100" y="56"/>
                    <a:pt x="106" y="59"/>
                    <a:pt x="107" y="62"/>
                  </a:cubicBezTo>
                  <a:cubicBezTo>
                    <a:pt x="111" y="67"/>
                    <a:pt x="115" y="85"/>
                    <a:pt x="115" y="85"/>
                  </a:cubicBezTo>
                  <a:cubicBezTo>
                    <a:pt x="113" y="76"/>
                    <a:pt x="115" y="70"/>
                    <a:pt x="115" y="70"/>
                  </a:cubicBezTo>
                  <a:cubicBezTo>
                    <a:pt x="124" y="60"/>
                    <a:pt x="123" y="86"/>
                    <a:pt x="123" y="86"/>
                  </a:cubicBezTo>
                  <a:cubicBezTo>
                    <a:pt x="127" y="66"/>
                    <a:pt x="120" y="60"/>
                    <a:pt x="120" y="60"/>
                  </a:cubicBezTo>
                  <a:close/>
                </a:path>
              </a:pathLst>
            </a:custGeom>
            <a:solidFill>
              <a:srgbClr val="2D27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496"/>
            <p:cNvSpPr>
              <a:spLocks/>
            </p:cNvSpPr>
            <p:nvPr/>
          </p:nvSpPr>
          <p:spPr bwMode="auto">
            <a:xfrm>
              <a:off x="5557838" y="1314451"/>
              <a:ext cx="3305175" cy="835025"/>
            </a:xfrm>
            <a:custGeom>
              <a:avLst/>
              <a:gdLst>
                <a:gd name="T0" fmla="*/ 0 w 2082"/>
                <a:gd name="T1" fmla="*/ 116 h 526"/>
                <a:gd name="T2" fmla="*/ 2082 w 2082"/>
                <a:gd name="T3" fmla="*/ 0 h 526"/>
                <a:gd name="T4" fmla="*/ 2055 w 2082"/>
                <a:gd name="T5" fmla="*/ 326 h 526"/>
                <a:gd name="T6" fmla="*/ 6 w 2082"/>
                <a:gd name="T7" fmla="*/ 526 h 526"/>
                <a:gd name="T8" fmla="*/ 0 w 2082"/>
                <a:gd name="T9" fmla="*/ 11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2" h="526">
                  <a:moveTo>
                    <a:pt x="0" y="116"/>
                  </a:moveTo>
                  <a:lnTo>
                    <a:pt x="2082" y="0"/>
                  </a:lnTo>
                  <a:lnTo>
                    <a:pt x="2055" y="326"/>
                  </a:lnTo>
                  <a:lnTo>
                    <a:pt x="6" y="526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B3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497"/>
            <p:cNvSpPr>
              <a:spLocks noEditPoints="1"/>
            </p:cNvSpPr>
            <p:nvPr/>
          </p:nvSpPr>
          <p:spPr bwMode="auto">
            <a:xfrm>
              <a:off x="5600700" y="1641476"/>
              <a:ext cx="433388" cy="401638"/>
            </a:xfrm>
            <a:custGeom>
              <a:avLst/>
              <a:gdLst>
                <a:gd name="T0" fmla="*/ 72 w 228"/>
                <a:gd name="T1" fmla="*/ 209 h 211"/>
                <a:gd name="T2" fmla="*/ 41 w 228"/>
                <a:gd name="T3" fmla="*/ 211 h 211"/>
                <a:gd name="T4" fmla="*/ 36 w 228"/>
                <a:gd name="T5" fmla="*/ 142 h 211"/>
                <a:gd name="T6" fmla="*/ 28 w 228"/>
                <a:gd name="T7" fmla="*/ 158 h 211"/>
                <a:gd name="T8" fmla="*/ 1 w 228"/>
                <a:gd name="T9" fmla="*/ 160 h 211"/>
                <a:gd name="T10" fmla="*/ 54 w 228"/>
                <a:gd name="T11" fmla="*/ 58 h 211"/>
                <a:gd name="T12" fmla="*/ 2 w 228"/>
                <a:gd name="T13" fmla="*/ 62 h 211"/>
                <a:gd name="T14" fmla="*/ 0 w 228"/>
                <a:gd name="T15" fmla="*/ 34 h 211"/>
                <a:gd name="T16" fmla="*/ 7 w 228"/>
                <a:gd name="T17" fmla="*/ 38 h 211"/>
                <a:gd name="T18" fmla="*/ 32 w 228"/>
                <a:gd name="T19" fmla="*/ 37 h 211"/>
                <a:gd name="T20" fmla="*/ 31 w 228"/>
                <a:gd name="T21" fmla="*/ 18 h 211"/>
                <a:gd name="T22" fmla="*/ 26 w 228"/>
                <a:gd name="T23" fmla="*/ 12 h 211"/>
                <a:gd name="T24" fmla="*/ 61 w 228"/>
                <a:gd name="T25" fmla="*/ 10 h 211"/>
                <a:gd name="T26" fmla="*/ 62 w 228"/>
                <a:gd name="T27" fmla="*/ 34 h 211"/>
                <a:gd name="T28" fmla="*/ 94 w 228"/>
                <a:gd name="T29" fmla="*/ 32 h 211"/>
                <a:gd name="T30" fmla="*/ 64 w 228"/>
                <a:gd name="T31" fmla="*/ 88 h 211"/>
                <a:gd name="T32" fmla="*/ 86 w 228"/>
                <a:gd name="T33" fmla="*/ 79 h 211"/>
                <a:gd name="T34" fmla="*/ 93 w 228"/>
                <a:gd name="T35" fmla="*/ 68 h 211"/>
                <a:gd name="T36" fmla="*/ 95 w 228"/>
                <a:gd name="T37" fmla="*/ 101 h 211"/>
                <a:gd name="T38" fmla="*/ 84 w 228"/>
                <a:gd name="T39" fmla="*/ 106 h 211"/>
                <a:gd name="T40" fmla="*/ 101 w 228"/>
                <a:gd name="T41" fmla="*/ 148 h 211"/>
                <a:gd name="T42" fmla="*/ 78 w 228"/>
                <a:gd name="T43" fmla="*/ 150 h 211"/>
                <a:gd name="T44" fmla="*/ 65 w 228"/>
                <a:gd name="T45" fmla="*/ 119 h 211"/>
                <a:gd name="T46" fmla="*/ 72 w 228"/>
                <a:gd name="T47" fmla="*/ 209 h 211"/>
                <a:gd name="T48" fmla="*/ 220 w 228"/>
                <a:gd name="T49" fmla="*/ 86 h 211"/>
                <a:gd name="T50" fmla="*/ 216 w 228"/>
                <a:gd name="T51" fmla="*/ 80 h 211"/>
                <a:gd name="T52" fmla="*/ 211 w 228"/>
                <a:gd name="T53" fmla="*/ 80 h 211"/>
                <a:gd name="T54" fmla="*/ 174 w 228"/>
                <a:gd name="T55" fmla="*/ 82 h 211"/>
                <a:gd name="T56" fmla="*/ 181 w 228"/>
                <a:gd name="T57" fmla="*/ 176 h 211"/>
                <a:gd name="T58" fmla="*/ 226 w 228"/>
                <a:gd name="T59" fmla="*/ 173 h 211"/>
                <a:gd name="T60" fmla="*/ 228 w 228"/>
                <a:gd name="T61" fmla="*/ 202 h 211"/>
                <a:gd name="T62" fmla="*/ 224 w 228"/>
                <a:gd name="T63" fmla="*/ 197 h 211"/>
                <a:gd name="T64" fmla="*/ 219 w 228"/>
                <a:gd name="T65" fmla="*/ 196 h 211"/>
                <a:gd name="T66" fmla="*/ 106 w 228"/>
                <a:gd name="T67" fmla="*/ 205 h 211"/>
                <a:gd name="T68" fmla="*/ 104 w 228"/>
                <a:gd name="T69" fmla="*/ 176 h 211"/>
                <a:gd name="T70" fmla="*/ 112 w 228"/>
                <a:gd name="T71" fmla="*/ 182 h 211"/>
                <a:gd name="T72" fmla="*/ 150 w 228"/>
                <a:gd name="T73" fmla="*/ 179 h 211"/>
                <a:gd name="T74" fmla="*/ 144 w 228"/>
                <a:gd name="T75" fmla="*/ 85 h 211"/>
                <a:gd name="T76" fmla="*/ 98 w 228"/>
                <a:gd name="T77" fmla="*/ 88 h 211"/>
                <a:gd name="T78" fmla="*/ 96 w 228"/>
                <a:gd name="T79" fmla="*/ 60 h 211"/>
                <a:gd name="T80" fmla="*/ 104 w 228"/>
                <a:gd name="T81" fmla="*/ 65 h 211"/>
                <a:gd name="T82" fmla="*/ 142 w 228"/>
                <a:gd name="T83" fmla="*/ 62 h 211"/>
                <a:gd name="T84" fmla="*/ 139 w 228"/>
                <a:gd name="T85" fmla="*/ 9 h 211"/>
                <a:gd name="T86" fmla="*/ 134 w 228"/>
                <a:gd name="T87" fmla="*/ 3 h 211"/>
                <a:gd name="T88" fmla="*/ 169 w 228"/>
                <a:gd name="T89" fmla="*/ 0 h 211"/>
                <a:gd name="T90" fmla="*/ 173 w 228"/>
                <a:gd name="T91" fmla="*/ 60 h 211"/>
                <a:gd name="T92" fmla="*/ 218 w 228"/>
                <a:gd name="T93" fmla="*/ 56 h 211"/>
                <a:gd name="T94" fmla="*/ 220 w 228"/>
                <a:gd name="T95" fmla="*/ 86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8" h="211">
                  <a:moveTo>
                    <a:pt x="72" y="209"/>
                  </a:moveTo>
                  <a:cubicBezTo>
                    <a:pt x="41" y="211"/>
                    <a:pt x="41" y="211"/>
                    <a:pt x="41" y="211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28" y="158"/>
                    <a:pt x="28" y="158"/>
                    <a:pt x="28" y="158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54" y="58"/>
                    <a:pt x="54" y="58"/>
                    <a:pt x="54" y="58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86" y="79"/>
                    <a:pt x="86" y="79"/>
                    <a:pt x="86" y="79"/>
                  </a:cubicBezTo>
                  <a:cubicBezTo>
                    <a:pt x="93" y="68"/>
                    <a:pt x="93" y="68"/>
                    <a:pt x="93" y="68"/>
                  </a:cubicBezTo>
                  <a:cubicBezTo>
                    <a:pt x="95" y="101"/>
                    <a:pt x="95" y="101"/>
                    <a:pt x="95" y="101"/>
                  </a:cubicBezTo>
                  <a:cubicBezTo>
                    <a:pt x="84" y="106"/>
                    <a:pt x="84" y="106"/>
                    <a:pt x="84" y="106"/>
                  </a:cubicBezTo>
                  <a:cubicBezTo>
                    <a:pt x="101" y="148"/>
                    <a:pt x="101" y="148"/>
                    <a:pt x="101" y="148"/>
                  </a:cubicBezTo>
                  <a:cubicBezTo>
                    <a:pt x="78" y="150"/>
                    <a:pt x="78" y="150"/>
                    <a:pt x="78" y="150"/>
                  </a:cubicBezTo>
                  <a:cubicBezTo>
                    <a:pt x="65" y="119"/>
                    <a:pt x="65" y="119"/>
                    <a:pt x="65" y="119"/>
                  </a:cubicBezTo>
                  <a:lnTo>
                    <a:pt x="72" y="209"/>
                  </a:lnTo>
                  <a:close/>
                  <a:moveTo>
                    <a:pt x="220" y="86"/>
                  </a:moveTo>
                  <a:cubicBezTo>
                    <a:pt x="219" y="83"/>
                    <a:pt x="218" y="81"/>
                    <a:pt x="216" y="80"/>
                  </a:cubicBezTo>
                  <a:cubicBezTo>
                    <a:pt x="214" y="80"/>
                    <a:pt x="212" y="79"/>
                    <a:pt x="211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81" y="176"/>
                    <a:pt x="181" y="176"/>
                    <a:pt x="181" y="176"/>
                  </a:cubicBezTo>
                  <a:cubicBezTo>
                    <a:pt x="226" y="173"/>
                    <a:pt x="226" y="173"/>
                    <a:pt x="226" y="173"/>
                  </a:cubicBezTo>
                  <a:cubicBezTo>
                    <a:pt x="228" y="202"/>
                    <a:pt x="228" y="202"/>
                    <a:pt x="228" y="202"/>
                  </a:cubicBezTo>
                  <a:cubicBezTo>
                    <a:pt x="227" y="199"/>
                    <a:pt x="226" y="198"/>
                    <a:pt x="224" y="197"/>
                  </a:cubicBezTo>
                  <a:cubicBezTo>
                    <a:pt x="222" y="197"/>
                    <a:pt x="220" y="196"/>
                    <a:pt x="219" y="196"/>
                  </a:cubicBezTo>
                  <a:cubicBezTo>
                    <a:pt x="106" y="205"/>
                    <a:pt x="106" y="205"/>
                    <a:pt x="106" y="205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50" y="179"/>
                    <a:pt x="150" y="179"/>
                    <a:pt x="150" y="179"/>
                  </a:cubicBezTo>
                  <a:cubicBezTo>
                    <a:pt x="144" y="85"/>
                    <a:pt x="144" y="85"/>
                    <a:pt x="144" y="85"/>
                  </a:cubicBezTo>
                  <a:cubicBezTo>
                    <a:pt x="98" y="88"/>
                    <a:pt x="98" y="88"/>
                    <a:pt x="98" y="88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104" y="65"/>
                    <a:pt x="104" y="65"/>
                    <a:pt x="104" y="65"/>
                  </a:cubicBezTo>
                  <a:cubicBezTo>
                    <a:pt x="142" y="62"/>
                    <a:pt x="142" y="62"/>
                    <a:pt x="142" y="62"/>
                  </a:cubicBezTo>
                  <a:cubicBezTo>
                    <a:pt x="139" y="9"/>
                    <a:pt x="139" y="9"/>
                    <a:pt x="139" y="9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73" y="60"/>
                    <a:pt x="173" y="60"/>
                    <a:pt x="173" y="60"/>
                  </a:cubicBezTo>
                  <a:cubicBezTo>
                    <a:pt x="218" y="56"/>
                    <a:pt x="218" y="56"/>
                    <a:pt x="218" y="56"/>
                  </a:cubicBezTo>
                  <a:lnTo>
                    <a:pt x="220" y="86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498"/>
            <p:cNvSpPr>
              <a:spLocks noEditPoints="1"/>
            </p:cNvSpPr>
            <p:nvPr/>
          </p:nvSpPr>
          <p:spPr bwMode="auto">
            <a:xfrm>
              <a:off x="6043613" y="1611313"/>
              <a:ext cx="434975" cy="403225"/>
            </a:xfrm>
            <a:custGeom>
              <a:avLst/>
              <a:gdLst>
                <a:gd name="T0" fmla="*/ 35 w 229"/>
                <a:gd name="T1" fmla="*/ 16 h 212"/>
                <a:gd name="T2" fmla="*/ 30 w 229"/>
                <a:gd name="T3" fmla="*/ 12 h 212"/>
                <a:gd name="T4" fmla="*/ 186 w 229"/>
                <a:gd name="T5" fmla="*/ 0 h 212"/>
                <a:gd name="T6" fmla="*/ 181 w 229"/>
                <a:gd name="T7" fmla="*/ 4 h 212"/>
                <a:gd name="T8" fmla="*/ 224 w 229"/>
                <a:gd name="T9" fmla="*/ 61 h 212"/>
                <a:gd name="T10" fmla="*/ 195 w 229"/>
                <a:gd name="T11" fmla="*/ 63 h 212"/>
                <a:gd name="T12" fmla="*/ 197 w 229"/>
                <a:gd name="T13" fmla="*/ 86 h 212"/>
                <a:gd name="T14" fmla="*/ 193 w 229"/>
                <a:gd name="T15" fmla="*/ 81 h 212"/>
                <a:gd name="T16" fmla="*/ 188 w 229"/>
                <a:gd name="T17" fmla="*/ 80 h 212"/>
                <a:gd name="T18" fmla="*/ 36 w 229"/>
                <a:gd name="T19" fmla="*/ 92 h 212"/>
                <a:gd name="T20" fmla="*/ 35 w 229"/>
                <a:gd name="T21" fmla="*/ 76 h 212"/>
                <a:gd name="T22" fmla="*/ 0 w 229"/>
                <a:gd name="T23" fmla="*/ 79 h 212"/>
                <a:gd name="T24" fmla="*/ 35 w 229"/>
                <a:gd name="T25" fmla="*/ 16 h 212"/>
                <a:gd name="T26" fmla="*/ 229 w 229"/>
                <a:gd name="T27" fmla="*/ 132 h 212"/>
                <a:gd name="T28" fmla="*/ 225 w 229"/>
                <a:gd name="T29" fmla="*/ 127 h 212"/>
                <a:gd name="T30" fmla="*/ 220 w 229"/>
                <a:gd name="T31" fmla="*/ 126 h 212"/>
                <a:gd name="T32" fmla="*/ 81 w 229"/>
                <a:gd name="T33" fmla="*/ 137 h 212"/>
                <a:gd name="T34" fmla="*/ 61 w 229"/>
                <a:gd name="T35" fmla="*/ 183 h 212"/>
                <a:gd name="T36" fmla="*/ 170 w 229"/>
                <a:gd name="T37" fmla="*/ 165 h 212"/>
                <a:gd name="T38" fmla="*/ 161 w 229"/>
                <a:gd name="T39" fmla="*/ 147 h 212"/>
                <a:gd name="T40" fmla="*/ 197 w 229"/>
                <a:gd name="T41" fmla="*/ 144 h 212"/>
                <a:gd name="T42" fmla="*/ 204 w 229"/>
                <a:gd name="T43" fmla="*/ 159 h 212"/>
                <a:gd name="T44" fmla="*/ 217 w 229"/>
                <a:gd name="T45" fmla="*/ 187 h 212"/>
                <a:gd name="T46" fmla="*/ 226 w 229"/>
                <a:gd name="T47" fmla="*/ 197 h 212"/>
                <a:gd name="T48" fmla="*/ 185 w 229"/>
                <a:gd name="T49" fmla="*/ 200 h 212"/>
                <a:gd name="T50" fmla="*/ 179 w 229"/>
                <a:gd name="T51" fmla="*/ 187 h 212"/>
                <a:gd name="T52" fmla="*/ 21 w 229"/>
                <a:gd name="T53" fmla="*/ 212 h 212"/>
                <a:gd name="T54" fmla="*/ 20 w 229"/>
                <a:gd name="T55" fmla="*/ 190 h 212"/>
                <a:gd name="T56" fmla="*/ 41 w 229"/>
                <a:gd name="T57" fmla="*/ 140 h 212"/>
                <a:gd name="T58" fmla="*/ 5 w 229"/>
                <a:gd name="T59" fmla="*/ 143 h 212"/>
                <a:gd name="T60" fmla="*/ 3 w 229"/>
                <a:gd name="T61" fmla="*/ 114 h 212"/>
                <a:gd name="T62" fmla="*/ 11 w 229"/>
                <a:gd name="T63" fmla="*/ 119 h 212"/>
                <a:gd name="T64" fmla="*/ 227 w 229"/>
                <a:gd name="T65" fmla="*/ 102 h 212"/>
                <a:gd name="T66" fmla="*/ 229 w 229"/>
                <a:gd name="T67" fmla="*/ 132 h 212"/>
                <a:gd name="T68" fmla="*/ 42 w 229"/>
                <a:gd name="T69" fmla="*/ 68 h 212"/>
                <a:gd name="T70" fmla="*/ 182 w 229"/>
                <a:gd name="T71" fmla="*/ 57 h 212"/>
                <a:gd name="T72" fmla="*/ 159 w 229"/>
                <a:gd name="T73" fmla="*/ 26 h 212"/>
                <a:gd name="T74" fmla="*/ 59 w 229"/>
                <a:gd name="T75" fmla="*/ 34 h 212"/>
                <a:gd name="T76" fmla="*/ 41 w 229"/>
                <a:gd name="T77" fmla="*/ 68 h 212"/>
                <a:gd name="T78" fmla="*/ 42 w 229"/>
                <a:gd name="T79" fmla="*/ 6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9" h="212">
                  <a:moveTo>
                    <a:pt x="35" y="16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195" y="63"/>
                    <a:pt x="195" y="63"/>
                    <a:pt x="195" y="63"/>
                  </a:cubicBezTo>
                  <a:cubicBezTo>
                    <a:pt x="197" y="86"/>
                    <a:pt x="197" y="86"/>
                    <a:pt x="197" y="86"/>
                  </a:cubicBezTo>
                  <a:cubicBezTo>
                    <a:pt x="196" y="83"/>
                    <a:pt x="194" y="82"/>
                    <a:pt x="193" y="81"/>
                  </a:cubicBezTo>
                  <a:cubicBezTo>
                    <a:pt x="191" y="80"/>
                    <a:pt x="189" y="80"/>
                    <a:pt x="188" y="80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0" y="79"/>
                    <a:pt x="0" y="79"/>
                    <a:pt x="0" y="79"/>
                  </a:cubicBezTo>
                  <a:lnTo>
                    <a:pt x="35" y="16"/>
                  </a:lnTo>
                  <a:close/>
                  <a:moveTo>
                    <a:pt x="229" y="132"/>
                  </a:moveTo>
                  <a:cubicBezTo>
                    <a:pt x="228" y="129"/>
                    <a:pt x="227" y="128"/>
                    <a:pt x="225" y="127"/>
                  </a:cubicBezTo>
                  <a:cubicBezTo>
                    <a:pt x="223" y="126"/>
                    <a:pt x="221" y="126"/>
                    <a:pt x="220" y="126"/>
                  </a:cubicBezTo>
                  <a:cubicBezTo>
                    <a:pt x="81" y="137"/>
                    <a:pt x="81" y="137"/>
                    <a:pt x="81" y="137"/>
                  </a:cubicBezTo>
                  <a:cubicBezTo>
                    <a:pt x="61" y="183"/>
                    <a:pt x="61" y="183"/>
                    <a:pt x="61" y="183"/>
                  </a:cubicBezTo>
                  <a:cubicBezTo>
                    <a:pt x="170" y="165"/>
                    <a:pt x="170" y="165"/>
                    <a:pt x="170" y="165"/>
                  </a:cubicBezTo>
                  <a:cubicBezTo>
                    <a:pt x="161" y="147"/>
                    <a:pt x="161" y="147"/>
                    <a:pt x="161" y="147"/>
                  </a:cubicBezTo>
                  <a:cubicBezTo>
                    <a:pt x="197" y="144"/>
                    <a:pt x="197" y="144"/>
                    <a:pt x="197" y="144"/>
                  </a:cubicBezTo>
                  <a:cubicBezTo>
                    <a:pt x="204" y="159"/>
                    <a:pt x="204" y="159"/>
                    <a:pt x="204" y="159"/>
                  </a:cubicBezTo>
                  <a:cubicBezTo>
                    <a:pt x="217" y="187"/>
                    <a:pt x="217" y="187"/>
                    <a:pt x="217" y="187"/>
                  </a:cubicBezTo>
                  <a:cubicBezTo>
                    <a:pt x="226" y="197"/>
                    <a:pt x="226" y="197"/>
                    <a:pt x="226" y="197"/>
                  </a:cubicBezTo>
                  <a:cubicBezTo>
                    <a:pt x="185" y="200"/>
                    <a:pt x="185" y="200"/>
                    <a:pt x="185" y="200"/>
                  </a:cubicBezTo>
                  <a:cubicBezTo>
                    <a:pt x="179" y="187"/>
                    <a:pt x="179" y="187"/>
                    <a:pt x="179" y="187"/>
                  </a:cubicBezTo>
                  <a:cubicBezTo>
                    <a:pt x="21" y="212"/>
                    <a:pt x="21" y="212"/>
                    <a:pt x="21" y="212"/>
                  </a:cubicBezTo>
                  <a:cubicBezTo>
                    <a:pt x="20" y="190"/>
                    <a:pt x="20" y="190"/>
                    <a:pt x="20" y="190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5" y="143"/>
                    <a:pt x="5" y="143"/>
                    <a:pt x="5" y="143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227" y="102"/>
                    <a:pt x="227" y="102"/>
                    <a:pt x="227" y="102"/>
                  </a:cubicBezTo>
                  <a:lnTo>
                    <a:pt x="229" y="132"/>
                  </a:lnTo>
                  <a:close/>
                  <a:moveTo>
                    <a:pt x="42" y="68"/>
                  </a:moveTo>
                  <a:cubicBezTo>
                    <a:pt x="182" y="57"/>
                    <a:pt x="182" y="57"/>
                    <a:pt x="182" y="57"/>
                  </a:cubicBezTo>
                  <a:cubicBezTo>
                    <a:pt x="159" y="26"/>
                    <a:pt x="159" y="26"/>
                    <a:pt x="159" y="26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41" y="68"/>
                    <a:pt x="41" y="68"/>
                    <a:pt x="41" y="68"/>
                  </a:cubicBezTo>
                  <a:lnTo>
                    <a:pt x="42" y="68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499"/>
            <p:cNvSpPr>
              <a:spLocks noEditPoints="1"/>
            </p:cNvSpPr>
            <p:nvPr/>
          </p:nvSpPr>
          <p:spPr bwMode="auto">
            <a:xfrm>
              <a:off x="6497638" y="1571626"/>
              <a:ext cx="441325" cy="403225"/>
            </a:xfrm>
            <a:custGeom>
              <a:avLst/>
              <a:gdLst>
                <a:gd name="T0" fmla="*/ 228 w 232"/>
                <a:gd name="T1" fmla="*/ 196 h 212"/>
                <a:gd name="T2" fmla="*/ 9 w 232"/>
                <a:gd name="T3" fmla="*/ 212 h 212"/>
                <a:gd name="T4" fmla="*/ 15 w 232"/>
                <a:gd name="T5" fmla="*/ 188 h 212"/>
                <a:gd name="T6" fmla="*/ 15 w 232"/>
                <a:gd name="T7" fmla="*/ 130 h 212"/>
                <a:gd name="T8" fmla="*/ 219 w 232"/>
                <a:gd name="T9" fmla="*/ 120 h 212"/>
                <a:gd name="T10" fmla="*/ 230 w 232"/>
                <a:gd name="T11" fmla="*/ 171 h 212"/>
                <a:gd name="T12" fmla="*/ 213 w 232"/>
                <a:gd name="T13" fmla="*/ 10 h 212"/>
                <a:gd name="T14" fmla="*/ 176 w 232"/>
                <a:gd name="T15" fmla="*/ 0 h 212"/>
                <a:gd name="T16" fmla="*/ 149 w 232"/>
                <a:gd name="T17" fmla="*/ 9 h 212"/>
                <a:gd name="T18" fmla="*/ 61 w 232"/>
                <a:gd name="T19" fmla="*/ 22 h 212"/>
                <a:gd name="T20" fmla="*/ 32 w 232"/>
                <a:gd name="T21" fmla="*/ 11 h 212"/>
                <a:gd name="T22" fmla="*/ 34 w 232"/>
                <a:gd name="T23" fmla="*/ 24 h 212"/>
                <a:gd name="T24" fmla="*/ 0 w 232"/>
                <a:gd name="T25" fmla="*/ 21 h 212"/>
                <a:gd name="T26" fmla="*/ 36 w 232"/>
                <a:gd name="T27" fmla="*/ 46 h 212"/>
                <a:gd name="T28" fmla="*/ 64 w 232"/>
                <a:gd name="T29" fmla="*/ 55 h 212"/>
                <a:gd name="T30" fmla="*/ 151 w 232"/>
                <a:gd name="T31" fmla="*/ 37 h 212"/>
                <a:gd name="T32" fmla="*/ 179 w 232"/>
                <a:gd name="T33" fmla="*/ 46 h 212"/>
                <a:gd name="T34" fmla="*/ 206 w 232"/>
                <a:gd name="T35" fmla="*/ 33 h 212"/>
                <a:gd name="T36" fmla="*/ 215 w 232"/>
                <a:gd name="T37" fmla="*/ 39 h 212"/>
                <a:gd name="T38" fmla="*/ 12 w 232"/>
                <a:gd name="T39" fmla="*/ 68 h 212"/>
                <a:gd name="T40" fmla="*/ 18 w 232"/>
                <a:gd name="T41" fmla="*/ 125 h 212"/>
                <a:gd name="T42" fmla="*/ 41 w 232"/>
                <a:gd name="T43" fmla="*/ 66 h 212"/>
                <a:gd name="T44" fmla="*/ 46 w 232"/>
                <a:gd name="T45" fmla="*/ 186 h 212"/>
                <a:gd name="T46" fmla="*/ 76 w 232"/>
                <a:gd name="T47" fmla="*/ 155 h 212"/>
                <a:gd name="T48" fmla="*/ 46 w 232"/>
                <a:gd name="T49" fmla="*/ 186 h 212"/>
                <a:gd name="T50" fmla="*/ 62 w 232"/>
                <a:gd name="T51" fmla="*/ 68 h 212"/>
                <a:gd name="T52" fmla="*/ 93 w 232"/>
                <a:gd name="T53" fmla="*/ 121 h 212"/>
                <a:gd name="T54" fmla="*/ 59 w 232"/>
                <a:gd name="T55" fmla="*/ 62 h 212"/>
                <a:gd name="T56" fmla="*/ 207 w 232"/>
                <a:gd name="T57" fmla="*/ 77 h 212"/>
                <a:gd name="T58" fmla="*/ 216 w 232"/>
                <a:gd name="T59" fmla="*/ 83 h 212"/>
                <a:gd name="T60" fmla="*/ 144 w 232"/>
                <a:gd name="T61" fmla="*/ 59 h 212"/>
                <a:gd name="T62" fmla="*/ 109 w 232"/>
                <a:gd name="T63" fmla="*/ 55 h 212"/>
                <a:gd name="T64" fmla="*/ 99 w 232"/>
                <a:gd name="T65" fmla="*/ 119 h 212"/>
                <a:gd name="T66" fmla="*/ 137 w 232"/>
                <a:gd name="T67" fmla="*/ 82 h 212"/>
                <a:gd name="T68" fmla="*/ 137 w 232"/>
                <a:gd name="T69" fmla="*/ 179 h 212"/>
                <a:gd name="T70" fmla="*/ 103 w 232"/>
                <a:gd name="T71" fmla="*/ 153 h 212"/>
                <a:gd name="T72" fmla="*/ 197 w 232"/>
                <a:gd name="T73" fmla="*/ 111 h 212"/>
                <a:gd name="T74" fmla="*/ 187 w 232"/>
                <a:gd name="T75" fmla="*/ 86 h 212"/>
                <a:gd name="T76" fmla="*/ 167 w 232"/>
                <a:gd name="T77" fmla="*/ 114 h 212"/>
                <a:gd name="T78" fmla="*/ 164 w 232"/>
                <a:gd name="T79" fmla="*/ 177 h 212"/>
                <a:gd name="T80" fmla="*/ 193 w 232"/>
                <a:gd name="T81" fmla="*/ 146 h 212"/>
                <a:gd name="T82" fmla="*/ 164 w 232"/>
                <a:gd name="T83" fmla="*/ 17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12">
                  <a:moveTo>
                    <a:pt x="232" y="201"/>
                  </a:moveTo>
                  <a:cubicBezTo>
                    <a:pt x="231" y="199"/>
                    <a:pt x="230" y="197"/>
                    <a:pt x="228" y="196"/>
                  </a:cubicBezTo>
                  <a:cubicBezTo>
                    <a:pt x="226" y="196"/>
                    <a:pt x="225" y="195"/>
                    <a:pt x="223" y="196"/>
                  </a:cubicBezTo>
                  <a:cubicBezTo>
                    <a:pt x="9" y="212"/>
                    <a:pt x="9" y="212"/>
                    <a:pt x="9" y="212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9" y="188"/>
                    <a:pt x="19" y="188"/>
                    <a:pt x="19" y="188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23" y="136"/>
                    <a:pt x="23" y="136"/>
                    <a:pt x="23" y="136"/>
                  </a:cubicBezTo>
                  <a:cubicBezTo>
                    <a:pt x="219" y="120"/>
                    <a:pt x="219" y="120"/>
                    <a:pt x="219" y="120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30" y="171"/>
                    <a:pt x="230" y="171"/>
                    <a:pt x="230" y="171"/>
                  </a:cubicBezTo>
                  <a:lnTo>
                    <a:pt x="232" y="201"/>
                  </a:lnTo>
                  <a:close/>
                  <a:moveTo>
                    <a:pt x="213" y="10"/>
                  </a:moveTo>
                  <a:cubicBezTo>
                    <a:pt x="177" y="13"/>
                    <a:pt x="177" y="13"/>
                    <a:pt x="177" y="1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9" y="9"/>
                    <a:pt x="149" y="9"/>
                    <a:pt x="149" y="9"/>
                  </a:cubicBezTo>
                  <a:cubicBezTo>
                    <a:pt x="150" y="15"/>
                    <a:pt x="150" y="15"/>
                    <a:pt x="150" y="15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151" y="37"/>
                    <a:pt x="151" y="37"/>
                    <a:pt x="151" y="37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79" y="46"/>
                    <a:pt x="179" y="46"/>
                    <a:pt x="179" y="46"/>
                  </a:cubicBezTo>
                  <a:cubicBezTo>
                    <a:pt x="178" y="35"/>
                    <a:pt x="178" y="35"/>
                    <a:pt x="178" y="35"/>
                  </a:cubicBezTo>
                  <a:cubicBezTo>
                    <a:pt x="206" y="33"/>
                    <a:pt x="206" y="33"/>
                    <a:pt x="206" y="33"/>
                  </a:cubicBezTo>
                  <a:cubicBezTo>
                    <a:pt x="208" y="33"/>
                    <a:pt x="209" y="33"/>
                    <a:pt x="211" y="34"/>
                  </a:cubicBezTo>
                  <a:cubicBezTo>
                    <a:pt x="213" y="35"/>
                    <a:pt x="214" y="37"/>
                    <a:pt x="215" y="39"/>
                  </a:cubicBezTo>
                  <a:lnTo>
                    <a:pt x="213" y="10"/>
                  </a:lnTo>
                  <a:close/>
                  <a:moveTo>
                    <a:pt x="12" y="68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45" y="123"/>
                    <a:pt x="45" y="123"/>
                    <a:pt x="45" y="123"/>
                  </a:cubicBezTo>
                  <a:cubicBezTo>
                    <a:pt x="41" y="66"/>
                    <a:pt x="41" y="66"/>
                    <a:pt x="41" y="66"/>
                  </a:cubicBezTo>
                  <a:lnTo>
                    <a:pt x="12" y="68"/>
                  </a:lnTo>
                  <a:close/>
                  <a:moveTo>
                    <a:pt x="46" y="186"/>
                  </a:moveTo>
                  <a:cubicBezTo>
                    <a:pt x="78" y="183"/>
                    <a:pt x="78" y="183"/>
                    <a:pt x="78" y="183"/>
                  </a:cubicBezTo>
                  <a:cubicBezTo>
                    <a:pt x="76" y="155"/>
                    <a:pt x="76" y="155"/>
                    <a:pt x="76" y="155"/>
                  </a:cubicBezTo>
                  <a:cubicBezTo>
                    <a:pt x="44" y="157"/>
                    <a:pt x="44" y="157"/>
                    <a:pt x="44" y="157"/>
                  </a:cubicBezTo>
                  <a:lnTo>
                    <a:pt x="46" y="186"/>
                  </a:lnTo>
                  <a:close/>
                  <a:moveTo>
                    <a:pt x="59" y="62"/>
                  </a:moveTo>
                  <a:cubicBezTo>
                    <a:pt x="62" y="68"/>
                    <a:pt x="62" y="68"/>
                    <a:pt x="62" y="68"/>
                  </a:cubicBezTo>
                  <a:cubicBezTo>
                    <a:pt x="66" y="123"/>
                    <a:pt x="66" y="123"/>
                    <a:pt x="66" y="123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88" y="60"/>
                    <a:pt x="88" y="60"/>
                    <a:pt x="88" y="60"/>
                  </a:cubicBezTo>
                  <a:lnTo>
                    <a:pt x="59" y="62"/>
                  </a:lnTo>
                  <a:close/>
                  <a:moveTo>
                    <a:pt x="137" y="82"/>
                  </a:moveTo>
                  <a:cubicBezTo>
                    <a:pt x="207" y="77"/>
                    <a:pt x="207" y="77"/>
                    <a:pt x="207" y="77"/>
                  </a:cubicBezTo>
                  <a:cubicBezTo>
                    <a:pt x="208" y="77"/>
                    <a:pt x="210" y="77"/>
                    <a:pt x="212" y="78"/>
                  </a:cubicBezTo>
                  <a:cubicBezTo>
                    <a:pt x="213" y="78"/>
                    <a:pt x="215" y="80"/>
                    <a:pt x="216" y="8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144" y="59"/>
                    <a:pt x="144" y="59"/>
                    <a:pt x="144" y="59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99" y="119"/>
                    <a:pt x="99" y="119"/>
                    <a:pt x="99" y="119"/>
                  </a:cubicBezTo>
                  <a:cubicBezTo>
                    <a:pt x="127" y="117"/>
                    <a:pt x="127" y="117"/>
                    <a:pt x="127" y="117"/>
                  </a:cubicBezTo>
                  <a:lnTo>
                    <a:pt x="137" y="82"/>
                  </a:lnTo>
                  <a:close/>
                  <a:moveTo>
                    <a:pt x="105" y="181"/>
                  </a:moveTo>
                  <a:cubicBezTo>
                    <a:pt x="137" y="179"/>
                    <a:pt x="137" y="179"/>
                    <a:pt x="137" y="179"/>
                  </a:cubicBezTo>
                  <a:cubicBezTo>
                    <a:pt x="135" y="150"/>
                    <a:pt x="135" y="150"/>
                    <a:pt x="135" y="150"/>
                  </a:cubicBezTo>
                  <a:cubicBezTo>
                    <a:pt x="103" y="153"/>
                    <a:pt x="103" y="153"/>
                    <a:pt x="103" y="153"/>
                  </a:cubicBezTo>
                  <a:lnTo>
                    <a:pt x="105" y="181"/>
                  </a:lnTo>
                  <a:close/>
                  <a:moveTo>
                    <a:pt x="197" y="111"/>
                  </a:moveTo>
                  <a:cubicBezTo>
                    <a:pt x="185" y="93"/>
                    <a:pt x="185" y="93"/>
                    <a:pt x="185" y="93"/>
                  </a:cubicBezTo>
                  <a:cubicBezTo>
                    <a:pt x="187" y="86"/>
                    <a:pt x="187" y="86"/>
                    <a:pt x="187" y="86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67" y="114"/>
                    <a:pt x="167" y="114"/>
                    <a:pt x="167" y="114"/>
                  </a:cubicBezTo>
                  <a:lnTo>
                    <a:pt x="197" y="111"/>
                  </a:lnTo>
                  <a:close/>
                  <a:moveTo>
                    <a:pt x="164" y="177"/>
                  </a:moveTo>
                  <a:cubicBezTo>
                    <a:pt x="195" y="174"/>
                    <a:pt x="195" y="174"/>
                    <a:pt x="195" y="174"/>
                  </a:cubicBezTo>
                  <a:cubicBezTo>
                    <a:pt x="193" y="146"/>
                    <a:pt x="193" y="146"/>
                    <a:pt x="193" y="146"/>
                  </a:cubicBezTo>
                  <a:cubicBezTo>
                    <a:pt x="162" y="148"/>
                    <a:pt x="162" y="148"/>
                    <a:pt x="162" y="148"/>
                  </a:cubicBezTo>
                  <a:lnTo>
                    <a:pt x="164" y="177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500"/>
            <p:cNvSpPr>
              <a:spLocks noEditPoints="1"/>
            </p:cNvSpPr>
            <p:nvPr/>
          </p:nvSpPr>
          <p:spPr bwMode="auto">
            <a:xfrm>
              <a:off x="6965950" y="1546226"/>
              <a:ext cx="412750" cy="396875"/>
            </a:xfrm>
            <a:custGeom>
              <a:avLst/>
              <a:gdLst>
                <a:gd name="T0" fmla="*/ 108 w 260"/>
                <a:gd name="T1" fmla="*/ 243 h 250"/>
                <a:gd name="T2" fmla="*/ 51 w 260"/>
                <a:gd name="T3" fmla="*/ 248 h 250"/>
                <a:gd name="T4" fmla="*/ 49 w 260"/>
                <a:gd name="T5" fmla="*/ 215 h 250"/>
                <a:gd name="T6" fmla="*/ 57 w 260"/>
                <a:gd name="T7" fmla="*/ 221 h 250"/>
                <a:gd name="T8" fmla="*/ 79 w 260"/>
                <a:gd name="T9" fmla="*/ 218 h 250"/>
                <a:gd name="T10" fmla="*/ 119 w 260"/>
                <a:gd name="T11" fmla="*/ 186 h 250"/>
                <a:gd name="T12" fmla="*/ 62 w 260"/>
                <a:gd name="T13" fmla="*/ 152 h 250"/>
                <a:gd name="T14" fmla="*/ 129 w 260"/>
                <a:gd name="T15" fmla="*/ 146 h 250"/>
                <a:gd name="T16" fmla="*/ 152 w 260"/>
                <a:gd name="T17" fmla="*/ 159 h 250"/>
                <a:gd name="T18" fmla="*/ 193 w 260"/>
                <a:gd name="T19" fmla="*/ 125 h 250"/>
                <a:gd name="T20" fmla="*/ 44 w 260"/>
                <a:gd name="T21" fmla="*/ 137 h 250"/>
                <a:gd name="T22" fmla="*/ 43 w 260"/>
                <a:gd name="T23" fmla="*/ 248 h 250"/>
                <a:gd name="T24" fmla="*/ 6 w 260"/>
                <a:gd name="T25" fmla="*/ 250 h 250"/>
                <a:gd name="T26" fmla="*/ 6 w 260"/>
                <a:gd name="T27" fmla="*/ 42 h 250"/>
                <a:gd name="T28" fmla="*/ 0 w 260"/>
                <a:gd name="T29" fmla="*/ 35 h 250"/>
                <a:gd name="T30" fmla="*/ 116 w 260"/>
                <a:gd name="T31" fmla="*/ 25 h 250"/>
                <a:gd name="T32" fmla="*/ 114 w 260"/>
                <a:gd name="T33" fmla="*/ 12 h 250"/>
                <a:gd name="T34" fmla="*/ 108 w 260"/>
                <a:gd name="T35" fmla="*/ 4 h 250"/>
                <a:gd name="T36" fmla="*/ 150 w 260"/>
                <a:gd name="T37" fmla="*/ 0 h 250"/>
                <a:gd name="T38" fmla="*/ 152 w 260"/>
                <a:gd name="T39" fmla="*/ 23 h 250"/>
                <a:gd name="T40" fmla="*/ 248 w 260"/>
                <a:gd name="T41" fmla="*/ 16 h 250"/>
                <a:gd name="T42" fmla="*/ 253 w 260"/>
                <a:gd name="T43" fmla="*/ 71 h 250"/>
                <a:gd name="T44" fmla="*/ 216 w 260"/>
                <a:gd name="T45" fmla="*/ 74 h 250"/>
                <a:gd name="T46" fmla="*/ 215 w 260"/>
                <a:gd name="T47" fmla="*/ 46 h 250"/>
                <a:gd name="T48" fmla="*/ 154 w 260"/>
                <a:gd name="T49" fmla="*/ 51 h 250"/>
                <a:gd name="T50" fmla="*/ 158 w 260"/>
                <a:gd name="T51" fmla="*/ 100 h 250"/>
                <a:gd name="T52" fmla="*/ 248 w 260"/>
                <a:gd name="T53" fmla="*/ 92 h 250"/>
                <a:gd name="T54" fmla="*/ 251 w 260"/>
                <a:gd name="T55" fmla="*/ 120 h 250"/>
                <a:gd name="T56" fmla="*/ 184 w 260"/>
                <a:gd name="T57" fmla="*/ 177 h 250"/>
                <a:gd name="T58" fmla="*/ 235 w 260"/>
                <a:gd name="T59" fmla="*/ 206 h 250"/>
                <a:gd name="T60" fmla="*/ 250 w 260"/>
                <a:gd name="T61" fmla="*/ 205 h 250"/>
                <a:gd name="T62" fmla="*/ 258 w 260"/>
                <a:gd name="T63" fmla="*/ 198 h 250"/>
                <a:gd name="T64" fmla="*/ 260 w 260"/>
                <a:gd name="T65" fmla="*/ 231 h 250"/>
                <a:gd name="T66" fmla="*/ 205 w 260"/>
                <a:gd name="T67" fmla="*/ 236 h 250"/>
                <a:gd name="T68" fmla="*/ 205 w 260"/>
                <a:gd name="T69" fmla="*/ 236 h 250"/>
                <a:gd name="T70" fmla="*/ 153 w 260"/>
                <a:gd name="T71" fmla="*/ 205 h 250"/>
                <a:gd name="T72" fmla="*/ 108 w 260"/>
                <a:gd name="T73" fmla="*/ 243 h 250"/>
                <a:gd name="T74" fmla="*/ 108 w 260"/>
                <a:gd name="T75" fmla="*/ 243 h 250"/>
                <a:gd name="T76" fmla="*/ 44 w 260"/>
                <a:gd name="T77" fmla="*/ 109 h 250"/>
                <a:gd name="T78" fmla="*/ 120 w 260"/>
                <a:gd name="T79" fmla="*/ 103 h 250"/>
                <a:gd name="T80" fmla="*/ 117 w 260"/>
                <a:gd name="T81" fmla="*/ 53 h 250"/>
                <a:gd name="T82" fmla="*/ 45 w 260"/>
                <a:gd name="T83" fmla="*/ 59 h 250"/>
                <a:gd name="T84" fmla="*/ 44 w 260"/>
                <a:gd name="T85" fmla="*/ 10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0" h="250">
                  <a:moveTo>
                    <a:pt x="108" y="243"/>
                  </a:moveTo>
                  <a:lnTo>
                    <a:pt x="51" y="248"/>
                  </a:lnTo>
                  <a:lnTo>
                    <a:pt x="49" y="215"/>
                  </a:lnTo>
                  <a:lnTo>
                    <a:pt x="57" y="221"/>
                  </a:lnTo>
                  <a:lnTo>
                    <a:pt x="79" y="218"/>
                  </a:lnTo>
                  <a:lnTo>
                    <a:pt x="119" y="186"/>
                  </a:lnTo>
                  <a:lnTo>
                    <a:pt x="62" y="152"/>
                  </a:lnTo>
                  <a:lnTo>
                    <a:pt x="129" y="146"/>
                  </a:lnTo>
                  <a:lnTo>
                    <a:pt x="152" y="159"/>
                  </a:lnTo>
                  <a:lnTo>
                    <a:pt x="193" y="125"/>
                  </a:lnTo>
                  <a:lnTo>
                    <a:pt x="44" y="137"/>
                  </a:lnTo>
                  <a:lnTo>
                    <a:pt x="43" y="248"/>
                  </a:lnTo>
                  <a:lnTo>
                    <a:pt x="6" y="250"/>
                  </a:lnTo>
                  <a:lnTo>
                    <a:pt x="6" y="42"/>
                  </a:lnTo>
                  <a:lnTo>
                    <a:pt x="0" y="35"/>
                  </a:lnTo>
                  <a:lnTo>
                    <a:pt x="116" y="25"/>
                  </a:lnTo>
                  <a:lnTo>
                    <a:pt x="114" y="12"/>
                  </a:lnTo>
                  <a:lnTo>
                    <a:pt x="108" y="4"/>
                  </a:lnTo>
                  <a:lnTo>
                    <a:pt x="150" y="0"/>
                  </a:lnTo>
                  <a:lnTo>
                    <a:pt x="152" y="23"/>
                  </a:lnTo>
                  <a:lnTo>
                    <a:pt x="248" y="16"/>
                  </a:lnTo>
                  <a:lnTo>
                    <a:pt x="253" y="71"/>
                  </a:lnTo>
                  <a:lnTo>
                    <a:pt x="216" y="74"/>
                  </a:lnTo>
                  <a:lnTo>
                    <a:pt x="215" y="46"/>
                  </a:lnTo>
                  <a:lnTo>
                    <a:pt x="154" y="51"/>
                  </a:lnTo>
                  <a:lnTo>
                    <a:pt x="158" y="100"/>
                  </a:lnTo>
                  <a:lnTo>
                    <a:pt x="248" y="92"/>
                  </a:lnTo>
                  <a:lnTo>
                    <a:pt x="251" y="120"/>
                  </a:lnTo>
                  <a:lnTo>
                    <a:pt x="184" y="177"/>
                  </a:lnTo>
                  <a:lnTo>
                    <a:pt x="235" y="206"/>
                  </a:lnTo>
                  <a:lnTo>
                    <a:pt x="250" y="205"/>
                  </a:lnTo>
                  <a:lnTo>
                    <a:pt x="258" y="198"/>
                  </a:lnTo>
                  <a:lnTo>
                    <a:pt x="260" y="231"/>
                  </a:lnTo>
                  <a:lnTo>
                    <a:pt x="205" y="236"/>
                  </a:lnTo>
                  <a:lnTo>
                    <a:pt x="205" y="236"/>
                  </a:lnTo>
                  <a:lnTo>
                    <a:pt x="153" y="205"/>
                  </a:lnTo>
                  <a:lnTo>
                    <a:pt x="108" y="243"/>
                  </a:lnTo>
                  <a:lnTo>
                    <a:pt x="108" y="243"/>
                  </a:lnTo>
                  <a:close/>
                  <a:moveTo>
                    <a:pt x="44" y="109"/>
                  </a:moveTo>
                  <a:lnTo>
                    <a:pt x="120" y="103"/>
                  </a:lnTo>
                  <a:lnTo>
                    <a:pt x="117" y="53"/>
                  </a:lnTo>
                  <a:lnTo>
                    <a:pt x="45" y="59"/>
                  </a:lnTo>
                  <a:lnTo>
                    <a:pt x="44" y="109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501"/>
            <p:cNvSpPr>
              <a:spLocks noEditPoints="1"/>
            </p:cNvSpPr>
            <p:nvPr/>
          </p:nvSpPr>
          <p:spPr bwMode="auto">
            <a:xfrm>
              <a:off x="7416800" y="1516063"/>
              <a:ext cx="414338" cy="384175"/>
            </a:xfrm>
            <a:custGeom>
              <a:avLst/>
              <a:gdLst>
                <a:gd name="T0" fmla="*/ 261 w 261"/>
                <a:gd name="T1" fmla="*/ 217 h 242"/>
                <a:gd name="T2" fmla="*/ 260 w 261"/>
                <a:gd name="T3" fmla="*/ 217 h 242"/>
                <a:gd name="T4" fmla="*/ 261 w 261"/>
                <a:gd name="T5" fmla="*/ 222 h 242"/>
                <a:gd name="T6" fmla="*/ 187 w 261"/>
                <a:gd name="T7" fmla="*/ 228 h 242"/>
                <a:gd name="T8" fmla="*/ 179 w 261"/>
                <a:gd name="T9" fmla="*/ 235 h 242"/>
                <a:gd name="T10" fmla="*/ 176 w 261"/>
                <a:gd name="T11" fmla="*/ 200 h 242"/>
                <a:gd name="T12" fmla="*/ 223 w 261"/>
                <a:gd name="T13" fmla="*/ 196 h 242"/>
                <a:gd name="T14" fmla="*/ 219 w 261"/>
                <a:gd name="T15" fmla="*/ 143 h 242"/>
                <a:gd name="T16" fmla="*/ 128 w 261"/>
                <a:gd name="T17" fmla="*/ 150 h 242"/>
                <a:gd name="T18" fmla="*/ 134 w 261"/>
                <a:gd name="T19" fmla="*/ 238 h 242"/>
                <a:gd name="T20" fmla="*/ 97 w 261"/>
                <a:gd name="T21" fmla="*/ 242 h 242"/>
                <a:gd name="T22" fmla="*/ 91 w 261"/>
                <a:gd name="T23" fmla="*/ 152 h 242"/>
                <a:gd name="T24" fmla="*/ 3 w 261"/>
                <a:gd name="T25" fmla="*/ 159 h 242"/>
                <a:gd name="T26" fmla="*/ 0 w 261"/>
                <a:gd name="T27" fmla="*/ 126 h 242"/>
                <a:gd name="T28" fmla="*/ 10 w 261"/>
                <a:gd name="T29" fmla="*/ 132 h 242"/>
                <a:gd name="T30" fmla="*/ 90 w 261"/>
                <a:gd name="T31" fmla="*/ 125 h 242"/>
                <a:gd name="T32" fmla="*/ 85 w 261"/>
                <a:gd name="T33" fmla="*/ 65 h 242"/>
                <a:gd name="T34" fmla="*/ 10 w 261"/>
                <a:gd name="T35" fmla="*/ 71 h 242"/>
                <a:gd name="T36" fmla="*/ 8 w 261"/>
                <a:gd name="T37" fmla="*/ 37 h 242"/>
                <a:gd name="T38" fmla="*/ 17 w 261"/>
                <a:gd name="T39" fmla="*/ 42 h 242"/>
                <a:gd name="T40" fmla="*/ 84 w 261"/>
                <a:gd name="T41" fmla="*/ 37 h 242"/>
                <a:gd name="T42" fmla="*/ 82 w 261"/>
                <a:gd name="T43" fmla="*/ 11 h 242"/>
                <a:gd name="T44" fmla="*/ 76 w 261"/>
                <a:gd name="T45" fmla="*/ 4 h 242"/>
                <a:gd name="T46" fmla="*/ 118 w 261"/>
                <a:gd name="T47" fmla="*/ 0 h 242"/>
                <a:gd name="T48" fmla="*/ 120 w 261"/>
                <a:gd name="T49" fmla="*/ 35 h 242"/>
                <a:gd name="T50" fmla="*/ 198 w 261"/>
                <a:gd name="T51" fmla="*/ 29 h 242"/>
                <a:gd name="T52" fmla="*/ 191 w 261"/>
                <a:gd name="T53" fmla="*/ 12 h 242"/>
                <a:gd name="T54" fmla="*/ 185 w 261"/>
                <a:gd name="T55" fmla="*/ 5 h 242"/>
                <a:gd name="T56" fmla="*/ 227 w 261"/>
                <a:gd name="T57" fmla="*/ 2 h 242"/>
                <a:gd name="T58" fmla="*/ 251 w 261"/>
                <a:gd name="T59" fmla="*/ 56 h 242"/>
                <a:gd name="T60" fmla="*/ 211 w 261"/>
                <a:gd name="T61" fmla="*/ 60 h 242"/>
                <a:gd name="T62" fmla="*/ 211 w 261"/>
                <a:gd name="T63" fmla="*/ 58 h 242"/>
                <a:gd name="T64" fmla="*/ 215 w 261"/>
                <a:gd name="T65" fmla="*/ 111 h 242"/>
                <a:gd name="T66" fmla="*/ 254 w 261"/>
                <a:gd name="T67" fmla="*/ 108 h 242"/>
                <a:gd name="T68" fmla="*/ 261 w 261"/>
                <a:gd name="T69" fmla="*/ 217 h 242"/>
                <a:gd name="T70" fmla="*/ 127 w 261"/>
                <a:gd name="T71" fmla="*/ 122 h 242"/>
                <a:gd name="T72" fmla="*/ 178 w 261"/>
                <a:gd name="T73" fmla="*/ 119 h 242"/>
                <a:gd name="T74" fmla="*/ 174 w 261"/>
                <a:gd name="T75" fmla="*/ 58 h 242"/>
                <a:gd name="T76" fmla="*/ 122 w 261"/>
                <a:gd name="T77" fmla="*/ 62 h 242"/>
                <a:gd name="T78" fmla="*/ 127 w 261"/>
                <a:gd name="T79" fmla="*/ 122 h 242"/>
                <a:gd name="T80" fmla="*/ 215 w 261"/>
                <a:gd name="T81" fmla="*/ 115 h 242"/>
                <a:gd name="T82" fmla="*/ 215 w 261"/>
                <a:gd name="T83" fmla="*/ 115 h 242"/>
                <a:gd name="T84" fmla="*/ 215 w 261"/>
                <a:gd name="T85" fmla="*/ 115 h 242"/>
                <a:gd name="T86" fmla="*/ 215 w 261"/>
                <a:gd name="T87" fmla="*/ 11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242">
                  <a:moveTo>
                    <a:pt x="261" y="217"/>
                  </a:moveTo>
                  <a:lnTo>
                    <a:pt x="260" y="217"/>
                  </a:lnTo>
                  <a:lnTo>
                    <a:pt x="261" y="222"/>
                  </a:lnTo>
                  <a:lnTo>
                    <a:pt x="187" y="228"/>
                  </a:lnTo>
                  <a:lnTo>
                    <a:pt x="179" y="235"/>
                  </a:lnTo>
                  <a:lnTo>
                    <a:pt x="176" y="200"/>
                  </a:lnTo>
                  <a:lnTo>
                    <a:pt x="223" y="196"/>
                  </a:lnTo>
                  <a:lnTo>
                    <a:pt x="219" y="143"/>
                  </a:lnTo>
                  <a:lnTo>
                    <a:pt x="128" y="150"/>
                  </a:lnTo>
                  <a:lnTo>
                    <a:pt x="134" y="238"/>
                  </a:lnTo>
                  <a:lnTo>
                    <a:pt x="97" y="242"/>
                  </a:lnTo>
                  <a:lnTo>
                    <a:pt x="91" y="152"/>
                  </a:lnTo>
                  <a:lnTo>
                    <a:pt x="3" y="159"/>
                  </a:lnTo>
                  <a:lnTo>
                    <a:pt x="0" y="126"/>
                  </a:lnTo>
                  <a:lnTo>
                    <a:pt x="10" y="132"/>
                  </a:lnTo>
                  <a:lnTo>
                    <a:pt x="90" y="125"/>
                  </a:lnTo>
                  <a:lnTo>
                    <a:pt x="85" y="65"/>
                  </a:lnTo>
                  <a:lnTo>
                    <a:pt x="10" y="71"/>
                  </a:lnTo>
                  <a:lnTo>
                    <a:pt x="8" y="37"/>
                  </a:lnTo>
                  <a:lnTo>
                    <a:pt x="17" y="42"/>
                  </a:lnTo>
                  <a:lnTo>
                    <a:pt x="84" y="37"/>
                  </a:lnTo>
                  <a:lnTo>
                    <a:pt x="82" y="11"/>
                  </a:lnTo>
                  <a:lnTo>
                    <a:pt x="76" y="4"/>
                  </a:lnTo>
                  <a:lnTo>
                    <a:pt x="118" y="0"/>
                  </a:lnTo>
                  <a:lnTo>
                    <a:pt x="120" y="35"/>
                  </a:lnTo>
                  <a:lnTo>
                    <a:pt x="198" y="29"/>
                  </a:lnTo>
                  <a:lnTo>
                    <a:pt x="191" y="12"/>
                  </a:lnTo>
                  <a:lnTo>
                    <a:pt x="185" y="5"/>
                  </a:lnTo>
                  <a:lnTo>
                    <a:pt x="227" y="2"/>
                  </a:lnTo>
                  <a:lnTo>
                    <a:pt x="251" y="56"/>
                  </a:lnTo>
                  <a:lnTo>
                    <a:pt x="211" y="60"/>
                  </a:lnTo>
                  <a:lnTo>
                    <a:pt x="211" y="58"/>
                  </a:lnTo>
                  <a:lnTo>
                    <a:pt x="215" y="111"/>
                  </a:lnTo>
                  <a:lnTo>
                    <a:pt x="254" y="108"/>
                  </a:lnTo>
                  <a:lnTo>
                    <a:pt x="261" y="217"/>
                  </a:lnTo>
                  <a:close/>
                  <a:moveTo>
                    <a:pt x="127" y="122"/>
                  </a:moveTo>
                  <a:lnTo>
                    <a:pt x="178" y="119"/>
                  </a:lnTo>
                  <a:lnTo>
                    <a:pt x="174" y="58"/>
                  </a:lnTo>
                  <a:lnTo>
                    <a:pt x="122" y="62"/>
                  </a:lnTo>
                  <a:lnTo>
                    <a:pt x="127" y="122"/>
                  </a:lnTo>
                  <a:close/>
                  <a:moveTo>
                    <a:pt x="215" y="115"/>
                  </a:moveTo>
                  <a:lnTo>
                    <a:pt x="215" y="115"/>
                  </a:lnTo>
                  <a:lnTo>
                    <a:pt x="215" y="115"/>
                  </a:lnTo>
                  <a:lnTo>
                    <a:pt x="215" y="115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502"/>
            <p:cNvSpPr>
              <a:spLocks/>
            </p:cNvSpPr>
            <p:nvPr/>
          </p:nvSpPr>
          <p:spPr bwMode="auto">
            <a:xfrm>
              <a:off x="7864475" y="1482726"/>
              <a:ext cx="431800" cy="392113"/>
            </a:xfrm>
            <a:custGeom>
              <a:avLst/>
              <a:gdLst>
                <a:gd name="T0" fmla="*/ 217 w 228"/>
                <a:gd name="T1" fmla="*/ 63 h 207"/>
                <a:gd name="T2" fmla="*/ 213 w 228"/>
                <a:gd name="T3" fmla="*/ 58 h 207"/>
                <a:gd name="T4" fmla="*/ 209 w 228"/>
                <a:gd name="T5" fmla="*/ 57 h 207"/>
                <a:gd name="T6" fmla="*/ 83 w 228"/>
                <a:gd name="T7" fmla="*/ 67 h 207"/>
                <a:gd name="T8" fmla="*/ 78 w 228"/>
                <a:gd name="T9" fmla="*/ 86 h 207"/>
                <a:gd name="T10" fmla="*/ 215 w 228"/>
                <a:gd name="T11" fmla="*/ 75 h 207"/>
                <a:gd name="T12" fmla="*/ 217 w 228"/>
                <a:gd name="T13" fmla="*/ 98 h 207"/>
                <a:gd name="T14" fmla="*/ 169 w 228"/>
                <a:gd name="T15" fmla="*/ 151 h 207"/>
                <a:gd name="T16" fmla="*/ 195 w 228"/>
                <a:gd name="T17" fmla="*/ 169 h 207"/>
                <a:gd name="T18" fmla="*/ 219 w 228"/>
                <a:gd name="T19" fmla="*/ 167 h 207"/>
                <a:gd name="T20" fmla="*/ 226 w 228"/>
                <a:gd name="T21" fmla="*/ 161 h 207"/>
                <a:gd name="T22" fmla="*/ 228 w 228"/>
                <a:gd name="T23" fmla="*/ 190 h 207"/>
                <a:gd name="T24" fmla="*/ 170 w 228"/>
                <a:gd name="T25" fmla="*/ 194 h 207"/>
                <a:gd name="T26" fmla="*/ 170 w 228"/>
                <a:gd name="T27" fmla="*/ 194 h 207"/>
                <a:gd name="T28" fmla="*/ 147 w 228"/>
                <a:gd name="T29" fmla="*/ 177 h 207"/>
                <a:gd name="T30" fmla="*/ 129 w 228"/>
                <a:gd name="T31" fmla="*/ 197 h 207"/>
                <a:gd name="T32" fmla="*/ 70 w 228"/>
                <a:gd name="T33" fmla="*/ 202 h 207"/>
                <a:gd name="T34" fmla="*/ 68 w 228"/>
                <a:gd name="T35" fmla="*/ 173 h 207"/>
                <a:gd name="T36" fmla="*/ 76 w 228"/>
                <a:gd name="T37" fmla="*/ 179 h 207"/>
                <a:gd name="T38" fmla="*/ 100 w 228"/>
                <a:gd name="T39" fmla="*/ 177 h 207"/>
                <a:gd name="T40" fmla="*/ 118 w 228"/>
                <a:gd name="T41" fmla="*/ 156 h 207"/>
                <a:gd name="T42" fmla="*/ 73 w 228"/>
                <a:gd name="T43" fmla="*/ 123 h 207"/>
                <a:gd name="T44" fmla="*/ 123 w 228"/>
                <a:gd name="T45" fmla="*/ 119 h 207"/>
                <a:gd name="T46" fmla="*/ 140 w 228"/>
                <a:gd name="T47" fmla="*/ 131 h 207"/>
                <a:gd name="T48" fmla="*/ 166 w 228"/>
                <a:gd name="T49" fmla="*/ 102 h 207"/>
                <a:gd name="T50" fmla="*/ 72 w 228"/>
                <a:gd name="T51" fmla="*/ 110 h 207"/>
                <a:gd name="T52" fmla="*/ 48 w 228"/>
                <a:gd name="T53" fmla="*/ 204 h 207"/>
                <a:gd name="T54" fmla="*/ 5 w 228"/>
                <a:gd name="T55" fmla="*/ 207 h 207"/>
                <a:gd name="T56" fmla="*/ 3 w 228"/>
                <a:gd name="T57" fmla="*/ 179 h 207"/>
                <a:gd name="T58" fmla="*/ 11 w 228"/>
                <a:gd name="T59" fmla="*/ 184 h 207"/>
                <a:gd name="T60" fmla="*/ 21 w 228"/>
                <a:gd name="T61" fmla="*/ 183 h 207"/>
                <a:gd name="T62" fmla="*/ 50 w 228"/>
                <a:gd name="T63" fmla="*/ 69 h 207"/>
                <a:gd name="T64" fmla="*/ 0 w 228"/>
                <a:gd name="T65" fmla="*/ 73 h 207"/>
                <a:gd name="T66" fmla="*/ 12 w 228"/>
                <a:gd name="T67" fmla="*/ 32 h 207"/>
                <a:gd name="T68" fmla="*/ 7 w 228"/>
                <a:gd name="T69" fmla="*/ 26 h 207"/>
                <a:gd name="T70" fmla="*/ 43 w 228"/>
                <a:gd name="T71" fmla="*/ 23 h 207"/>
                <a:gd name="T72" fmla="*/ 37 w 228"/>
                <a:gd name="T73" fmla="*/ 47 h 207"/>
                <a:gd name="T74" fmla="*/ 56 w 228"/>
                <a:gd name="T75" fmla="*/ 46 h 207"/>
                <a:gd name="T76" fmla="*/ 65 w 228"/>
                <a:gd name="T77" fmla="*/ 9 h 207"/>
                <a:gd name="T78" fmla="*/ 60 w 228"/>
                <a:gd name="T79" fmla="*/ 3 h 207"/>
                <a:gd name="T80" fmla="*/ 100 w 228"/>
                <a:gd name="T81" fmla="*/ 0 h 207"/>
                <a:gd name="T82" fmla="*/ 89 w 228"/>
                <a:gd name="T83" fmla="*/ 43 h 207"/>
                <a:gd name="T84" fmla="*/ 167 w 228"/>
                <a:gd name="T85" fmla="*/ 37 h 207"/>
                <a:gd name="T86" fmla="*/ 157 w 228"/>
                <a:gd name="T87" fmla="*/ 11 h 207"/>
                <a:gd name="T88" fmla="*/ 150 w 228"/>
                <a:gd name="T89" fmla="*/ 5 h 207"/>
                <a:gd name="T90" fmla="*/ 188 w 228"/>
                <a:gd name="T91" fmla="*/ 2 h 207"/>
                <a:gd name="T92" fmla="*/ 200 w 228"/>
                <a:gd name="T93" fmla="*/ 34 h 207"/>
                <a:gd name="T94" fmla="*/ 215 w 228"/>
                <a:gd name="T95" fmla="*/ 33 h 207"/>
                <a:gd name="T96" fmla="*/ 217 w 228"/>
                <a:gd name="T97" fmla="*/ 63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8" h="207">
                  <a:moveTo>
                    <a:pt x="217" y="63"/>
                  </a:moveTo>
                  <a:cubicBezTo>
                    <a:pt x="216" y="60"/>
                    <a:pt x="215" y="59"/>
                    <a:pt x="213" y="58"/>
                  </a:cubicBezTo>
                  <a:cubicBezTo>
                    <a:pt x="212" y="57"/>
                    <a:pt x="210" y="57"/>
                    <a:pt x="209" y="5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215" y="75"/>
                    <a:pt x="215" y="75"/>
                    <a:pt x="215" y="75"/>
                  </a:cubicBezTo>
                  <a:cubicBezTo>
                    <a:pt x="217" y="98"/>
                    <a:pt x="217" y="98"/>
                    <a:pt x="217" y="98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95" y="169"/>
                    <a:pt x="195" y="169"/>
                    <a:pt x="195" y="169"/>
                  </a:cubicBezTo>
                  <a:cubicBezTo>
                    <a:pt x="219" y="167"/>
                    <a:pt x="219" y="167"/>
                    <a:pt x="219" y="167"/>
                  </a:cubicBezTo>
                  <a:cubicBezTo>
                    <a:pt x="226" y="161"/>
                    <a:pt x="226" y="161"/>
                    <a:pt x="226" y="161"/>
                  </a:cubicBezTo>
                  <a:cubicBezTo>
                    <a:pt x="228" y="190"/>
                    <a:pt x="228" y="190"/>
                    <a:pt x="228" y="190"/>
                  </a:cubicBezTo>
                  <a:cubicBezTo>
                    <a:pt x="170" y="194"/>
                    <a:pt x="170" y="194"/>
                    <a:pt x="170" y="194"/>
                  </a:cubicBezTo>
                  <a:cubicBezTo>
                    <a:pt x="170" y="194"/>
                    <a:pt x="170" y="194"/>
                    <a:pt x="170" y="194"/>
                  </a:cubicBezTo>
                  <a:cubicBezTo>
                    <a:pt x="147" y="177"/>
                    <a:pt x="147" y="177"/>
                    <a:pt x="147" y="177"/>
                  </a:cubicBezTo>
                  <a:cubicBezTo>
                    <a:pt x="129" y="197"/>
                    <a:pt x="129" y="197"/>
                    <a:pt x="129" y="197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68" y="173"/>
                    <a:pt x="68" y="173"/>
                    <a:pt x="68" y="173"/>
                  </a:cubicBezTo>
                  <a:cubicBezTo>
                    <a:pt x="76" y="179"/>
                    <a:pt x="76" y="179"/>
                    <a:pt x="76" y="179"/>
                  </a:cubicBezTo>
                  <a:cubicBezTo>
                    <a:pt x="100" y="177"/>
                    <a:pt x="100" y="177"/>
                    <a:pt x="100" y="177"/>
                  </a:cubicBezTo>
                  <a:cubicBezTo>
                    <a:pt x="118" y="156"/>
                    <a:pt x="118" y="156"/>
                    <a:pt x="118" y="156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40" y="131"/>
                    <a:pt x="140" y="131"/>
                    <a:pt x="140" y="131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" y="207"/>
                    <a:pt x="5" y="207"/>
                    <a:pt x="5" y="207"/>
                  </a:cubicBezTo>
                  <a:cubicBezTo>
                    <a:pt x="3" y="179"/>
                    <a:pt x="3" y="179"/>
                    <a:pt x="3" y="179"/>
                  </a:cubicBezTo>
                  <a:cubicBezTo>
                    <a:pt x="11" y="184"/>
                    <a:pt x="11" y="184"/>
                    <a:pt x="11" y="184"/>
                  </a:cubicBezTo>
                  <a:cubicBezTo>
                    <a:pt x="21" y="183"/>
                    <a:pt x="21" y="183"/>
                    <a:pt x="21" y="183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43" y="23"/>
                    <a:pt x="43" y="23"/>
                    <a:pt x="43" y="23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167" y="37"/>
                    <a:pt x="167" y="37"/>
                    <a:pt x="167" y="37"/>
                  </a:cubicBezTo>
                  <a:cubicBezTo>
                    <a:pt x="157" y="11"/>
                    <a:pt x="157" y="11"/>
                    <a:pt x="157" y="11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88" y="2"/>
                    <a:pt x="188" y="2"/>
                    <a:pt x="188" y="2"/>
                  </a:cubicBezTo>
                  <a:cubicBezTo>
                    <a:pt x="200" y="34"/>
                    <a:pt x="200" y="34"/>
                    <a:pt x="200" y="34"/>
                  </a:cubicBezTo>
                  <a:cubicBezTo>
                    <a:pt x="215" y="33"/>
                    <a:pt x="215" y="33"/>
                    <a:pt x="215" y="33"/>
                  </a:cubicBezTo>
                  <a:lnTo>
                    <a:pt x="217" y="63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503"/>
            <p:cNvSpPr>
              <a:spLocks/>
            </p:cNvSpPr>
            <p:nvPr/>
          </p:nvSpPr>
          <p:spPr bwMode="auto">
            <a:xfrm>
              <a:off x="8310563" y="1444626"/>
              <a:ext cx="412750" cy="379413"/>
            </a:xfrm>
            <a:custGeom>
              <a:avLst/>
              <a:gdLst>
                <a:gd name="T0" fmla="*/ 217 w 217"/>
                <a:gd name="T1" fmla="*/ 49 h 200"/>
                <a:gd name="T2" fmla="*/ 213 w 217"/>
                <a:gd name="T3" fmla="*/ 44 h 200"/>
                <a:gd name="T4" fmla="*/ 209 w 217"/>
                <a:gd name="T5" fmla="*/ 43 h 200"/>
                <a:gd name="T6" fmla="*/ 87 w 217"/>
                <a:gd name="T7" fmla="*/ 53 h 200"/>
                <a:gd name="T8" fmla="*/ 67 w 217"/>
                <a:gd name="T9" fmla="*/ 91 h 200"/>
                <a:gd name="T10" fmla="*/ 102 w 217"/>
                <a:gd name="T11" fmla="*/ 89 h 200"/>
                <a:gd name="T12" fmla="*/ 101 w 217"/>
                <a:gd name="T13" fmla="*/ 77 h 200"/>
                <a:gd name="T14" fmla="*/ 97 w 217"/>
                <a:gd name="T15" fmla="*/ 71 h 200"/>
                <a:gd name="T16" fmla="*/ 131 w 217"/>
                <a:gd name="T17" fmla="*/ 68 h 200"/>
                <a:gd name="T18" fmla="*/ 133 w 217"/>
                <a:gd name="T19" fmla="*/ 86 h 200"/>
                <a:gd name="T20" fmla="*/ 206 w 217"/>
                <a:gd name="T21" fmla="*/ 81 h 200"/>
                <a:gd name="T22" fmla="*/ 213 w 217"/>
                <a:gd name="T23" fmla="*/ 184 h 200"/>
                <a:gd name="T24" fmla="*/ 209 w 217"/>
                <a:gd name="T25" fmla="*/ 179 h 200"/>
                <a:gd name="T26" fmla="*/ 204 w 217"/>
                <a:gd name="T27" fmla="*/ 178 h 200"/>
                <a:gd name="T28" fmla="*/ 162 w 217"/>
                <a:gd name="T29" fmla="*/ 182 h 200"/>
                <a:gd name="T30" fmla="*/ 160 w 217"/>
                <a:gd name="T31" fmla="*/ 153 h 200"/>
                <a:gd name="T32" fmla="*/ 167 w 217"/>
                <a:gd name="T33" fmla="*/ 158 h 200"/>
                <a:gd name="T34" fmla="*/ 181 w 217"/>
                <a:gd name="T35" fmla="*/ 157 h 200"/>
                <a:gd name="T36" fmla="*/ 177 w 217"/>
                <a:gd name="T37" fmla="*/ 107 h 200"/>
                <a:gd name="T38" fmla="*/ 134 w 217"/>
                <a:gd name="T39" fmla="*/ 110 h 200"/>
                <a:gd name="T40" fmla="*/ 140 w 217"/>
                <a:gd name="T41" fmla="*/ 198 h 200"/>
                <a:gd name="T42" fmla="*/ 110 w 217"/>
                <a:gd name="T43" fmla="*/ 200 h 200"/>
                <a:gd name="T44" fmla="*/ 104 w 217"/>
                <a:gd name="T45" fmla="*/ 112 h 200"/>
                <a:gd name="T46" fmla="*/ 61 w 217"/>
                <a:gd name="T47" fmla="*/ 115 h 200"/>
                <a:gd name="T48" fmla="*/ 66 w 217"/>
                <a:gd name="T49" fmla="*/ 190 h 200"/>
                <a:gd name="T50" fmla="*/ 35 w 217"/>
                <a:gd name="T51" fmla="*/ 192 h 200"/>
                <a:gd name="T52" fmla="*/ 30 w 217"/>
                <a:gd name="T53" fmla="*/ 120 h 200"/>
                <a:gd name="T54" fmla="*/ 8 w 217"/>
                <a:gd name="T55" fmla="*/ 121 h 200"/>
                <a:gd name="T56" fmla="*/ 6 w 217"/>
                <a:gd name="T57" fmla="*/ 92 h 200"/>
                <a:gd name="T58" fmla="*/ 14 w 217"/>
                <a:gd name="T59" fmla="*/ 97 h 200"/>
                <a:gd name="T60" fmla="*/ 24 w 217"/>
                <a:gd name="T61" fmla="*/ 97 h 200"/>
                <a:gd name="T62" fmla="*/ 46 w 217"/>
                <a:gd name="T63" fmla="*/ 56 h 200"/>
                <a:gd name="T64" fmla="*/ 2 w 217"/>
                <a:gd name="T65" fmla="*/ 59 h 200"/>
                <a:gd name="T66" fmla="*/ 0 w 217"/>
                <a:gd name="T67" fmla="*/ 31 h 200"/>
                <a:gd name="T68" fmla="*/ 8 w 217"/>
                <a:gd name="T69" fmla="*/ 36 h 200"/>
                <a:gd name="T70" fmla="*/ 59 w 217"/>
                <a:gd name="T71" fmla="*/ 32 h 200"/>
                <a:gd name="T72" fmla="*/ 71 w 217"/>
                <a:gd name="T73" fmla="*/ 10 h 200"/>
                <a:gd name="T74" fmla="*/ 66 w 217"/>
                <a:gd name="T75" fmla="*/ 4 h 200"/>
                <a:gd name="T76" fmla="*/ 114 w 217"/>
                <a:gd name="T77" fmla="*/ 0 h 200"/>
                <a:gd name="T78" fmla="*/ 100 w 217"/>
                <a:gd name="T79" fmla="*/ 29 h 200"/>
                <a:gd name="T80" fmla="*/ 215 w 217"/>
                <a:gd name="T81" fmla="*/ 19 h 200"/>
                <a:gd name="T82" fmla="*/ 217 w 217"/>
                <a:gd name="T83" fmla="*/ 4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7" h="200">
                  <a:moveTo>
                    <a:pt x="217" y="49"/>
                  </a:moveTo>
                  <a:cubicBezTo>
                    <a:pt x="216" y="47"/>
                    <a:pt x="215" y="45"/>
                    <a:pt x="213" y="44"/>
                  </a:cubicBezTo>
                  <a:cubicBezTo>
                    <a:pt x="212" y="44"/>
                    <a:pt x="210" y="43"/>
                    <a:pt x="209" y="43"/>
                  </a:cubicBezTo>
                  <a:cubicBezTo>
                    <a:pt x="87" y="53"/>
                    <a:pt x="87" y="53"/>
                    <a:pt x="87" y="53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206" y="81"/>
                    <a:pt x="206" y="81"/>
                    <a:pt x="206" y="81"/>
                  </a:cubicBezTo>
                  <a:cubicBezTo>
                    <a:pt x="213" y="184"/>
                    <a:pt x="213" y="184"/>
                    <a:pt x="213" y="184"/>
                  </a:cubicBezTo>
                  <a:cubicBezTo>
                    <a:pt x="212" y="182"/>
                    <a:pt x="211" y="180"/>
                    <a:pt x="209" y="179"/>
                  </a:cubicBezTo>
                  <a:cubicBezTo>
                    <a:pt x="207" y="179"/>
                    <a:pt x="206" y="178"/>
                    <a:pt x="204" y="178"/>
                  </a:cubicBezTo>
                  <a:cubicBezTo>
                    <a:pt x="162" y="182"/>
                    <a:pt x="162" y="182"/>
                    <a:pt x="162" y="182"/>
                  </a:cubicBezTo>
                  <a:cubicBezTo>
                    <a:pt x="160" y="153"/>
                    <a:pt x="160" y="153"/>
                    <a:pt x="160" y="153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81" y="157"/>
                    <a:pt x="181" y="157"/>
                    <a:pt x="181" y="15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34" y="110"/>
                    <a:pt x="134" y="110"/>
                    <a:pt x="134" y="110"/>
                  </a:cubicBezTo>
                  <a:cubicBezTo>
                    <a:pt x="140" y="198"/>
                    <a:pt x="140" y="198"/>
                    <a:pt x="140" y="198"/>
                  </a:cubicBezTo>
                  <a:cubicBezTo>
                    <a:pt x="110" y="200"/>
                    <a:pt x="110" y="200"/>
                    <a:pt x="110" y="20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61" y="115"/>
                    <a:pt x="61" y="115"/>
                    <a:pt x="61" y="115"/>
                  </a:cubicBezTo>
                  <a:cubicBezTo>
                    <a:pt x="66" y="190"/>
                    <a:pt x="66" y="190"/>
                    <a:pt x="66" y="190"/>
                  </a:cubicBezTo>
                  <a:cubicBezTo>
                    <a:pt x="35" y="192"/>
                    <a:pt x="35" y="192"/>
                    <a:pt x="35" y="192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215" y="19"/>
                    <a:pt x="215" y="19"/>
                    <a:pt x="215" y="19"/>
                  </a:cubicBezTo>
                  <a:lnTo>
                    <a:pt x="217" y="49"/>
                  </a:lnTo>
                  <a:close/>
                </a:path>
              </a:pathLst>
            </a:custGeom>
            <a:solidFill>
              <a:srgbClr val="F2F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50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641886" y="2515579"/>
            <a:ext cx="548164" cy="2423743"/>
          </a:xfrm>
          <a:custGeom>
            <a:avLst/>
            <a:gdLst>
              <a:gd name="connsiteX0" fmla="*/ 0 w 652939"/>
              <a:gd name="connsiteY0" fmla="*/ 0 h 1809556"/>
              <a:gd name="connsiteX1" fmla="*/ 652939 w 652939"/>
              <a:gd name="connsiteY1" fmla="*/ 0 h 1809556"/>
              <a:gd name="connsiteX2" fmla="*/ 652939 w 652939"/>
              <a:gd name="connsiteY2" fmla="*/ 1809556 h 1809556"/>
              <a:gd name="connsiteX3" fmla="*/ 0 w 652939"/>
              <a:gd name="connsiteY3" fmla="*/ 1809556 h 1809556"/>
              <a:gd name="connsiteX4" fmla="*/ 0 w 652939"/>
              <a:gd name="connsiteY4" fmla="*/ 0 h 1809556"/>
              <a:gd name="connsiteX0" fmla="*/ 0 w 652939"/>
              <a:gd name="connsiteY0" fmla="*/ 276225 h 2085781"/>
              <a:gd name="connsiteX1" fmla="*/ 648177 w 652939"/>
              <a:gd name="connsiteY1" fmla="*/ 0 h 2085781"/>
              <a:gd name="connsiteX2" fmla="*/ 652939 w 652939"/>
              <a:gd name="connsiteY2" fmla="*/ 2085781 h 2085781"/>
              <a:gd name="connsiteX3" fmla="*/ 0 w 652939"/>
              <a:gd name="connsiteY3" fmla="*/ 2085781 h 2085781"/>
              <a:gd name="connsiteX4" fmla="*/ 0 w 652939"/>
              <a:gd name="connsiteY4" fmla="*/ 276225 h 208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939" h="2085781">
                <a:moveTo>
                  <a:pt x="0" y="276225"/>
                </a:moveTo>
                <a:lnTo>
                  <a:pt x="648177" y="0"/>
                </a:lnTo>
                <a:cubicBezTo>
                  <a:pt x="649764" y="695260"/>
                  <a:pt x="651352" y="1390521"/>
                  <a:pt x="652939" y="2085781"/>
                </a:cubicBezTo>
                <a:lnTo>
                  <a:pt x="0" y="2085781"/>
                </a:lnTo>
                <a:lnTo>
                  <a:pt x="0" y="27622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05" name="矩形 1104"/>
          <p:cNvSpPr/>
          <p:nvPr/>
        </p:nvSpPr>
        <p:spPr>
          <a:xfrm>
            <a:off x="3059234" y="2592001"/>
            <a:ext cx="130816" cy="2347321"/>
          </a:xfrm>
          <a:prstGeom prst="rect">
            <a:avLst/>
          </a:prstGeom>
          <a:solidFill>
            <a:schemeClr val="accent1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488479" y="495062"/>
            <a:ext cx="722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北上广新社会阶层消费水平和消费能力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03543" y="5057846"/>
            <a:ext cx="11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饮食支出</a:t>
            </a:r>
          </a:p>
        </p:txBody>
      </p:sp>
      <p:sp>
        <p:nvSpPr>
          <p:cNvPr id="18" name="矩形 15"/>
          <p:cNvSpPr/>
          <p:nvPr/>
        </p:nvSpPr>
        <p:spPr>
          <a:xfrm>
            <a:off x="3320589" y="4263646"/>
            <a:ext cx="335418" cy="675676"/>
          </a:xfrm>
          <a:custGeom>
            <a:avLst/>
            <a:gdLst>
              <a:gd name="connsiteX0" fmla="*/ 0 w 652939"/>
              <a:gd name="connsiteY0" fmla="*/ 0 h 1809556"/>
              <a:gd name="connsiteX1" fmla="*/ 652939 w 652939"/>
              <a:gd name="connsiteY1" fmla="*/ 0 h 1809556"/>
              <a:gd name="connsiteX2" fmla="*/ 652939 w 652939"/>
              <a:gd name="connsiteY2" fmla="*/ 1809556 h 1809556"/>
              <a:gd name="connsiteX3" fmla="*/ 0 w 652939"/>
              <a:gd name="connsiteY3" fmla="*/ 1809556 h 1809556"/>
              <a:gd name="connsiteX4" fmla="*/ 0 w 652939"/>
              <a:gd name="connsiteY4" fmla="*/ 0 h 1809556"/>
              <a:gd name="connsiteX0" fmla="*/ 0 w 652939"/>
              <a:gd name="connsiteY0" fmla="*/ 276225 h 2085781"/>
              <a:gd name="connsiteX1" fmla="*/ 648177 w 652939"/>
              <a:gd name="connsiteY1" fmla="*/ 0 h 2085781"/>
              <a:gd name="connsiteX2" fmla="*/ 652939 w 652939"/>
              <a:gd name="connsiteY2" fmla="*/ 2085781 h 2085781"/>
              <a:gd name="connsiteX3" fmla="*/ 0 w 652939"/>
              <a:gd name="connsiteY3" fmla="*/ 2085781 h 2085781"/>
              <a:gd name="connsiteX4" fmla="*/ 0 w 652939"/>
              <a:gd name="connsiteY4" fmla="*/ 276225 h 208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939" h="2085781">
                <a:moveTo>
                  <a:pt x="0" y="276225"/>
                </a:moveTo>
                <a:lnTo>
                  <a:pt x="648177" y="0"/>
                </a:lnTo>
                <a:cubicBezTo>
                  <a:pt x="649764" y="695260"/>
                  <a:pt x="651352" y="1390521"/>
                  <a:pt x="652939" y="2085781"/>
                </a:cubicBezTo>
                <a:lnTo>
                  <a:pt x="0" y="2085781"/>
                </a:lnTo>
                <a:lnTo>
                  <a:pt x="0" y="276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35522">
            <a:off x="2989051" y="4050849"/>
            <a:ext cx="833141" cy="4693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296510" y="2834533"/>
            <a:ext cx="591393" cy="2104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445725" y="1705520"/>
            <a:ext cx="95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4"/>
                </a:solidFill>
              </a:rPr>
              <a:t>￥</a:t>
            </a:r>
            <a:r>
              <a:rPr lang="en-US" altLang="zh-CN" sz="1600" b="1" dirty="0" smtClean="0">
                <a:solidFill>
                  <a:schemeClr val="accent4"/>
                </a:solidFill>
              </a:rPr>
              <a:t>35433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024578" y="3582041"/>
            <a:ext cx="361870" cy="13572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465995" y="2740181"/>
            <a:ext cx="591393" cy="219914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15"/>
          <p:cNvSpPr/>
          <p:nvPr/>
        </p:nvSpPr>
        <p:spPr>
          <a:xfrm>
            <a:off x="5192666" y="4055230"/>
            <a:ext cx="335418" cy="884092"/>
          </a:xfrm>
          <a:custGeom>
            <a:avLst/>
            <a:gdLst>
              <a:gd name="connsiteX0" fmla="*/ 0 w 652939"/>
              <a:gd name="connsiteY0" fmla="*/ 0 h 1809556"/>
              <a:gd name="connsiteX1" fmla="*/ 652939 w 652939"/>
              <a:gd name="connsiteY1" fmla="*/ 0 h 1809556"/>
              <a:gd name="connsiteX2" fmla="*/ 652939 w 652939"/>
              <a:gd name="connsiteY2" fmla="*/ 1809556 h 1809556"/>
              <a:gd name="connsiteX3" fmla="*/ 0 w 652939"/>
              <a:gd name="connsiteY3" fmla="*/ 1809556 h 1809556"/>
              <a:gd name="connsiteX4" fmla="*/ 0 w 652939"/>
              <a:gd name="connsiteY4" fmla="*/ 0 h 1809556"/>
              <a:gd name="connsiteX0" fmla="*/ 0 w 652939"/>
              <a:gd name="connsiteY0" fmla="*/ 276225 h 2085781"/>
              <a:gd name="connsiteX1" fmla="*/ 648177 w 652939"/>
              <a:gd name="connsiteY1" fmla="*/ 0 h 2085781"/>
              <a:gd name="connsiteX2" fmla="*/ 652939 w 652939"/>
              <a:gd name="connsiteY2" fmla="*/ 2085781 h 2085781"/>
              <a:gd name="connsiteX3" fmla="*/ 0 w 652939"/>
              <a:gd name="connsiteY3" fmla="*/ 2085781 h 2085781"/>
              <a:gd name="connsiteX4" fmla="*/ 0 w 652939"/>
              <a:gd name="connsiteY4" fmla="*/ 276225 h 2085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939" h="2085781">
                <a:moveTo>
                  <a:pt x="0" y="276225"/>
                </a:moveTo>
                <a:lnTo>
                  <a:pt x="648177" y="0"/>
                </a:lnTo>
                <a:cubicBezTo>
                  <a:pt x="649764" y="695260"/>
                  <a:pt x="651352" y="1390521"/>
                  <a:pt x="652939" y="2085781"/>
                </a:cubicBezTo>
                <a:lnTo>
                  <a:pt x="0" y="2085781"/>
                </a:lnTo>
                <a:lnTo>
                  <a:pt x="0" y="276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3059" y="3516874"/>
            <a:ext cx="562460" cy="699133"/>
          </a:xfrm>
          <a:prstGeom prst="rect">
            <a:avLst/>
          </a:prstGeom>
        </p:spPr>
      </p:pic>
      <p:grpSp>
        <p:nvGrpSpPr>
          <p:cNvPr id="105" name="组合 104"/>
          <p:cNvGrpSpPr/>
          <p:nvPr/>
        </p:nvGrpSpPr>
        <p:grpSpPr>
          <a:xfrm rot="895305">
            <a:off x="6311515" y="2235534"/>
            <a:ext cx="619469" cy="725909"/>
            <a:chOff x="10713045" y="2680954"/>
            <a:chExt cx="830974" cy="973757"/>
          </a:xfrm>
        </p:grpSpPr>
        <p:sp>
          <p:nvSpPr>
            <p:cNvPr id="106" name="Freeform 5"/>
            <p:cNvSpPr>
              <a:spLocks noEditPoints="1"/>
            </p:cNvSpPr>
            <p:nvPr/>
          </p:nvSpPr>
          <p:spPr bwMode="auto">
            <a:xfrm>
              <a:off x="10713045" y="2680954"/>
              <a:ext cx="830974" cy="973757"/>
            </a:xfrm>
            <a:custGeom>
              <a:avLst/>
              <a:gdLst>
                <a:gd name="T0" fmla="*/ 400 w 444"/>
                <a:gd name="T1" fmla="*/ 0 h 521"/>
                <a:gd name="T2" fmla="*/ 44 w 444"/>
                <a:gd name="T3" fmla="*/ 0 h 521"/>
                <a:gd name="T4" fmla="*/ 0 w 444"/>
                <a:gd name="T5" fmla="*/ 44 h 521"/>
                <a:gd name="T6" fmla="*/ 0 w 444"/>
                <a:gd name="T7" fmla="*/ 477 h 521"/>
                <a:gd name="T8" fmla="*/ 44 w 444"/>
                <a:gd name="T9" fmla="*/ 521 h 521"/>
                <a:gd name="T10" fmla="*/ 400 w 444"/>
                <a:gd name="T11" fmla="*/ 521 h 521"/>
                <a:gd name="T12" fmla="*/ 444 w 444"/>
                <a:gd name="T13" fmla="*/ 477 h 521"/>
                <a:gd name="T14" fmla="*/ 444 w 444"/>
                <a:gd name="T15" fmla="*/ 44 h 521"/>
                <a:gd name="T16" fmla="*/ 400 w 444"/>
                <a:gd name="T17" fmla="*/ 0 h 521"/>
                <a:gd name="T18" fmla="*/ 77 w 444"/>
                <a:gd name="T19" fmla="*/ 482 h 521"/>
                <a:gd name="T20" fmla="*/ 42 w 444"/>
                <a:gd name="T21" fmla="*/ 448 h 521"/>
                <a:gd name="T22" fmla="*/ 77 w 444"/>
                <a:gd name="T23" fmla="*/ 414 h 521"/>
                <a:gd name="T24" fmla="*/ 111 w 444"/>
                <a:gd name="T25" fmla="*/ 448 h 521"/>
                <a:gd name="T26" fmla="*/ 77 w 444"/>
                <a:gd name="T27" fmla="*/ 482 h 521"/>
                <a:gd name="T28" fmla="*/ 175 w 444"/>
                <a:gd name="T29" fmla="*/ 482 h 521"/>
                <a:gd name="T30" fmla="*/ 141 w 444"/>
                <a:gd name="T31" fmla="*/ 448 h 521"/>
                <a:gd name="T32" fmla="*/ 175 w 444"/>
                <a:gd name="T33" fmla="*/ 414 h 521"/>
                <a:gd name="T34" fmla="*/ 210 w 444"/>
                <a:gd name="T35" fmla="*/ 448 h 521"/>
                <a:gd name="T36" fmla="*/ 175 w 444"/>
                <a:gd name="T37" fmla="*/ 482 h 521"/>
                <a:gd name="T38" fmla="*/ 338 w 444"/>
                <a:gd name="T39" fmla="*/ 495 h 521"/>
                <a:gd name="T40" fmla="*/ 277 w 444"/>
                <a:gd name="T41" fmla="*/ 434 h 521"/>
                <a:gd name="T42" fmla="*/ 310 w 444"/>
                <a:gd name="T43" fmla="*/ 401 h 521"/>
                <a:gd name="T44" fmla="*/ 338 w 444"/>
                <a:gd name="T45" fmla="*/ 416 h 521"/>
                <a:gd name="T46" fmla="*/ 366 w 444"/>
                <a:gd name="T47" fmla="*/ 401 h 521"/>
                <a:gd name="T48" fmla="*/ 400 w 444"/>
                <a:gd name="T49" fmla="*/ 434 h 521"/>
                <a:gd name="T50" fmla="*/ 338 w 444"/>
                <a:gd name="T51" fmla="*/ 495 h 521"/>
                <a:gd name="T52" fmla="*/ 417 w 444"/>
                <a:gd name="T53" fmla="*/ 69 h 521"/>
                <a:gd name="T54" fmla="*/ 417 w 444"/>
                <a:gd name="T55" fmla="*/ 73 h 521"/>
                <a:gd name="T56" fmla="*/ 417 w 444"/>
                <a:gd name="T57" fmla="*/ 121 h 521"/>
                <a:gd name="T58" fmla="*/ 417 w 444"/>
                <a:gd name="T59" fmla="*/ 125 h 521"/>
                <a:gd name="T60" fmla="*/ 417 w 444"/>
                <a:gd name="T61" fmla="*/ 173 h 521"/>
                <a:gd name="T62" fmla="*/ 417 w 444"/>
                <a:gd name="T63" fmla="*/ 177 h 521"/>
                <a:gd name="T64" fmla="*/ 417 w 444"/>
                <a:gd name="T65" fmla="*/ 189 h 521"/>
                <a:gd name="T66" fmla="*/ 417 w 444"/>
                <a:gd name="T67" fmla="*/ 205 h 521"/>
                <a:gd name="T68" fmla="*/ 417 w 444"/>
                <a:gd name="T69" fmla="*/ 225 h 521"/>
                <a:gd name="T70" fmla="*/ 417 w 444"/>
                <a:gd name="T71" fmla="*/ 229 h 521"/>
                <a:gd name="T72" fmla="*/ 417 w 444"/>
                <a:gd name="T73" fmla="*/ 276 h 521"/>
                <a:gd name="T74" fmla="*/ 417 w 444"/>
                <a:gd name="T75" fmla="*/ 280 h 521"/>
                <a:gd name="T76" fmla="*/ 417 w 444"/>
                <a:gd name="T77" fmla="*/ 328 h 521"/>
                <a:gd name="T78" fmla="*/ 417 w 444"/>
                <a:gd name="T79" fmla="*/ 332 h 521"/>
                <a:gd name="T80" fmla="*/ 417 w 444"/>
                <a:gd name="T81" fmla="*/ 338 h 521"/>
                <a:gd name="T82" fmla="*/ 378 w 444"/>
                <a:gd name="T83" fmla="*/ 376 h 521"/>
                <a:gd name="T84" fmla="*/ 66 w 444"/>
                <a:gd name="T85" fmla="*/ 376 h 521"/>
                <a:gd name="T86" fmla="*/ 27 w 444"/>
                <a:gd name="T87" fmla="*/ 338 h 521"/>
                <a:gd name="T88" fmla="*/ 27 w 444"/>
                <a:gd name="T89" fmla="*/ 332 h 521"/>
                <a:gd name="T90" fmla="*/ 27 w 444"/>
                <a:gd name="T91" fmla="*/ 328 h 521"/>
                <a:gd name="T92" fmla="*/ 27 w 444"/>
                <a:gd name="T93" fmla="*/ 280 h 521"/>
                <a:gd name="T94" fmla="*/ 27 w 444"/>
                <a:gd name="T95" fmla="*/ 276 h 521"/>
                <a:gd name="T96" fmla="*/ 27 w 444"/>
                <a:gd name="T97" fmla="*/ 229 h 521"/>
                <a:gd name="T98" fmla="*/ 27 w 444"/>
                <a:gd name="T99" fmla="*/ 225 h 521"/>
                <a:gd name="T100" fmla="*/ 27 w 444"/>
                <a:gd name="T101" fmla="*/ 209 h 521"/>
                <a:gd name="T102" fmla="*/ 27 w 444"/>
                <a:gd name="T103" fmla="*/ 193 h 521"/>
                <a:gd name="T104" fmla="*/ 27 w 444"/>
                <a:gd name="T105" fmla="*/ 177 h 521"/>
                <a:gd name="T106" fmla="*/ 27 w 444"/>
                <a:gd name="T107" fmla="*/ 173 h 521"/>
                <a:gd name="T108" fmla="*/ 27 w 444"/>
                <a:gd name="T109" fmla="*/ 125 h 521"/>
                <a:gd name="T110" fmla="*/ 27 w 444"/>
                <a:gd name="T111" fmla="*/ 121 h 521"/>
                <a:gd name="T112" fmla="*/ 27 w 444"/>
                <a:gd name="T113" fmla="*/ 73 h 521"/>
                <a:gd name="T114" fmla="*/ 27 w 444"/>
                <a:gd name="T115" fmla="*/ 69 h 521"/>
                <a:gd name="T116" fmla="*/ 27 w 444"/>
                <a:gd name="T117" fmla="*/ 64 h 521"/>
                <a:gd name="T118" fmla="*/ 66 w 444"/>
                <a:gd name="T119" fmla="*/ 25 h 521"/>
                <a:gd name="T120" fmla="*/ 378 w 444"/>
                <a:gd name="T121" fmla="*/ 25 h 521"/>
                <a:gd name="T122" fmla="*/ 417 w 444"/>
                <a:gd name="T123" fmla="*/ 64 h 521"/>
                <a:gd name="T124" fmla="*/ 417 w 444"/>
                <a:gd name="T125" fmla="*/ 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4" h="521">
                  <a:moveTo>
                    <a:pt x="40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501"/>
                    <a:pt x="20" y="521"/>
                    <a:pt x="44" y="521"/>
                  </a:cubicBezTo>
                  <a:cubicBezTo>
                    <a:pt x="400" y="521"/>
                    <a:pt x="400" y="521"/>
                    <a:pt x="400" y="521"/>
                  </a:cubicBezTo>
                  <a:cubicBezTo>
                    <a:pt x="424" y="521"/>
                    <a:pt x="444" y="501"/>
                    <a:pt x="444" y="477"/>
                  </a:cubicBezTo>
                  <a:cubicBezTo>
                    <a:pt x="444" y="44"/>
                    <a:pt x="444" y="44"/>
                    <a:pt x="444" y="44"/>
                  </a:cubicBezTo>
                  <a:cubicBezTo>
                    <a:pt x="444" y="20"/>
                    <a:pt x="424" y="0"/>
                    <a:pt x="400" y="0"/>
                  </a:cubicBezTo>
                  <a:close/>
                  <a:moveTo>
                    <a:pt x="77" y="482"/>
                  </a:moveTo>
                  <a:cubicBezTo>
                    <a:pt x="58" y="482"/>
                    <a:pt x="42" y="467"/>
                    <a:pt x="42" y="448"/>
                  </a:cubicBezTo>
                  <a:cubicBezTo>
                    <a:pt x="42" y="429"/>
                    <a:pt x="58" y="414"/>
                    <a:pt x="77" y="414"/>
                  </a:cubicBezTo>
                  <a:cubicBezTo>
                    <a:pt x="96" y="414"/>
                    <a:pt x="111" y="429"/>
                    <a:pt x="111" y="448"/>
                  </a:cubicBezTo>
                  <a:cubicBezTo>
                    <a:pt x="111" y="467"/>
                    <a:pt x="96" y="482"/>
                    <a:pt x="77" y="482"/>
                  </a:cubicBezTo>
                  <a:close/>
                  <a:moveTo>
                    <a:pt x="175" y="482"/>
                  </a:moveTo>
                  <a:cubicBezTo>
                    <a:pt x="156" y="482"/>
                    <a:pt x="141" y="467"/>
                    <a:pt x="141" y="448"/>
                  </a:cubicBezTo>
                  <a:cubicBezTo>
                    <a:pt x="141" y="429"/>
                    <a:pt x="156" y="414"/>
                    <a:pt x="175" y="414"/>
                  </a:cubicBezTo>
                  <a:cubicBezTo>
                    <a:pt x="194" y="414"/>
                    <a:pt x="210" y="429"/>
                    <a:pt x="210" y="448"/>
                  </a:cubicBezTo>
                  <a:cubicBezTo>
                    <a:pt x="210" y="467"/>
                    <a:pt x="194" y="482"/>
                    <a:pt x="175" y="482"/>
                  </a:cubicBezTo>
                  <a:close/>
                  <a:moveTo>
                    <a:pt x="338" y="495"/>
                  </a:moveTo>
                  <a:cubicBezTo>
                    <a:pt x="330" y="486"/>
                    <a:pt x="277" y="471"/>
                    <a:pt x="277" y="434"/>
                  </a:cubicBezTo>
                  <a:cubicBezTo>
                    <a:pt x="277" y="416"/>
                    <a:pt x="292" y="401"/>
                    <a:pt x="310" y="401"/>
                  </a:cubicBezTo>
                  <a:cubicBezTo>
                    <a:pt x="322" y="401"/>
                    <a:pt x="332" y="407"/>
                    <a:pt x="338" y="416"/>
                  </a:cubicBezTo>
                  <a:cubicBezTo>
                    <a:pt x="344" y="407"/>
                    <a:pt x="355" y="401"/>
                    <a:pt x="366" y="401"/>
                  </a:cubicBezTo>
                  <a:cubicBezTo>
                    <a:pt x="385" y="401"/>
                    <a:pt x="400" y="416"/>
                    <a:pt x="400" y="434"/>
                  </a:cubicBezTo>
                  <a:cubicBezTo>
                    <a:pt x="400" y="469"/>
                    <a:pt x="348" y="486"/>
                    <a:pt x="338" y="495"/>
                  </a:cubicBezTo>
                  <a:close/>
                  <a:moveTo>
                    <a:pt x="417" y="69"/>
                  </a:moveTo>
                  <a:cubicBezTo>
                    <a:pt x="417" y="73"/>
                    <a:pt x="417" y="73"/>
                    <a:pt x="417" y="73"/>
                  </a:cubicBezTo>
                  <a:cubicBezTo>
                    <a:pt x="417" y="121"/>
                    <a:pt x="417" y="121"/>
                    <a:pt x="417" y="121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73"/>
                    <a:pt x="417" y="173"/>
                    <a:pt x="417" y="173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89"/>
                    <a:pt x="417" y="189"/>
                    <a:pt x="417" y="189"/>
                  </a:cubicBezTo>
                  <a:cubicBezTo>
                    <a:pt x="417" y="205"/>
                    <a:pt x="417" y="205"/>
                    <a:pt x="417" y="205"/>
                  </a:cubicBezTo>
                  <a:cubicBezTo>
                    <a:pt x="417" y="225"/>
                    <a:pt x="417" y="225"/>
                    <a:pt x="417" y="225"/>
                  </a:cubicBezTo>
                  <a:cubicBezTo>
                    <a:pt x="417" y="229"/>
                    <a:pt x="417" y="229"/>
                    <a:pt x="417" y="229"/>
                  </a:cubicBezTo>
                  <a:cubicBezTo>
                    <a:pt x="417" y="276"/>
                    <a:pt x="417" y="276"/>
                    <a:pt x="417" y="276"/>
                  </a:cubicBezTo>
                  <a:cubicBezTo>
                    <a:pt x="417" y="280"/>
                    <a:pt x="417" y="280"/>
                    <a:pt x="417" y="280"/>
                  </a:cubicBezTo>
                  <a:cubicBezTo>
                    <a:pt x="417" y="328"/>
                    <a:pt x="417" y="328"/>
                    <a:pt x="417" y="328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17" y="338"/>
                    <a:pt x="417" y="338"/>
                    <a:pt x="417" y="338"/>
                  </a:cubicBezTo>
                  <a:cubicBezTo>
                    <a:pt x="417" y="359"/>
                    <a:pt x="399" y="376"/>
                    <a:pt x="378" y="376"/>
                  </a:cubicBezTo>
                  <a:cubicBezTo>
                    <a:pt x="66" y="376"/>
                    <a:pt x="66" y="376"/>
                    <a:pt x="66" y="376"/>
                  </a:cubicBezTo>
                  <a:cubicBezTo>
                    <a:pt x="45" y="376"/>
                    <a:pt x="27" y="359"/>
                    <a:pt x="27" y="338"/>
                  </a:cubicBezTo>
                  <a:cubicBezTo>
                    <a:pt x="27" y="332"/>
                    <a:pt x="27" y="332"/>
                    <a:pt x="27" y="332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7" y="280"/>
                    <a:pt x="27" y="280"/>
                    <a:pt x="27" y="280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42"/>
                    <a:pt x="45" y="25"/>
                    <a:pt x="66" y="25"/>
                  </a:cubicBezTo>
                  <a:cubicBezTo>
                    <a:pt x="378" y="25"/>
                    <a:pt x="378" y="25"/>
                    <a:pt x="378" y="25"/>
                  </a:cubicBezTo>
                  <a:cubicBezTo>
                    <a:pt x="399" y="25"/>
                    <a:pt x="417" y="42"/>
                    <a:pt x="417" y="64"/>
                  </a:cubicBezTo>
                  <a:lnTo>
                    <a:pt x="417" y="69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7" name="Freeform 13"/>
            <p:cNvSpPr>
              <a:spLocks/>
            </p:cNvSpPr>
            <p:nvPr/>
          </p:nvSpPr>
          <p:spPr bwMode="auto">
            <a:xfrm>
              <a:off x="10763212" y="2831455"/>
              <a:ext cx="729354" cy="436068"/>
            </a:xfrm>
            <a:custGeom>
              <a:avLst/>
              <a:gdLst>
                <a:gd name="T0" fmla="*/ 369 w 390"/>
                <a:gd name="T1" fmla="*/ 93 h 234"/>
                <a:gd name="T2" fmla="*/ 362 w 390"/>
                <a:gd name="T3" fmla="*/ 41 h 234"/>
                <a:gd name="T4" fmla="*/ 350 w 390"/>
                <a:gd name="T5" fmla="*/ 0 h 234"/>
                <a:gd name="T6" fmla="*/ 336 w 390"/>
                <a:gd name="T7" fmla="*/ 41 h 234"/>
                <a:gd name="T8" fmla="*/ 327 w 390"/>
                <a:gd name="T9" fmla="*/ 93 h 234"/>
                <a:gd name="T10" fmla="*/ 318 w 390"/>
                <a:gd name="T11" fmla="*/ 145 h 234"/>
                <a:gd name="T12" fmla="*/ 310 w 390"/>
                <a:gd name="T13" fmla="*/ 192 h 234"/>
                <a:gd name="T14" fmla="*/ 295 w 390"/>
                <a:gd name="T15" fmla="*/ 145 h 234"/>
                <a:gd name="T16" fmla="*/ 278 w 390"/>
                <a:gd name="T17" fmla="*/ 109 h 234"/>
                <a:gd name="T18" fmla="*/ 219 w 390"/>
                <a:gd name="T19" fmla="*/ 114 h 234"/>
                <a:gd name="T20" fmla="*/ 203 w 390"/>
                <a:gd name="T21" fmla="*/ 97 h 234"/>
                <a:gd name="T22" fmla="*/ 197 w 390"/>
                <a:gd name="T23" fmla="*/ 69 h 234"/>
                <a:gd name="T24" fmla="*/ 182 w 390"/>
                <a:gd name="T25" fmla="*/ 67 h 234"/>
                <a:gd name="T26" fmla="*/ 167 w 390"/>
                <a:gd name="T27" fmla="*/ 97 h 234"/>
                <a:gd name="T28" fmla="*/ 129 w 390"/>
                <a:gd name="T29" fmla="*/ 109 h 234"/>
                <a:gd name="T30" fmla="*/ 116 w 390"/>
                <a:gd name="T31" fmla="*/ 145 h 234"/>
                <a:gd name="T32" fmla="*/ 110 w 390"/>
                <a:gd name="T33" fmla="*/ 172 h 234"/>
                <a:gd name="T34" fmla="*/ 107 w 390"/>
                <a:gd name="T35" fmla="*/ 145 h 234"/>
                <a:gd name="T36" fmla="*/ 102 w 390"/>
                <a:gd name="T37" fmla="*/ 93 h 234"/>
                <a:gd name="T38" fmla="*/ 96 w 390"/>
                <a:gd name="T39" fmla="*/ 41 h 234"/>
                <a:gd name="T40" fmla="*/ 85 w 390"/>
                <a:gd name="T41" fmla="*/ 0 h 234"/>
                <a:gd name="T42" fmla="*/ 77 w 390"/>
                <a:gd name="T43" fmla="*/ 5 h 234"/>
                <a:gd name="T44" fmla="*/ 62 w 390"/>
                <a:gd name="T45" fmla="*/ 45 h 234"/>
                <a:gd name="T46" fmla="*/ 42 w 390"/>
                <a:gd name="T47" fmla="*/ 97 h 234"/>
                <a:gd name="T48" fmla="*/ 0 w 390"/>
                <a:gd name="T49" fmla="*/ 113 h 234"/>
                <a:gd name="T50" fmla="*/ 42 w 390"/>
                <a:gd name="T51" fmla="*/ 129 h 234"/>
                <a:gd name="T52" fmla="*/ 59 w 390"/>
                <a:gd name="T53" fmla="*/ 97 h 234"/>
                <a:gd name="T54" fmla="*/ 79 w 390"/>
                <a:gd name="T55" fmla="*/ 45 h 234"/>
                <a:gd name="T56" fmla="*/ 80 w 390"/>
                <a:gd name="T57" fmla="*/ 45 h 234"/>
                <a:gd name="T58" fmla="*/ 86 w 390"/>
                <a:gd name="T59" fmla="*/ 97 h 234"/>
                <a:gd name="T60" fmla="*/ 92 w 390"/>
                <a:gd name="T61" fmla="*/ 149 h 234"/>
                <a:gd name="T62" fmla="*/ 97 w 390"/>
                <a:gd name="T63" fmla="*/ 200 h 234"/>
                <a:gd name="T64" fmla="*/ 108 w 390"/>
                <a:gd name="T65" fmla="*/ 234 h 234"/>
                <a:gd name="T66" fmla="*/ 121 w 390"/>
                <a:gd name="T67" fmla="*/ 200 h 234"/>
                <a:gd name="T68" fmla="*/ 131 w 390"/>
                <a:gd name="T69" fmla="*/ 149 h 234"/>
                <a:gd name="T70" fmla="*/ 136 w 390"/>
                <a:gd name="T71" fmla="*/ 125 h 234"/>
                <a:gd name="T72" fmla="*/ 173 w 390"/>
                <a:gd name="T73" fmla="*/ 121 h 234"/>
                <a:gd name="T74" fmla="*/ 186 w 390"/>
                <a:gd name="T75" fmla="*/ 95 h 234"/>
                <a:gd name="T76" fmla="*/ 196 w 390"/>
                <a:gd name="T77" fmla="*/ 145 h 234"/>
                <a:gd name="T78" fmla="*/ 200 w 390"/>
                <a:gd name="T79" fmla="*/ 166 h 234"/>
                <a:gd name="T80" fmla="*/ 216 w 390"/>
                <a:gd name="T81" fmla="*/ 167 h 234"/>
                <a:gd name="T82" fmla="*/ 224 w 390"/>
                <a:gd name="T83" fmla="*/ 145 h 234"/>
                <a:gd name="T84" fmla="*/ 272 w 390"/>
                <a:gd name="T85" fmla="*/ 125 h 234"/>
                <a:gd name="T86" fmla="*/ 280 w 390"/>
                <a:gd name="T87" fmla="*/ 149 h 234"/>
                <a:gd name="T88" fmla="*/ 296 w 390"/>
                <a:gd name="T89" fmla="*/ 200 h 234"/>
                <a:gd name="T90" fmla="*/ 312 w 390"/>
                <a:gd name="T91" fmla="*/ 234 h 234"/>
                <a:gd name="T92" fmla="*/ 320 w 390"/>
                <a:gd name="T93" fmla="*/ 227 h 234"/>
                <a:gd name="T94" fmla="*/ 326 w 390"/>
                <a:gd name="T95" fmla="*/ 196 h 234"/>
                <a:gd name="T96" fmla="*/ 335 w 390"/>
                <a:gd name="T97" fmla="*/ 145 h 234"/>
                <a:gd name="T98" fmla="*/ 344 w 390"/>
                <a:gd name="T99" fmla="*/ 93 h 234"/>
                <a:gd name="T100" fmla="*/ 353 w 390"/>
                <a:gd name="T101" fmla="*/ 93 h 234"/>
                <a:gd name="T102" fmla="*/ 356 w 390"/>
                <a:gd name="T103" fmla="*/ 118 h 234"/>
                <a:gd name="T104" fmla="*/ 390 w 390"/>
                <a:gd name="T105" fmla="*/ 125 h 234"/>
                <a:gd name="T106" fmla="*/ 371 w 390"/>
                <a:gd name="T107" fmla="*/ 1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0" h="234">
                  <a:moveTo>
                    <a:pt x="370" y="97"/>
                  </a:moveTo>
                  <a:cubicBezTo>
                    <a:pt x="369" y="93"/>
                    <a:pt x="369" y="93"/>
                    <a:pt x="369" y="93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58" y="7"/>
                    <a:pt x="358" y="7"/>
                    <a:pt x="358" y="7"/>
                  </a:cubicBezTo>
                  <a:cubicBezTo>
                    <a:pt x="358" y="3"/>
                    <a:pt x="354" y="0"/>
                    <a:pt x="350" y="0"/>
                  </a:cubicBezTo>
                  <a:cubicBezTo>
                    <a:pt x="346" y="0"/>
                    <a:pt x="343" y="3"/>
                    <a:pt x="342" y="7"/>
                  </a:cubicBezTo>
                  <a:cubicBezTo>
                    <a:pt x="336" y="41"/>
                    <a:pt x="336" y="41"/>
                    <a:pt x="336" y="41"/>
                  </a:cubicBezTo>
                  <a:cubicBezTo>
                    <a:pt x="336" y="45"/>
                    <a:pt x="336" y="45"/>
                    <a:pt x="336" y="45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7" y="97"/>
                    <a:pt x="327" y="97"/>
                    <a:pt x="327" y="97"/>
                  </a:cubicBezTo>
                  <a:cubicBezTo>
                    <a:pt x="318" y="145"/>
                    <a:pt x="318" y="145"/>
                    <a:pt x="318" y="145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0" y="192"/>
                    <a:pt x="310" y="192"/>
                    <a:pt x="310" y="192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5" y="145"/>
                    <a:pt x="295" y="145"/>
                    <a:pt x="295" y="145"/>
                  </a:cubicBezTo>
                  <a:cubicBezTo>
                    <a:pt x="286" y="114"/>
                    <a:pt x="286" y="114"/>
                    <a:pt x="286" y="114"/>
                  </a:cubicBezTo>
                  <a:cubicBezTo>
                    <a:pt x="285" y="111"/>
                    <a:pt x="282" y="109"/>
                    <a:pt x="278" y="10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23" y="109"/>
                    <a:pt x="220" y="111"/>
                    <a:pt x="219" y="114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7" y="66"/>
                    <a:pt x="194" y="63"/>
                    <a:pt x="191" y="63"/>
                  </a:cubicBezTo>
                  <a:cubicBezTo>
                    <a:pt x="187" y="62"/>
                    <a:pt x="184" y="64"/>
                    <a:pt x="182" y="67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5" y="109"/>
                    <a:pt x="122" y="112"/>
                    <a:pt x="121" y="11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4"/>
                    <a:pt x="89" y="1"/>
                    <a:pt x="85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1" y="0"/>
                    <a:pt x="78" y="2"/>
                    <a:pt x="77" y="5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5" y="129"/>
                    <a:pt x="48" y="127"/>
                    <a:pt x="49" y="123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100" y="226"/>
                    <a:pt x="100" y="226"/>
                    <a:pt x="100" y="226"/>
                  </a:cubicBezTo>
                  <a:cubicBezTo>
                    <a:pt x="100" y="230"/>
                    <a:pt x="104" y="233"/>
                    <a:pt x="108" y="234"/>
                  </a:cubicBezTo>
                  <a:cubicBezTo>
                    <a:pt x="112" y="234"/>
                    <a:pt x="115" y="231"/>
                    <a:pt x="116" y="227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9" y="125"/>
                    <a:pt x="172" y="123"/>
                    <a:pt x="173" y="121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1" y="169"/>
                    <a:pt x="204" y="172"/>
                    <a:pt x="207" y="172"/>
                  </a:cubicBezTo>
                  <a:cubicBezTo>
                    <a:pt x="211" y="172"/>
                    <a:pt x="214" y="170"/>
                    <a:pt x="216" y="167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8" y="145"/>
                    <a:pt x="278" y="145"/>
                    <a:pt x="278" y="145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95" y="196"/>
                    <a:pt x="295" y="196"/>
                    <a:pt x="295" y="196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305" y="228"/>
                    <a:pt x="305" y="228"/>
                    <a:pt x="305" y="228"/>
                  </a:cubicBezTo>
                  <a:cubicBezTo>
                    <a:pt x="306" y="231"/>
                    <a:pt x="309" y="234"/>
                    <a:pt x="312" y="234"/>
                  </a:cubicBezTo>
                  <a:cubicBezTo>
                    <a:pt x="312" y="234"/>
                    <a:pt x="313" y="234"/>
                    <a:pt x="313" y="234"/>
                  </a:cubicBezTo>
                  <a:cubicBezTo>
                    <a:pt x="317" y="233"/>
                    <a:pt x="320" y="231"/>
                    <a:pt x="320" y="227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6" y="196"/>
                    <a:pt x="326" y="196"/>
                    <a:pt x="326" y="196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5" y="145"/>
                    <a:pt x="335" y="145"/>
                    <a:pt x="335" y="145"/>
                  </a:cubicBezTo>
                  <a:cubicBezTo>
                    <a:pt x="343" y="97"/>
                    <a:pt x="343" y="97"/>
                    <a:pt x="343" y="97"/>
                  </a:cubicBezTo>
                  <a:cubicBezTo>
                    <a:pt x="344" y="93"/>
                    <a:pt x="344" y="93"/>
                    <a:pt x="344" y="93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4" y="97"/>
                    <a:pt x="354" y="97"/>
                    <a:pt x="354" y="97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7" y="122"/>
                    <a:pt x="360" y="125"/>
                    <a:pt x="364" y="125"/>
                  </a:cubicBezTo>
                  <a:cubicBezTo>
                    <a:pt x="390" y="125"/>
                    <a:pt x="390" y="125"/>
                    <a:pt x="390" y="125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71" y="109"/>
                    <a:pt x="371" y="109"/>
                    <a:pt x="371" y="109"/>
                  </a:cubicBezTo>
                  <a:lnTo>
                    <a:pt x="370" y="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0"/>
            <p:cNvSpPr>
              <a:spLocks/>
            </p:cNvSpPr>
            <p:nvPr/>
          </p:nvSpPr>
          <p:spPr bwMode="auto">
            <a:xfrm>
              <a:off x="11231439" y="3430888"/>
              <a:ext cx="230255" cy="174942"/>
            </a:xfrm>
            <a:custGeom>
              <a:avLst/>
              <a:gdLst>
                <a:gd name="T0" fmla="*/ 89 w 123"/>
                <a:gd name="T1" fmla="*/ 0 h 94"/>
                <a:gd name="T2" fmla="*/ 61 w 123"/>
                <a:gd name="T3" fmla="*/ 15 h 94"/>
                <a:gd name="T4" fmla="*/ 33 w 123"/>
                <a:gd name="T5" fmla="*/ 0 h 94"/>
                <a:gd name="T6" fmla="*/ 0 w 123"/>
                <a:gd name="T7" fmla="*/ 33 h 94"/>
                <a:gd name="T8" fmla="*/ 61 w 123"/>
                <a:gd name="T9" fmla="*/ 94 h 94"/>
                <a:gd name="T10" fmla="*/ 123 w 123"/>
                <a:gd name="T11" fmla="*/ 33 h 94"/>
                <a:gd name="T12" fmla="*/ 89 w 123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4">
                  <a:moveTo>
                    <a:pt x="89" y="0"/>
                  </a:moveTo>
                  <a:cubicBezTo>
                    <a:pt x="78" y="0"/>
                    <a:pt x="67" y="6"/>
                    <a:pt x="61" y="15"/>
                  </a:cubicBezTo>
                  <a:cubicBezTo>
                    <a:pt x="55" y="6"/>
                    <a:pt x="45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70"/>
                    <a:pt x="53" y="85"/>
                    <a:pt x="61" y="94"/>
                  </a:cubicBezTo>
                  <a:cubicBezTo>
                    <a:pt x="71" y="85"/>
                    <a:pt x="123" y="68"/>
                    <a:pt x="123" y="33"/>
                  </a:cubicBezTo>
                  <a:cubicBezTo>
                    <a:pt x="123" y="15"/>
                    <a:pt x="108" y="0"/>
                    <a:pt x="8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37"/>
            <p:cNvSpPr>
              <a:spLocks noChangeArrowheads="1"/>
            </p:cNvSpPr>
            <p:nvPr/>
          </p:nvSpPr>
          <p:spPr bwMode="auto">
            <a:xfrm>
              <a:off x="10976744" y="3455328"/>
              <a:ext cx="128634" cy="126061"/>
            </a:xfrm>
            <a:prstGeom prst="ellipse">
              <a:avLst/>
            </a:prstGeom>
            <a:solidFill>
              <a:srgbClr val="F0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Oval 49"/>
            <p:cNvSpPr>
              <a:spLocks noChangeArrowheads="1"/>
            </p:cNvSpPr>
            <p:nvPr/>
          </p:nvSpPr>
          <p:spPr bwMode="auto">
            <a:xfrm>
              <a:off x="10791511" y="3455328"/>
              <a:ext cx="128634" cy="126061"/>
            </a:xfrm>
            <a:prstGeom prst="ellipse">
              <a:avLst/>
            </a:prstGeom>
            <a:solidFill>
              <a:srgbClr val="F0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6976530" y="3107960"/>
            <a:ext cx="466345" cy="546475"/>
            <a:chOff x="10713045" y="2680954"/>
            <a:chExt cx="830974" cy="973757"/>
          </a:xfrm>
        </p:grpSpPr>
        <p:sp>
          <p:nvSpPr>
            <p:cNvPr id="112" name="Freeform 5"/>
            <p:cNvSpPr>
              <a:spLocks noEditPoints="1"/>
            </p:cNvSpPr>
            <p:nvPr/>
          </p:nvSpPr>
          <p:spPr bwMode="auto">
            <a:xfrm>
              <a:off x="10713045" y="2680954"/>
              <a:ext cx="830974" cy="973757"/>
            </a:xfrm>
            <a:custGeom>
              <a:avLst/>
              <a:gdLst>
                <a:gd name="T0" fmla="*/ 400 w 444"/>
                <a:gd name="T1" fmla="*/ 0 h 521"/>
                <a:gd name="T2" fmla="*/ 44 w 444"/>
                <a:gd name="T3" fmla="*/ 0 h 521"/>
                <a:gd name="T4" fmla="*/ 0 w 444"/>
                <a:gd name="T5" fmla="*/ 44 h 521"/>
                <a:gd name="T6" fmla="*/ 0 w 444"/>
                <a:gd name="T7" fmla="*/ 477 h 521"/>
                <a:gd name="T8" fmla="*/ 44 w 444"/>
                <a:gd name="T9" fmla="*/ 521 h 521"/>
                <a:gd name="T10" fmla="*/ 400 w 444"/>
                <a:gd name="T11" fmla="*/ 521 h 521"/>
                <a:gd name="T12" fmla="*/ 444 w 444"/>
                <a:gd name="T13" fmla="*/ 477 h 521"/>
                <a:gd name="T14" fmla="*/ 444 w 444"/>
                <a:gd name="T15" fmla="*/ 44 h 521"/>
                <a:gd name="T16" fmla="*/ 400 w 444"/>
                <a:gd name="T17" fmla="*/ 0 h 521"/>
                <a:gd name="T18" fmla="*/ 77 w 444"/>
                <a:gd name="T19" fmla="*/ 482 h 521"/>
                <a:gd name="T20" fmla="*/ 42 w 444"/>
                <a:gd name="T21" fmla="*/ 448 h 521"/>
                <a:gd name="T22" fmla="*/ 77 w 444"/>
                <a:gd name="T23" fmla="*/ 414 h 521"/>
                <a:gd name="T24" fmla="*/ 111 w 444"/>
                <a:gd name="T25" fmla="*/ 448 h 521"/>
                <a:gd name="T26" fmla="*/ 77 w 444"/>
                <a:gd name="T27" fmla="*/ 482 h 521"/>
                <a:gd name="T28" fmla="*/ 175 w 444"/>
                <a:gd name="T29" fmla="*/ 482 h 521"/>
                <a:gd name="T30" fmla="*/ 141 w 444"/>
                <a:gd name="T31" fmla="*/ 448 h 521"/>
                <a:gd name="T32" fmla="*/ 175 w 444"/>
                <a:gd name="T33" fmla="*/ 414 h 521"/>
                <a:gd name="T34" fmla="*/ 210 w 444"/>
                <a:gd name="T35" fmla="*/ 448 h 521"/>
                <a:gd name="T36" fmla="*/ 175 w 444"/>
                <a:gd name="T37" fmla="*/ 482 h 521"/>
                <a:gd name="T38" fmla="*/ 338 w 444"/>
                <a:gd name="T39" fmla="*/ 495 h 521"/>
                <a:gd name="T40" fmla="*/ 277 w 444"/>
                <a:gd name="T41" fmla="*/ 434 h 521"/>
                <a:gd name="T42" fmla="*/ 310 w 444"/>
                <a:gd name="T43" fmla="*/ 401 h 521"/>
                <a:gd name="T44" fmla="*/ 338 w 444"/>
                <a:gd name="T45" fmla="*/ 416 h 521"/>
                <a:gd name="T46" fmla="*/ 366 w 444"/>
                <a:gd name="T47" fmla="*/ 401 h 521"/>
                <a:gd name="T48" fmla="*/ 400 w 444"/>
                <a:gd name="T49" fmla="*/ 434 h 521"/>
                <a:gd name="T50" fmla="*/ 338 w 444"/>
                <a:gd name="T51" fmla="*/ 495 h 521"/>
                <a:gd name="T52" fmla="*/ 417 w 444"/>
                <a:gd name="T53" fmla="*/ 69 h 521"/>
                <a:gd name="T54" fmla="*/ 417 w 444"/>
                <a:gd name="T55" fmla="*/ 73 h 521"/>
                <a:gd name="T56" fmla="*/ 417 w 444"/>
                <a:gd name="T57" fmla="*/ 121 h 521"/>
                <a:gd name="T58" fmla="*/ 417 w 444"/>
                <a:gd name="T59" fmla="*/ 125 h 521"/>
                <a:gd name="T60" fmla="*/ 417 w 444"/>
                <a:gd name="T61" fmla="*/ 173 h 521"/>
                <a:gd name="T62" fmla="*/ 417 w 444"/>
                <a:gd name="T63" fmla="*/ 177 h 521"/>
                <a:gd name="T64" fmla="*/ 417 w 444"/>
                <a:gd name="T65" fmla="*/ 189 h 521"/>
                <a:gd name="T66" fmla="*/ 417 w 444"/>
                <a:gd name="T67" fmla="*/ 205 h 521"/>
                <a:gd name="T68" fmla="*/ 417 w 444"/>
                <a:gd name="T69" fmla="*/ 225 h 521"/>
                <a:gd name="T70" fmla="*/ 417 w 444"/>
                <a:gd name="T71" fmla="*/ 229 h 521"/>
                <a:gd name="T72" fmla="*/ 417 w 444"/>
                <a:gd name="T73" fmla="*/ 276 h 521"/>
                <a:gd name="T74" fmla="*/ 417 w 444"/>
                <a:gd name="T75" fmla="*/ 280 h 521"/>
                <a:gd name="T76" fmla="*/ 417 w 444"/>
                <a:gd name="T77" fmla="*/ 328 h 521"/>
                <a:gd name="T78" fmla="*/ 417 w 444"/>
                <a:gd name="T79" fmla="*/ 332 h 521"/>
                <a:gd name="T80" fmla="*/ 417 w 444"/>
                <a:gd name="T81" fmla="*/ 338 h 521"/>
                <a:gd name="T82" fmla="*/ 378 w 444"/>
                <a:gd name="T83" fmla="*/ 376 h 521"/>
                <a:gd name="T84" fmla="*/ 66 w 444"/>
                <a:gd name="T85" fmla="*/ 376 h 521"/>
                <a:gd name="T86" fmla="*/ 27 w 444"/>
                <a:gd name="T87" fmla="*/ 338 h 521"/>
                <a:gd name="T88" fmla="*/ 27 w 444"/>
                <a:gd name="T89" fmla="*/ 332 h 521"/>
                <a:gd name="T90" fmla="*/ 27 w 444"/>
                <a:gd name="T91" fmla="*/ 328 h 521"/>
                <a:gd name="T92" fmla="*/ 27 w 444"/>
                <a:gd name="T93" fmla="*/ 280 h 521"/>
                <a:gd name="T94" fmla="*/ 27 w 444"/>
                <a:gd name="T95" fmla="*/ 276 h 521"/>
                <a:gd name="T96" fmla="*/ 27 w 444"/>
                <a:gd name="T97" fmla="*/ 229 h 521"/>
                <a:gd name="T98" fmla="*/ 27 w 444"/>
                <a:gd name="T99" fmla="*/ 225 h 521"/>
                <a:gd name="T100" fmla="*/ 27 w 444"/>
                <a:gd name="T101" fmla="*/ 209 h 521"/>
                <a:gd name="T102" fmla="*/ 27 w 444"/>
                <a:gd name="T103" fmla="*/ 193 h 521"/>
                <a:gd name="T104" fmla="*/ 27 w 444"/>
                <a:gd name="T105" fmla="*/ 177 h 521"/>
                <a:gd name="T106" fmla="*/ 27 w 444"/>
                <a:gd name="T107" fmla="*/ 173 h 521"/>
                <a:gd name="T108" fmla="*/ 27 w 444"/>
                <a:gd name="T109" fmla="*/ 125 h 521"/>
                <a:gd name="T110" fmla="*/ 27 w 444"/>
                <a:gd name="T111" fmla="*/ 121 h 521"/>
                <a:gd name="T112" fmla="*/ 27 w 444"/>
                <a:gd name="T113" fmla="*/ 73 h 521"/>
                <a:gd name="T114" fmla="*/ 27 w 444"/>
                <a:gd name="T115" fmla="*/ 69 h 521"/>
                <a:gd name="T116" fmla="*/ 27 w 444"/>
                <a:gd name="T117" fmla="*/ 64 h 521"/>
                <a:gd name="T118" fmla="*/ 66 w 444"/>
                <a:gd name="T119" fmla="*/ 25 h 521"/>
                <a:gd name="T120" fmla="*/ 378 w 444"/>
                <a:gd name="T121" fmla="*/ 25 h 521"/>
                <a:gd name="T122" fmla="*/ 417 w 444"/>
                <a:gd name="T123" fmla="*/ 64 h 521"/>
                <a:gd name="T124" fmla="*/ 417 w 444"/>
                <a:gd name="T125" fmla="*/ 69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4" h="521">
                  <a:moveTo>
                    <a:pt x="40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0" y="501"/>
                    <a:pt x="20" y="521"/>
                    <a:pt x="44" y="521"/>
                  </a:cubicBezTo>
                  <a:cubicBezTo>
                    <a:pt x="400" y="521"/>
                    <a:pt x="400" y="521"/>
                    <a:pt x="400" y="521"/>
                  </a:cubicBezTo>
                  <a:cubicBezTo>
                    <a:pt x="424" y="521"/>
                    <a:pt x="444" y="501"/>
                    <a:pt x="444" y="477"/>
                  </a:cubicBezTo>
                  <a:cubicBezTo>
                    <a:pt x="444" y="44"/>
                    <a:pt x="444" y="44"/>
                    <a:pt x="444" y="44"/>
                  </a:cubicBezTo>
                  <a:cubicBezTo>
                    <a:pt x="444" y="20"/>
                    <a:pt x="424" y="0"/>
                    <a:pt x="400" y="0"/>
                  </a:cubicBezTo>
                  <a:close/>
                  <a:moveTo>
                    <a:pt x="77" y="482"/>
                  </a:moveTo>
                  <a:cubicBezTo>
                    <a:pt x="58" y="482"/>
                    <a:pt x="42" y="467"/>
                    <a:pt x="42" y="448"/>
                  </a:cubicBezTo>
                  <a:cubicBezTo>
                    <a:pt x="42" y="429"/>
                    <a:pt x="58" y="414"/>
                    <a:pt x="77" y="414"/>
                  </a:cubicBezTo>
                  <a:cubicBezTo>
                    <a:pt x="96" y="414"/>
                    <a:pt x="111" y="429"/>
                    <a:pt x="111" y="448"/>
                  </a:cubicBezTo>
                  <a:cubicBezTo>
                    <a:pt x="111" y="467"/>
                    <a:pt x="96" y="482"/>
                    <a:pt x="77" y="482"/>
                  </a:cubicBezTo>
                  <a:close/>
                  <a:moveTo>
                    <a:pt x="175" y="482"/>
                  </a:moveTo>
                  <a:cubicBezTo>
                    <a:pt x="156" y="482"/>
                    <a:pt x="141" y="467"/>
                    <a:pt x="141" y="448"/>
                  </a:cubicBezTo>
                  <a:cubicBezTo>
                    <a:pt x="141" y="429"/>
                    <a:pt x="156" y="414"/>
                    <a:pt x="175" y="414"/>
                  </a:cubicBezTo>
                  <a:cubicBezTo>
                    <a:pt x="194" y="414"/>
                    <a:pt x="210" y="429"/>
                    <a:pt x="210" y="448"/>
                  </a:cubicBezTo>
                  <a:cubicBezTo>
                    <a:pt x="210" y="467"/>
                    <a:pt x="194" y="482"/>
                    <a:pt x="175" y="482"/>
                  </a:cubicBezTo>
                  <a:close/>
                  <a:moveTo>
                    <a:pt x="338" y="495"/>
                  </a:moveTo>
                  <a:cubicBezTo>
                    <a:pt x="330" y="486"/>
                    <a:pt x="277" y="471"/>
                    <a:pt x="277" y="434"/>
                  </a:cubicBezTo>
                  <a:cubicBezTo>
                    <a:pt x="277" y="416"/>
                    <a:pt x="292" y="401"/>
                    <a:pt x="310" y="401"/>
                  </a:cubicBezTo>
                  <a:cubicBezTo>
                    <a:pt x="322" y="401"/>
                    <a:pt x="332" y="407"/>
                    <a:pt x="338" y="416"/>
                  </a:cubicBezTo>
                  <a:cubicBezTo>
                    <a:pt x="344" y="407"/>
                    <a:pt x="355" y="401"/>
                    <a:pt x="366" y="401"/>
                  </a:cubicBezTo>
                  <a:cubicBezTo>
                    <a:pt x="385" y="401"/>
                    <a:pt x="400" y="416"/>
                    <a:pt x="400" y="434"/>
                  </a:cubicBezTo>
                  <a:cubicBezTo>
                    <a:pt x="400" y="469"/>
                    <a:pt x="348" y="486"/>
                    <a:pt x="338" y="495"/>
                  </a:cubicBezTo>
                  <a:close/>
                  <a:moveTo>
                    <a:pt x="417" y="69"/>
                  </a:moveTo>
                  <a:cubicBezTo>
                    <a:pt x="417" y="73"/>
                    <a:pt x="417" y="73"/>
                    <a:pt x="417" y="73"/>
                  </a:cubicBezTo>
                  <a:cubicBezTo>
                    <a:pt x="417" y="121"/>
                    <a:pt x="417" y="121"/>
                    <a:pt x="417" y="121"/>
                  </a:cubicBezTo>
                  <a:cubicBezTo>
                    <a:pt x="417" y="125"/>
                    <a:pt x="417" y="125"/>
                    <a:pt x="417" y="125"/>
                  </a:cubicBezTo>
                  <a:cubicBezTo>
                    <a:pt x="417" y="173"/>
                    <a:pt x="417" y="173"/>
                    <a:pt x="417" y="173"/>
                  </a:cubicBezTo>
                  <a:cubicBezTo>
                    <a:pt x="417" y="177"/>
                    <a:pt x="417" y="177"/>
                    <a:pt x="417" y="177"/>
                  </a:cubicBezTo>
                  <a:cubicBezTo>
                    <a:pt x="417" y="189"/>
                    <a:pt x="417" y="189"/>
                    <a:pt x="417" y="189"/>
                  </a:cubicBezTo>
                  <a:cubicBezTo>
                    <a:pt x="417" y="205"/>
                    <a:pt x="417" y="205"/>
                    <a:pt x="417" y="205"/>
                  </a:cubicBezTo>
                  <a:cubicBezTo>
                    <a:pt x="417" y="225"/>
                    <a:pt x="417" y="225"/>
                    <a:pt x="417" y="225"/>
                  </a:cubicBezTo>
                  <a:cubicBezTo>
                    <a:pt x="417" y="229"/>
                    <a:pt x="417" y="229"/>
                    <a:pt x="417" y="229"/>
                  </a:cubicBezTo>
                  <a:cubicBezTo>
                    <a:pt x="417" y="276"/>
                    <a:pt x="417" y="276"/>
                    <a:pt x="417" y="276"/>
                  </a:cubicBezTo>
                  <a:cubicBezTo>
                    <a:pt x="417" y="280"/>
                    <a:pt x="417" y="280"/>
                    <a:pt x="417" y="280"/>
                  </a:cubicBezTo>
                  <a:cubicBezTo>
                    <a:pt x="417" y="328"/>
                    <a:pt x="417" y="328"/>
                    <a:pt x="417" y="328"/>
                  </a:cubicBezTo>
                  <a:cubicBezTo>
                    <a:pt x="417" y="332"/>
                    <a:pt x="417" y="332"/>
                    <a:pt x="417" y="332"/>
                  </a:cubicBezTo>
                  <a:cubicBezTo>
                    <a:pt x="417" y="338"/>
                    <a:pt x="417" y="338"/>
                    <a:pt x="417" y="338"/>
                  </a:cubicBezTo>
                  <a:cubicBezTo>
                    <a:pt x="417" y="359"/>
                    <a:pt x="399" y="376"/>
                    <a:pt x="378" y="376"/>
                  </a:cubicBezTo>
                  <a:cubicBezTo>
                    <a:pt x="66" y="376"/>
                    <a:pt x="66" y="376"/>
                    <a:pt x="66" y="376"/>
                  </a:cubicBezTo>
                  <a:cubicBezTo>
                    <a:pt x="45" y="376"/>
                    <a:pt x="27" y="359"/>
                    <a:pt x="27" y="338"/>
                  </a:cubicBezTo>
                  <a:cubicBezTo>
                    <a:pt x="27" y="332"/>
                    <a:pt x="27" y="332"/>
                    <a:pt x="27" y="332"/>
                  </a:cubicBezTo>
                  <a:cubicBezTo>
                    <a:pt x="27" y="328"/>
                    <a:pt x="27" y="328"/>
                    <a:pt x="27" y="328"/>
                  </a:cubicBezTo>
                  <a:cubicBezTo>
                    <a:pt x="27" y="280"/>
                    <a:pt x="27" y="280"/>
                    <a:pt x="27" y="280"/>
                  </a:cubicBezTo>
                  <a:cubicBezTo>
                    <a:pt x="27" y="276"/>
                    <a:pt x="27" y="276"/>
                    <a:pt x="27" y="276"/>
                  </a:cubicBezTo>
                  <a:cubicBezTo>
                    <a:pt x="27" y="229"/>
                    <a:pt x="27" y="229"/>
                    <a:pt x="27" y="229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177"/>
                    <a:pt x="27" y="177"/>
                    <a:pt x="27" y="177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7" y="121"/>
                    <a:pt x="27" y="121"/>
                    <a:pt x="27" y="121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42"/>
                    <a:pt x="45" y="25"/>
                    <a:pt x="66" y="25"/>
                  </a:cubicBezTo>
                  <a:cubicBezTo>
                    <a:pt x="378" y="25"/>
                    <a:pt x="378" y="25"/>
                    <a:pt x="378" y="25"/>
                  </a:cubicBezTo>
                  <a:cubicBezTo>
                    <a:pt x="399" y="25"/>
                    <a:pt x="417" y="42"/>
                    <a:pt x="417" y="64"/>
                  </a:cubicBezTo>
                  <a:lnTo>
                    <a:pt x="417" y="69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3" name="Freeform 13"/>
            <p:cNvSpPr>
              <a:spLocks/>
            </p:cNvSpPr>
            <p:nvPr/>
          </p:nvSpPr>
          <p:spPr bwMode="auto">
            <a:xfrm>
              <a:off x="10763212" y="2831455"/>
              <a:ext cx="729354" cy="436068"/>
            </a:xfrm>
            <a:custGeom>
              <a:avLst/>
              <a:gdLst>
                <a:gd name="T0" fmla="*/ 369 w 390"/>
                <a:gd name="T1" fmla="*/ 93 h 234"/>
                <a:gd name="T2" fmla="*/ 362 w 390"/>
                <a:gd name="T3" fmla="*/ 41 h 234"/>
                <a:gd name="T4" fmla="*/ 350 w 390"/>
                <a:gd name="T5" fmla="*/ 0 h 234"/>
                <a:gd name="T6" fmla="*/ 336 w 390"/>
                <a:gd name="T7" fmla="*/ 41 h 234"/>
                <a:gd name="T8" fmla="*/ 327 w 390"/>
                <a:gd name="T9" fmla="*/ 93 h 234"/>
                <a:gd name="T10" fmla="*/ 318 w 390"/>
                <a:gd name="T11" fmla="*/ 145 h 234"/>
                <a:gd name="T12" fmla="*/ 310 w 390"/>
                <a:gd name="T13" fmla="*/ 192 h 234"/>
                <a:gd name="T14" fmla="*/ 295 w 390"/>
                <a:gd name="T15" fmla="*/ 145 h 234"/>
                <a:gd name="T16" fmla="*/ 278 w 390"/>
                <a:gd name="T17" fmla="*/ 109 h 234"/>
                <a:gd name="T18" fmla="*/ 219 w 390"/>
                <a:gd name="T19" fmla="*/ 114 h 234"/>
                <a:gd name="T20" fmla="*/ 203 w 390"/>
                <a:gd name="T21" fmla="*/ 97 h 234"/>
                <a:gd name="T22" fmla="*/ 197 w 390"/>
                <a:gd name="T23" fmla="*/ 69 h 234"/>
                <a:gd name="T24" fmla="*/ 182 w 390"/>
                <a:gd name="T25" fmla="*/ 67 h 234"/>
                <a:gd name="T26" fmla="*/ 167 w 390"/>
                <a:gd name="T27" fmla="*/ 97 h 234"/>
                <a:gd name="T28" fmla="*/ 129 w 390"/>
                <a:gd name="T29" fmla="*/ 109 h 234"/>
                <a:gd name="T30" fmla="*/ 116 w 390"/>
                <a:gd name="T31" fmla="*/ 145 h 234"/>
                <a:gd name="T32" fmla="*/ 110 w 390"/>
                <a:gd name="T33" fmla="*/ 172 h 234"/>
                <a:gd name="T34" fmla="*/ 107 w 390"/>
                <a:gd name="T35" fmla="*/ 145 h 234"/>
                <a:gd name="T36" fmla="*/ 102 w 390"/>
                <a:gd name="T37" fmla="*/ 93 h 234"/>
                <a:gd name="T38" fmla="*/ 96 w 390"/>
                <a:gd name="T39" fmla="*/ 41 h 234"/>
                <a:gd name="T40" fmla="*/ 85 w 390"/>
                <a:gd name="T41" fmla="*/ 0 h 234"/>
                <a:gd name="T42" fmla="*/ 77 w 390"/>
                <a:gd name="T43" fmla="*/ 5 h 234"/>
                <a:gd name="T44" fmla="*/ 62 w 390"/>
                <a:gd name="T45" fmla="*/ 45 h 234"/>
                <a:gd name="T46" fmla="*/ 42 w 390"/>
                <a:gd name="T47" fmla="*/ 97 h 234"/>
                <a:gd name="T48" fmla="*/ 0 w 390"/>
                <a:gd name="T49" fmla="*/ 113 h 234"/>
                <a:gd name="T50" fmla="*/ 42 w 390"/>
                <a:gd name="T51" fmla="*/ 129 h 234"/>
                <a:gd name="T52" fmla="*/ 59 w 390"/>
                <a:gd name="T53" fmla="*/ 97 h 234"/>
                <a:gd name="T54" fmla="*/ 79 w 390"/>
                <a:gd name="T55" fmla="*/ 45 h 234"/>
                <a:gd name="T56" fmla="*/ 80 w 390"/>
                <a:gd name="T57" fmla="*/ 45 h 234"/>
                <a:gd name="T58" fmla="*/ 86 w 390"/>
                <a:gd name="T59" fmla="*/ 97 h 234"/>
                <a:gd name="T60" fmla="*/ 92 w 390"/>
                <a:gd name="T61" fmla="*/ 149 h 234"/>
                <a:gd name="T62" fmla="*/ 97 w 390"/>
                <a:gd name="T63" fmla="*/ 200 h 234"/>
                <a:gd name="T64" fmla="*/ 108 w 390"/>
                <a:gd name="T65" fmla="*/ 234 h 234"/>
                <a:gd name="T66" fmla="*/ 121 w 390"/>
                <a:gd name="T67" fmla="*/ 200 h 234"/>
                <a:gd name="T68" fmla="*/ 131 w 390"/>
                <a:gd name="T69" fmla="*/ 149 h 234"/>
                <a:gd name="T70" fmla="*/ 136 w 390"/>
                <a:gd name="T71" fmla="*/ 125 h 234"/>
                <a:gd name="T72" fmla="*/ 173 w 390"/>
                <a:gd name="T73" fmla="*/ 121 h 234"/>
                <a:gd name="T74" fmla="*/ 186 w 390"/>
                <a:gd name="T75" fmla="*/ 95 h 234"/>
                <a:gd name="T76" fmla="*/ 196 w 390"/>
                <a:gd name="T77" fmla="*/ 145 h 234"/>
                <a:gd name="T78" fmla="*/ 200 w 390"/>
                <a:gd name="T79" fmla="*/ 166 h 234"/>
                <a:gd name="T80" fmla="*/ 216 w 390"/>
                <a:gd name="T81" fmla="*/ 167 h 234"/>
                <a:gd name="T82" fmla="*/ 224 w 390"/>
                <a:gd name="T83" fmla="*/ 145 h 234"/>
                <a:gd name="T84" fmla="*/ 272 w 390"/>
                <a:gd name="T85" fmla="*/ 125 h 234"/>
                <a:gd name="T86" fmla="*/ 280 w 390"/>
                <a:gd name="T87" fmla="*/ 149 h 234"/>
                <a:gd name="T88" fmla="*/ 296 w 390"/>
                <a:gd name="T89" fmla="*/ 200 h 234"/>
                <a:gd name="T90" fmla="*/ 312 w 390"/>
                <a:gd name="T91" fmla="*/ 234 h 234"/>
                <a:gd name="T92" fmla="*/ 320 w 390"/>
                <a:gd name="T93" fmla="*/ 227 h 234"/>
                <a:gd name="T94" fmla="*/ 326 w 390"/>
                <a:gd name="T95" fmla="*/ 196 h 234"/>
                <a:gd name="T96" fmla="*/ 335 w 390"/>
                <a:gd name="T97" fmla="*/ 145 h 234"/>
                <a:gd name="T98" fmla="*/ 344 w 390"/>
                <a:gd name="T99" fmla="*/ 93 h 234"/>
                <a:gd name="T100" fmla="*/ 353 w 390"/>
                <a:gd name="T101" fmla="*/ 93 h 234"/>
                <a:gd name="T102" fmla="*/ 356 w 390"/>
                <a:gd name="T103" fmla="*/ 118 h 234"/>
                <a:gd name="T104" fmla="*/ 390 w 390"/>
                <a:gd name="T105" fmla="*/ 125 h 234"/>
                <a:gd name="T106" fmla="*/ 371 w 390"/>
                <a:gd name="T107" fmla="*/ 10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90" h="234">
                  <a:moveTo>
                    <a:pt x="370" y="97"/>
                  </a:moveTo>
                  <a:cubicBezTo>
                    <a:pt x="369" y="93"/>
                    <a:pt x="369" y="93"/>
                    <a:pt x="369" y="93"/>
                  </a:cubicBezTo>
                  <a:cubicBezTo>
                    <a:pt x="363" y="45"/>
                    <a:pt x="363" y="45"/>
                    <a:pt x="363" y="45"/>
                  </a:cubicBezTo>
                  <a:cubicBezTo>
                    <a:pt x="362" y="41"/>
                    <a:pt x="362" y="41"/>
                    <a:pt x="362" y="41"/>
                  </a:cubicBezTo>
                  <a:cubicBezTo>
                    <a:pt x="358" y="7"/>
                    <a:pt x="358" y="7"/>
                    <a:pt x="358" y="7"/>
                  </a:cubicBezTo>
                  <a:cubicBezTo>
                    <a:pt x="358" y="3"/>
                    <a:pt x="354" y="0"/>
                    <a:pt x="350" y="0"/>
                  </a:cubicBezTo>
                  <a:cubicBezTo>
                    <a:pt x="346" y="0"/>
                    <a:pt x="343" y="3"/>
                    <a:pt x="342" y="7"/>
                  </a:cubicBezTo>
                  <a:cubicBezTo>
                    <a:pt x="336" y="41"/>
                    <a:pt x="336" y="41"/>
                    <a:pt x="336" y="41"/>
                  </a:cubicBezTo>
                  <a:cubicBezTo>
                    <a:pt x="336" y="45"/>
                    <a:pt x="336" y="45"/>
                    <a:pt x="336" y="45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27" y="97"/>
                    <a:pt x="327" y="97"/>
                    <a:pt x="327" y="97"/>
                  </a:cubicBezTo>
                  <a:cubicBezTo>
                    <a:pt x="318" y="145"/>
                    <a:pt x="318" y="145"/>
                    <a:pt x="318" y="145"/>
                  </a:cubicBezTo>
                  <a:cubicBezTo>
                    <a:pt x="318" y="149"/>
                    <a:pt x="318" y="149"/>
                    <a:pt x="318" y="149"/>
                  </a:cubicBezTo>
                  <a:cubicBezTo>
                    <a:pt x="310" y="192"/>
                    <a:pt x="310" y="192"/>
                    <a:pt x="310" y="192"/>
                  </a:cubicBezTo>
                  <a:cubicBezTo>
                    <a:pt x="296" y="149"/>
                    <a:pt x="296" y="149"/>
                    <a:pt x="296" y="149"/>
                  </a:cubicBezTo>
                  <a:cubicBezTo>
                    <a:pt x="295" y="145"/>
                    <a:pt x="295" y="145"/>
                    <a:pt x="295" y="145"/>
                  </a:cubicBezTo>
                  <a:cubicBezTo>
                    <a:pt x="286" y="114"/>
                    <a:pt x="286" y="114"/>
                    <a:pt x="286" y="114"/>
                  </a:cubicBezTo>
                  <a:cubicBezTo>
                    <a:pt x="285" y="111"/>
                    <a:pt x="282" y="109"/>
                    <a:pt x="278" y="109"/>
                  </a:cubicBezTo>
                  <a:cubicBezTo>
                    <a:pt x="226" y="109"/>
                    <a:pt x="226" y="109"/>
                    <a:pt x="226" y="109"/>
                  </a:cubicBezTo>
                  <a:cubicBezTo>
                    <a:pt x="223" y="109"/>
                    <a:pt x="220" y="111"/>
                    <a:pt x="219" y="114"/>
                  </a:cubicBezTo>
                  <a:cubicBezTo>
                    <a:pt x="210" y="135"/>
                    <a:pt x="210" y="135"/>
                    <a:pt x="210" y="135"/>
                  </a:cubicBezTo>
                  <a:cubicBezTo>
                    <a:pt x="203" y="97"/>
                    <a:pt x="203" y="97"/>
                    <a:pt x="203" y="97"/>
                  </a:cubicBezTo>
                  <a:cubicBezTo>
                    <a:pt x="202" y="93"/>
                    <a:pt x="202" y="93"/>
                    <a:pt x="202" y="93"/>
                  </a:cubicBezTo>
                  <a:cubicBezTo>
                    <a:pt x="197" y="69"/>
                    <a:pt x="197" y="69"/>
                    <a:pt x="197" y="69"/>
                  </a:cubicBezTo>
                  <a:cubicBezTo>
                    <a:pt x="197" y="66"/>
                    <a:pt x="194" y="63"/>
                    <a:pt x="191" y="63"/>
                  </a:cubicBezTo>
                  <a:cubicBezTo>
                    <a:pt x="187" y="62"/>
                    <a:pt x="184" y="64"/>
                    <a:pt x="182" y="67"/>
                  </a:cubicBezTo>
                  <a:cubicBezTo>
                    <a:pt x="169" y="93"/>
                    <a:pt x="169" y="93"/>
                    <a:pt x="169" y="93"/>
                  </a:cubicBezTo>
                  <a:cubicBezTo>
                    <a:pt x="167" y="97"/>
                    <a:pt x="167" y="97"/>
                    <a:pt x="167" y="97"/>
                  </a:cubicBezTo>
                  <a:cubicBezTo>
                    <a:pt x="161" y="109"/>
                    <a:pt x="161" y="109"/>
                    <a:pt x="161" y="109"/>
                  </a:cubicBezTo>
                  <a:cubicBezTo>
                    <a:pt x="129" y="109"/>
                    <a:pt x="129" y="109"/>
                    <a:pt x="129" y="109"/>
                  </a:cubicBezTo>
                  <a:cubicBezTo>
                    <a:pt x="125" y="109"/>
                    <a:pt x="122" y="112"/>
                    <a:pt x="121" y="11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5" y="149"/>
                    <a:pt x="115" y="149"/>
                    <a:pt x="115" y="149"/>
                  </a:cubicBezTo>
                  <a:cubicBezTo>
                    <a:pt x="110" y="172"/>
                    <a:pt x="110" y="172"/>
                    <a:pt x="110" y="172"/>
                  </a:cubicBezTo>
                  <a:cubicBezTo>
                    <a:pt x="108" y="149"/>
                    <a:pt x="108" y="149"/>
                    <a:pt x="108" y="149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2" y="97"/>
                    <a:pt x="102" y="97"/>
                    <a:pt x="102" y="97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2" y="4"/>
                    <a:pt x="89" y="1"/>
                    <a:pt x="85" y="0"/>
                  </a:cubicBezTo>
                  <a:cubicBezTo>
                    <a:pt x="85" y="0"/>
                    <a:pt x="85" y="0"/>
                    <a:pt x="84" y="0"/>
                  </a:cubicBezTo>
                  <a:cubicBezTo>
                    <a:pt x="81" y="0"/>
                    <a:pt x="78" y="2"/>
                    <a:pt x="77" y="5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5"/>
                    <a:pt x="62" y="45"/>
                    <a:pt x="62" y="45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36" y="113"/>
                    <a:pt x="36" y="113"/>
                    <a:pt x="36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5" y="129"/>
                    <a:pt x="48" y="127"/>
                    <a:pt x="49" y="123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6" y="93"/>
                    <a:pt x="86" y="93"/>
                    <a:pt x="86" y="93"/>
                  </a:cubicBezTo>
                  <a:cubicBezTo>
                    <a:pt x="86" y="97"/>
                    <a:pt x="86" y="97"/>
                    <a:pt x="86" y="97"/>
                  </a:cubicBezTo>
                  <a:cubicBezTo>
                    <a:pt x="91" y="145"/>
                    <a:pt x="91" y="145"/>
                    <a:pt x="91" y="145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97" y="200"/>
                    <a:pt x="97" y="200"/>
                    <a:pt x="97" y="200"/>
                  </a:cubicBezTo>
                  <a:cubicBezTo>
                    <a:pt x="100" y="226"/>
                    <a:pt x="100" y="226"/>
                    <a:pt x="100" y="226"/>
                  </a:cubicBezTo>
                  <a:cubicBezTo>
                    <a:pt x="100" y="230"/>
                    <a:pt x="104" y="233"/>
                    <a:pt x="108" y="234"/>
                  </a:cubicBezTo>
                  <a:cubicBezTo>
                    <a:pt x="112" y="234"/>
                    <a:pt x="115" y="231"/>
                    <a:pt x="116" y="227"/>
                  </a:cubicBezTo>
                  <a:cubicBezTo>
                    <a:pt x="121" y="200"/>
                    <a:pt x="121" y="200"/>
                    <a:pt x="121" y="200"/>
                  </a:cubicBezTo>
                  <a:cubicBezTo>
                    <a:pt x="122" y="196"/>
                    <a:pt x="122" y="196"/>
                    <a:pt x="122" y="196"/>
                  </a:cubicBezTo>
                  <a:cubicBezTo>
                    <a:pt x="131" y="149"/>
                    <a:pt x="131" y="149"/>
                    <a:pt x="131" y="149"/>
                  </a:cubicBezTo>
                  <a:cubicBezTo>
                    <a:pt x="132" y="145"/>
                    <a:pt x="132" y="145"/>
                    <a:pt x="132" y="145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9" y="125"/>
                    <a:pt x="172" y="123"/>
                    <a:pt x="173" y="121"/>
                  </a:cubicBezTo>
                  <a:cubicBezTo>
                    <a:pt x="185" y="97"/>
                    <a:pt x="185" y="97"/>
                    <a:pt x="185" y="97"/>
                  </a:cubicBezTo>
                  <a:cubicBezTo>
                    <a:pt x="186" y="95"/>
                    <a:pt x="186" y="95"/>
                    <a:pt x="186" y="95"/>
                  </a:cubicBezTo>
                  <a:cubicBezTo>
                    <a:pt x="186" y="97"/>
                    <a:pt x="186" y="97"/>
                    <a:pt x="186" y="97"/>
                  </a:cubicBezTo>
                  <a:cubicBezTo>
                    <a:pt x="196" y="145"/>
                    <a:pt x="196" y="145"/>
                    <a:pt x="196" y="145"/>
                  </a:cubicBezTo>
                  <a:cubicBezTo>
                    <a:pt x="197" y="149"/>
                    <a:pt x="197" y="149"/>
                    <a:pt x="197" y="149"/>
                  </a:cubicBezTo>
                  <a:cubicBezTo>
                    <a:pt x="200" y="166"/>
                    <a:pt x="200" y="166"/>
                    <a:pt x="200" y="166"/>
                  </a:cubicBezTo>
                  <a:cubicBezTo>
                    <a:pt x="201" y="169"/>
                    <a:pt x="204" y="172"/>
                    <a:pt x="207" y="172"/>
                  </a:cubicBezTo>
                  <a:cubicBezTo>
                    <a:pt x="211" y="172"/>
                    <a:pt x="214" y="170"/>
                    <a:pt x="216" y="167"/>
                  </a:cubicBezTo>
                  <a:cubicBezTo>
                    <a:pt x="223" y="149"/>
                    <a:pt x="223" y="149"/>
                    <a:pt x="223" y="149"/>
                  </a:cubicBezTo>
                  <a:cubicBezTo>
                    <a:pt x="224" y="145"/>
                    <a:pt x="224" y="145"/>
                    <a:pt x="224" y="145"/>
                  </a:cubicBezTo>
                  <a:cubicBezTo>
                    <a:pt x="232" y="125"/>
                    <a:pt x="232" y="125"/>
                    <a:pt x="232" y="125"/>
                  </a:cubicBezTo>
                  <a:cubicBezTo>
                    <a:pt x="272" y="125"/>
                    <a:pt x="272" y="125"/>
                    <a:pt x="272" y="125"/>
                  </a:cubicBezTo>
                  <a:cubicBezTo>
                    <a:pt x="278" y="145"/>
                    <a:pt x="278" y="145"/>
                    <a:pt x="278" y="145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95" y="196"/>
                    <a:pt x="295" y="196"/>
                    <a:pt x="295" y="196"/>
                  </a:cubicBezTo>
                  <a:cubicBezTo>
                    <a:pt x="296" y="200"/>
                    <a:pt x="296" y="200"/>
                    <a:pt x="296" y="200"/>
                  </a:cubicBezTo>
                  <a:cubicBezTo>
                    <a:pt x="305" y="228"/>
                    <a:pt x="305" y="228"/>
                    <a:pt x="305" y="228"/>
                  </a:cubicBezTo>
                  <a:cubicBezTo>
                    <a:pt x="306" y="231"/>
                    <a:pt x="309" y="234"/>
                    <a:pt x="312" y="234"/>
                  </a:cubicBezTo>
                  <a:cubicBezTo>
                    <a:pt x="312" y="234"/>
                    <a:pt x="313" y="234"/>
                    <a:pt x="313" y="234"/>
                  </a:cubicBezTo>
                  <a:cubicBezTo>
                    <a:pt x="317" y="233"/>
                    <a:pt x="320" y="231"/>
                    <a:pt x="320" y="227"/>
                  </a:cubicBezTo>
                  <a:cubicBezTo>
                    <a:pt x="325" y="200"/>
                    <a:pt x="325" y="200"/>
                    <a:pt x="325" y="200"/>
                  </a:cubicBezTo>
                  <a:cubicBezTo>
                    <a:pt x="326" y="196"/>
                    <a:pt x="326" y="196"/>
                    <a:pt x="326" y="196"/>
                  </a:cubicBezTo>
                  <a:cubicBezTo>
                    <a:pt x="334" y="149"/>
                    <a:pt x="334" y="149"/>
                    <a:pt x="334" y="149"/>
                  </a:cubicBezTo>
                  <a:cubicBezTo>
                    <a:pt x="335" y="145"/>
                    <a:pt x="335" y="145"/>
                    <a:pt x="335" y="145"/>
                  </a:cubicBezTo>
                  <a:cubicBezTo>
                    <a:pt x="343" y="97"/>
                    <a:pt x="343" y="97"/>
                    <a:pt x="343" y="97"/>
                  </a:cubicBezTo>
                  <a:cubicBezTo>
                    <a:pt x="344" y="93"/>
                    <a:pt x="344" y="93"/>
                    <a:pt x="344" y="93"/>
                  </a:cubicBezTo>
                  <a:cubicBezTo>
                    <a:pt x="349" y="61"/>
                    <a:pt x="349" y="61"/>
                    <a:pt x="349" y="61"/>
                  </a:cubicBezTo>
                  <a:cubicBezTo>
                    <a:pt x="353" y="93"/>
                    <a:pt x="353" y="93"/>
                    <a:pt x="353" y="93"/>
                  </a:cubicBezTo>
                  <a:cubicBezTo>
                    <a:pt x="354" y="97"/>
                    <a:pt x="354" y="97"/>
                    <a:pt x="354" y="97"/>
                  </a:cubicBezTo>
                  <a:cubicBezTo>
                    <a:pt x="356" y="118"/>
                    <a:pt x="356" y="118"/>
                    <a:pt x="356" y="118"/>
                  </a:cubicBezTo>
                  <a:cubicBezTo>
                    <a:pt x="357" y="122"/>
                    <a:pt x="360" y="125"/>
                    <a:pt x="364" y="125"/>
                  </a:cubicBezTo>
                  <a:cubicBezTo>
                    <a:pt x="390" y="125"/>
                    <a:pt x="390" y="125"/>
                    <a:pt x="390" y="125"/>
                  </a:cubicBezTo>
                  <a:cubicBezTo>
                    <a:pt x="390" y="109"/>
                    <a:pt x="390" y="109"/>
                    <a:pt x="390" y="109"/>
                  </a:cubicBezTo>
                  <a:cubicBezTo>
                    <a:pt x="371" y="109"/>
                    <a:pt x="371" y="109"/>
                    <a:pt x="371" y="109"/>
                  </a:cubicBezTo>
                  <a:lnTo>
                    <a:pt x="370" y="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20"/>
            <p:cNvSpPr>
              <a:spLocks/>
            </p:cNvSpPr>
            <p:nvPr/>
          </p:nvSpPr>
          <p:spPr bwMode="auto">
            <a:xfrm>
              <a:off x="11231439" y="3430888"/>
              <a:ext cx="230255" cy="174942"/>
            </a:xfrm>
            <a:custGeom>
              <a:avLst/>
              <a:gdLst>
                <a:gd name="T0" fmla="*/ 89 w 123"/>
                <a:gd name="T1" fmla="*/ 0 h 94"/>
                <a:gd name="T2" fmla="*/ 61 w 123"/>
                <a:gd name="T3" fmla="*/ 15 h 94"/>
                <a:gd name="T4" fmla="*/ 33 w 123"/>
                <a:gd name="T5" fmla="*/ 0 h 94"/>
                <a:gd name="T6" fmla="*/ 0 w 123"/>
                <a:gd name="T7" fmla="*/ 33 h 94"/>
                <a:gd name="T8" fmla="*/ 61 w 123"/>
                <a:gd name="T9" fmla="*/ 94 h 94"/>
                <a:gd name="T10" fmla="*/ 123 w 123"/>
                <a:gd name="T11" fmla="*/ 33 h 94"/>
                <a:gd name="T12" fmla="*/ 89 w 123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4">
                  <a:moveTo>
                    <a:pt x="89" y="0"/>
                  </a:moveTo>
                  <a:cubicBezTo>
                    <a:pt x="78" y="0"/>
                    <a:pt x="67" y="6"/>
                    <a:pt x="61" y="15"/>
                  </a:cubicBezTo>
                  <a:cubicBezTo>
                    <a:pt x="55" y="6"/>
                    <a:pt x="45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70"/>
                    <a:pt x="53" y="85"/>
                    <a:pt x="61" y="94"/>
                  </a:cubicBezTo>
                  <a:cubicBezTo>
                    <a:pt x="71" y="85"/>
                    <a:pt x="123" y="68"/>
                    <a:pt x="123" y="33"/>
                  </a:cubicBezTo>
                  <a:cubicBezTo>
                    <a:pt x="123" y="15"/>
                    <a:pt x="108" y="0"/>
                    <a:pt x="8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37"/>
            <p:cNvSpPr>
              <a:spLocks noChangeArrowheads="1"/>
            </p:cNvSpPr>
            <p:nvPr/>
          </p:nvSpPr>
          <p:spPr bwMode="auto">
            <a:xfrm>
              <a:off x="10976744" y="3455328"/>
              <a:ext cx="128634" cy="126061"/>
            </a:xfrm>
            <a:prstGeom prst="ellipse">
              <a:avLst/>
            </a:prstGeom>
            <a:solidFill>
              <a:srgbClr val="F0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49"/>
            <p:cNvSpPr>
              <a:spLocks noChangeArrowheads="1"/>
            </p:cNvSpPr>
            <p:nvPr/>
          </p:nvSpPr>
          <p:spPr bwMode="auto">
            <a:xfrm>
              <a:off x="10791511" y="3455328"/>
              <a:ext cx="128634" cy="126061"/>
            </a:xfrm>
            <a:prstGeom prst="ellipse">
              <a:avLst/>
            </a:prstGeom>
            <a:solidFill>
              <a:srgbClr val="F0CA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25" name="矩形 124"/>
          <p:cNvSpPr/>
          <p:nvPr/>
        </p:nvSpPr>
        <p:spPr>
          <a:xfrm>
            <a:off x="8182357" y="2834533"/>
            <a:ext cx="591393" cy="2104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矩形 125"/>
          <p:cNvSpPr/>
          <p:nvPr/>
        </p:nvSpPr>
        <p:spPr>
          <a:xfrm>
            <a:off x="8910425" y="4263015"/>
            <a:ext cx="361870" cy="6763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0" name="组合 159"/>
          <p:cNvGrpSpPr/>
          <p:nvPr/>
        </p:nvGrpSpPr>
        <p:grpSpPr>
          <a:xfrm>
            <a:off x="8802013" y="3820852"/>
            <a:ext cx="578693" cy="543869"/>
            <a:chOff x="8724901" y="2424113"/>
            <a:chExt cx="896937" cy="842962"/>
          </a:xfrm>
        </p:grpSpPr>
        <p:sp>
          <p:nvSpPr>
            <p:cNvPr id="161" name="Freeform 36"/>
            <p:cNvSpPr>
              <a:spLocks/>
            </p:cNvSpPr>
            <p:nvPr/>
          </p:nvSpPr>
          <p:spPr bwMode="auto">
            <a:xfrm>
              <a:off x="9227174" y="3008969"/>
              <a:ext cx="1287" cy="257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48"/>
            <p:cNvSpPr>
              <a:spLocks/>
            </p:cNvSpPr>
            <p:nvPr/>
          </p:nvSpPr>
          <p:spPr bwMode="auto">
            <a:xfrm>
              <a:off x="9029078" y="2909922"/>
              <a:ext cx="1287" cy="5145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AutoShape 55"/>
            <p:cNvSpPr>
              <a:spLocks noChangeAspect="1" noChangeArrowheads="1" noTextEdit="1"/>
            </p:cNvSpPr>
            <p:nvPr/>
          </p:nvSpPr>
          <p:spPr bwMode="auto">
            <a:xfrm>
              <a:off x="8726488" y="2424113"/>
              <a:ext cx="895350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64" name="Rectangle 57"/>
            <p:cNvSpPr>
              <a:spLocks noChangeArrowheads="1"/>
            </p:cNvSpPr>
            <p:nvPr/>
          </p:nvSpPr>
          <p:spPr bwMode="auto">
            <a:xfrm>
              <a:off x="8766176" y="2728913"/>
              <a:ext cx="815975" cy="503237"/>
            </a:xfrm>
            <a:prstGeom prst="rect">
              <a:avLst/>
            </a:prstGeom>
            <a:solidFill>
              <a:srgbClr val="FDB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65" name="Rectangle 58"/>
            <p:cNvSpPr>
              <a:spLocks noChangeArrowheads="1"/>
            </p:cNvSpPr>
            <p:nvPr/>
          </p:nvSpPr>
          <p:spPr bwMode="auto">
            <a:xfrm>
              <a:off x="8724901" y="3208338"/>
              <a:ext cx="895350" cy="58737"/>
            </a:xfrm>
            <a:prstGeom prst="rect">
              <a:avLst/>
            </a:prstGeom>
            <a:solidFill>
              <a:srgbClr val="9F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66" name="Rectangle 60"/>
            <p:cNvSpPr>
              <a:spLocks noChangeArrowheads="1"/>
            </p:cNvSpPr>
            <p:nvPr/>
          </p:nvSpPr>
          <p:spPr bwMode="auto">
            <a:xfrm>
              <a:off x="8929688" y="2424113"/>
              <a:ext cx="95250" cy="160337"/>
            </a:xfrm>
            <a:prstGeom prst="rect">
              <a:avLst/>
            </a:prstGeom>
            <a:solidFill>
              <a:srgbClr val="794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67" name="Freeform 72"/>
            <p:cNvSpPr>
              <a:spLocks/>
            </p:cNvSpPr>
            <p:nvPr/>
          </p:nvSpPr>
          <p:spPr bwMode="auto">
            <a:xfrm>
              <a:off x="8724901" y="2493963"/>
              <a:ext cx="895350" cy="263525"/>
            </a:xfrm>
            <a:custGeom>
              <a:avLst/>
              <a:gdLst>
                <a:gd name="T0" fmla="*/ 473 w 564"/>
                <a:gd name="T1" fmla="*/ 0 h 166"/>
                <a:gd name="T2" fmla="*/ 91 w 564"/>
                <a:gd name="T3" fmla="*/ 0 h 166"/>
                <a:gd name="T4" fmla="*/ 0 w 564"/>
                <a:gd name="T5" fmla="*/ 166 h 166"/>
                <a:gd name="T6" fmla="*/ 564 w 564"/>
                <a:gd name="T7" fmla="*/ 166 h 166"/>
                <a:gd name="T8" fmla="*/ 473 w 564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66">
                  <a:moveTo>
                    <a:pt x="473" y="0"/>
                  </a:moveTo>
                  <a:lnTo>
                    <a:pt x="91" y="0"/>
                  </a:lnTo>
                  <a:lnTo>
                    <a:pt x="0" y="166"/>
                  </a:lnTo>
                  <a:lnTo>
                    <a:pt x="564" y="166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9F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</p:grpSp>
      <p:sp>
        <p:nvSpPr>
          <p:cNvPr id="168" name="矩形 167"/>
          <p:cNvSpPr/>
          <p:nvPr/>
        </p:nvSpPr>
        <p:spPr>
          <a:xfrm>
            <a:off x="10036682" y="2834533"/>
            <a:ext cx="591393" cy="21047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9" name="矩形 168"/>
          <p:cNvSpPr/>
          <p:nvPr/>
        </p:nvSpPr>
        <p:spPr>
          <a:xfrm>
            <a:off x="10764750" y="4128322"/>
            <a:ext cx="361870" cy="81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4" name="组合 263"/>
          <p:cNvGrpSpPr/>
          <p:nvPr/>
        </p:nvGrpSpPr>
        <p:grpSpPr>
          <a:xfrm>
            <a:off x="10629068" y="3989334"/>
            <a:ext cx="627198" cy="268326"/>
            <a:chOff x="10229429" y="1776596"/>
            <a:chExt cx="901700" cy="385763"/>
          </a:xfrm>
        </p:grpSpPr>
        <p:sp>
          <p:nvSpPr>
            <p:cNvPr id="265" name="Freeform 86"/>
            <p:cNvSpPr>
              <a:spLocks/>
            </p:cNvSpPr>
            <p:nvPr/>
          </p:nvSpPr>
          <p:spPr bwMode="auto">
            <a:xfrm>
              <a:off x="10307216" y="1806759"/>
              <a:ext cx="774700" cy="149225"/>
            </a:xfrm>
            <a:custGeom>
              <a:avLst/>
              <a:gdLst>
                <a:gd name="T0" fmla="*/ 471 w 474"/>
                <a:gd name="T1" fmla="*/ 6 h 91"/>
                <a:gd name="T2" fmla="*/ 474 w 474"/>
                <a:gd name="T3" fmla="*/ 91 h 91"/>
                <a:gd name="T4" fmla="*/ 2 w 474"/>
                <a:gd name="T5" fmla="*/ 91 h 91"/>
                <a:gd name="T6" fmla="*/ 0 w 474"/>
                <a:gd name="T7" fmla="*/ 0 h 91"/>
                <a:gd name="T8" fmla="*/ 471 w 474"/>
                <a:gd name="T9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91">
                  <a:moveTo>
                    <a:pt x="471" y="6"/>
                  </a:moveTo>
                  <a:cubicBezTo>
                    <a:pt x="471" y="6"/>
                    <a:pt x="451" y="46"/>
                    <a:pt x="474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1" y="6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87"/>
            <p:cNvSpPr>
              <a:spLocks noChangeArrowheads="1"/>
            </p:cNvSpPr>
            <p:nvPr/>
          </p:nvSpPr>
          <p:spPr bwMode="auto">
            <a:xfrm>
              <a:off x="10307216" y="1824221"/>
              <a:ext cx="768350" cy="7938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88"/>
            <p:cNvSpPr>
              <a:spLocks noChangeArrowheads="1"/>
            </p:cNvSpPr>
            <p:nvPr/>
          </p:nvSpPr>
          <p:spPr bwMode="auto">
            <a:xfrm>
              <a:off x="10307216" y="1836921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89"/>
            <p:cNvSpPr>
              <a:spLocks noChangeArrowheads="1"/>
            </p:cNvSpPr>
            <p:nvPr/>
          </p:nvSpPr>
          <p:spPr bwMode="auto">
            <a:xfrm>
              <a:off x="10307216" y="1854384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Rectangle 90"/>
            <p:cNvSpPr>
              <a:spLocks noChangeArrowheads="1"/>
            </p:cNvSpPr>
            <p:nvPr/>
          </p:nvSpPr>
          <p:spPr bwMode="auto">
            <a:xfrm>
              <a:off x="10307216" y="1873434"/>
              <a:ext cx="768350" cy="4763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Rectangle 91"/>
            <p:cNvSpPr>
              <a:spLocks noChangeArrowheads="1"/>
            </p:cNvSpPr>
            <p:nvPr/>
          </p:nvSpPr>
          <p:spPr bwMode="auto">
            <a:xfrm>
              <a:off x="10307216" y="1886134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92"/>
            <p:cNvSpPr>
              <a:spLocks noChangeArrowheads="1"/>
            </p:cNvSpPr>
            <p:nvPr/>
          </p:nvSpPr>
          <p:spPr bwMode="auto">
            <a:xfrm>
              <a:off x="10307216" y="1897246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93"/>
            <p:cNvSpPr>
              <a:spLocks noChangeArrowheads="1"/>
            </p:cNvSpPr>
            <p:nvPr/>
          </p:nvSpPr>
          <p:spPr bwMode="auto">
            <a:xfrm>
              <a:off x="10307216" y="1914709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3" name="Rectangle 94"/>
            <p:cNvSpPr>
              <a:spLocks noChangeArrowheads="1"/>
            </p:cNvSpPr>
            <p:nvPr/>
          </p:nvSpPr>
          <p:spPr bwMode="auto">
            <a:xfrm>
              <a:off x="10307216" y="1935346"/>
              <a:ext cx="768350" cy="4763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Freeform 95"/>
            <p:cNvSpPr>
              <a:spLocks/>
            </p:cNvSpPr>
            <p:nvPr/>
          </p:nvSpPr>
          <p:spPr bwMode="auto">
            <a:xfrm>
              <a:off x="10229429" y="1776596"/>
              <a:ext cx="863600" cy="211138"/>
            </a:xfrm>
            <a:custGeom>
              <a:avLst/>
              <a:gdLst>
                <a:gd name="T0" fmla="*/ 53 w 528"/>
                <a:gd name="T1" fmla="*/ 56 h 128"/>
                <a:gd name="T2" fmla="*/ 53 w 528"/>
                <a:gd name="T3" fmla="*/ 44 h 128"/>
                <a:gd name="T4" fmla="*/ 70 w 528"/>
                <a:gd name="T5" fmla="*/ 24 h 128"/>
                <a:gd name="T6" fmla="*/ 528 w 528"/>
                <a:gd name="T7" fmla="*/ 24 h 128"/>
                <a:gd name="T8" fmla="*/ 528 w 528"/>
                <a:gd name="T9" fmla="*/ 0 h 128"/>
                <a:gd name="T10" fmla="*/ 66 w 528"/>
                <a:gd name="T11" fmla="*/ 0 h 128"/>
                <a:gd name="T12" fmla="*/ 44 w 528"/>
                <a:gd name="T13" fmla="*/ 7 h 128"/>
                <a:gd name="T14" fmla="*/ 44 w 528"/>
                <a:gd name="T15" fmla="*/ 7 h 128"/>
                <a:gd name="T16" fmla="*/ 44 w 528"/>
                <a:gd name="T17" fmla="*/ 7 h 128"/>
                <a:gd name="T18" fmla="*/ 43 w 528"/>
                <a:gd name="T19" fmla="*/ 8 h 128"/>
                <a:gd name="T20" fmla="*/ 43 w 528"/>
                <a:gd name="T21" fmla="*/ 8 h 128"/>
                <a:gd name="T22" fmla="*/ 43 w 528"/>
                <a:gd name="T23" fmla="*/ 8 h 128"/>
                <a:gd name="T24" fmla="*/ 39 w 528"/>
                <a:gd name="T25" fmla="*/ 114 h 128"/>
                <a:gd name="T26" fmla="*/ 66 w 528"/>
                <a:gd name="T27" fmla="*/ 128 h 128"/>
                <a:gd name="T28" fmla="*/ 528 w 528"/>
                <a:gd name="T29" fmla="*/ 128 h 128"/>
                <a:gd name="T30" fmla="*/ 528 w 528"/>
                <a:gd name="T31" fmla="*/ 103 h 128"/>
                <a:gd name="T32" fmla="*/ 70 w 528"/>
                <a:gd name="T33" fmla="*/ 103 h 128"/>
                <a:gd name="T34" fmla="*/ 53 w 528"/>
                <a:gd name="T35" fmla="*/ 84 h 128"/>
                <a:gd name="T36" fmla="*/ 53 w 528"/>
                <a:gd name="T37" fmla="*/ 71 h 128"/>
                <a:gd name="T38" fmla="*/ 53 w 528"/>
                <a:gd name="T39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8" h="128">
                  <a:moveTo>
                    <a:pt x="53" y="56"/>
                  </a:moveTo>
                  <a:cubicBezTo>
                    <a:pt x="53" y="52"/>
                    <a:pt x="53" y="48"/>
                    <a:pt x="53" y="44"/>
                  </a:cubicBezTo>
                  <a:cubicBezTo>
                    <a:pt x="53" y="23"/>
                    <a:pt x="70" y="24"/>
                    <a:pt x="70" y="24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9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4" y="17"/>
                    <a:pt x="0" y="57"/>
                    <a:pt x="39" y="114"/>
                  </a:cubicBezTo>
                  <a:cubicBezTo>
                    <a:pt x="43" y="121"/>
                    <a:pt x="51" y="128"/>
                    <a:pt x="66" y="128"/>
                  </a:cubicBezTo>
                  <a:cubicBezTo>
                    <a:pt x="528" y="128"/>
                    <a:pt x="528" y="128"/>
                    <a:pt x="528" y="128"/>
                  </a:cubicBezTo>
                  <a:cubicBezTo>
                    <a:pt x="528" y="103"/>
                    <a:pt x="528" y="103"/>
                    <a:pt x="528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53" y="105"/>
                    <a:pt x="53" y="84"/>
                  </a:cubicBezTo>
                  <a:cubicBezTo>
                    <a:pt x="53" y="79"/>
                    <a:pt x="53" y="75"/>
                    <a:pt x="53" y="71"/>
                  </a:cubicBezTo>
                  <a:cubicBezTo>
                    <a:pt x="53" y="71"/>
                    <a:pt x="53" y="65"/>
                    <a:pt x="53" y="5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96"/>
            <p:cNvSpPr>
              <a:spLocks noChangeArrowheads="1"/>
            </p:cNvSpPr>
            <p:nvPr/>
          </p:nvSpPr>
          <p:spPr bwMode="auto">
            <a:xfrm>
              <a:off x="10289754" y="1987734"/>
              <a:ext cx="841375" cy="1746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97"/>
            <p:cNvSpPr>
              <a:spLocks noChangeArrowheads="1"/>
            </p:cNvSpPr>
            <p:nvPr/>
          </p:nvSpPr>
          <p:spPr bwMode="auto">
            <a:xfrm>
              <a:off x="10289754" y="1987734"/>
              <a:ext cx="8413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98"/>
            <p:cNvSpPr>
              <a:spLocks noChangeArrowheads="1"/>
            </p:cNvSpPr>
            <p:nvPr/>
          </p:nvSpPr>
          <p:spPr bwMode="auto">
            <a:xfrm>
              <a:off x="10340554" y="2029009"/>
              <a:ext cx="215900" cy="968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99"/>
            <p:cNvSpPr>
              <a:spLocks noChangeArrowheads="1"/>
            </p:cNvSpPr>
            <p:nvPr/>
          </p:nvSpPr>
          <p:spPr bwMode="auto">
            <a:xfrm>
              <a:off x="10340554" y="2029009"/>
              <a:ext cx="2159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Freeform 100"/>
            <p:cNvSpPr>
              <a:spLocks/>
            </p:cNvSpPr>
            <p:nvPr/>
          </p:nvSpPr>
          <p:spPr bwMode="auto">
            <a:xfrm>
              <a:off x="10289754" y="2075046"/>
              <a:ext cx="841375" cy="87313"/>
            </a:xfrm>
            <a:custGeom>
              <a:avLst/>
              <a:gdLst>
                <a:gd name="T0" fmla="*/ 530 w 530"/>
                <a:gd name="T1" fmla="*/ 0 h 55"/>
                <a:gd name="T2" fmla="*/ 168 w 530"/>
                <a:gd name="T3" fmla="*/ 0 h 55"/>
                <a:gd name="T4" fmla="*/ 168 w 530"/>
                <a:gd name="T5" fmla="*/ 32 h 55"/>
                <a:gd name="T6" fmla="*/ 32 w 530"/>
                <a:gd name="T7" fmla="*/ 32 h 55"/>
                <a:gd name="T8" fmla="*/ 32 w 530"/>
                <a:gd name="T9" fmla="*/ 0 h 55"/>
                <a:gd name="T10" fmla="*/ 0 w 530"/>
                <a:gd name="T11" fmla="*/ 0 h 55"/>
                <a:gd name="T12" fmla="*/ 0 w 530"/>
                <a:gd name="T13" fmla="*/ 55 h 55"/>
                <a:gd name="T14" fmla="*/ 530 w 530"/>
                <a:gd name="T15" fmla="*/ 55 h 55"/>
                <a:gd name="T16" fmla="*/ 530 w 53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5">
                  <a:moveTo>
                    <a:pt x="53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30" y="55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0" name="Freeform 101"/>
            <p:cNvSpPr>
              <a:spLocks/>
            </p:cNvSpPr>
            <p:nvPr/>
          </p:nvSpPr>
          <p:spPr bwMode="auto">
            <a:xfrm>
              <a:off x="10289754" y="2075046"/>
              <a:ext cx="841375" cy="87313"/>
            </a:xfrm>
            <a:custGeom>
              <a:avLst/>
              <a:gdLst>
                <a:gd name="T0" fmla="*/ 530 w 530"/>
                <a:gd name="T1" fmla="*/ 0 h 55"/>
                <a:gd name="T2" fmla="*/ 168 w 530"/>
                <a:gd name="T3" fmla="*/ 0 h 55"/>
                <a:gd name="T4" fmla="*/ 168 w 530"/>
                <a:gd name="T5" fmla="*/ 32 h 55"/>
                <a:gd name="T6" fmla="*/ 32 w 530"/>
                <a:gd name="T7" fmla="*/ 32 h 55"/>
                <a:gd name="T8" fmla="*/ 32 w 530"/>
                <a:gd name="T9" fmla="*/ 0 h 55"/>
                <a:gd name="T10" fmla="*/ 0 w 530"/>
                <a:gd name="T11" fmla="*/ 0 h 55"/>
                <a:gd name="T12" fmla="*/ 0 w 530"/>
                <a:gd name="T13" fmla="*/ 55 h 55"/>
                <a:gd name="T14" fmla="*/ 530 w 530"/>
                <a:gd name="T15" fmla="*/ 55 h 55"/>
                <a:gd name="T16" fmla="*/ 530 w 53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5">
                  <a:moveTo>
                    <a:pt x="53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30" y="55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102"/>
            <p:cNvSpPr>
              <a:spLocks noChangeArrowheads="1"/>
            </p:cNvSpPr>
            <p:nvPr/>
          </p:nvSpPr>
          <p:spPr bwMode="auto">
            <a:xfrm>
              <a:off x="10340554" y="2075046"/>
              <a:ext cx="215900" cy="50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103"/>
            <p:cNvSpPr>
              <a:spLocks noChangeArrowheads="1"/>
            </p:cNvSpPr>
            <p:nvPr/>
          </p:nvSpPr>
          <p:spPr bwMode="auto">
            <a:xfrm>
              <a:off x="10340554" y="2075046"/>
              <a:ext cx="2159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9" name="文本框 288"/>
          <p:cNvSpPr txBox="1"/>
          <p:nvPr/>
        </p:nvSpPr>
        <p:spPr>
          <a:xfrm>
            <a:off x="4469139" y="5057846"/>
            <a:ext cx="11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服饰支出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0" name="文本框 289"/>
          <p:cNvSpPr txBox="1"/>
          <p:nvPr/>
        </p:nvSpPr>
        <p:spPr>
          <a:xfrm>
            <a:off x="6334735" y="5057846"/>
            <a:ext cx="11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医疗支出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1" name="文本框 290"/>
          <p:cNvSpPr txBox="1"/>
          <p:nvPr/>
        </p:nvSpPr>
        <p:spPr>
          <a:xfrm>
            <a:off x="8200331" y="5057846"/>
            <a:ext cx="11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住房支出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10065927" y="5057846"/>
            <a:ext cx="1118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教育支出</a:t>
            </a:r>
            <a:endParaRPr lang="zh-CN" alt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101" name="组合 1100"/>
          <p:cNvGrpSpPr/>
          <p:nvPr/>
        </p:nvGrpSpPr>
        <p:grpSpPr>
          <a:xfrm>
            <a:off x="647368" y="2862407"/>
            <a:ext cx="1438479" cy="561547"/>
            <a:chOff x="-3782710" y="4580307"/>
            <a:chExt cx="1674171" cy="653556"/>
          </a:xfrm>
        </p:grpSpPr>
        <p:sp>
          <p:nvSpPr>
            <p:cNvPr id="1099" name="矩形 1098"/>
            <p:cNvSpPr/>
            <p:nvPr/>
          </p:nvSpPr>
          <p:spPr>
            <a:xfrm>
              <a:off x="-3644924" y="4580307"/>
              <a:ext cx="1306265" cy="2953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8" name="文本框 297"/>
            <p:cNvSpPr txBox="1"/>
            <p:nvPr/>
          </p:nvSpPr>
          <p:spPr>
            <a:xfrm>
              <a:off x="-3782710" y="4875657"/>
              <a:ext cx="1674171" cy="3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r>
                <a:rPr lang="zh-CN" altLang="en-US" sz="1400" dirty="0">
                  <a:solidFill>
                    <a:schemeClr val="accent1">
                      <a:lumMod val="75000"/>
                    </a:schemeClr>
                  </a:solidFill>
                </a:rPr>
                <a:t>新社会阶层</a:t>
              </a:r>
              <a:r>
                <a:rPr lang="zh-CN" altLang="en-US" sz="1400" dirty="0" smtClean="0">
                  <a:solidFill>
                    <a:schemeClr val="accent1">
                      <a:lumMod val="75000"/>
                    </a:schemeClr>
                  </a:solidFill>
                </a:rPr>
                <a:t>家庭</a:t>
              </a:r>
              <a:endParaRPr lang="zh-CN" altLang="en-US" sz="1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102" name="组合 1101"/>
          <p:cNvGrpSpPr/>
          <p:nvPr/>
        </p:nvGrpSpPr>
        <p:grpSpPr>
          <a:xfrm>
            <a:off x="743658" y="3500439"/>
            <a:ext cx="1252606" cy="561547"/>
            <a:chOff x="9956910" y="1316286"/>
            <a:chExt cx="1457843" cy="653556"/>
          </a:xfrm>
        </p:grpSpPr>
        <p:sp>
          <p:nvSpPr>
            <p:cNvPr id="295" name="矩形 294"/>
            <p:cNvSpPr/>
            <p:nvPr/>
          </p:nvSpPr>
          <p:spPr>
            <a:xfrm>
              <a:off x="10002170" y="1316286"/>
              <a:ext cx="1306265" cy="29535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9" name="文本框 298"/>
            <p:cNvSpPr txBox="1"/>
            <p:nvPr/>
          </p:nvSpPr>
          <p:spPr>
            <a:xfrm>
              <a:off x="9956910" y="1611636"/>
              <a:ext cx="1457843" cy="358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000"/>
              </a:lvl1pPr>
            </a:lstStyle>
            <a:p>
              <a:r>
                <a:rPr lang="zh-CN" altLang="en-US" sz="1400" dirty="0" smtClean="0">
                  <a:solidFill>
                    <a:schemeClr val="accent4">
                      <a:lumMod val="50000"/>
                    </a:schemeClr>
                  </a:solidFill>
                </a:rPr>
                <a:t>社会平均水平</a:t>
              </a:r>
              <a:endParaRPr lang="zh-CN" altLang="en-US" sz="14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123" name="矩形 122"/>
          <p:cNvSpPr/>
          <p:nvPr/>
        </p:nvSpPr>
        <p:spPr>
          <a:xfrm>
            <a:off x="661987" y="6002810"/>
            <a:ext cx="10787210" cy="551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062645" y="6073530"/>
            <a:ext cx="726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sz="2400" dirty="0"/>
              <a:t>新社会阶层家庭的支出</a:t>
            </a:r>
            <a:r>
              <a:rPr lang="zh-CN" altLang="en-US" sz="2400" dirty="0" smtClean="0"/>
              <a:t>总额是</a:t>
            </a:r>
            <a:r>
              <a:rPr lang="zh-CN" altLang="en-US" sz="2400" dirty="0"/>
              <a:t>社会平均水平的</a:t>
            </a:r>
            <a:r>
              <a:rPr lang="en-US" altLang="zh-CN" sz="2400" b="1" dirty="0"/>
              <a:t>1.71</a:t>
            </a:r>
            <a:r>
              <a:rPr lang="zh-CN" altLang="en-US" sz="2400" b="1" dirty="0" smtClean="0"/>
              <a:t>倍</a:t>
            </a:r>
            <a:endParaRPr lang="zh-CN" altLang="en-US" sz="2400" b="1" dirty="0"/>
          </a:p>
        </p:txBody>
      </p:sp>
      <p:sp>
        <p:nvSpPr>
          <p:cNvPr id="1103" name="矩形 1102"/>
          <p:cNvSpPr/>
          <p:nvPr/>
        </p:nvSpPr>
        <p:spPr>
          <a:xfrm>
            <a:off x="814247" y="4631935"/>
            <a:ext cx="2093146" cy="1913906"/>
          </a:xfrm>
          <a:prstGeom prst="rect">
            <a:avLst/>
          </a:prstGeom>
          <a:blipFill>
            <a:blip r:embed="rId4"/>
            <a:srcRect/>
            <a:stretch>
              <a:fillRect l="1740" t="29176" r="-1740" b="-29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35522">
            <a:off x="2532749" y="2322587"/>
            <a:ext cx="833141" cy="469375"/>
          </a:xfrm>
          <a:prstGeom prst="rect">
            <a:avLst/>
          </a:prstGeom>
        </p:spPr>
      </p:pic>
      <p:sp>
        <p:nvSpPr>
          <p:cNvPr id="308" name="矩形 307"/>
          <p:cNvSpPr/>
          <p:nvPr/>
        </p:nvSpPr>
        <p:spPr>
          <a:xfrm>
            <a:off x="4925465" y="2919307"/>
            <a:ext cx="130816" cy="2020015"/>
          </a:xfrm>
          <a:prstGeom prst="rect">
            <a:avLst/>
          </a:prstGeom>
          <a:solidFill>
            <a:schemeClr val="accent1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0" name="矩形 309"/>
          <p:cNvSpPr/>
          <p:nvPr/>
        </p:nvSpPr>
        <p:spPr>
          <a:xfrm>
            <a:off x="6753711" y="2828253"/>
            <a:ext cx="130816" cy="2111069"/>
          </a:xfrm>
          <a:prstGeom prst="rect">
            <a:avLst/>
          </a:prstGeom>
          <a:solidFill>
            <a:schemeClr val="accent1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1" name="矩形 310"/>
          <p:cNvSpPr/>
          <p:nvPr/>
        </p:nvSpPr>
        <p:spPr>
          <a:xfrm>
            <a:off x="8642440" y="2828253"/>
            <a:ext cx="130816" cy="2111069"/>
          </a:xfrm>
          <a:prstGeom prst="rect">
            <a:avLst/>
          </a:prstGeom>
          <a:solidFill>
            <a:schemeClr val="accent1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2" name="矩形 311"/>
          <p:cNvSpPr/>
          <p:nvPr/>
        </p:nvSpPr>
        <p:spPr>
          <a:xfrm>
            <a:off x="10496362" y="2828253"/>
            <a:ext cx="130816" cy="2111069"/>
          </a:xfrm>
          <a:prstGeom prst="rect">
            <a:avLst/>
          </a:prstGeom>
          <a:solidFill>
            <a:schemeClr val="accent1">
              <a:lumMod val="5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627" y="2067976"/>
            <a:ext cx="710130" cy="882685"/>
          </a:xfrm>
          <a:prstGeom prst="rect">
            <a:avLst/>
          </a:prstGeom>
        </p:spPr>
      </p:pic>
      <p:grpSp>
        <p:nvGrpSpPr>
          <p:cNvPr id="158" name="组合 157"/>
          <p:cNvGrpSpPr/>
          <p:nvPr/>
        </p:nvGrpSpPr>
        <p:grpSpPr>
          <a:xfrm>
            <a:off x="8140483" y="2373459"/>
            <a:ext cx="697474" cy="655502"/>
            <a:chOff x="8724901" y="2424113"/>
            <a:chExt cx="896937" cy="842962"/>
          </a:xfrm>
        </p:grpSpPr>
        <p:sp>
          <p:nvSpPr>
            <p:cNvPr id="83" name="Freeform 36"/>
            <p:cNvSpPr>
              <a:spLocks/>
            </p:cNvSpPr>
            <p:nvPr/>
          </p:nvSpPr>
          <p:spPr bwMode="auto">
            <a:xfrm>
              <a:off x="9227174" y="3008969"/>
              <a:ext cx="1287" cy="2573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48"/>
            <p:cNvSpPr>
              <a:spLocks/>
            </p:cNvSpPr>
            <p:nvPr/>
          </p:nvSpPr>
          <p:spPr bwMode="auto">
            <a:xfrm>
              <a:off x="9029078" y="2909922"/>
              <a:ext cx="1287" cy="5145"/>
            </a:xfrm>
            <a:custGeom>
              <a:avLst/>
              <a:gdLst>
                <a:gd name="T0" fmla="*/ 1 w 1"/>
                <a:gd name="T1" fmla="*/ 0 h 4"/>
                <a:gd name="T2" fmla="*/ 0 w 1"/>
                <a:gd name="T3" fmla="*/ 4 h 4"/>
                <a:gd name="T4" fmla="*/ 1 w 1"/>
                <a:gd name="T5" fmla="*/ 4 h 4"/>
                <a:gd name="T6" fmla="*/ 1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1" y="0"/>
                  </a:moveTo>
                  <a:lnTo>
                    <a:pt x="0" y="4"/>
                  </a:lnTo>
                  <a:lnTo>
                    <a:pt x="1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3E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AutoShape 55"/>
            <p:cNvSpPr>
              <a:spLocks noChangeAspect="1" noChangeArrowheads="1" noTextEdit="1"/>
            </p:cNvSpPr>
            <p:nvPr/>
          </p:nvSpPr>
          <p:spPr bwMode="auto">
            <a:xfrm>
              <a:off x="8726488" y="2424113"/>
              <a:ext cx="895350" cy="84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8766176" y="2728913"/>
              <a:ext cx="815975" cy="503237"/>
            </a:xfrm>
            <a:prstGeom prst="rect">
              <a:avLst/>
            </a:prstGeom>
            <a:solidFill>
              <a:srgbClr val="FDBB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8724901" y="3208338"/>
              <a:ext cx="895350" cy="58737"/>
            </a:xfrm>
            <a:prstGeom prst="rect">
              <a:avLst/>
            </a:prstGeom>
            <a:solidFill>
              <a:srgbClr val="9F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8929688" y="2424113"/>
              <a:ext cx="95250" cy="160337"/>
            </a:xfrm>
            <a:prstGeom prst="rect">
              <a:avLst/>
            </a:prstGeom>
            <a:solidFill>
              <a:srgbClr val="7946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  <p:sp>
          <p:nvSpPr>
            <p:cNvPr id="157" name="Freeform 72"/>
            <p:cNvSpPr>
              <a:spLocks/>
            </p:cNvSpPr>
            <p:nvPr/>
          </p:nvSpPr>
          <p:spPr bwMode="auto">
            <a:xfrm>
              <a:off x="8724901" y="2493963"/>
              <a:ext cx="895350" cy="263525"/>
            </a:xfrm>
            <a:custGeom>
              <a:avLst/>
              <a:gdLst>
                <a:gd name="T0" fmla="*/ 473 w 564"/>
                <a:gd name="T1" fmla="*/ 0 h 166"/>
                <a:gd name="T2" fmla="*/ 91 w 564"/>
                <a:gd name="T3" fmla="*/ 0 h 166"/>
                <a:gd name="T4" fmla="*/ 0 w 564"/>
                <a:gd name="T5" fmla="*/ 166 h 166"/>
                <a:gd name="T6" fmla="*/ 564 w 564"/>
                <a:gd name="T7" fmla="*/ 166 h 166"/>
                <a:gd name="T8" fmla="*/ 473 w 564"/>
                <a:gd name="T9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4" h="166">
                  <a:moveTo>
                    <a:pt x="473" y="0"/>
                  </a:moveTo>
                  <a:lnTo>
                    <a:pt x="91" y="0"/>
                  </a:lnTo>
                  <a:lnTo>
                    <a:pt x="0" y="166"/>
                  </a:lnTo>
                  <a:lnTo>
                    <a:pt x="564" y="166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9F5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baseline="-25000"/>
            </a:p>
          </p:txBody>
        </p:sp>
      </p:grpSp>
      <p:grpSp>
        <p:nvGrpSpPr>
          <p:cNvPr id="1098" name="组合 1097"/>
          <p:cNvGrpSpPr/>
          <p:nvPr/>
        </p:nvGrpSpPr>
        <p:grpSpPr>
          <a:xfrm>
            <a:off x="9887226" y="2651261"/>
            <a:ext cx="890303" cy="380887"/>
            <a:chOff x="10229429" y="1776596"/>
            <a:chExt cx="901700" cy="385763"/>
          </a:xfrm>
        </p:grpSpPr>
        <p:sp>
          <p:nvSpPr>
            <p:cNvPr id="1068" name="Freeform 86"/>
            <p:cNvSpPr>
              <a:spLocks/>
            </p:cNvSpPr>
            <p:nvPr/>
          </p:nvSpPr>
          <p:spPr bwMode="auto">
            <a:xfrm>
              <a:off x="10307216" y="1806759"/>
              <a:ext cx="774700" cy="149225"/>
            </a:xfrm>
            <a:custGeom>
              <a:avLst/>
              <a:gdLst>
                <a:gd name="T0" fmla="*/ 471 w 474"/>
                <a:gd name="T1" fmla="*/ 6 h 91"/>
                <a:gd name="T2" fmla="*/ 474 w 474"/>
                <a:gd name="T3" fmla="*/ 91 h 91"/>
                <a:gd name="T4" fmla="*/ 2 w 474"/>
                <a:gd name="T5" fmla="*/ 91 h 91"/>
                <a:gd name="T6" fmla="*/ 0 w 474"/>
                <a:gd name="T7" fmla="*/ 0 h 91"/>
                <a:gd name="T8" fmla="*/ 471 w 474"/>
                <a:gd name="T9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91">
                  <a:moveTo>
                    <a:pt x="471" y="6"/>
                  </a:moveTo>
                  <a:cubicBezTo>
                    <a:pt x="471" y="6"/>
                    <a:pt x="451" y="46"/>
                    <a:pt x="474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1" y="6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9" name="Rectangle 87"/>
            <p:cNvSpPr>
              <a:spLocks noChangeArrowheads="1"/>
            </p:cNvSpPr>
            <p:nvPr/>
          </p:nvSpPr>
          <p:spPr bwMode="auto">
            <a:xfrm>
              <a:off x="10307216" y="1824221"/>
              <a:ext cx="768350" cy="7938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0" name="Rectangle 88"/>
            <p:cNvSpPr>
              <a:spLocks noChangeArrowheads="1"/>
            </p:cNvSpPr>
            <p:nvPr/>
          </p:nvSpPr>
          <p:spPr bwMode="auto">
            <a:xfrm>
              <a:off x="10307216" y="1836921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1" name="Rectangle 89"/>
            <p:cNvSpPr>
              <a:spLocks noChangeArrowheads="1"/>
            </p:cNvSpPr>
            <p:nvPr/>
          </p:nvSpPr>
          <p:spPr bwMode="auto">
            <a:xfrm>
              <a:off x="10307216" y="1854384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2" name="Rectangle 90"/>
            <p:cNvSpPr>
              <a:spLocks noChangeArrowheads="1"/>
            </p:cNvSpPr>
            <p:nvPr/>
          </p:nvSpPr>
          <p:spPr bwMode="auto">
            <a:xfrm>
              <a:off x="10307216" y="1873434"/>
              <a:ext cx="768350" cy="4763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Rectangle 91"/>
            <p:cNvSpPr>
              <a:spLocks noChangeArrowheads="1"/>
            </p:cNvSpPr>
            <p:nvPr/>
          </p:nvSpPr>
          <p:spPr bwMode="auto">
            <a:xfrm>
              <a:off x="10307216" y="1886134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4" name="Rectangle 92"/>
            <p:cNvSpPr>
              <a:spLocks noChangeArrowheads="1"/>
            </p:cNvSpPr>
            <p:nvPr/>
          </p:nvSpPr>
          <p:spPr bwMode="auto">
            <a:xfrm>
              <a:off x="10307216" y="1897246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5" name="Rectangle 93"/>
            <p:cNvSpPr>
              <a:spLocks noChangeArrowheads="1"/>
            </p:cNvSpPr>
            <p:nvPr/>
          </p:nvSpPr>
          <p:spPr bwMode="auto">
            <a:xfrm>
              <a:off x="10307216" y="1914709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Rectangle 94"/>
            <p:cNvSpPr>
              <a:spLocks noChangeArrowheads="1"/>
            </p:cNvSpPr>
            <p:nvPr/>
          </p:nvSpPr>
          <p:spPr bwMode="auto">
            <a:xfrm>
              <a:off x="10307216" y="1935346"/>
              <a:ext cx="768350" cy="4763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7" name="Freeform 95"/>
            <p:cNvSpPr>
              <a:spLocks/>
            </p:cNvSpPr>
            <p:nvPr/>
          </p:nvSpPr>
          <p:spPr bwMode="auto">
            <a:xfrm>
              <a:off x="10229429" y="1776596"/>
              <a:ext cx="863600" cy="211138"/>
            </a:xfrm>
            <a:custGeom>
              <a:avLst/>
              <a:gdLst>
                <a:gd name="T0" fmla="*/ 53 w 528"/>
                <a:gd name="T1" fmla="*/ 56 h 128"/>
                <a:gd name="T2" fmla="*/ 53 w 528"/>
                <a:gd name="T3" fmla="*/ 44 h 128"/>
                <a:gd name="T4" fmla="*/ 70 w 528"/>
                <a:gd name="T5" fmla="*/ 24 h 128"/>
                <a:gd name="T6" fmla="*/ 528 w 528"/>
                <a:gd name="T7" fmla="*/ 24 h 128"/>
                <a:gd name="T8" fmla="*/ 528 w 528"/>
                <a:gd name="T9" fmla="*/ 0 h 128"/>
                <a:gd name="T10" fmla="*/ 66 w 528"/>
                <a:gd name="T11" fmla="*/ 0 h 128"/>
                <a:gd name="T12" fmla="*/ 44 w 528"/>
                <a:gd name="T13" fmla="*/ 7 h 128"/>
                <a:gd name="T14" fmla="*/ 44 w 528"/>
                <a:gd name="T15" fmla="*/ 7 h 128"/>
                <a:gd name="T16" fmla="*/ 44 w 528"/>
                <a:gd name="T17" fmla="*/ 7 h 128"/>
                <a:gd name="T18" fmla="*/ 43 w 528"/>
                <a:gd name="T19" fmla="*/ 8 h 128"/>
                <a:gd name="T20" fmla="*/ 43 w 528"/>
                <a:gd name="T21" fmla="*/ 8 h 128"/>
                <a:gd name="T22" fmla="*/ 43 w 528"/>
                <a:gd name="T23" fmla="*/ 8 h 128"/>
                <a:gd name="T24" fmla="*/ 39 w 528"/>
                <a:gd name="T25" fmla="*/ 114 h 128"/>
                <a:gd name="T26" fmla="*/ 66 w 528"/>
                <a:gd name="T27" fmla="*/ 128 h 128"/>
                <a:gd name="T28" fmla="*/ 528 w 528"/>
                <a:gd name="T29" fmla="*/ 128 h 128"/>
                <a:gd name="T30" fmla="*/ 528 w 528"/>
                <a:gd name="T31" fmla="*/ 103 h 128"/>
                <a:gd name="T32" fmla="*/ 70 w 528"/>
                <a:gd name="T33" fmla="*/ 103 h 128"/>
                <a:gd name="T34" fmla="*/ 53 w 528"/>
                <a:gd name="T35" fmla="*/ 84 h 128"/>
                <a:gd name="T36" fmla="*/ 53 w 528"/>
                <a:gd name="T37" fmla="*/ 71 h 128"/>
                <a:gd name="T38" fmla="*/ 53 w 528"/>
                <a:gd name="T39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8" h="128">
                  <a:moveTo>
                    <a:pt x="53" y="56"/>
                  </a:moveTo>
                  <a:cubicBezTo>
                    <a:pt x="53" y="52"/>
                    <a:pt x="53" y="48"/>
                    <a:pt x="53" y="44"/>
                  </a:cubicBezTo>
                  <a:cubicBezTo>
                    <a:pt x="53" y="23"/>
                    <a:pt x="70" y="24"/>
                    <a:pt x="70" y="24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9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4" y="17"/>
                    <a:pt x="0" y="57"/>
                    <a:pt x="39" y="114"/>
                  </a:cubicBezTo>
                  <a:cubicBezTo>
                    <a:pt x="43" y="121"/>
                    <a:pt x="51" y="128"/>
                    <a:pt x="66" y="128"/>
                  </a:cubicBezTo>
                  <a:cubicBezTo>
                    <a:pt x="528" y="128"/>
                    <a:pt x="528" y="128"/>
                    <a:pt x="528" y="128"/>
                  </a:cubicBezTo>
                  <a:cubicBezTo>
                    <a:pt x="528" y="103"/>
                    <a:pt x="528" y="103"/>
                    <a:pt x="528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53" y="105"/>
                    <a:pt x="53" y="84"/>
                  </a:cubicBezTo>
                  <a:cubicBezTo>
                    <a:pt x="53" y="79"/>
                    <a:pt x="53" y="75"/>
                    <a:pt x="53" y="71"/>
                  </a:cubicBezTo>
                  <a:cubicBezTo>
                    <a:pt x="53" y="71"/>
                    <a:pt x="53" y="65"/>
                    <a:pt x="53" y="5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8" name="Rectangle 96"/>
            <p:cNvSpPr>
              <a:spLocks noChangeArrowheads="1"/>
            </p:cNvSpPr>
            <p:nvPr/>
          </p:nvSpPr>
          <p:spPr bwMode="auto">
            <a:xfrm>
              <a:off x="10289754" y="1987734"/>
              <a:ext cx="841375" cy="1746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9" name="Rectangle 97"/>
            <p:cNvSpPr>
              <a:spLocks noChangeArrowheads="1"/>
            </p:cNvSpPr>
            <p:nvPr/>
          </p:nvSpPr>
          <p:spPr bwMode="auto">
            <a:xfrm>
              <a:off x="10289754" y="1987734"/>
              <a:ext cx="8413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0" name="Rectangle 98"/>
            <p:cNvSpPr>
              <a:spLocks noChangeArrowheads="1"/>
            </p:cNvSpPr>
            <p:nvPr/>
          </p:nvSpPr>
          <p:spPr bwMode="auto">
            <a:xfrm>
              <a:off x="10340554" y="2029009"/>
              <a:ext cx="215900" cy="968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1" name="Rectangle 99"/>
            <p:cNvSpPr>
              <a:spLocks noChangeArrowheads="1"/>
            </p:cNvSpPr>
            <p:nvPr/>
          </p:nvSpPr>
          <p:spPr bwMode="auto">
            <a:xfrm>
              <a:off x="10340554" y="2029009"/>
              <a:ext cx="2159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100"/>
            <p:cNvSpPr>
              <a:spLocks/>
            </p:cNvSpPr>
            <p:nvPr/>
          </p:nvSpPr>
          <p:spPr bwMode="auto">
            <a:xfrm>
              <a:off x="10289754" y="2075046"/>
              <a:ext cx="841375" cy="87313"/>
            </a:xfrm>
            <a:custGeom>
              <a:avLst/>
              <a:gdLst>
                <a:gd name="T0" fmla="*/ 530 w 530"/>
                <a:gd name="T1" fmla="*/ 0 h 55"/>
                <a:gd name="T2" fmla="*/ 168 w 530"/>
                <a:gd name="T3" fmla="*/ 0 h 55"/>
                <a:gd name="T4" fmla="*/ 168 w 530"/>
                <a:gd name="T5" fmla="*/ 32 h 55"/>
                <a:gd name="T6" fmla="*/ 32 w 530"/>
                <a:gd name="T7" fmla="*/ 32 h 55"/>
                <a:gd name="T8" fmla="*/ 32 w 530"/>
                <a:gd name="T9" fmla="*/ 0 h 55"/>
                <a:gd name="T10" fmla="*/ 0 w 530"/>
                <a:gd name="T11" fmla="*/ 0 h 55"/>
                <a:gd name="T12" fmla="*/ 0 w 530"/>
                <a:gd name="T13" fmla="*/ 55 h 55"/>
                <a:gd name="T14" fmla="*/ 530 w 530"/>
                <a:gd name="T15" fmla="*/ 55 h 55"/>
                <a:gd name="T16" fmla="*/ 530 w 53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5">
                  <a:moveTo>
                    <a:pt x="53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30" y="55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3" name="Freeform 101"/>
            <p:cNvSpPr>
              <a:spLocks/>
            </p:cNvSpPr>
            <p:nvPr/>
          </p:nvSpPr>
          <p:spPr bwMode="auto">
            <a:xfrm>
              <a:off x="10289754" y="2075046"/>
              <a:ext cx="841375" cy="87313"/>
            </a:xfrm>
            <a:custGeom>
              <a:avLst/>
              <a:gdLst>
                <a:gd name="T0" fmla="*/ 530 w 530"/>
                <a:gd name="T1" fmla="*/ 0 h 55"/>
                <a:gd name="T2" fmla="*/ 168 w 530"/>
                <a:gd name="T3" fmla="*/ 0 h 55"/>
                <a:gd name="T4" fmla="*/ 168 w 530"/>
                <a:gd name="T5" fmla="*/ 32 h 55"/>
                <a:gd name="T6" fmla="*/ 32 w 530"/>
                <a:gd name="T7" fmla="*/ 32 h 55"/>
                <a:gd name="T8" fmla="*/ 32 w 530"/>
                <a:gd name="T9" fmla="*/ 0 h 55"/>
                <a:gd name="T10" fmla="*/ 0 w 530"/>
                <a:gd name="T11" fmla="*/ 0 h 55"/>
                <a:gd name="T12" fmla="*/ 0 w 530"/>
                <a:gd name="T13" fmla="*/ 55 h 55"/>
                <a:gd name="T14" fmla="*/ 530 w 530"/>
                <a:gd name="T15" fmla="*/ 55 h 55"/>
                <a:gd name="T16" fmla="*/ 530 w 53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5">
                  <a:moveTo>
                    <a:pt x="53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30" y="55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Rectangle 102"/>
            <p:cNvSpPr>
              <a:spLocks noChangeArrowheads="1"/>
            </p:cNvSpPr>
            <p:nvPr/>
          </p:nvSpPr>
          <p:spPr bwMode="auto">
            <a:xfrm>
              <a:off x="10340554" y="2075046"/>
              <a:ext cx="215900" cy="50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5" name="Rectangle 103"/>
            <p:cNvSpPr>
              <a:spLocks noChangeArrowheads="1"/>
            </p:cNvSpPr>
            <p:nvPr/>
          </p:nvSpPr>
          <p:spPr bwMode="auto">
            <a:xfrm>
              <a:off x="10340554" y="2075046"/>
              <a:ext cx="2159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106" name="矩形 1105"/>
          <p:cNvSpPr/>
          <p:nvPr/>
        </p:nvSpPr>
        <p:spPr>
          <a:xfrm>
            <a:off x="2515149" y="4939322"/>
            <a:ext cx="1293790" cy="7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5" name="矩形 314"/>
          <p:cNvSpPr/>
          <p:nvPr/>
        </p:nvSpPr>
        <p:spPr>
          <a:xfrm>
            <a:off x="4334888" y="4939322"/>
            <a:ext cx="1293790" cy="7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6" name="矩形 315"/>
          <p:cNvSpPr/>
          <p:nvPr/>
        </p:nvSpPr>
        <p:spPr>
          <a:xfrm>
            <a:off x="6183202" y="4939322"/>
            <a:ext cx="1293790" cy="7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7" name="矩形 316"/>
          <p:cNvSpPr/>
          <p:nvPr/>
        </p:nvSpPr>
        <p:spPr>
          <a:xfrm>
            <a:off x="8079141" y="4939322"/>
            <a:ext cx="1293790" cy="7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8" name="矩形 317"/>
          <p:cNvSpPr/>
          <p:nvPr/>
        </p:nvSpPr>
        <p:spPr>
          <a:xfrm>
            <a:off x="9936980" y="4939322"/>
            <a:ext cx="1293790" cy="7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0" name="文本框 319"/>
          <p:cNvSpPr txBox="1"/>
          <p:nvPr/>
        </p:nvSpPr>
        <p:spPr>
          <a:xfrm>
            <a:off x="3273469" y="1568005"/>
            <a:ext cx="11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高</a:t>
            </a:r>
            <a:r>
              <a:rPr lang="zh-CN" altLang="en-US" dirty="0" smtClean="0"/>
              <a:t>出</a:t>
            </a:r>
            <a:endParaRPr lang="en-US" altLang="zh-CN" dirty="0" smtClean="0"/>
          </a:p>
          <a:p>
            <a:r>
              <a:rPr lang="zh-CN" altLang="en-US" dirty="0" smtClean="0"/>
              <a:t>￥</a:t>
            </a:r>
            <a:r>
              <a:rPr lang="en-US" altLang="zh-CN" dirty="0" smtClean="0"/>
              <a:t>25832</a:t>
            </a:r>
            <a:endParaRPr lang="zh-CN" altLang="en-US" dirty="0"/>
          </a:p>
        </p:txBody>
      </p:sp>
      <p:sp>
        <p:nvSpPr>
          <p:cNvPr id="321" name="文本框 320"/>
          <p:cNvSpPr txBox="1"/>
          <p:nvPr/>
        </p:nvSpPr>
        <p:spPr>
          <a:xfrm>
            <a:off x="4281733" y="1708894"/>
            <a:ext cx="959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4"/>
                </a:solidFill>
              </a:rPr>
              <a:t>￥</a:t>
            </a:r>
            <a:r>
              <a:rPr lang="en-US" altLang="zh-CN" sz="1600" b="1" dirty="0" smtClean="0">
                <a:solidFill>
                  <a:schemeClr val="accent4"/>
                </a:solidFill>
              </a:rPr>
              <a:t>14720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323" name="文本框 322"/>
          <p:cNvSpPr txBox="1"/>
          <p:nvPr/>
        </p:nvSpPr>
        <p:spPr>
          <a:xfrm>
            <a:off x="6159365" y="1708894"/>
            <a:ext cx="854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 smtClean="0">
                <a:solidFill>
                  <a:schemeClr val="accent4"/>
                </a:solidFill>
              </a:rPr>
              <a:t>￥</a:t>
            </a:r>
            <a:r>
              <a:rPr lang="en-US" altLang="zh-CN" sz="1600" b="1" dirty="0" smtClean="0">
                <a:solidFill>
                  <a:schemeClr val="accent4"/>
                </a:solidFill>
              </a:rPr>
              <a:t>6778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324" name="文本框 323"/>
          <p:cNvSpPr txBox="1"/>
          <p:nvPr/>
        </p:nvSpPr>
        <p:spPr>
          <a:xfrm>
            <a:off x="6948047" y="1568005"/>
            <a:ext cx="11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高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出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38.9%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6" name="文本框 325"/>
          <p:cNvSpPr txBox="1"/>
          <p:nvPr/>
        </p:nvSpPr>
        <p:spPr>
          <a:xfrm>
            <a:off x="8466681" y="1568005"/>
            <a:ext cx="11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高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出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140%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7" name="文本框 326"/>
          <p:cNvSpPr txBox="1"/>
          <p:nvPr/>
        </p:nvSpPr>
        <p:spPr>
          <a:xfrm>
            <a:off x="10298906" y="1568005"/>
            <a:ext cx="11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高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出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168%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8" name="文本框 327"/>
          <p:cNvSpPr txBox="1"/>
          <p:nvPr/>
        </p:nvSpPr>
        <p:spPr>
          <a:xfrm>
            <a:off x="5090704" y="1568005"/>
            <a:ext cx="11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chemeClr val="accent4"/>
                </a:solidFill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75000"/>
                  </a:schemeClr>
                </a:solidFill>
              </a:rPr>
              <a:t>高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</a:rPr>
              <a:t>出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92.8%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09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4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7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96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343025" y="2232028"/>
            <a:ext cx="2276475" cy="350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729155" y="989822"/>
            <a:ext cx="323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小粉红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：网络</a:t>
            </a:r>
            <a:r>
              <a:rPr lang="zh-CN" altLang="en-US" dirty="0">
                <a:solidFill>
                  <a:schemeClr val="accent6">
                    <a:lumMod val="50000"/>
                  </a:schemeClr>
                </a:solidFill>
              </a:rPr>
              <a:t>爱国青年的</a:t>
            </a:r>
            <a:r>
              <a:rPr lang="zh-CN" altLang="en-US" dirty="0" smtClean="0">
                <a:solidFill>
                  <a:schemeClr val="accent6">
                    <a:lumMod val="50000"/>
                  </a:schemeClr>
                </a:solidFill>
              </a:rPr>
              <a:t>泛称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59846" y="5440557"/>
            <a:ext cx="906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三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个微博号位居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2016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年第三季度团委系统微博排行榜的前三</a:t>
            </a:r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，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2">
                    <a:lumMod val="50000"/>
                  </a:schemeClr>
                </a:solidFill>
              </a:rPr>
              <a:t>对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其新增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29.6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万个粉丝样本进行统计分析，粉丝年龄集中分布在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18~24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岁，占比</a:t>
            </a:r>
            <a:r>
              <a:rPr lang="en-US" altLang="zh-CN" dirty="0">
                <a:solidFill>
                  <a:schemeClr val="bg2">
                    <a:lumMod val="50000"/>
                  </a:schemeClr>
                </a:solidFill>
              </a:rPr>
              <a:t>56.2%</a:t>
            </a:r>
            <a:r>
              <a:rPr lang="zh-CN" altLang="en-US" dirty="0">
                <a:solidFill>
                  <a:schemeClr val="bg2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22490" y="4745241"/>
            <a:ext cx="6977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</a:rPr>
              <a:t>共青团中央 </a:t>
            </a:r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</a:rPr>
              <a:t>成都共青团 </a:t>
            </a:r>
            <a:r>
              <a:rPr lang="zh-CN" altLang="en-US" sz="2800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altLang="zh-CN" sz="2800" dirty="0" smtClean="0">
                <a:solidFill>
                  <a:schemeClr val="accent5">
                    <a:lumMod val="50000"/>
                  </a:schemeClr>
                </a:solidFill>
              </a:rPr>
              <a:t>@</a:t>
            </a:r>
            <a:r>
              <a:rPr lang="zh-CN" altLang="en-US" sz="2800" dirty="0">
                <a:solidFill>
                  <a:schemeClr val="accent5">
                    <a:lumMod val="50000"/>
                  </a:schemeClr>
                </a:solidFill>
              </a:rPr>
              <a:t>共青湖南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9152583" y="1944879"/>
            <a:ext cx="1679575" cy="1765300"/>
            <a:chOff x="11452225" y="149225"/>
            <a:chExt cx="1679575" cy="1765300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1452225" y="149225"/>
              <a:ext cx="1679575" cy="1682750"/>
            </a:xfrm>
            <a:prstGeom prst="ellipse">
              <a:avLst/>
            </a:pr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2199938" y="1577975"/>
              <a:ext cx="255588" cy="336550"/>
            </a:xfrm>
            <a:custGeom>
              <a:avLst/>
              <a:gdLst>
                <a:gd name="T0" fmla="*/ 68 w 68"/>
                <a:gd name="T1" fmla="*/ 67 h 89"/>
                <a:gd name="T2" fmla="*/ 47 w 68"/>
                <a:gd name="T3" fmla="*/ 89 h 89"/>
                <a:gd name="T4" fmla="*/ 22 w 68"/>
                <a:gd name="T5" fmla="*/ 89 h 89"/>
                <a:gd name="T6" fmla="*/ 0 w 68"/>
                <a:gd name="T7" fmla="*/ 67 h 89"/>
                <a:gd name="T8" fmla="*/ 0 w 68"/>
                <a:gd name="T9" fmla="*/ 21 h 89"/>
                <a:gd name="T10" fmla="*/ 22 w 68"/>
                <a:gd name="T11" fmla="*/ 0 h 89"/>
                <a:gd name="T12" fmla="*/ 47 w 68"/>
                <a:gd name="T13" fmla="*/ 0 h 89"/>
                <a:gd name="T14" fmla="*/ 68 w 68"/>
                <a:gd name="T15" fmla="*/ 21 h 89"/>
                <a:gd name="T16" fmla="*/ 68 w 68"/>
                <a:gd name="T17" fmla="*/ 6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89">
                  <a:moveTo>
                    <a:pt x="68" y="67"/>
                  </a:moveTo>
                  <a:cubicBezTo>
                    <a:pt x="68" y="79"/>
                    <a:pt x="59" y="89"/>
                    <a:pt x="47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0" y="89"/>
                    <a:pt x="0" y="79"/>
                    <a:pt x="0" y="6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9" y="0"/>
                    <a:pt x="68" y="10"/>
                    <a:pt x="68" y="21"/>
                  </a:cubicBezTo>
                  <a:lnTo>
                    <a:pt x="68" y="67"/>
                  </a:lnTo>
                  <a:close/>
                </a:path>
              </a:pathLst>
            </a:cu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1918950" y="514350"/>
              <a:ext cx="788988" cy="1230313"/>
            </a:xfrm>
            <a:custGeom>
              <a:avLst/>
              <a:gdLst>
                <a:gd name="T0" fmla="*/ 0 w 210"/>
                <a:gd name="T1" fmla="*/ 254 h 326"/>
                <a:gd name="T2" fmla="*/ 73 w 210"/>
                <a:gd name="T3" fmla="*/ 326 h 326"/>
                <a:gd name="T4" fmla="*/ 137 w 210"/>
                <a:gd name="T5" fmla="*/ 326 h 326"/>
                <a:gd name="T6" fmla="*/ 210 w 210"/>
                <a:gd name="T7" fmla="*/ 254 h 326"/>
                <a:gd name="T8" fmla="*/ 210 w 210"/>
                <a:gd name="T9" fmla="*/ 73 h 326"/>
                <a:gd name="T10" fmla="*/ 137 w 210"/>
                <a:gd name="T11" fmla="*/ 0 h 326"/>
                <a:gd name="T12" fmla="*/ 73 w 210"/>
                <a:gd name="T13" fmla="*/ 0 h 326"/>
                <a:gd name="T14" fmla="*/ 0 w 210"/>
                <a:gd name="T15" fmla="*/ 73 h 326"/>
                <a:gd name="T16" fmla="*/ 0 w 210"/>
                <a:gd name="T17" fmla="*/ 25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326">
                  <a:moveTo>
                    <a:pt x="0" y="254"/>
                  </a:moveTo>
                  <a:cubicBezTo>
                    <a:pt x="0" y="294"/>
                    <a:pt x="33" y="326"/>
                    <a:pt x="73" y="326"/>
                  </a:cubicBezTo>
                  <a:cubicBezTo>
                    <a:pt x="137" y="326"/>
                    <a:pt x="137" y="326"/>
                    <a:pt x="137" y="326"/>
                  </a:cubicBezTo>
                  <a:cubicBezTo>
                    <a:pt x="177" y="326"/>
                    <a:pt x="210" y="294"/>
                    <a:pt x="210" y="254"/>
                  </a:cubicBezTo>
                  <a:cubicBezTo>
                    <a:pt x="210" y="73"/>
                    <a:pt x="210" y="73"/>
                    <a:pt x="210" y="73"/>
                  </a:cubicBezTo>
                  <a:cubicBezTo>
                    <a:pt x="210" y="33"/>
                    <a:pt x="177" y="0"/>
                    <a:pt x="137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33" y="0"/>
                    <a:pt x="0" y="33"/>
                    <a:pt x="0" y="73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F4C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1918950" y="593725"/>
              <a:ext cx="385763" cy="1150938"/>
            </a:xfrm>
            <a:custGeom>
              <a:avLst/>
              <a:gdLst>
                <a:gd name="T0" fmla="*/ 21 w 103"/>
                <a:gd name="T1" fmla="*/ 230 h 305"/>
                <a:gd name="T2" fmla="*/ 21 w 103"/>
                <a:gd name="T3" fmla="*/ 0 h 305"/>
                <a:gd name="T4" fmla="*/ 0 w 103"/>
                <a:gd name="T5" fmla="*/ 52 h 305"/>
                <a:gd name="T6" fmla="*/ 0 w 103"/>
                <a:gd name="T7" fmla="*/ 233 h 305"/>
                <a:gd name="T8" fmla="*/ 73 w 103"/>
                <a:gd name="T9" fmla="*/ 305 h 305"/>
                <a:gd name="T10" fmla="*/ 103 w 103"/>
                <a:gd name="T11" fmla="*/ 305 h 305"/>
                <a:gd name="T12" fmla="*/ 21 w 103"/>
                <a:gd name="T13" fmla="*/ 23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305">
                  <a:moveTo>
                    <a:pt x="21" y="23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8" y="13"/>
                    <a:pt x="0" y="32"/>
                    <a:pt x="0" y="5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0" y="273"/>
                    <a:pt x="33" y="305"/>
                    <a:pt x="73" y="305"/>
                  </a:cubicBezTo>
                  <a:cubicBezTo>
                    <a:pt x="103" y="305"/>
                    <a:pt x="103" y="305"/>
                    <a:pt x="103" y="305"/>
                  </a:cubicBezTo>
                  <a:cubicBezTo>
                    <a:pt x="21" y="305"/>
                    <a:pt x="21" y="230"/>
                    <a:pt x="21" y="230"/>
                  </a:cubicBezTo>
                  <a:close/>
                </a:path>
              </a:pathLst>
            </a:cu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2103100" y="850900"/>
              <a:ext cx="220663" cy="60325"/>
            </a:xfrm>
            <a:custGeom>
              <a:avLst/>
              <a:gdLst>
                <a:gd name="T0" fmla="*/ 59 w 59"/>
                <a:gd name="T1" fmla="*/ 8 h 16"/>
                <a:gd name="T2" fmla="*/ 51 w 59"/>
                <a:gd name="T3" fmla="*/ 16 h 16"/>
                <a:gd name="T4" fmla="*/ 8 w 59"/>
                <a:gd name="T5" fmla="*/ 16 h 16"/>
                <a:gd name="T6" fmla="*/ 0 w 59"/>
                <a:gd name="T7" fmla="*/ 8 h 16"/>
                <a:gd name="T8" fmla="*/ 0 w 59"/>
                <a:gd name="T9" fmla="*/ 8 h 16"/>
                <a:gd name="T10" fmla="*/ 8 w 59"/>
                <a:gd name="T11" fmla="*/ 0 h 16"/>
                <a:gd name="T12" fmla="*/ 51 w 59"/>
                <a:gd name="T13" fmla="*/ 0 h 16"/>
                <a:gd name="T14" fmla="*/ 59 w 59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16">
                  <a:moveTo>
                    <a:pt x="59" y="8"/>
                  </a:moveTo>
                  <a:cubicBezTo>
                    <a:pt x="59" y="13"/>
                    <a:pt x="56" y="16"/>
                    <a:pt x="51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6" y="0"/>
                    <a:pt x="59" y="4"/>
                    <a:pt x="59" y="8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12406313" y="850900"/>
              <a:ext cx="225425" cy="60325"/>
            </a:xfrm>
            <a:custGeom>
              <a:avLst/>
              <a:gdLst>
                <a:gd name="T0" fmla="*/ 60 w 60"/>
                <a:gd name="T1" fmla="*/ 8 h 16"/>
                <a:gd name="T2" fmla="*/ 52 w 60"/>
                <a:gd name="T3" fmla="*/ 16 h 16"/>
                <a:gd name="T4" fmla="*/ 9 w 60"/>
                <a:gd name="T5" fmla="*/ 16 h 16"/>
                <a:gd name="T6" fmla="*/ 0 w 60"/>
                <a:gd name="T7" fmla="*/ 8 h 16"/>
                <a:gd name="T8" fmla="*/ 0 w 60"/>
                <a:gd name="T9" fmla="*/ 8 h 16"/>
                <a:gd name="T10" fmla="*/ 9 w 60"/>
                <a:gd name="T11" fmla="*/ 0 h 16"/>
                <a:gd name="T12" fmla="*/ 52 w 60"/>
                <a:gd name="T13" fmla="*/ 0 h 16"/>
                <a:gd name="T14" fmla="*/ 60 w 60"/>
                <a:gd name="T15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6">
                  <a:moveTo>
                    <a:pt x="60" y="8"/>
                  </a:moveTo>
                  <a:cubicBezTo>
                    <a:pt x="60" y="13"/>
                    <a:pt x="56" y="16"/>
                    <a:pt x="5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4" y="16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6" y="0"/>
                    <a:pt x="60" y="4"/>
                    <a:pt x="60" y="8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2279313" y="1506538"/>
              <a:ext cx="274638" cy="131763"/>
            </a:xfrm>
            <a:custGeom>
              <a:avLst/>
              <a:gdLst>
                <a:gd name="T0" fmla="*/ 0 w 73"/>
                <a:gd name="T1" fmla="*/ 0 h 35"/>
                <a:gd name="T2" fmla="*/ 72 w 73"/>
                <a:gd name="T3" fmla="*/ 0 h 35"/>
                <a:gd name="T4" fmla="*/ 37 w 73"/>
                <a:gd name="T5" fmla="*/ 35 h 35"/>
                <a:gd name="T6" fmla="*/ 0 w 7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35">
                  <a:moveTo>
                    <a:pt x="0" y="0"/>
                  </a:move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3" y="35"/>
                    <a:pt x="37" y="35"/>
                  </a:cubicBezTo>
                  <a:cubicBezTo>
                    <a:pt x="2" y="3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2372975" y="1163638"/>
              <a:ext cx="112713" cy="263525"/>
            </a:xfrm>
            <a:custGeom>
              <a:avLst/>
              <a:gdLst>
                <a:gd name="T0" fmla="*/ 30 w 30"/>
                <a:gd name="T1" fmla="*/ 55 h 70"/>
                <a:gd name="T2" fmla="*/ 15 w 30"/>
                <a:gd name="T3" fmla="*/ 70 h 70"/>
                <a:gd name="T4" fmla="*/ 15 w 30"/>
                <a:gd name="T5" fmla="*/ 70 h 70"/>
                <a:gd name="T6" fmla="*/ 0 w 30"/>
                <a:gd name="T7" fmla="*/ 55 h 70"/>
                <a:gd name="T8" fmla="*/ 0 w 30"/>
                <a:gd name="T9" fmla="*/ 14 h 70"/>
                <a:gd name="T10" fmla="*/ 15 w 30"/>
                <a:gd name="T11" fmla="*/ 0 h 70"/>
                <a:gd name="T12" fmla="*/ 15 w 30"/>
                <a:gd name="T13" fmla="*/ 0 h 70"/>
                <a:gd name="T14" fmla="*/ 30 w 30"/>
                <a:gd name="T15" fmla="*/ 14 h 70"/>
                <a:gd name="T16" fmla="*/ 30 w 30"/>
                <a:gd name="T17" fmla="*/ 5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70">
                  <a:moveTo>
                    <a:pt x="30" y="55"/>
                  </a:moveTo>
                  <a:cubicBezTo>
                    <a:pt x="30" y="63"/>
                    <a:pt x="23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7" y="70"/>
                    <a:pt x="0" y="63"/>
                    <a:pt x="0" y="5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3" y="0"/>
                    <a:pt x="30" y="6"/>
                    <a:pt x="30" y="14"/>
                  </a:cubicBezTo>
                  <a:lnTo>
                    <a:pt x="30" y="55"/>
                  </a:lnTo>
                  <a:close/>
                </a:path>
              </a:pathLst>
            </a:cu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1858625" y="374650"/>
              <a:ext cx="1108075" cy="411163"/>
            </a:xfrm>
            <a:custGeom>
              <a:avLst/>
              <a:gdLst>
                <a:gd name="T0" fmla="*/ 0 w 295"/>
                <a:gd name="T1" fmla="*/ 54 h 109"/>
                <a:gd name="T2" fmla="*/ 134 w 295"/>
                <a:gd name="T3" fmla="*/ 109 h 109"/>
                <a:gd name="T4" fmla="*/ 268 w 295"/>
                <a:gd name="T5" fmla="*/ 54 h 109"/>
                <a:gd name="T6" fmla="*/ 134 w 295"/>
                <a:gd name="T7" fmla="*/ 0 h 109"/>
                <a:gd name="T8" fmla="*/ 0 w 295"/>
                <a:gd name="T9" fmla="*/ 5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09">
                  <a:moveTo>
                    <a:pt x="0" y="54"/>
                  </a:moveTo>
                  <a:cubicBezTo>
                    <a:pt x="0" y="84"/>
                    <a:pt x="60" y="109"/>
                    <a:pt x="134" y="109"/>
                  </a:cubicBezTo>
                  <a:cubicBezTo>
                    <a:pt x="208" y="109"/>
                    <a:pt x="295" y="66"/>
                    <a:pt x="268" y="54"/>
                  </a:cubicBezTo>
                  <a:cubicBezTo>
                    <a:pt x="234" y="41"/>
                    <a:pt x="208" y="0"/>
                    <a:pt x="134" y="0"/>
                  </a:cubicBezTo>
                  <a:cubicBezTo>
                    <a:pt x="60" y="0"/>
                    <a:pt x="0" y="25"/>
                    <a:pt x="0" y="54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11768138" y="612775"/>
              <a:ext cx="274638" cy="596900"/>
            </a:xfrm>
            <a:prstGeom prst="ellipse">
              <a:avLst/>
            </a:pr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11764963" y="374650"/>
              <a:ext cx="1122363" cy="769938"/>
            </a:xfrm>
            <a:custGeom>
              <a:avLst/>
              <a:gdLst>
                <a:gd name="T0" fmla="*/ 31 w 299"/>
                <a:gd name="T1" fmla="*/ 68 h 204"/>
                <a:gd name="T2" fmla="*/ 34 w 299"/>
                <a:gd name="T3" fmla="*/ 80 h 204"/>
                <a:gd name="T4" fmla="*/ 7 w 299"/>
                <a:gd name="T5" fmla="*/ 156 h 204"/>
                <a:gd name="T6" fmla="*/ 15 w 299"/>
                <a:gd name="T7" fmla="*/ 204 h 204"/>
                <a:gd name="T8" fmla="*/ 0 w 299"/>
                <a:gd name="T9" fmla="*/ 142 h 204"/>
                <a:gd name="T10" fmla="*/ 28 w 299"/>
                <a:gd name="T11" fmla="*/ 66 h 204"/>
                <a:gd name="T12" fmla="*/ 25 w 299"/>
                <a:gd name="T13" fmla="*/ 54 h 204"/>
                <a:gd name="T14" fmla="*/ 159 w 299"/>
                <a:gd name="T15" fmla="*/ 0 h 204"/>
                <a:gd name="T16" fmla="*/ 293 w 299"/>
                <a:gd name="T17" fmla="*/ 54 h 204"/>
                <a:gd name="T18" fmla="*/ 295 w 299"/>
                <a:gd name="T19" fmla="*/ 66 h 204"/>
                <a:gd name="T20" fmla="*/ 165 w 299"/>
                <a:gd name="T21" fmla="*/ 14 h 204"/>
                <a:gd name="T22" fmla="*/ 31 w 299"/>
                <a:gd name="T23" fmla="*/ 6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9" h="204">
                  <a:moveTo>
                    <a:pt x="31" y="68"/>
                  </a:moveTo>
                  <a:cubicBezTo>
                    <a:pt x="31" y="72"/>
                    <a:pt x="32" y="76"/>
                    <a:pt x="34" y="80"/>
                  </a:cubicBezTo>
                  <a:cubicBezTo>
                    <a:pt x="18" y="89"/>
                    <a:pt x="7" y="119"/>
                    <a:pt x="7" y="156"/>
                  </a:cubicBezTo>
                  <a:cubicBezTo>
                    <a:pt x="7" y="174"/>
                    <a:pt x="10" y="191"/>
                    <a:pt x="15" y="204"/>
                  </a:cubicBezTo>
                  <a:cubicBezTo>
                    <a:pt x="6" y="190"/>
                    <a:pt x="0" y="167"/>
                    <a:pt x="0" y="142"/>
                  </a:cubicBezTo>
                  <a:cubicBezTo>
                    <a:pt x="0" y="106"/>
                    <a:pt x="12" y="75"/>
                    <a:pt x="28" y="66"/>
                  </a:cubicBezTo>
                  <a:cubicBezTo>
                    <a:pt x="26" y="62"/>
                    <a:pt x="25" y="58"/>
                    <a:pt x="25" y="54"/>
                  </a:cubicBezTo>
                  <a:cubicBezTo>
                    <a:pt x="25" y="25"/>
                    <a:pt x="85" y="0"/>
                    <a:pt x="159" y="0"/>
                  </a:cubicBezTo>
                  <a:cubicBezTo>
                    <a:pt x="233" y="0"/>
                    <a:pt x="259" y="41"/>
                    <a:pt x="293" y="54"/>
                  </a:cubicBezTo>
                  <a:cubicBezTo>
                    <a:pt x="299" y="57"/>
                    <a:pt x="299" y="61"/>
                    <a:pt x="295" y="66"/>
                  </a:cubicBezTo>
                  <a:cubicBezTo>
                    <a:pt x="263" y="51"/>
                    <a:pt x="236" y="14"/>
                    <a:pt x="165" y="14"/>
                  </a:cubicBezTo>
                  <a:cubicBezTo>
                    <a:pt x="91" y="14"/>
                    <a:pt x="31" y="38"/>
                    <a:pt x="31" y="68"/>
                  </a:cubicBezTo>
                  <a:close/>
                </a:path>
              </a:pathLst>
            </a:custGeom>
            <a:solidFill>
              <a:srgbClr val="956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11771313" y="936625"/>
              <a:ext cx="293688" cy="298450"/>
            </a:xfrm>
            <a:prstGeom prst="ellipse">
              <a:avLst/>
            </a:pr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1847513" y="1004888"/>
              <a:ext cx="142875" cy="147638"/>
            </a:xfrm>
            <a:prstGeom prst="ellipse">
              <a:avLst/>
            </a:pr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2301538" y="1390650"/>
              <a:ext cx="244475" cy="71438"/>
            </a:xfrm>
            <a:custGeom>
              <a:avLst/>
              <a:gdLst>
                <a:gd name="T0" fmla="*/ 65 w 65"/>
                <a:gd name="T1" fmla="*/ 10 h 19"/>
                <a:gd name="T2" fmla="*/ 55 w 65"/>
                <a:gd name="T3" fmla="*/ 19 h 19"/>
                <a:gd name="T4" fmla="*/ 10 w 65"/>
                <a:gd name="T5" fmla="*/ 19 h 19"/>
                <a:gd name="T6" fmla="*/ 0 w 65"/>
                <a:gd name="T7" fmla="*/ 10 h 19"/>
                <a:gd name="T8" fmla="*/ 0 w 65"/>
                <a:gd name="T9" fmla="*/ 10 h 19"/>
                <a:gd name="T10" fmla="*/ 10 w 65"/>
                <a:gd name="T11" fmla="*/ 0 h 19"/>
                <a:gd name="T12" fmla="*/ 55 w 65"/>
                <a:gd name="T13" fmla="*/ 0 h 19"/>
                <a:gd name="T14" fmla="*/ 65 w 65"/>
                <a:gd name="T1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19">
                  <a:moveTo>
                    <a:pt x="65" y="10"/>
                  </a:moveTo>
                  <a:cubicBezTo>
                    <a:pt x="65" y="15"/>
                    <a:pt x="61" y="19"/>
                    <a:pt x="55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5" y="19"/>
                    <a:pt x="0" y="1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1" y="0"/>
                    <a:pt x="65" y="4"/>
                    <a:pt x="65" y="10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2301538" y="1420813"/>
              <a:ext cx="244475" cy="41275"/>
            </a:xfrm>
            <a:custGeom>
              <a:avLst/>
              <a:gdLst>
                <a:gd name="T0" fmla="*/ 55 w 65"/>
                <a:gd name="T1" fmla="*/ 8 h 11"/>
                <a:gd name="T2" fmla="*/ 10 w 65"/>
                <a:gd name="T3" fmla="*/ 8 h 11"/>
                <a:gd name="T4" fmla="*/ 0 w 65"/>
                <a:gd name="T5" fmla="*/ 0 h 11"/>
                <a:gd name="T6" fmla="*/ 0 w 65"/>
                <a:gd name="T7" fmla="*/ 2 h 11"/>
                <a:gd name="T8" fmla="*/ 10 w 65"/>
                <a:gd name="T9" fmla="*/ 11 h 11"/>
                <a:gd name="T10" fmla="*/ 55 w 65"/>
                <a:gd name="T11" fmla="*/ 11 h 11"/>
                <a:gd name="T12" fmla="*/ 65 w 65"/>
                <a:gd name="T13" fmla="*/ 2 h 11"/>
                <a:gd name="T14" fmla="*/ 65 w 65"/>
                <a:gd name="T15" fmla="*/ 0 h 11"/>
                <a:gd name="T16" fmla="*/ 55 w 65"/>
                <a:gd name="T1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1">
                  <a:moveTo>
                    <a:pt x="55" y="8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5" y="8"/>
                    <a:pt x="1" y="4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7"/>
                    <a:pt x="5" y="11"/>
                    <a:pt x="10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61" y="11"/>
                    <a:pt x="65" y="7"/>
                    <a:pt x="65" y="2"/>
                  </a:cubicBezTo>
                  <a:cubicBezTo>
                    <a:pt x="65" y="1"/>
                    <a:pt x="65" y="0"/>
                    <a:pt x="65" y="0"/>
                  </a:cubicBezTo>
                  <a:cubicBezTo>
                    <a:pt x="64" y="4"/>
                    <a:pt x="60" y="8"/>
                    <a:pt x="55" y="8"/>
                  </a:cubicBezTo>
                  <a:close/>
                </a:path>
              </a:pathLst>
            </a:custGeom>
            <a:solidFill>
              <a:srgbClr val="956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730514" y="2117528"/>
            <a:ext cx="2309498" cy="2455617"/>
            <a:chOff x="6280150" y="50800"/>
            <a:chExt cx="1806575" cy="1920875"/>
          </a:xfrm>
        </p:grpSpPr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6280150" y="50800"/>
              <a:ext cx="1806575" cy="1814513"/>
            </a:xfrm>
            <a:prstGeom prst="ellipse">
              <a:avLst/>
            </a:prstGeom>
            <a:solidFill>
              <a:srgbClr val="F7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7008813" y="1612900"/>
              <a:ext cx="274638" cy="358775"/>
            </a:xfrm>
            <a:custGeom>
              <a:avLst/>
              <a:gdLst>
                <a:gd name="T0" fmla="*/ 0 w 73"/>
                <a:gd name="T1" fmla="*/ 72 h 95"/>
                <a:gd name="T2" fmla="*/ 23 w 73"/>
                <a:gd name="T3" fmla="*/ 95 h 95"/>
                <a:gd name="T4" fmla="*/ 50 w 73"/>
                <a:gd name="T5" fmla="*/ 95 h 95"/>
                <a:gd name="T6" fmla="*/ 73 w 73"/>
                <a:gd name="T7" fmla="*/ 72 h 95"/>
                <a:gd name="T8" fmla="*/ 73 w 73"/>
                <a:gd name="T9" fmla="*/ 23 h 95"/>
                <a:gd name="T10" fmla="*/ 50 w 73"/>
                <a:gd name="T11" fmla="*/ 0 h 95"/>
                <a:gd name="T12" fmla="*/ 23 w 73"/>
                <a:gd name="T13" fmla="*/ 0 h 95"/>
                <a:gd name="T14" fmla="*/ 0 w 73"/>
                <a:gd name="T15" fmla="*/ 23 h 95"/>
                <a:gd name="T16" fmla="*/ 0 w 73"/>
                <a:gd name="T17" fmla="*/ 7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95">
                  <a:moveTo>
                    <a:pt x="0" y="72"/>
                  </a:moveTo>
                  <a:cubicBezTo>
                    <a:pt x="0" y="85"/>
                    <a:pt x="10" y="95"/>
                    <a:pt x="23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63" y="95"/>
                    <a:pt x="73" y="85"/>
                    <a:pt x="73" y="72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10"/>
                    <a:pt x="63" y="0"/>
                    <a:pt x="50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lnTo>
                    <a:pt x="0" y="72"/>
                  </a:lnTo>
                  <a:close/>
                </a:path>
              </a:pathLst>
            </a:cu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6738938" y="469900"/>
              <a:ext cx="847725" cy="1320800"/>
            </a:xfrm>
            <a:custGeom>
              <a:avLst/>
              <a:gdLst>
                <a:gd name="T0" fmla="*/ 226 w 226"/>
                <a:gd name="T1" fmla="*/ 272 h 350"/>
                <a:gd name="T2" fmla="*/ 148 w 226"/>
                <a:gd name="T3" fmla="*/ 350 h 350"/>
                <a:gd name="T4" fmla="*/ 78 w 226"/>
                <a:gd name="T5" fmla="*/ 350 h 350"/>
                <a:gd name="T6" fmla="*/ 0 w 226"/>
                <a:gd name="T7" fmla="*/ 272 h 350"/>
                <a:gd name="T8" fmla="*/ 0 w 226"/>
                <a:gd name="T9" fmla="*/ 78 h 350"/>
                <a:gd name="T10" fmla="*/ 78 w 226"/>
                <a:gd name="T11" fmla="*/ 0 h 350"/>
                <a:gd name="T12" fmla="*/ 148 w 226"/>
                <a:gd name="T13" fmla="*/ 0 h 350"/>
                <a:gd name="T14" fmla="*/ 226 w 226"/>
                <a:gd name="T15" fmla="*/ 78 h 350"/>
                <a:gd name="T16" fmla="*/ 226 w 226"/>
                <a:gd name="T17" fmla="*/ 27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350">
                  <a:moveTo>
                    <a:pt x="226" y="272"/>
                  </a:moveTo>
                  <a:cubicBezTo>
                    <a:pt x="226" y="315"/>
                    <a:pt x="191" y="350"/>
                    <a:pt x="148" y="350"/>
                  </a:cubicBezTo>
                  <a:cubicBezTo>
                    <a:pt x="78" y="350"/>
                    <a:pt x="78" y="350"/>
                    <a:pt x="78" y="350"/>
                  </a:cubicBezTo>
                  <a:cubicBezTo>
                    <a:pt x="35" y="350"/>
                    <a:pt x="0" y="315"/>
                    <a:pt x="0" y="27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91" y="0"/>
                    <a:pt x="226" y="35"/>
                    <a:pt x="226" y="78"/>
                  </a:cubicBezTo>
                  <a:lnTo>
                    <a:pt x="226" y="272"/>
                  </a:lnTo>
                  <a:close/>
                </a:path>
              </a:pathLst>
            </a:custGeom>
            <a:solidFill>
              <a:srgbClr val="F4C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170738" y="555625"/>
              <a:ext cx="415925" cy="1235075"/>
            </a:xfrm>
            <a:custGeom>
              <a:avLst/>
              <a:gdLst>
                <a:gd name="T0" fmla="*/ 88 w 111"/>
                <a:gd name="T1" fmla="*/ 247 h 327"/>
                <a:gd name="T2" fmla="*/ 88 w 111"/>
                <a:gd name="T3" fmla="*/ 0 h 327"/>
                <a:gd name="T4" fmla="*/ 111 w 111"/>
                <a:gd name="T5" fmla="*/ 55 h 327"/>
                <a:gd name="T6" fmla="*/ 111 w 111"/>
                <a:gd name="T7" fmla="*/ 249 h 327"/>
                <a:gd name="T8" fmla="*/ 33 w 111"/>
                <a:gd name="T9" fmla="*/ 327 h 327"/>
                <a:gd name="T10" fmla="*/ 0 w 111"/>
                <a:gd name="T11" fmla="*/ 327 h 327"/>
                <a:gd name="T12" fmla="*/ 88 w 111"/>
                <a:gd name="T13" fmla="*/ 24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27">
                  <a:moveTo>
                    <a:pt x="88" y="247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102" y="14"/>
                    <a:pt x="111" y="34"/>
                    <a:pt x="111" y="55"/>
                  </a:cubicBezTo>
                  <a:cubicBezTo>
                    <a:pt x="111" y="249"/>
                    <a:pt x="111" y="249"/>
                    <a:pt x="111" y="249"/>
                  </a:cubicBezTo>
                  <a:cubicBezTo>
                    <a:pt x="111" y="292"/>
                    <a:pt x="76" y="327"/>
                    <a:pt x="33" y="327"/>
                  </a:cubicBezTo>
                  <a:cubicBezTo>
                    <a:pt x="0" y="327"/>
                    <a:pt x="0" y="327"/>
                    <a:pt x="0" y="327"/>
                  </a:cubicBezTo>
                  <a:cubicBezTo>
                    <a:pt x="88" y="327"/>
                    <a:pt x="88" y="247"/>
                    <a:pt x="88" y="247"/>
                  </a:cubicBezTo>
                  <a:close/>
                </a:path>
              </a:pathLst>
            </a:cu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618288" y="306388"/>
              <a:ext cx="1089025" cy="400050"/>
            </a:xfrm>
            <a:custGeom>
              <a:avLst/>
              <a:gdLst>
                <a:gd name="T0" fmla="*/ 0 w 290"/>
                <a:gd name="T1" fmla="*/ 83 h 106"/>
                <a:gd name="T2" fmla="*/ 23 w 290"/>
                <a:gd name="T3" fmla="*/ 106 h 106"/>
                <a:gd name="T4" fmla="*/ 267 w 290"/>
                <a:gd name="T5" fmla="*/ 106 h 106"/>
                <a:gd name="T6" fmla="*/ 290 w 290"/>
                <a:gd name="T7" fmla="*/ 83 h 106"/>
                <a:gd name="T8" fmla="*/ 290 w 290"/>
                <a:gd name="T9" fmla="*/ 23 h 106"/>
                <a:gd name="T10" fmla="*/ 267 w 290"/>
                <a:gd name="T11" fmla="*/ 0 h 106"/>
                <a:gd name="T12" fmla="*/ 23 w 290"/>
                <a:gd name="T13" fmla="*/ 0 h 106"/>
                <a:gd name="T14" fmla="*/ 0 w 290"/>
                <a:gd name="T15" fmla="*/ 23 h 106"/>
                <a:gd name="T16" fmla="*/ 0 w 290"/>
                <a:gd name="T17" fmla="*/ 8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0" h="106">
                  <a:moveTo>
                    <a:pt x="0" y="83"/>
                  </a:moveTo>
                  <a:cubicBezTo>
                    <a:pt x="0" y="96"/>
                    <a:pt x="10" y="106"/>
                    <a:pt x="23" y="106"/>
                  </a:cubicBezTo>
                  <a:cubicBezTo>
                    <a:pt x="267" y="106"/>
                    <a:pt x="267" y="106"/>
                    <a:pt x="267" y="106"/>
                  </a:cubicBezTo>
                  <a:cubicBezTo>
                    <a:pt x="280" y="106"/>
                    <a:pt x="290" y="96"/>
                    <a:pt x="290" y="83"/>
                  </a:cubicBezTo>
                  <a:cubicBezTo>
                    <a:pt x="290" y="23"/>
                    <a:pt x="290" y="23"/>
                    <a:pt x="290" y="23"/>
                  </a:cubicBezTo>
                  <a:cubicBezTo>
                    <a:pt x="290" y="11"/>
                    <a:pt x="280" y="0"/>
                    <a:pt x="26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7456488" y="506413"/>
              <a:ext cx="288925" cy="566738"/>
            </a:xfrm>
            <a:custGeom>
              <a:avLst/>
              <a:gdLst>
                <a:gd name="T0" fmla="*/ 16 w 77"/>
                <a:gd name="T1" fmla="*/ 0 h 150"/>
                <a:gd name="T2" fmla="*/ 0 w 77"/>
                <a:gd name="T3" fmla="*/ 12 h 150"/>
                <a:gd name="T4" fmla="*/ 0 w 77"/>
                <a:gd name="T5" fmla="*/ 139 h 150"/>
                <a:gd name="T6" fmla="*/ 16 w 77"/>
                <a:gd name="T7" fmla="*/ 150 h 150"/>
                <a:gd name="T8" fmla="*/ 60 w 77"/>
                <a:gd name="T9" fmla="*/ 150 h 150"/>
                <a:gd name="T10" fmla="*/ 77 w 77"/>
                <a:gd name="T11" fmla="*/ 139 h 150"/>
                <a:gd name="T12" fmla="*/ 77 w 77"/>
                <a:gd name="T13" fmla="*/ 12 h 150"/>
                <a:gd name="T14" fmla="*/ 60 w 77"/>
                <a:gd name="T15" fmla="*/ 0 h 150"/>
                <a:gd name="T16" fmla="*/ 16 w 77"/>
                <a:gd name="T1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" h="150">
                  <a:moveTo>
                    <a:pt x="16" y="0"/>
                  </a:moveTo>
                  <a:cubicBezTo>
                    <a:pt x="7" y="0"/>
                    <a:pt x="0" y="6"/>
                    <a:pt x="0" y="12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5"/>
                    <a:pt x="7" y="150"/>
                    <a:pt x="16" y="150"/>
                  </a:cubicBezTo>
                  <a:cubicBezTo>
                    <a:pt x="60" y="150"/>
                    <a:pt x="60" y="150"/>
                    <a:pt x="60" y="150"/>
                  </a:cubicBezTo>
                  <a:cubicBezTo>
                    <a:pt x="70" y="150"/>
                    <a:pt x="77" y="145"/>
                    <a:pt x="77" y="139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77" y="6"/>
                    <a:pt x="70" y="0"/>
                    <a:pt x="60" y="0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48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7151688" y="831850"/>
              <a:ext cx="236538" cy="63500"/>
            </a:xfrm>
            <a:custGeom>
              <a:avLst/>
              <a:gdLst>
                <a:gd name="T0" fmla="*/ 0 w 63"/>
                <a:gd name="T1" fmla="*/ 8 h 17"/>
                <a:gd name="T2" fmla="*/ 8 w 63"/>
                <a:gd name="T3" fmla="*/ 17 h 17"/>
                <a:gd name="T4" fmla="*/ 55 w 63"/>
                <a:gd name="T5" fmla="*/ 17 h 17"/>
                <a:gd name="T6" fmla="*/ 63 w 63"/>
                <a:gd name="T7" fmla="*/ 8 h 17"/>
                <a:gd name="T8" fmla="*/ 63 w 63"/>
                <a:gd name="T9" fmla="*/ 8 h 17"/>
                <a:gd name="T10" fmla="*/ 55 w 63"/>
                <a:gd name="T11" fmla="*/ 0 h 17"/>
                <a:gd name="T12" fmla="*/ 8 w 63"/>
                <a:gd name="T13" fmla="*/ 0 h 17"/>
                <a:gd name="T14" fmla="*/ 0 w 63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17">
                  <a:moveTo>
                    <a:pt x="0" y="8"/>
                  </a:moveTo>
                  <a:cubicBezTo>
                    <a:pt x="0" y="13"/>
                    <a:pt x="3" y="17"/>
                    <a:pt x="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9" y="17"/>
                    <a:pt x="63" y="13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4"/>
                    <a:pt x="59" y="0"/>
                    <a:pt x="5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6821488" y="831850"/>
              <a:ext cx="239713" cy="63500"/>
            </a:xfrm>
            <a:custGeom>
              <a:avLst/>
              <a:gdLst>
                <a:gd name="T0" fmla="*/ 0 w 64"/>
                <a:gd name="T1" fmla="*/ 8 h 17"/>
                <a:gd name="T2" fmla="*/ 9 w 64"/>
                <a:gd name="T3" fmla="*/ 17 h 17"/>
                <a:gd name="T4" fmla="*/ 55 w 64"/>
                <a:gd name="T5" fmla="*/ 17 h 17"/>
                <a:gd name="T6" fmla="*/ 64 w 64"/>
                <a:gd name="T7" fmla="*/ 8 h 17"/>
                <a:gd name="T8" fmla="*/ 64 w 64"/>
                <a:gd name="T9" fmla="*/ 8 h 17"/>
                <a:gd name="T10" fmla="*/ 55 w 64"/>
                <a:gd name="T11" fmla="*/ 0 h 17"/>
                <a:gd name="T12" fmla="*/ 9 w 64"/>
                <a:gd name="T13" fmla="*/ 0 h 17"/>
                <a:gd name="T14" fmla="*/ 0 w 64"/>
                <a:gd name="T15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17">
                  <a:moveTo>
                    <a:pt x="0" y="8"/>
                  </a:moveTo>
                  <a:cubicBezTo>
                    <a:pt x="0" y="13"/>
                    <a:pt x="4" y="17"/>
                    <a:pt x="9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60" y="17"/>
                    <a:pt x="64" y="13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4"/>
                    <a:pt x="60" y="0"/>
                    <a:pt x="5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6621463" y="306388"/>
              <a:ext cx="1123950" cy="766763"/>
            </a:xfrm>
            <a:custGeom>
              <a:avLst/>
              <a:gdLst>
                <a:gd name="T0" fmla="*/ 22 w 299"/>
                <a:gd name="T1" fmla="*/ 0 h 203"/>
                <a:gd name="T2" fmla="*/ 266 w 299"/>
                <a:gd name="T3" fmla="*/ 0 h 203"/>
                <a:gd name="T4" fmla="*/ 289 w 299"/>
                <a:gd name="T5" fmla="*/ 23 h 203"/>
                <a:gd name="T6" fmla="*/ 289 w 299"/>
                <a:gd name="T7" fmla="*/ 54 h 203"/>
                <a:gd name="T8" fmla="*/ 299 w 299"/>
                <a:gd name="T9" fmla="*/ 65 h 203"/>
                <a:gd name="T10" fmla="*/ 299 w 299"/>
                <a:gd name="T11" fmla="*/ 192 h 203"/>
                <a:gd name="T12" fmla="*/ 282 w 299"/>
                <a:gd name="T13" fmla="*/ 203 h 203"/>
                <a:gd name="T14" fmla="*/ 279 w 299"/>
                <a:gd name="T15" fmla="*/ 203 h 203"/>
                <a:gd name="T16" fmla="*/ 279 w 299"/>
                <a:gd name="T17" fmla="*/ 102 h 203"/>
                <a:gd name="T18" fmla="*/ 279 w 299"/>
                <a:gd name="T19" fmla="*/ 66 h 203"/>
                <a:gd name="T20" fmla="*/ 267 w 299"/>
                <a:gd name="T21" fmla="*/ 55 h 203"/>
                <a:gd name="T22" fmla="*/ 267 w 299"/>
                <a:gd name="T23" fmla="*/ 53 h 203"/>
                <a:gd name="T24" fmla="*/ 267 w 299"/>
                <a:gd name="T25" fmla="*/ 18 h 203"/>
                <a:gd name="T26" fmla="*/ 0 w 299"/>
                <a:gd name="T27" fmla="*/ 18 h 203"/>
                <a:gd name="T28" fmla="*/ 22 w 299"/>
                <a:gd name="T2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9" h="203">
                  <a:moveTo>
                    <a:pt x="22" y="0"/>
                  </a:moveTo>
                  <a:cubicBezTo>
                    <a:pt x="266" y="0"/>
                    <a:pt x="266" y="0"/>
                    <a:pt x="266" y="0"/>
                  </a:cubicBezTo>
                  <a:cubicBezTo>
                    <a:pt x="279" y="0"/>
                    <a:pt x="289" y="11"/>
                    <a:pt x="289" y="23"/>
                  </a:cubicBezTo>
                  <a:cubicBezTo>
                    <a:pt x="289" y="54"/>
                    <a:pt x="289" y="54"/>
                    <a:pt x="289" y="54"/>
                  </a:cubicBezTo>
                  <a:cubicBezTo>
                    <a:pt x="295" y="56"/>
                    <a:pt x="299" y="60"/>
                    <a:pt x="299" y="65"/>
                  </a:cubicBezTo>
                  <a:cubicBezTo>
                    <a:pt x="299" y="192"/>
                    <a:pt x="299" y="192"/>
                    <a:pt x="299" y="192"/>
                  </a:cubicBezTo>
                  <a:cubicBezTo>
                    <a:pt x="299" y="198"/>
                    <a:pt x="292" y="203"/>
                    <a:pt x="282" y="203"/>
                  </a:cubicBezTo>
                  <a:cubicBezTo>
                    <a:pt x="279" y="203"/>
                    <a:pt x="279" y="203"/>
                    <a:pt x="279" y="203"/>
                  </a:cubicBezTo>
                  <a:cubicBezTo>
                    <a:pt x="279" y="102"/>
                    <a:pt x="279" y="102"/>
                    <a:pt x="279" y="102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67" y="53"/>
                    <a:pt x="267" y="53"/>
                    <a:pt x="267" y="53"/>
                  </a:cubicBezTo>
                  <a:cubicBezTo>
                    <a:pt x="267" y="18"/>
                    <a:pt x="267" y="18"/>
                    <a:pt x="26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2" y="8"/>
                    <a:pt x="11" y="0"/>
                    <a:pt x="22" y="0"/>
                  </a:cubicBez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7429500" y="922338"/>
              <a:ext cx="315913" cy="320675"/>
            </a:xfrm>
            <a:prstGeom prst="ellipse">
              <a:avLst/>
            </a:pr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7508875" y="996950"/>
              <a:ext cx="157163" cy="155575"/>
            </a:xfrm>
            <a:prstGeom prst="ellipse">
              <a:avLst/>
            </a:pr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904038" y="1536700"/>
              <a:ext cx="292100" cy="139700"/>
            </a:xfrm>
            <a:custGeom>
              <a:avLst/>
              <a:gdLst>
                <a:gd name="T0" fmla="*/ 78 w 78"/>
                <a:gd name="T1" fmla="*/ 0 h 37"/>
                <a:gd name="T2" fmla="*/ 1 w 78"/>
                <a:gd name="T3" fmla="*/ 0 h 37"/>
                <a:gd name="T4" fmla="*/ 38 w 78"/>
                <a:gd name="T5" fmla="*/ 37 h 37"/>
                <a:gd name="T6" fmla="*/ 78 w 78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37">
                  <a:moveTo>
                    <a:pt x="7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37"/>
                    <a:pt x="38" y="37"/>
                  </a:cubicBezTo>
                  <a:cubicBezTo>
                    <a:pt x="77" y="37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6978650" y="1163638"/>
              <a:ext cx="115888" cy="287338"/>
            </a:xfrm>
            <a:custGeom>
              <a:avLst/>
              <a:gdLst>
                <a:gd name="T0" fmla="*/ 0 w 31"/>
                <a:gd name="T1" fmla="*/ 60 h 76"/>
                <a:gd name="T2" fmla="*/ 16 w 31"/>
                <a:gd name="T3" fmla="*/ 76 h 76"/>
                <a:gd name="T4" fmla="*/ 16 w 31"/>
                <a:gd name="T5" fmla="*/ 76 h 76"/>
                <a:gd name="T6" fmla="*/ 31 w 31"/>
                <a:gd name="T7" fmla="*/ 60 h 76"/>
                <a:gd name="T8" fmla="*/ 31 w 31"/>
                <a:gd name="T9" fmla="*/ 16 h 76"/>
                <a:gd name="T10" fmla="*/ 16 w 31"/>
                <a:gd name="T11" fmla="*/ 0 h 76"/>
                <a:gd name="T12" fmla="*/ 16 w 31"/>
                <a:gd name="T13" fmla="*/ 0 h 76"/>
                <a:gd name="T14" fmla="*/ 0 w 31"/>
                <a:gd name="T15" fmla="*/ 16 h 76"/>
                <a:gd name="T16" fmla="*/ 0 w 31"/>
                <a:gd name="T17" fmla="*/ 6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76">
                  <a:moveTo>
                    <a:pt x="0" y="60"/>
                  </a:moveTo>
                  <a:cubicBezTo>
                    <a:pt x="0" y="68"/>
                    <a:pt x="7" y="76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24" y="76"/>
                    <a:pt x="31" y="68"/>
                    <a:pt x="31" y="6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8599627" y="3615126"/>
            <a:ext cx="1778000" cy="1830388"/>
            <a:chOff x="8878888" y="95250"/>
            <a:chExt cx="1778000" cy="1830388"/>
          </a:xfrm>
        </p:grpSpPr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8878888" y="95250"/>
              <a:ext cx="1778000" cy="178593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9672638" y="1620838"/>
              <a:ext cx="231775" cy="304800"/>
            </a:xfrm>
            <a:custGeom>
              <a:avLst/>
              <a:gdLst>
                <a:gd name="T0" fmla="*/ 62 w 62"/>
                <a:gd name="T1" fmla="*/ 61 h 81"/>
                <a:gd name="T2" fmla="*/ 42 w 62"/>
                <a:gd name="T3" fmla="*/ 81 h 81"/>
                <a:gd name="T4" fmla="*/ 19 w 62"/>
                <a:gd name="T5" fmla="*/ 81 h 81"/>
                <a:gd name="T6" fmla="*/ 0 w 62"/>
                <a:gd name="T7" fmla="*/ 61 h 81"/>
                <a:gd name="T8" fmla="*/ 0 w 62"/>
                <a:gd name="T9" fmla="*/ 19 h 81"/>
                <a:gd name="T10" fmla="*/ 19 w 62"/>
                <a:gd name="T11" fmla="*/ 0 h 81"/>
                <a:gd name="T12" fmla="*/ 42 w 62"/>
                <a:gd name="T13" fmla="*/ 0 h 81"/>
                <a:gd name="T14" fmla="*/ 62 w 62"/>
                <a:gd name="T15" fmla="*/ 19 h 81"/>
                <a:gd name="T16" fmla="*/ 62 w 62"/>
                <a:gd name="T17" fmla="*/ 6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81">
                  <a:moveTo>
                    <a:pt x="62" y="61"/>
                  </a:moveTo>
                  <a:cubicBezTo>
                    <a:pt x="62" y="72"/>
                    <a:pt x="53" y="81"/>
                    <a:pt x="42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9" y="81"/>
                    <a:pt x="0" y="72"/>
                    <a:pt x="0" y="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3" y="0"/>
                    <a:pt x="62" y="8"/>
                    <a:pt x="62" y="19"/>
                  </a:cubicBezTo>
                  <a:lnTo>
                    <a:pt x="62" y="61"/>
                  </a:lnTo>
                  <a:close/>
                </a:path>
              </a:pathLst>
            </a:cu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9412288" y="646113"/>
              <a:ext cx="722313" cy="1125538"/>
            </a:xfrm>
            <a:custGeom>
              <a:avLst/>
              <a:gdLst>
                <a:gd name="T0" fmla="*/ 0 w 192"/>
                <a:gd name="T1" fmla="*/ 232 h 298"/>
                <a:gd name="T2" fmla="*/ 66 w 192"/>
                <a:gd name="T3" fmla="*/ 298 h 298"/>
                <a:gd name="T4" fmla="*/ 126 w 192"/>
                <a:gd name="T5" fmla="*/ 298 h 298"/>
                <a:gd name="T6" fmla="*/ 192 w 192"/>
                <a:gd name="T7" fmla="*/ 232 h 298"/>
                <a:gd name="T8" fmla="*/ 192 w 192"/>
                <a:gd name="T9" fmla="*/ 66 h 298"/>
                <a:gd name="T10" fmla="*/ 126 w 192"/>
                <a:gd name="T11" fmla="*/ 0 h 298"/>
                <a:gd name="T12" fmla="*/ 66 w 192"/>
                <a:gd name="T13" fmla="*/ 0 h 298"/>
                <a:gd name="T14" fmla="*/ 0 w 192"/>
                <a:gd name="T15" fmla="*/ 66 h 298"/>
                <a:gd name="T16" fmla="*/ 0 w 192"/>
                <a:gd name="T17" fmla="*/ 23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298">
                  <a:moveTo>
                    <a:pt x="0" y="232"/>
                  </a:moveTo>
                  <a:cubicBezTo>
                    <a:pt x="0" y="268"/>
                    <a:pt x="30" y="298"/>
                    <a:pt x="66" y="298"/>
                  </a:cubicBezTo>
                  <a:cubicBezTo>
                    <a:pt x="126" y="298"/>
                    <a:pt x="126" y="298"/>
                    <a:pt x="126" y="298"/>
                  </a:cubicBezTo>
                  <a:cubicBezTo>
                    <a:pt x="162" y="298"/>
                    <a:pt x="192" y="268"/>
                    <a:pt x="192" y="232"/>
                  </a:cubicBezTo>
                  <a:cubicBezTo>
                    <a:pt x="192" y="66"/>
                    <a:pt x="192" y="66"/>
                    <a:pt x="192" y="66"/>
                  </a:cubicBezTo>
                  <a:cubicBezTo>
                    <a:pt x="192" y="30"/>
                    <a:pt x="162" y="0"/>
                    <a:pt x="12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30"/>
                    <a:pt x="0" y="66"/>
                  </a:cubicBezTo>
                  <a:lnTo>
                    <a:pt x="0" y="232"/>
                  </a:lnTo>
                  <a:close/>
                </a:path>
              </a:pathLst>
            </a:custGeom>
            <a:solidFill>
              <a:srgbClr val="F4C3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9412288" y="719138"/>
              <a:ext cx="354013" cy="1052513"/>
            </a:xfrm>
            <a:custGeom>
              <a:avLst/>
              <a:gdLst>
                <a:gd name="T0" fmla="*/ 20 w 94"/>
                <a:gd name="T1" fmla="*/ 211 h 279"/>
                <a:gd name="T2" fmla="*/ 20 w 94"/>
                <a:gd name="T3" fmla="*/ 0 h 279"/>
                <a:gd name="T4" fmla="*/ 0 w 94"/>
                <a:gd name="T5" fmla="*/ 47 h 279"/>
                <a:gd name="T6" fmla="*/ 0 w 94"/>
                <a:gd name="T7" fmla="*/ 213 h 279"/>
                <a:gd name="T8" fmla="*/ 66 w 94"/>
                <a:gd name="T9" fmla="*/ 279 h 279"/>
                <a:gd name="T10" fmla="*/ 94 w 94"/>
                <a:gd name="T11" fmla="*/ 279 h 279"/>
                <a:gd name="T12" fmla="*/ 20 w 94"/>
                <a:gd name="T13" fmla="*/ 2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279">
                  <a:moveTo>
                    <a:pt x="20" y="211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49"/>
                    <a:pt x="30" y="279"/>
                    <a:pt x="66" y="279"/>
                  </a:cubicBezTo>
                  <a:cubicBezTo>
                    <a:pt x="94" y="279"/>
                    <a:pt x="94" y="279"/>
                    <a:pt x="94" y="279"/>
                  </a:cubicBezTo>
                  <a:cubicBezTo>
                    <a:pt x="20" y="279"/>
                    <a:pt x="20" y="211"/>
                    <a:pt x="20" y="211"/>
                  </a:cubicBezTo>
                  <a:close/>
                </a:path>
              </a:pathLst>
            </a:cu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9604375" y="952500"/>
              <a:ext cx="203200" cy="57150"/>
            </a:xfrm>
            <a:custGeom>
              <a:avLst/>
              <a:gdLst>
                <a:gd name="T0" fmla="*/ 54 w 54"/>
                <a:gd name="T1" fmla="*/ 8 h 15"/>
                <a:gd name="T2" fmla="*/ 46 w 54"/>
                <a:gd name="T3" fmla="*/ 15 h 15"/>
                <a:gd name="T4" fmla="*/ 7 w 54"/>
                <a:gd name="T5" fmla="*/ 15 h 15"/>
                <a:gd name="T6" fmla="*/ 0 w 54"/>
                <a:gd name="T7" fmla="*/ 8 h 15"/>
                <a:gd name="T8" fmla="*/ 0 w 54"/>
                <a:gd name="T9" fmla="*/ 8 h 15"/>
                <a:gd name="T10" fmla="*/ 7 w 54"/>
                <a:gd name="T11" fmla="*/ 0 h 15"/>
                <a:gd name="T12" fmla="*/ 46 w 54"/>
                <a:gd name="T13" fmla="*/ 0 h 15"/>
                <a:gd name="T14" fmla="*/ 54 w 5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5">
                  <a:moveTo>
                    <a:pt x="54" y="8"/>
                  </a:moveTo>
                  <a:cubicBezTo>
                    <a:pt x="54" y="12"/>
                    <a:pt x="50" y="15"/>
                    <a:pt x="46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0" y="0"/>
                    <a:pt x="54" y="4"/>
                    <a:pt x="54" y="8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9882188" y="952500"/>
              <a:ext cx="203200" cy="57150"/>
            </a:xfrm>
            <a:custGeom>
              <a:avLst/>
              <a:gdLst>
                <a:gd name="T0" fmla="*/ 54 w 54"/>
                <a:gd name="T1" fmla="*/ 8 h 15"/>
                <a:gd name="T2" fmla="*/ 47 w 54"/>
                <a:gd name="T3" fmla="*/ 15 h 15"/>
                <a:gd name="T4" fmla="*/ 8 w 54"/>
                <a:gd name="T5" fmla="*/ 15 h 15"/>
                <a:gd name="T6" fmla="*/ 0 w 54"/>
                <a:gd name="T7" fmla="*/ 8 h 15"/>
                <a:gd name="T8" fmla="*/ 0 w 54"/>
                <a:gd name="T9" fmla="*/ 8 h 15"/>
                <a:gd name="T10" fmla="*/ 8 w 54"/>
                <a:gd name="T11" fmla="*/ 0 h 15"/>
                <a:gd name="T12" fmla="*/ 47 w 54"/>
                <a:gd name="T13" fmla="*/ 0 h 15"/>
                <a:gd name="T14" fmla="*/ 54 w 54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15">
                  <a:moveTo>
                    <a:pt x="54" y="8"/>
                  </a:moveTo>
                  <a:cubicBezTo>
                    <a:pt x="54" y="12"/>
                    <a:pt x="51" y="15"/>
                    <a:pt x="4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1" y="0"/>
                    <a:pt x="54" y="4"/>
                    <a:pt x="54" y="8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9263063" y="322263"/>
              <a:ext cx="923925" cy="531813"/>
            </a:xfrm>
            <a:custGeom>
              <a:avLst/>
              <a:gdLst>
                <a:gd name="T0" fmla="*/ 246 w 246"/>
                <a:gd name="T1" fmla="*/ 111 h 141"/>
                <a:gd name="T2" fmla="*/ 227 w 246"/>
                <a:gd name="T3" fmla="*/ 141 h 141"/>
                <a:gd name="T4" fmla="*/ 19 w 246"/>
                <a:gd name="T5" fmla="*/ 141 h 141"/>
                <a:gd name="T6" fmla="*/ 0 w 246"/>
                <a:gd name="T7" fmla="*/ 111 h 141"/>
                <a:gd name="T8" fmla="*/ 0 w 246"/>
                <a:gd name="T9" fmla="*/ 31 h 141"/>
                <a:gd name="T10" fmla="*/ 19 w 246"/>
                <a:gd name="T11" fmla="*/ 0 h 141"/>
                <a:gd name="T12" fmla="*/ 227 w 246"/>
                <a:gd name="T13" fmla="*/ 0 h 141"/>
                <a:gd name="T14" fmla="*/ 246 w 246"/>
                <a:gd name="T15" fmla="*/ 31 h 141"/>
                <a:gd name="T16" fmla="*/ 246 w 246"/>
                <a:gd name="T17" fmla="*/ 11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141">
                  <a:moveTo>
                    <a:pt x="246" y="111"/>
                  </a:moveTo>
                  <a:cubicBezTo>
                    <a:pt x="246" y="127"/>
                    <a:pt x="238" y="141"/>
                    <a:pt x="227" y="141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9" y="141"/>
                    <a:pt x="0" y="127"/>
                    <a:pt x="0" y="1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9" y="0"/>
                    <a:pt x="1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38" y="0"/>
                    <a:pt x="246" y="14"/>
                    <a:pt x="246" y="31"/>
                  </a:cubicBezTo>
                  <a:lnTo>
                    <a:pt x="246" y="111"/>
                  </a:ln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9228138" y="673100"/>
              <a:ext cx="249238" cy="482600"/>
            </a:xfrm>
            <a:custGeom>
              <a:avLst/>
              <a:gdLst>
                <a:gd name="T0" fmla="*/ 52 w 66"/>
                <a:gd name="T1" fmla="*/ 0 h 128"/>
                <a:gd name="T2" fmla="*/ 66 w 66"/>
                <a:gd name="T3" fmla="*/ 10 h 128"/>
                <a:gd name="T4" fmla="*/ 66 w 66"/>
                <a:gd name="T5" fmla="*/ 118 h 128"/>
                <a:gd name="T6" fmla="*/ 52 w 66"/>
                <a:gd name="T7" fmla="*/ 128 h 128"/>
                <a:gd name="T8" fmla="*/ 14 w 66"/>
                <a:gd name="T9" fmla="*/ 128 h 128"/>
                <a:gd name="T10" fmla="*/ 0 w 66"/>
                <a:gd name="T11" fmla="*/ 118 h 128"/>
                <a:gd name="T12" fmla="*/ 0 w 66"/>
                <a:gd name="T13" fmla="*/ 10 h 128"/>
                <a:gd name="T14" fmla="*/ 14 w 66"/>
                <a:gd name="T15" fmla="*/ 0 h 128"/>
                <a:gd name="T16" fmla="*/ 52 w 66"/>
                <a:gd name="T1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28">
                  <a:moveTo>
                    <a:pt x="52" y="0"/>
                  </a:moveTo>
                  <a:cubicBezTo>
                    <a:pt x="60" y="0"/>
                    <a:pt x="66" y="5"/>
                    <a:pt x="66" y="10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23"/>
                    <a:pt x="60" y="128"/>
                    <a:pt x="52" y="128"/>
                  </a:cubicBezTo>
                  <a:cubicBezTo>
                    <a:pt x="14" y="128"/>
                    <a:pt x="14" y="128"/>
                    <a:pt x="14" y="128"/>
                  </a:cubicBezTo>
                  <a:cubicBezTo>
                    <a:pt x="7" y="128"/>
                    <a:pt x="0" y="123"/>
                    <a:pt x="0" y="11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7" y="0"/>
                    <a:pt x="14" y="0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9228138" y="322263"/>
              <a:ext cx="958850" cy="833438"/>
            </a:xfrm>
            <a:custGeom>
              <a:avLst/>
              <a:gdLst>
                <a:gd name="T0" fmla="*/ 236 w 255"/>
                <a:gd name="T1" fmla="*/ 0 h 221"/>
                <a:gd name="T2" fmla="*/ 28 w 255"/>
                <a:gd name="T3" fmla="*/ 0 h 221"/>
                <a:gd name="T4" fmla="*/ 9 w 255"/>
                <a:gd name="T5" fmla="*/ 25 h 221"/>
                <a:gd name="T6" fmla="*/ 9 w 255"/>
                <a:gd name="T7" fmla="*/ 59 h 221"/>
                <a:gd name="T8" fmla="*/ 0 w 255"/>
                <a:gd name="T9" fmla="*/ 71 h 221"/>
                <a:gd name="T10" fmla="*/ 0 w 255"/>
                <a:gd name="T11" fmla="*/ 208 h 221"/>
                <a:gd name="T12" fmla="*/ 14 w 255"/>
                <a:gd name="T13" fmla="*/ 221 h 221"/>
                <a:gd name="T14" fmla="*/ 17 w 255"/>
                <a:gd name="T15" fmla="*/ 221 h 221"/>
                <a:gd name="T16" fmla="*/ 17 w 255"/>
                <a:gd name="T17" fmla="*/ 111 h 221"/>
                <a:gd name="T18" fmla="*/ 17 w 255"/>
                <a:gd name="T19" fmla="*/ 71 h 221"/>
                <a:gd name="T20" fmla="*/ 27 w 255"/>
                <a:gd name="T21" fmla="*/ 60 h 221"/>
                <a:gd name="T22" fmla="*/ 27 w 255"/>
                <a:gd name="T23" fmla="*/ 58 h 221"/>
                <a:gd name="T24" fmla="*/ 27 w 255"/>
                <a:gd name="T25" fmla="*/ 19 h 221"/>
                <a:gd name="T26" fmla="*/ 255 w 255"/>
                <a:gd name="T27" fmla="*/ 19 h 221"/>
                <a:gd name="T28" fmla="*/ 236 w 255"/>
                <a:gd name="T2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5" h="221">
                  <a:moveTo>
                    <a:pt x="2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8" y="0"/>
                    <a:pt x="9" y="11"/>
                    <a:pt x="9" y="25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4" y="61"/>
                    <a:pt x="0" y="65"/>
                    <a:pt x="0" y="71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5"/>
                    <a:pt x="7" y="221"/>
                    <a:pt x="14" y="221"/>
                  </a:cubicBezTo>
                  <a:cubicBezTo>
                    <a:pt x="17" y="221"/>
                    <a:pt x="17" y="221"/>
                    <a:pt x="17" y="221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55" y="19"/>
                    <a:pt x="255" y="19"/>
                    <a:pt x="255" y="19"/>
                  </a:cubicBezTo>
                  <a:cubicBezTo>
                    <a:pt x="253" y="8"/>
                    <a:pt x="245" y="0"/>
                    <a:pt x="236" y="0"/>
                  </a:cubicBezTo>
                  <a:close/>
                </a:path>
              </a:pathLst>
            </a:custGeom>
            <a:solidFill>
              <a:srgbClr val="956A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9277350" y="1031875"/>
              <a:ext cx="271463" cy="271463"/>
            </a:xfrm>
            <a:prstGeom prst="ellipse">
              <a:avLst/>
            </a:prstGeom>
            <a:solidFill>
              <a:srgbClr val="F2BC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9345613" y="1095375"/>
              <a:ext cx="134938" cy="131763"/>
            </a:xfrm>
            <a:prstGeom prst="ellipse">
              <a:avLst/>
            </a:pr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9345613" y="1257300"/>
              <a:ext cx="833438" cy="520700"/>
            </a:xfrm>
            <a:custGeom>
              <a:avLst/>
              <a:gdLst>
                <a:gd name="T0" fmla="*/ 202 w 222"/>
                <a:gd name="T1" fmla="*/ 1 h 138"/>
                <a:gd name="T2" fmla="*/ 181 w 222"/>
                <a:gd name="T3" fmla="*/ 26 h 138"/>
                <a:gd name="T4" fmla="*/ 181 w 222"/>
                <a:gd name="T5" fmla="*/ 59 h 138"/>
                <a:gd name="T6" fmla="*/ 167 w 222"/>
                <a:gd name="T7" fmla="*/ 55 h 138"/>
                <a:gd name="T8" fmla="*/ 79 w 222"/>
                <a:gd name="T9" fmla="*/ 55 h 138"/>
                <a:gd name="T10" fmla="*/ 58 w 222"/>
                <a:gd name="T11" fmla="*/ 65 h 138"/>
                <a:gd name="T12" fmla="*/ 58 w 222"/>
                <a:gd name="T13" fmla="*/ 31 h 138"/>
                <a:gd name="T14" fmla="*/ 29 w 222"/>
                <a:gd name="T15" fmla="*/ 0 h 138"/>
                <a:gd name="T16" fmla="*/ 0 w 222"/>
                <a:gd name="T17" fmla="*/ 31 h 138"/>
                <a:gd name="T18" fmla="*/ 0 w 222"/>
                <a:gd name="T19" fmla="*/ 107 h 138"/>
                <a:gd name="T20" fmla="*/ 0 w 222"/>
                <a:gd name="T21" fmla="*/ 110 h 138"/>
                <a:gd name="T22" fmla="*/ 0 w 222"/>
                <a:gd name="T23" fmla="*/ 113 h 138"/>
                <a:gd name="T24" fmla="*/ 26 w 222"/>
                <a:gd name="T25" fmla="*/ 138 h 138"/>
                <a:gd name="T26" fmla="*/ 29 w 222"/>
                <a:gd name="T27" fmla="*/ 138 h 138"/>
                <a:gd name="T28" fmla="*/ 29 w 222"/>
                <a:gd name="T29" fmla="*/ 138 h 138"/>
                <a:gd name="T30" fmla="*/ 30 w 222"/>
                <a:gd name="T31" fmla="*/ 138 h 138"/>
                <a:gd name="T32" fmla="*/ 106 w 222"/>
                <a:gd name="T33" fmla="*/ 138 h 138"/>
                <a:gd name="T34" fmla="*/ 116 w 222"/>
                <a:gd name="T35" fmla="*/ 138 h 138"/>
                <a:gd name="T36" fmla="*/ 196 w 222"/>
                <a:gd name="T37" fmla="*/ 138 h 138"/>
                <a:gd name="T38" fmla="*/ 199 w 222"/>
                <a:gd name="T39" fmla="*/ 138 h 138"/>
                <a:gd name="T40" fmla="*/ 202 w 222"/>
                <a:gd name="T41" fmla="*/ 138 h 138"/>
                <a:gd name="T42" fmla="*/ 222 w 222"/>
                <a:gd name="T43" fmla="*/ 113 h 138"/>
                <a:gd name="T44" fmla="*/ 222 w 222"/>
                <a:gd name="T45" fmla="*/ 26 h 138"/>
                <a:gd name="T46" fmla="*/ 202 w 222"/>
                <a:gd name="T47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2" h="138">
                  <a:moveTo>
                    <a:pt x="202" y="1"/>
                  </a:moveTo>
                  <a:cubicBezTo>
                    <a:pt x="190" y="1"/>
                    <a:pt x="181" y="12"/>
                    <a:pt x="181" y="26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77" y="56"/>
                    <a:pt x="172" y="55"/>
                    <a:pt x="167" y="55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71" y="55"/>
                    <a:pt x="63" y="59"/>
                    <a:pt x="58" y="65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14"/>
                    <a:pt x="45" y="0"/>
                    <a:pt x="29" y="0"/>
                  </a:cubicBezTo>
                  <a:cubicBezTo>
                    <a:pt x="13" y="0"/>
                    <a:pt x="0" y="14"/>
                    <a:pt x="0" y="3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0" y="111"/>
                    <a:pt x="0" y="112"/>
                    <a:pt x="0" y="113"/>
                  </a:cubicBezTo>
                  <a:cubicBezTo>
                    <a:pt x="0" y="127"/>
                    <a:pt x="12" y="138"/>
                    <a:pt x="26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8"/>
                    <a:pt x="30" y="138"/>
                    <a:pt x="30" y="138"/>
                  </a:cubicBezTo>
                  <a:cubicBezTo>
                    <a:pt x="106" y="138"/>
                    <a:pt x="106" y="138"/>
                    <a:pt x="106" y="138"/>
                  </a:cubicBezTo>
                  <a:cubicBezTo>
                    <a:pt x="116" y="138"/>
                    <a:pt x="116" y="138"/>
                    <a:pt x="116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7" y="138"/>
                    <a:pt x="198" y="138"/>
                    <a:pt x="199" y="138"/>
                  </a:cubicBezTo>
                  <a:cubicBezTo>
                    <a:pt x="200" y="138"/>
                    <a:pt x="201" y="138"/>
                    <a:pt x="202" y="138"/>
                  </a:cubicBezTo>
                  <a:cubicBezTo>
                    <a:pt x="213" y="138"/>
                    <a:pt x="222" y="127"/>
                    <a:pt x="222" y="113"/>
                  </a:cubicBezTo>
                  <a:cubicBezTo>
                    <a:pt x="222" y="26"/>
                    <a:pt x="222" y="26"/>
                    <a:pt x="222" y="26"/>
                  </a:cubicBezTo>
                  <a:cubicBezTo>
                    <a:pt x="222" y="12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9F7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9744075" y="1552575"/>
              <a:ext cx="247650" cy="120650"/>
            </a:xfrm>
            <a:custGeom>
              <a:avLst/>
              <a:gdLst>
                <a:gd name="T0" fmla="*/ 0 w 66"/>
                <a:gd name="T1" fmla="*/ 0 h 32"/>
                <a:gd name="T2" fmla="*/ 66 w 66"/>
                <a:gd name="T3" fmla="*/ 0 h 32"/>
                <a:gd name="T4" fmla="*/ 34 w 66"/>
                <a:gd name="T5" fmla="*/ 32 h 32"/>
                <a:gd name="T6" fmla="*/ 0 w 66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2">
                  <a:moveTo>
                    <a:pt x="0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66" y="32"/>
                    <a:pt x="34" y="32"/>
                  </a:cubicBezTo>
                  <a:cubicBezTo>
                    <a:pt x="2" y="3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9829800" y="1239838"/>
              <a:ext cx="101600" cy="241300"/>
            </a:xfrm>
            <a:custGeom>
              <a:avLst/>
              <a:gdLst>
                <a:gd name="T0" fmla="*/ 27 w 27"/>
                <a:gd name="T1" fmla="*/ 50 h 64"/>
                <a:gd name="T2" fmla="*/ 13 w 27"/>
                <a:gd name="T3" fmla="*/ 64 h 64"/>
                <a:gd name="T4" fmla="*/ 13 w 27"/>
                <a:gd name="T5" fmla="*/ 64 h 64"/>
                <a:gd name="T6" fmla="*/ 0 w 27"/>
                <a:gd name="T7" fmla="*/ 50 h 64"/>
                <a:gd name="T8" fmla="*/ 0 w 27"/>
                <a:gd name="T9" fmla="*/ 13 h 64"/>
                <a:gd name="T10" fmla="*/ 13 w 27"/>
                <a:gd name="T11" fmla="*/ 0 h 64"/>
                <a:gd name="T12" fmla="*/ 13 w 27"/>
                <a:gd name="T13" fmla="*/ 0 h 64"/>
                <a:gd name="T14" fmla="*/ 27 w 27"/>
                <a:gd name="T15" fmla="*/ 13 h 64"/>
                <a:gd name="T16" fmla="*/ 27 w 27"/>
                <a:gd name="T17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4">
                  <a:moveTo>
                    <a:pt x="27" y="50"/>
                  </a:moveTo>
                  <a:cubicBezTo>
                    <a:pt x="27" y="58"/>
                    <a:pt x="21" y="64"/>
                    <a:pt x="13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7" y="6"/>
                    <a:pt x="27" y="13"/>
                  </a:cubicBezTo>
                  <a:lnTo>
                    <a:pt x="27" y="50"/>
                  </a:lnTo>
                  <a:close/>
                </a:path>
              </a:pathLst>
            </a:custGeom>
            <a:solidFill>
              <a:srgbClr val="EBA2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1118674" y="1802457"/>
            <a:ext cx="582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3"/>
                </a:solidFill>
              </a:rPr>
              <a:t>“小粉红”凝聚在一批共青团系统的官方微博周围，在</a:t>
            </a:r>
            <a:endParaRPr lang="en-US" altLang="zh-CN" dirty="0">
              <a:solidFill>
                <a:schemeClr val="accent3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31271" y="3125331"/>
            <a:ext cx="530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3"/>
                </a:solidFill>
              </a:rPr>
              <a:t>等</a:t>
            </a:r>
            <a:r>
              <a:rPr lang="zh-CN" altLang="en-US" dirty="0">
                <a:solidFill>
                  <a:schemeClr val="accent3"/>
                </a:solidFill>
              </a:rPr>
              <a:t>涉及爱国表达的热点事件中</a:t>
            </a:r>
            <a:r>
              <a:rPr lang="zh-CN" altLang="en-US" dirty="0" smtClean="0">
                <a:solidFill>
                  <a:schemeClr val="accent3"/>
                </a:solidFill>
              </a:rPr>
              <a:t>，</a:t>
            </a:r>
            <a:endParaRPr lang="en-US" altLang="zh-CN" dirty="0" smtClean="0">
              <a:solidFill>
                <a:schemeClr val="accent3"/>
              </a:solidFill>
            </a:endParaRPr>
          </a:p>
          <a:p>
            <a:r>
              <a:rPr lang="zh-CN" altLang="en-US" dirty="0" smtClean="0">
                <a:solidFill>
                  <a:schemeClr val="accent3"/>
                </a:solidFill>
              </a:rPr>
              <a:t>表现</a:t>
            </a:r>
            <a:r>
              <a:rPr lang="zh-CN" altLang="en-US" dirty="0">
                <a:solidFill>
                  <a:schemeClr val="accent3"/>
                </a:solidFill>
              </a:rPr>
              <a:t>出</a:t>
            </a:r>
            <a:r>
              <a:rPr lang="en-US" altLang="zh-CN" dirty="0">
                <a:solidFill>
                  <a:schemeClr val="accent3"/>
                </a:solidFill>
              </a:rPr>
              <a:t>90</a:t>
            </a:r>
            <a:r>
              <a:rPr lang="zh-CN" altLang="en-US" dirty="0">
                <a:solidFill>
                  <a:schemeClr val="accent3"/>
                </a:solidFill>
              </a:rPr>
              <a:t>后强大的自我动员与组织能力</a:t>
            </a:r>
            <a:r>
              <a:rPr lang="zh-CN" altLang="en-US" dirty="0" smtClean="0">
                <a:solidFill>
                  <a:schemeClr val="accent3"/>
                </a:solidFill>
              </a:rPr>
              <a:t>。</a:t>
            </a:r>
            <a:endParaRPr lang="en-US" altLang="zh-CN" dirty="0" smtClean="0">
              <a:solidFill>
                <a:schemeClr val="accent3"/>
              </a:solidFill>
            </a:endParaRPr>
          </a:p>
        </p:txBody>
      </p:sp>
      <p:sp>
        <p:nvSpPr>
          <p:cNvPr id="69" name="Rectangle 50"/>
          <p:cNvSpPr>
            <a:spLocks noChangeArrowheads="1"/>
          </p:cNvSpPr>
          <p:nvPr/>
        </p:nvSpPr>
        <p:spPr bwMode="auto">
          <a:xfrm>
            <a:off x="1103313" y="3969497"/>
            <a:ext cx="1588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51"/>
          <p:cNvSpPr>
            <a:spLocks noEditPoints="1"/>
          </p:cNvSpPr>
          <p:nvPr/>
        </p:nvSpPr>
        <p:spPr bwMode="auto">
          <a:xfrm>
            <a:off x="1209677" y="4007954"/>
            <a:ext cx="820502" cy="662550"/>
          </a:xfrm>
          <a:custGeom>
            <a:avLst/>
            <a:gdLst>
              <a:gd name="T0" fmla="*/ 2217 w 3094"/>
              <a:gd name="T1" fmla="*/ 1154 h 2499"/>
              <a:gd name="T2" fmla="*/ 2248 w 3094"/>
              <a:gd name="T3" fmla="*/ 1095 h 2499"/>
              <a:gd name="T4" fmla="*/ 2271 w 3094"/>
              <a:gd name="T5" fmla="*/ 929 h 2499"/>
              <a:gd name="T6" fmla="*/ 2077 w 3094"/>
              <a:gd name="T7" fmla="*/ 737 h 2499"/>
              <a:gd name="T8" fmla="*/ 1652 w 3094"/>
              <a:gd name="T9" fmla="*/ 804 h 2499"/>
              <a:gd name="T10" fmla="*/ 1512 w 3094"/>
              <a:gd name="T11" fmla="*/ 837 h 2499"/>
              <a:gd name="T12" fmla="*/ 1491 w 3094"/>
              <a:gd name="T13" fmla="*/ 768 h 2499"/>
              <a:gd name="T14" fmla="*/ 1505 w 3094"/>
              <a:gd name="T15" fmla="*/ 597 h 2499"/>
              <a:gd name="T16" fmla="*/ 1346 w 3094"/>
              <a:gd name="T17" fmla="*/ 394 h 2499"/>
              <a:gd name="T18" fmla="*/ 779 w 3094"/>
              <a:gd name="T19" fmla="*/ 551 h 2499"/>
              <a:gd name="T20" fmla="*/ 267 w 3094"/>
              <a:gd name="T21" fmla="*/ 1037 h 2499"/>
              <a:gd name="T22" fmla="*/ 3 w 3094"/>
              <a:gd name="T23" fmla="*/ 1626 h 2499"/>
              <a:gd name="T24" fmla="*/ 304 w 3094"/>
              <a:gd name="T25" fmla="*/ 2221 h 2499"/>
              <a:gd name="T26" fmla="*/ 1175 w 3094"/>
              <a:gd name="T27" fmla="*/ 2484 h 2499"/>
              <a:gd name="T28" fmla="*/ 2580 w 3094"/>
              <a:gd name="T29" fmla="*/ 1866 h 2499"/>
              <a:gd name="T30" fmla="*/ 2504 w 3094"/>
              <a:gd name="T31" fmla="*/ 1333 h 2499"/>
              <a:gd name="T32" fmla="*/ 2291 w 3094"/>
              <a:gd name="T33" fmla="*/ 1224 h 2499"/>
              <a:gd name="T34" fmla="*/ 300 w 3094"/>
              <a:gd name="T35" fmla="*/ 1754 h 2499"/>
              <a:gd name="T36" fmla="*/ 1864 w 3094"/>
              <a:gd name="T37" fmla="*/ 1249 h 2499"/>
              <a:gd name="T38" fmla="*/ 1214 w 3094"/>
              <a:gd name="T39" fmla="*/ 2322 h 2499"/>
              <a:gd name="T40" fmla="*/ 928 w 3094"/>
              <a:gd name="T41" fmla="*/ 1392 h 2499"/>
              <a:gd name="T42" fmla="*/ 679 w 3094"/>
              <a:gd name="T43" fmla="*/ 1687 h 2499"/>
              <a:gd name="T44" fmla="*/ 663 w 3094"/>
              <a:gd name="T45" fmla="*/ 1881 h 2499"/>
              <a:gd name="T46" fmla="*/ 690 w 3094"/>
              <a:gd name="T47" fmla="*/ 1995 h 2499"/>
              <a:gd name="T48" fmla="*/ 1231 w 3094"/>
              <a:gd name="T49" fmla="*/ 2176 h 2499"/>
              <a:gd name="T50" fmla="*/ 1614 w 3094"/>
              <a:gd name="T51" fmla="*/ 1646 h 2499"/>
              <a:gd name="T52" fmla="*/ 1111 w 3094"/>
              <a:gd name="T53" fmla="*/ 1344 h 2499"/>
              <a:gd name="T54" fmla="*/ 944 w 3094"/>
              <a:gd name="T55" fmla="*/ 2013 h 2499"/>
              <a:gd name="T56" fmla="*/ 850 w 3094"/>
              <a:gd name="T57" fmla="*/ 1974 h 2499"/>
              <a:gd name="T58" fmla="*/ 811 w 3094"/>
              <a:gd name="T59" fmla="*/ 1888 h 2499"/>
              <a:gd name="T60" fmla="*/ 974 w 3094"/>
              <a:gd name="T61" fmla="*/ 1718 h 2499"/>
              <a:gd name="T62" fmla="*/ 1124 w 3094"/>
              <a:gd name="T63" fmla="*/ 1766 h 2499"/>
              <a:gd name="T64" fmla="*/ 1131 w 3094"/>
              <a:gd name="T65" fmla="*/ 1923 h 2499"/>
              <a:gd name="T66" fmla="*/ 984 w 3094"/>
              <a:gd name="T67" fmla="*/ 2012 h 2499"/>
              <a:gd name="T68" fmla="*/ 1196 w 3094"/>
              <a:gd name="T69" fmla="*/ 1750 h 2499"/>
              <a:gd name="T70" fmla="*/ 1186 w 3094"/>
              <a:gd name="T71" fmla="*/ 1708 h 2499"/>
              <a:gd name="T72" fmla="*/ 1207 w 3094"/>
              <a:gd name="T73" fmla="*/ 1666 h 2499"/>
              <a:gd name="T74" fmla="*/ 1309 w 3094"/>
              <a:gd name="T75" fmla="*/ 1662 h 2499"/>
              <a:gd name="T76" fmla="*/ 1284 w 3094"/>
              <a:gd name="T77" fmla="*/ 1757 h 2499"/>
              <a:gd name="T78" fmla="*/ 2577 w 3094"/>
              <a:gd name="T79" fmla="*/ 1009 h 2499"/>
              <a:gd name="T80" fmla="*/ 2623 w 3094"/>
              <a:gd name="T81" fmla="*/ 938 h 2499"/>
              <a:gd name="T82" fmla="*/ 2121 w 3094"/>
              <a:gd name="T83" fmla="*/ 488 h 2499"/>
              <a:gd name="T84" fmla="*/ 2104 w 3094"/>
              <a:gd name="T85" fmla="*/ 620 h 2499"/>
              <a:gd name="T86" fmla="*/ 2453 w 3094"/>
              <a:gd name="T87" fmla="*/ 935 h 2499"/>
              <a:gd name="T88" fmla="*/ 2538 w 3094"/>
              <a:gd name="T89" fmla="*/ 1019 h 2499"/>
              <a:gd name="T90" fmla="*/ 2054 w 3094"/>
              <a:gd name="T91" fmla="*/ 41 h 2499"/>
              <a:gd name="T92" fmla="*/ 1983 w 3094"/>
              <a:gd name="T93" fmla="*/ 96 h 2499"/>
              <a:gd name="T94" fmla="*/ 2079 w 3094"/>
              <a:gd name="T95" fmla="*/ 292 h 2499"/>
              <a:gd name="T96" fmla="*/ 2132 w 3094"/>
              <a:gd name="T97" fmla="*/ 283 h 2499"/>
              <a:gd name="T98" fmla="*/ 2238 w 3094"/>
              <a:gd name="T99" fmla="*/ 260 h 2499"/>
              <a:gd name="T100" fmla="*/ 2561 w 3094"/>
              <a:gd name="T101" fmla="*/ 345 h 2499"/>
              <a:gd name="T102" fmla="*/ 2827 w 3094"/>
              <a:gd name="T103" fmla="*/ 966 h 2499"/>
              <a:gd name="T104" fmla="*/ 2813 w 3094"/>
              <a:gd name="T105" fmla="*/ 1018 h 2499"/>
              <a:gd name="T106" fmla="*/ 2820 w 3094"/>
              <a:gd name="T107" fmla="*/ 1136 h 2499"/>
              <a:gd name="T108" fmla="*/ 3043 w 3094"/>
              <a:gd name="T109" fmla="*/ 1055 h 2499"/>
              <a:gd name="T110" fmla="*/ 3004 w 3094"/>
              <a:gd name="T111" fmla="*/ 393 h 2499"/>
              <a:gd name="T112" fmla="*/ 2621 w 3094"/>
              <a:gd name="T113" fmla="*/ 70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094" h="2499">
                <a:moveTo>
                  <a:pt x="2291" y="1224"/>
                </a:moveTo>
                <a:cubicBezTo>
                  <a:pt x="2255" y="1217"/>
                  <a:pt x="2232" y="1207"/>
                  <a:pt x="2222" y="1192"/>
                </a:cubicBezTo>
                <a:cubicBezTo>
                  <a:pt x="2211" y="1178"/>
                  <a:pt x="2210" y="1165"/>
                  <a:pt x="2217" y="1154"/>
                </a:cubicBezTo>
                <a:cubicBezTo>
                  <a:pt x="2227" y="1136"/>
                  <a:pt x="2227" y="1136"/>
                  <a:pt x="2227" y="1136"/>
                </a:cubicBezTo>
                <a:cubicBezTo>
                  <a:pt x="2229" y="1134"/>
                  <a:pt x="2232" y="1130"/>
                  <a:pt x="2234" y="1125"/>
                </a:cubicBezTo>
                <a:cubicBezTo>
                  <a:pt x="2237" y="1121"/>
                  <a:pt x="2241" y="1111"/>
                  <a:pt x="2248" y="1095"/>
                </a:cubicBezTo>
                <a:cubicBezTo>
                  <a:pt x="2255" y="1080"/>
                  <a:pt x="2261" y="1065"/>
                  <a:pt x="2264" y="1049"/>
                </a:cubicBezTo>
                <a:cubicBezTo>
                  <a:pt x="2268" y="1034"/>
                  <a:pt x="2271" y="1015"/>
                  <a:pt x="2273" y="993"/>
                </a:cubicBezTo>
                <a:cubicBezTo>
                  <a:pt x="2275" y="971"/>
                  <a:pt x="2275" y="949"/>
                  <a:pt x="2271" y="929"/>
                </a:cubicBezTo>
                <a:cubicBezTo>
                  <a:pt x="2268" y="909"/>
                  <a:pt x="2261" y="887"/>
                  <a:pt x="2250" y="864"/>
                </a:cubicBezTo>
                <a:cubicBezTo>
                  <a:pt x="2239" y="840"/>
                  <a:pt x="2225" y="819"/>
                  <a:pt x="2206" y="800"/>
                </a:cubicBezTo>
                <a:cubicBezTo>
                  <a:pt x="2173" y="767"/>
                  <a:pt x="2130" y="746"/>
                  <a:pt x="2077" y="737"/>
                </a:cubicBezTo>
                <a:cubicBezTo>
                  <a:pt x="2024" y="727"/>
                  <a:pt x="1971" y="727"/>
                  <a:pt x="1918" y="735"/>
                </a:cubicBezTo>
                <a:cubicBezTo>
                  <a:pt x="1865" y="743"/>
                  <a:pt x="1815" y="754"/>
                  <a:pt x="1768" y="767"/>
                </a:cubicBezTo>
                <a:cubicBezTo>
                  <a:pt x="1721" y="780"/>
                  <a:pt x="1682" y="792"/>
                  <a:pt x="1652" y="804"/>
                </a:cubicBezTo>
                <a:cubicBezTo>
                  <a:pt x="1606" y="825"/>
                  <a:pt x="1606" y="825"/>
                  <a:pt x="1606" y="825"/>
                </a:cubicBezTo>
                <a:cubicBezTo>
                  <a:pt x="1582" y="832"/>
                  <a:pt x="1563" y="837"/>
                  <a:pt x="1547" y="839"/>
                </a:cubicBezTo>
                <a:cubicBezTo>
                  <a:pt x="1532" y="841"/>
                  <a:pt x="1520" y="841"/>
                  <a:pt x="1512" y="837"/>
                </a:cubicBezTo>
                <a:cubicBezTo>
                  <a:pt x="1504" y="834"/>
                  <a:pt x="1497" y="830"/>
                  <a:pt x="1493" y="827"/>
                </a:cubicBezTo>
                <a:cubicBezTo>
                  <a:pt x="1488" y="823"/>
                  <a:pt x="1486" y="815"/>
                  <a:pt x="1487" y="802"/>
                </a:cubicBezTo>
                <a:cubicBezTo>
                  <a:pt x="1488" y="789"/>
                  <a:pt x="1490" y="778"/>
                  <a:pt x="1491" y="768"/>
                </a:cubicBezTo>
                <a:cubicBezTo>
                  <a:pt x="1492" y="759"/>
                  <a:pt x="1495" y="744"/>
                  <a:pt x="1500" y="724"/>
                </a:cubicBezTo>
                <a:cubicBezTo>
                  <a:pt x="1504" y="704"/>
                  <a:pt x="1508" y="688"/>
                  <a:pt x="1510" y="677"/>
                </a:cubicBezTo>
                <a:cubicBezTo>
                  <a:pt x="1510" y="648"/>
                  <a:pt x="1509" y="622"/>
                  <a:pt x="1505" y="597"/>
                </a:cubicBezTo>
                <a:cubicBezTo>
                  <a:pt x="1501" y="572"/>
                  <a:pt x="1494" y="545"/>
                  <a:pt x="1482" y="514"/>
                </a:cubicBezTo>
                <a:cubicBezTo>
                  <a:pt x="1470" y="484"/>
                  <a:pt x="1453" y="459"/>
                  <a:pt x="1431" y="440"/>
                </a:cubicBezTo>
                <a:cubicBezTo>
                  <a:pt x="1408" y="421"/>
                  <a:pt x="1380" y="406"/>
                  <a:pt x="1346" y="394"/>
                </a:cubicBezTo>
                <a:cubicBezTo>
                  <a:pt x="1312" y="383"/>
                  <a:pt x="1268" y="379"/>
                  <a:pt x="1214" y="384"/>
                </a:cubicBezTo>
                <a:cubicBezTo>
                  <a:pt x="1160" y="388"/>
                  <a:pt x="1098" y="402"/>
                  <a:pt x="1030" y="426"/>
                </a:cubicBezTo>
                <a:cubicBezTo>
                  <a:pt x="948" y="454"/>
                  <a:pt x="864" y="496"/>
                  <a:pt x="779" y="551"/>
                </a:cubicBezTo>
                <a:cubicBezTo>
                  <a:pt x="695" y="607"/>
                  <a:pt x="621" y="664"/>
                  <a:pt x="559" y="724"/>
                </a:cubicBezTo>
                <a:cubicBezTo>
                  <a:pt x="496" y="784"/>
                  <a:pt x="439" y="843"/>
                  <a:pt x="388" y="899"/>
                </a:cubicBezTo>
                <a:cubicBezTo>
                  <a:pt x="336" y="956"/>
                  <a:pt x="296" y="1001"/>
                  <a:pt x="267" y="1037"/>
                </a:cubicBezTo>
                <a:cubicBezTo>
                  <a:pt x="229" y="1093"/>
                  <a:pt x="229" y="1093"/>
                  <a:pt x="229" y="1093"/>
                </a:cubicBezTo>
                <a:cubicBezTo>
                  <a:pt x="151" y="1194"/>
                  <a:pt x="93" y="1296"/>
                  <a:pt x="56" y="1397"/>
                </a:cubicBezTo>
                <a:cubicBezTo>
                  <a:pt x="18" y="1498"/>
                  <a:pt x="0" y="1575"/>
                  <a:pt x="3" y="1626"/>
                </a:cubicBezTo>
                <a:cubicBezTo>
                  <a:pt x="3" y="1701"/>
                  <a:pt x="3" y="1701"/>
                  <a:pt x="3" y="1701"/>
                </a:cubicBezTo>
                <a:cubicBezTo>
                  <a:pt x="17" y="1813"/>
                  <a:pt x="51" y="1915"/>
                  <a:pt x="107" y="2004"/>
                </a:cubicBezTo>
                <a:cubicBezTo>
                  <a:pt x="162" y="2094"/>
                  <a:pt x="228" y="2166"/>
                  <a:pt x="304" y="2221"/>
                </a:cubicBezTo>
                <a:cubicBezTo>
                  <a:pt x="381" y="2277"/>
                  <a:pt x="471" y="2324"/>
                  <a:pt x="575" y="2363"/>
                </a:cubicBezTo>
                <a:cubicBezTo>
                  <a:pt x="678" y="2401"/>
                  <a:pt x="778" y="2430"/>
                  <a:pt x="873" y="2447"/>
                </a:cubicBezTo>
                <a:cubicBezTo>
                  <a:pt x="968" y="2465"/>
                  <a:pt x="1069" y="2477"/>
                  <a:pt x="1175" y="2484"/>
                </a:cubicBezTo>
                <a:cubicBezTo>
                  <a:pt x="1349" y="2499"/>
                  <a:pt x="1530" y="2485"/>
                  <a:pt x="1717" y="2444"/>
                </a:cubicBezTo>
                <a:cubicBezTo>
                  <a:pt x="1904" y="2403"/>
                  <a:pt x="2078" y="2331"/>
                  <a:pt x="2239" y="2230"/>
                </a:cubicBezTo>
                <a:cubicBezTo>
                  <a:pt x="2401" y="2129"/>
                  <a:pt x="2514" y="2008"/>
                  <a:pt x="2580" y="1866"/>
                </a:cubicBezTo>
                <a:cubicBezTo>
                  <a:pt x="2620" y="1784"/>
                  <a:pt x="2641" y="1706"/>
                  <a:pt x="2642" y="1633"/>
                </a:cubicBezTo>
                <a:cubicBezTo>
                  <a:pt x="2643" y="1560"/>
                  <a:pt x="2631" y="1501"/>
                  <a:pt x="2605" y="1455"/>
                </a:cubicBezTo>
                <a:cubicBezTo>
                  <a:pt x="2579" y="1409"/>
                  <a:pt x="2545" y="1369"/>
                  <a:pt x="2504" y="1333"/>
                </a:cubicBezTo>
                <a:cubicBezTo>
                  <a:pt x="2463" y="1298"/>
                  <a:pt x="2424" y="1272"/>
                  <a:pt x="2388" y="1256"/>
                </a:cubicBezTo>
                <a:cubicBezTo>
                  <a:pt x="2351" y="1239"/>
                  <a:pt x="2319" y="1229"/>
                  <a:pt x="2291" y="1224"/>
                </a:cubicBezTo>
                <a:cubicBezTo>
                  <a:pt x="2291" y="1224"/>
                  <a:pt x="2291" y="1224"/>
                  <a:pt x="2291" y="1224"/>
                </a:cubicBezTo>
                <a:close/>
                <a:moveTo>
                  <a:pt x="1214" y="2322"/>
                </a:moveTo>
                <a:cubicBezTo>
                  <a:pt x="960" y="2334"/>
                  <a:pt x="744" y="2285"/>
                  <a:pt x="566" y="2174"/>
                </a:cubicBezTo>
                <a:cubicBezTo>
                  <a:pt x="388" y="2063"/>
                  <a:pt x="300" y="1923"/>
                  <a:pt x="300" y="1754"/>
                </a:cubicBezTo>
                <a:cubicBezTo>
                  <a:pt x="300" y="1587"/>
                  <a:pt x="388" y="1442"/>
                  <a:pt x="564" y="1321"/>
                </a:cubicBezTo>
                <a:cubicBezTo>
                  <a:pt x="741" y="1200"/>
                  <a:pt x="957" y="1134"/>
                  <a:pt x="1214" y="1122"/>
                </a:cubicBezTo>
                <a:cubicBezTo>
                  <a:pt x="1470" y="1110"/>
                  <a:pt x="1687" y="1152"/>
                  <a:pt x="1864" y="1249"/>
                </a:cubicBezTo>
                <a:cubicBezTo>
                  <a:pt x="2040" y="1345"/>
                  <a:pt x="2128" y="1477"/>
                  <a:pt x="2128" y="1644"/>
                </a:cubicBezTo>
                <a:cubicBezTo>
                  <a:pt x="2128" y="1814"/>
                  <a:pt x="2038" y="1966"/>
                  <a:pt x="1858" y="2101"/>
                </a:cubicBezTo>
                <a:cubicBezTo>
                  <a:pt x="1678" y="2237"/>
                  <a:pt x="1463" y="2310"/>
                  <a:pt x="1214" y="2322"/>
                </a:cubicBezTo>
                <a:cubicBezTo>
                  <a:pt x="1214" y="2322"/>
                  <a:pt x="1214" y="2322"/>
                  <a:pt x="1214" y="2322"/>
                </a:cubicBezTo>
                <a:close/>
                <a:moveTo>
                  <a:pt x="1111" y="1344"/>
                </a:moveTo>
                <a:cubicBezTo>
                  <a:pt x="1043" y="1351"/>
                  <a:pt x="982" y="1367"/>
                  <a:pt x="928" y="1392"/>
                </a:cubicBezTo>
                <a:cubicBezTo>
                  <a:pt x="874" y="1417"/>
                  <a:pt x="831" y="1445"/>
                  <a:pt x="801" y="1477"/>
                </a:cubicBezTo>
                <a:cubicBezTo>
                  <a:pt x="770" y="1508"/>
                  <a:pt x="744" y="1542"/>
                  <a:pt x="723" y="1579"/>
                </a:cubicBezTo>
                <a:cubicBezTo>
                  <a:pt x="702" y="1615"/>
                  <a:pt x="687" y="1651"/>
                  <a:pt x="679" y="1687"/>
                </a:cubicBezTo>
                <a:cubicBezTo>
                  <a:pt x="671" y="1722"/>
                  <a:pt x="665" y="1754"/>
                  <a:pt x="663" y="1784"/>
                </a:cubicBezTo>
                <a:cubicBezTo>
                  <a:pt x="661" y="1813"/>
                  <a:pt x="659" y="1836"/>
                  <a:pt x="659" y="1852"/>
                </a:cubicBezTo>
                <a:cubicBezTo>
                  <a:pt x="663" y="1881"/>
                  <a:pt x="663" y="1881"/>
                  <a:pt x="663" y="1881"/>
                </a:cubicBezTo>
                <a:cubicBezTo>
                  <a:pt x="663" y="1895"/>
                  <a:pt x="663" y="1895"/>
                  <a:pt x="663" y="1895"/>
                </a:cubicBezTo>
                <a:cubicBezTo>
                  <a:pt x="663" y="1902"/>
                  <a:pt x="665" y="1916"/>
                  <a:pt x="670" y="1937"/>
                </a:cubicBezTo>
                <a:cubicBezTo>
                  <a:pt x="675" y="1958"/>
                  <a:pt x="681" y="1978"/>
                  <a:pt x="690" y="1995"/>
                </a:cubicBezTo>
                <a:cubicBezTo>
                  <a:pt x="698" y="2013"/>
                  <a:pt x="711" y="2033"/>
                  <a:pt x="730" y="2054"/>
                </a:cubicBezTo>
                <a:cubicBezTo>
                  <a:pt x="749" y="2075"/>
                  <a:pt x="771" y="2093"/>
                  <a:pt x="797" y="2107"/>
                </a:cubicBezTo>
                <a:cubicBezTo>
                  <a:pt x="953" y="2182"/>
                  <a:pt x="1097" y="2205"/>
                  <a:pt x="1231" y="2176"/>
                </a:cubicBezTo>
                <a:cubicBezTo>
                  <a:pt x="1366" y="2146"/>
                  <a:pt x="1474" y="2078"/>
                  <a:pt x="1556" y="1973"/>
                </a:cubicBezTo>
                <a:cubicBezTo>
                  <a:pt x="1589" y="1933"/>
                  <a:pt x="1611" y="1883"/>
                  <a:pt x="1622" y="1824"/>
                </a:cubicBezTo>
                <a:cubicBezTo>
                  <a:pt x="1632" y="1765"/>
                  <a:pt x="1630" y="1706"/>
                  <a:pt x="1614" y="1646"/>
                </a:cubicBezTo>
                <a:cubicBezTo>
                  <a:pt x="1599" y="1586"/>
                  <a:pt x="1573" y="1531"/>
                  <a:pt x="1535" y="1482"/>
                </a:cubicBezTo>
                <a:cubicBezTo>
                  <a:pt x="1497" y="1432"/>
                  <a:pt x="1441" y="1394"/>
                  <a:pt x="1367" y="1367"/>
                </a:cubicBezTo>
                <a:cubicBezTo>
                  <a:pt x="1293" y="1340"/>
                  <a:pt x="1208" y="1332"/>
                  <a:pt x="1111" y="1344"/>
                </a:cubicBezTo>
                <a:cubicBezTo>
                  <a:pt x="1111" y="1344"/>
                  <a:pt x="1111" y="1344"/>
                  <a:pt x="1111" y="1344"/>
                </a:cubicBezTo>
                <a:close/>
                <a:moveTo>
                  <a:pt x="984" y="2012"/>
                </a:moveTo>
                <a:cubicBezTo>
                  <a:pt x="970" y="2014"/>
                  <a:pt x="957" y="2014"/>
                  <a:pt x="944" y="2013"/>
                </a:cubicBezTo>
                <a:cubicBezTo>
                  <a:pt x="931" y="2012"/>
                  <a:pt x="919" y="2010"/>
                  <a:pt x="908" y="2006"/>
                </a:cubicBezTo>
                <a:cubicBezTo>
                  <a:pt x="898" y="2003"/>
                  <a:pt x="887" y="1998"/>
                  <a:pt x="877" y="1994"/>
                </a:cubicBezTo>
                <a:cubicBezTo>
                  <a:pt x="866" y="1989"/>
                  <a:pt x="857" y="1983"/>
                  <a:pt x="850" y="1974"/>
                </a:cubicBezTo>
                <a:cubicBezTo>
                  <a:pt x="843" y="1966"/>
                  <a:pt x="837" y="1958"/>
                  <a:pt x="831" y="1950"/>
                </a:cubicBezTo>
                <a:cubicBezTo>
                  <a:pt x="825" y="1942"/>
                  <a:pt x="820" y="1932"/>
                  <a:pt x="817" y="1921"/>
                </a:cubicBezTo>
                <a:cubicBezTo>
                  <a:pt x="813" y="1911"/>
                  <a:pt x="811" y="1900"/>
                  <a:pt x="811" y="1888"/>
                </a:cubicBezTo>
                <a:cubicBezTo>
                  <a:pt x="811" y="1862"/>
                  <a:pt x="818" y="1837"/>
                  <a:pt x="833" y="1812"/>
                </a:cubicBezTo>
                <a:cubicBezTo>
                  <a:pt x="847" y="1787"/>
                  <a:pt x="866" y="1766"/>
                  <a:pt x="891" y="1748"/>
                </a:cubicBezTo>
                <a:cubicBezTo>
                  <a:pt x="916" y="1731"/>
                  <a:pt x="943" y="1721"/>
                  <a:pt x="974" y="1718"/>
                </a:cubicBezTo>
                <a:cubicBezTo>
                  <a:pt x="995" y="1716"/>
                  <a:pt x="1016" y="1717"/>
                  <a:pt x="1036" y="1720"/>
                </a:cubicBezTo>
                <a:cubicBezTo>
                  <a:pt x="1056" y="1724"/>
                  <a:pt x="1073" y="1730"/>
                  <a:pt x="1087" y="1738"/>
                </a:cubicBezTo>
                <a:cubicBezTo>
                  <a:pt x="1101" y="1746"/>
                  <a:pt x="1113" y="1755"/>
                  <a:pt x="1124" y="1766"/>
                </a:cubicBezTo>
                <a:cubicBezTo>
                  <a:pt x="1135" y="1777"/>
                  <a:pt x="1142" y="1789"/>
                  <a:pt x="1147" y="1803"/>
                </a:cubicBezTo>
                <a:cubicBezTo>
                  <a:pt x="1152" y="1817"/>
                  <a:pt x="1154" y="1832"/>
                  <a:pt x="1154" y="1849"/>
                </a:cubicBezTo>
                <a:cubicBezTo>
                  <a:pt x="1154" y="1875"/>
                  <a:pt x="1146" y="1900"/>
                  <a:pt x="1131" y="1923"/>
                </a:cubicBezTo>
                <a:cubicBezTo>
                  <a:pt x="1116" y="1947"/>
                  <a:pt x="1095" y="1967"/>
                  <a:pt x="1069" y="1983"/>
                </a:cubicBezTo>
                <a:cubicBezTo>
                  <a:pt x="1043" y="2000"/>
                  <a:pt x="1015" y="2009"/>
                  <a:pt x="984" y="2011"/>
                </a:cubicBezTo>
                <a:cubicBezTo>
                  <a:pt x="984" y="2012"/>
                  <a:pt x="984" y="2012"/>
                  <a:pt x="984" y="2012"/>
                </a:cubicBezTo>
                <a:close/>
                <a:moveTo>
                  <a:pt x="1284" y="1757"/>
                </a:moveTo>
                <a:cubicBezTo>
                  <a:pt x="1268" y="1769"/>
                  <a:pt x="1251" y="1774"/>
                  <a:pt x="1233" y="1773"/>
                </a:cubicBezTo>
                <a:cubicBezTo>
                  <a:pt x="1216" y="1772"/>
                  <a:pt x="1203" y="1764"/>
                  <a:pt x="1196" y="1750"/>
                </a:cubicBezTo>
                <a:cubicBezTo>
                  <a:pt x="1189" y="1736"/>
                  <a:pt x="1189" y="1736"/>
                  <a:pt x="1189" y="1736"/>
                </a:cubicBezTo>
                <a:cubicBezTo>
                  <a:pt x="1187" y="1731"/>
                  <a:pt x="1186" y="1727"/>
                  <a:pt x="1186" y="1722"/>
                </a:cubicBezTo>
                <a:cubicBezTo>
                  <a:pt x="1186" y="1708"/>
                  <a:pt x="1186" y="1708"/>
                  <a:pt x="1186" y="1708"/>
                </a:cubicBezTo>
                <a:cubicBezTo>
                  <a:pt x="1186" y="1701"/>
                  <a:pt x="1187" y="1695"/>
                  <a:pt x="1189" y="1690"/>
                </a:cubicBezTo>
                <a:cubicBezTo>
                  <a:pt x="1196" y="1676"/>
                  <a:pt x="1196" y="1676"/>
                  <a:pt x="1196" y="1676"/>
                </a:cubicBezTo>
                <a:cubicBezTo>
                  <a:pt x="1199" y="1671"/>
                  <a:pt x="1202" y="1668"/>
                  <a:pt x="1207" y="1666"/>
                </a:cubicBezTo>
                <a:cubicBezTo>
                  <a:pt x="1217" y="1651"/>
                  <a:pt x="1217" y="1651"/>
                  <a:pt x="1217" y="1651"/>
                </a:cubicBezTo>
                <a:cubicBezTo>
                  <a:pt x="1236" y="1637"/>
                  <a:pt x="1255" y="1631"/>
                  <a:pt x="1272" y="1634"/>
                </a:cubicBezTo>
                <a:cubicBezTo>
                  <a:pt x="1290" y="1636"/>
                  <a:pt x="1302" y="1646"/>
                  <a:pt x="1309" y="1662"/>
                </a:cubicBezTo>
                <a:cubicBezTo>
                  <a:pt x="1316" y="1671"/>
                  <a:pt x="1319" y="1682"/>
                  <a:pt x="1318" y="1694"/>
                </a:cubicBezTo>
                <a:cubicBezTo>
                  <a:pt x="1317" y="1706"/>
                  <a:pt x="1313" y="1717"/>
                  <a:pt x="1307" y="1727"/>
                </a:cubicBezTo>
                <a:cubicBezTo>
                  <a:pt x="1302" y="1738"/>
                  <a:pt x="1294" y="1748"/>
                  <a:pt x="1284" y="1757"/>
                </a:cubicBezTo>
                <a:cubicBezTo>
                  <a:pt x="1284" y="1757"/>
                  <a:pt x="1284" y="1757"/>
                  <a:pt x="1284" y="1757"/>
                </a:cubicBezTo>
                <a:close/>
                <a:moveTo>
                  <a:pt x="2538" y="1019"/>
                </a:moveTo>
                <a:cubicBezTo>
                  <a:pt x="2552" y="1019"/>
                  <a:pt x="2565" y="1016"/>
                  <a:pt x="2577" y="1009"/>
                </a:cubicBezTo>
                <a:cubicBezTo>
                  <a:pt x="2588" y="1002"/>
                  <a:pt x="2598" y="993"/>
                  <a:pt x="2605" y="982"/>
                </a:cubicBezTo>
                <a:cubicBezTo>
                  <a:pt x="2612" y="972"/>
                  <a:pt x="2617" y="961"/>
                  <a:pt x="2619" y="949"/>
                </a:cubicBezTo>
                <a:cubicBezTo>
                  <a:pt x="2621" y="946"/>
                  <a:pt x="2623" y="943"/>
                  <a:pt x="2623" y="938"/>
                </a:cubicBezTo>
                <a:cubicBezTo>
                  <a:pt x="2651" y="670"/>
                  <a:pt x="2557" y="517"/>
                  <a:pt x="2340" y="479"/>
                </a:cubicBezTo>
                <a:cubicBezTo>
                  <a:pt x="2277" y="467"/>
                  <a:pt x="2218" y="466"/>
                  <a:pt x="2164" y="476"/>
                </a:cubicBezTo>
                <a:cubicBezTo>
                  <a:pt x="2147" y="476"/>
                  <a:pt x="2133" y="480"/>
                  <a:pt x="2121" y="488"/>
                </a:cubicBezTo>
                <a:cubicBezTo>
                  <a:pt x="2109" y="496"/>
                  <a:pt x="2099" y="507"/>
                  <a:pt x="2091" y="520"/>
                </a:cubicBezTo>
                <a:cubicBezTo>
                  <a:pt x="2083" y="533"/>
                  <a:pt x="2079" y="546"/>
                  <a:pt x="2079" y="560"/>
                </a:cubicBezTo>
                <a:cubicBezTo>
                  <a:pt x="2079" y="584"/>
                  <a:pt x="2087" y="604"/>
                  <a:pt x="2104" y="620"/>
                </a:cubicBezTo>
                <a:cubicBezTo>
                  <a:pt x="2120" y="637"/>
                  <a:pt x="2140" y="645"/>
                  <a:pt x="2164" y="645"/>
                </a:cubicBezTo>
                <a:cubicBezTo>
                  <a:pt x="2347" y="603"/>
                  <a:pt x="2446" y="661"/>
                  <a:pt x="2460" y="822"/>
                </a:cubicBezTo>
                <a:cubicBezTo>
                  <a:pt x="2465" y="862"/>
                  <a:pt x="2462" y="899"/>
                  <a:pt x="2453" y="935"/>
                </a:cubicBezTo>
                <a:cubicBezTo>
                  <a:pt x="2453" y="958"/>
                  <a:pt x="2461" y="978"/>
                  <a:pt x="2478" y="994"/>
                </a:cubicBezTo>
                <a:cubicBezTo>
                  <a:pt x="2494" y="1011"/>
                  <a:pt x="2514" y="1019"/>
                  <a:pt x="2538" y="1019"/>
                </a:cubicBezTo>
                <a:cubicBezTo>
                  <a:pt x="2538" y="1019"/>
                  <a:pt x="2538" y="1019"/>
                  <a:pt x="2538" y="1019"/>
                </a:cubicBezTo>
                <a:close/>
                <a:moveTo>
                  <a:pt x="2478" y="24"/>
                </a:moveTo>
                <a:cubicBezTo>
                  <a:pt x="2374" y="0"/>
                  <a:pt x="2235" y="5"/>
                  <a:pt x="2061" y="38"/>
                </a:cubicBezTo>
                <a:cubicBezTo>
                  <a:pt x="2059" y="38"/>
                  <a:pt x="2056" y="39"/>
                  <a:pt x="2054" y="41"/>
                </a:cubicBezTo>
                <a:cubicBezTo>
                  <a:pt x="2051" y="49"/>
                  <a:pt x="2051" y="49"/>
                  <a:pt x="2051" y="49"/>
                </a:cubicBezTo>
                <a:cubicBezTo>
                  <a:pt x="2047" y="52"/>
                  <a:pt x="2047" y="52"/>
                  <a:pt x="2047" y="52"/>
                </a:cubicBezTo>
                <a:cubicBezTo>
                  <a:pt x="2021" y="59"/>
                  <a:pt x="2000" y="74"/>
                  <a:pt x="1983" y="96"/>
                </a:cubicBezTo>
                <a:cubicBezTo>
                  <a:pt x="1967" y="119"/>
                  <a:pt x="1959" y="143"/>
                  <a:pt x="1959" y="169"/>
                </a:cubicBezTo>
                <a:cubicBezTo>
                  <a:pt x="1959" y="204"/>
                  <a:pt x="1970" y="233"/>
                  <a:pt x="1994" y="257"/>
                </a:cubicBezTo>
                <a:cubicBezTo>
                  <a:pt x="2018" y="280"/>
                  <a:pt x="2046" y="292"/>
                  <a:pt x="2079" y="292"/>
                </a:cubicBezTo>
                <a:cubicBezTo>
                  <a:pt x="2089" y="292"/>
                  <a:pt x="2089" y="292"/>
                  <a:pt x="2089" y="292"/>
                </a:cubicBezTo>
                <a:cubicBezTo>
                  <a:pt x="2092" y="292"/>
                  <a:pt x="2097" y="291"/>
                  <a:pt x="2105" y="289"/>
                </a:cubicBezTo>
                <a:cubicBezTo>
                  <a:pt x="2114" y="286"/>
                  <a:pt x="2122" y="285"/>
                  <a:pt x="2132" y="283"/>
                </a:cubicBezTo>
                <a:cubicBezTo>
                  <a:pt x="2141" y="282"/>
                  <a:pt x="2151" y="280"/>
                  <a:pt x="2162" y="276"/>
                </a:cubicBezTo>
                <a:cubicBezTo>
                  <a:pt x="2173" y="273"/>
                  <a:pt x="2182" y="269"/>
                  <a:pt x="2190" y="266"/>
                </a:cubicBezTo>
                <a:cubicBezTo>
                  <a:pt x="2198" y="262"/>
                  <a:pt x="2214" y="260"/>
                  <a:pt x="2238" y="260"/>
                </a:cubicBezTo>
                <a:cubicBezTo>
                  <a:pt x="2261" y="260"/>
                  <a:pt x="2290" y="262"/>
                  <a:pt x="2324" y="266"/>
                </a:cubicBezTo>
                <a:cubicBezTo>
                  <a:pt x="2358" y="269"/>
                  <a:pt x="2396" y="278"/>
                  <a:pt x="2437" y="292"/>
                </a:cubicBezTo>
                <a:cubicBezTo>
                  <a:pt x="2479" y="306"/>
                  <a:pt x="2520" y="324"/>
                  <a:pt x="2561" y="345"/>
                </a:cubicBezTo>
                <a:cubicBezTo>
                  <a:pt x="2602" y="366"/>
                  <a:pt x="2643" y="396"/>
                  <a:pt x="2684" y="433"/>
                </a:cubicBezTo>
                <a:cubicBezTo>
                  <a:pt x="2726" y="471"/>
                  <a:pt x="2762" y="514"/>
                  <a:pt x="2792" y="564"/>
                </a:cubicBezTo>
                <a:cubicBezTo>
                  <a:pt x="2853" y="703"/>
                  <a:pt x="2865" y="837"/>
                  <a:pt x="2827" y="966"/>
                </a:cubicBezTo>
                <a:cubicBezTo>
                  <a:pt x="2827" y="969"/>
                  <a:pt x="2827" y="971"/>
                  <a:pt x="2826" y="974"/>
                </a:cubicBezTo>
                <a:cubicBezTo>
                  <a:pt x="2824" y="976"/>
                  <a:pt x="2823" y="982"/>
                  <a:pt x="2820" y="991"/>
                </a:cubicBezTo>
                <a:cubicBezTo>
                  <a:pt x="2818" y="1001"/>
                  <a:pt x="2816" y="1009"/>
                  <a:pt x="2813" y="1018"/>
                </a:cubicBezTo>
                <a:cubicBezTo>
                  <a:pt x="2811" y="1026"/>
                  <a:pt x="2808" y="1037"/>
                  <a:pt x="2806" y="1049"/>
                </a:cubicBezTo>
                <a:cubicBezTo>
                  <a:pt x="2804" y="1062"/>
                  <a:pt x="2803" y="1073"/>
                  <a:pt x="2803" y="1083"/>
                </a:cubicBezTo>
                <a:cubicBezTo>
                  <a:pt x="2803" y="1104"/>
                  <a:pt x="2809" y="1122"/>
                  <a:pt x="2820" y="1136"/>
                </a:cubicBezTo>
                <a:cubicBezTo>
                  <a:pt x="2832" y="1150"/>
                  <a:pt x="2847" y="1160"/>
                  <a:pt x="2864" y="1166"/>
                </a:cubicBezTo>
                <a:cubicBezTo>
                  <a:pt x="2882" y="1172"/>
                  <a:pt x="2903" y="1175"/>
                  <a:pt x="2926" y="1175"/>
                </a:cubicBezTo>
                <a:cubicBezTo>
                  <a:pt x="2992" y="1175"/>
                  <a:pt x="3031" y="1135"/>
                  <a:pt x="3043" y="1055"/>
                </a:cubicBezTo>
                <a:cubicBezTo>
                  <a:pt x="3071" y="963"/>
                  <a:pt x="3087" y="875"/>
                  <a:pt x="3090" y="792"/>
                </a:cubicBezTo>
                <a:cubicBezTo>
                  <a:pt x="3094" y="708"/>
                  <a:pt x="3088" y="635"/>
                  <a:pt x="3073" y="571"/>
                </a:cubicBezTo>
                <a:cubicBezTo>
                  <a:pt x="3057" y="507"/>
                  <a:pt x="3035" y="448"/>
                  <a:pt x="3004" y="393"/>
                </a:cubicBezTo>
                <a:cubicBezTo>
                  <a:pt x="2973" y="337"/>
                  <a:pt x="2938" y="290"/>
                  <a:pt x="2898" y="252"/>
                </a:cubicBezTo>
                <a:cubicBezTo>
                  <a:pt x="2858" y="213"/>
                  <a:pt x="2813" y="177"/>
                  <a:pt x="2764" y="146"/>
                </a:cubicBezTo>
                <a:cubicBezTo>
                  <a:pt x="2714" y="114"/>
                  <a:pt x="2667" y="88"/>
                  <a:pt x="2621" y="70"/>
                </a:cubicBezTo>
                <a:cubicBezTo>
                  <a:pt x="2575" y="51"/>
                  <a:pt x="2527" y="36"/>
                  <a:pt x="2478" y="24"/>
                </a:cubicBezTo>
                <a:cubicBezTo>
                  <a:pt x="2478" y="24"/>
                  <a:pt x="2478" y="24"/>
                  <a:pt x="2478" y="2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062145" y="4119432"/>
            <a:ext cx="4476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</a:rPr>
              <a:t>团委系统微博排行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</a:rPr>
              <a:t>榜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</a:rPr>
              <a:t>TOP3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1259846" y="2222772"/>
            <a:ext cx="2254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“帝吧出征”反台</a:t>
            </a:r>
            <a:r>
              <a:rPr lang="zh-CN" altLang="en-US" b="1" dirty="0" smtClean="0">
                <a:solidFill>
                  <a:schemeClr val="bg1"/>
                </a:solidFill>
              </a:rPr>
              <a:t>独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917951" y="2232028"/>
            <a:ext cx="1454150" cy="350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938589" y="2222772"/>
            <a:ext cx="135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表情</a:t>
            </a:r>
            <a:r>
              <a:rPr lang="zh-CN" altLang="en-US" b="1" dirty="0">
                <a:solidFill>
                  <a:schemeClr val="bg1"/>
                </a:solidFill>
              </a:rPr>
              <a:t>包</a:t>
            </a:r>
            <a:r>
              <a:rPr lang="zh-CN" altLang="en-US" b="1" dirty="0" smtClean="0">
                <a:solidFill>
                  <a:schemeClr val="bg1"/>
                </a:solidFill>
              </a:rPr>
              <a:t>大战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1343025" y="2698323"/>
            <a:ext cx="2765425" cy="350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文本框 61"/>
          <p:cNvSpPr txBox="1"/>
          <p:nvPr/>
        </p:nvSpPr>
        <p:spPr>
          <a:xfrm>
            <a:off x="1343025" y="2689067"/>
            <a:ext cx="2788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赵薇</a:t>
            </a:r>
            <a:r>
              <a:rPr lang="en-US" altLang="zh-CN" b="1" dirty="0">
                <a:solidFill>
                  <a:schemeClr val="bg1"/>
                </a:solidFill>
              </a:rPr>
              <a:t>《</a:t>
            </a:r>
            <a:r>
              <a:rPr lang="zh-CN" altLang="en-US" b="1" dirty="0">
                <a:solidFill>
                  <a:schemeClr val="bg1"/>
                </a:solidFill>
              </a:rPr>
              <a:t>没有别的爱</a:t>
            </a:r>
            <a:r>
              <a:rPr lang="en-US" altLang="zh-CN" b="1" dirty="0">
                <a:solidFill>
                  <a:schemeClr val="bg1"/>
                </a:solidFill>
              </a:rPr>
              <a:t>》</a:t>
            </a:r>
            <a:r>
              <a:rPr lang="zh-CN" altLang="en-US" b="1" dirty="0">
                <a:solidFill>
                  <a:schemeClr val="bg1"/>
                </a:solidFill>
              </a:rPr>
              <a:t>争议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4310692" y="2697258"/>
            <a:ext cx="1707718" cy="350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4330747" y="2688002"/>
            <a:ext cx="163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南海</a:t>
            </a:r>
            <a:r>
              <a:rPr lang="zh-CN" altLang="en-US" b="1" dirty="0">
                <a:solidFill>
                  <a:schemeClr val="bg1"/>
                </a:solidFill>
              </a:rPr>
              <a:t>仲裁事件</a:t>
            </a:r>
            <a:endParaRPr lang="en-US" altLang="zh-CN" b="1" dirty="0">
              <a:solidFill>
                <a:schemeClr val="bg1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390265" y="470791"/>
            <a:ext cx="380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en-US" altLang="zh-CN" dirty="0"/>
              <a:t>2016“</a:t>
            </a:r>
            <a:r>
              <a:rPr lang="zh-CN" altLang="en-US" dirty="0"/>
              <a:t>小粉红”崛起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10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78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Freeform 13"/>
          <p:cNvSpPr>
            <a:spLocks/>
          </p:cNvSpPr>
          <p:nvPr/>
        </p:nvSpPr>
        <p:spPr bwMode="auto">
          <a:xfrm>
            <a:off x="1701800" y="6010275"/>
            <a:ext cx="2355850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231271" y="1456028"/>
            <a:ext cx="972342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2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网络</a:t>
            </a:r>
            <a:r>
              <a:rPr lang="zh-CN" altLang="en-US" sz="22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信息技术的飞速发展，人口频繁流动以及物品流通的飞速发展</a:t>
            </a:r>
            <a:r>
              <a:rPr lang="zh-CN" altLang="en-US" sz="22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，</a:t>
            </a:r>
            <a:endParaRPr lang="en-US" altLang="zh-CN" sz="2200" dirty="0" smtClean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2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给</a:t>
            </a:r>
            <a:r>
              <a:rPr lang="zh-CN" altLang="en-US" sz="2200" dirty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社会大众的日常生产生活带来了诸多便利，但也形成了诸多的</a:t>
            </a:r>
            <a:r>
              <a:rPr lang="zh-CN" altLang="en-US" sz="2200" dirty="0" smtClean="0">
                <a:solidFill>
                  <a:schemeClr val="accent4">
                    <a:lumMod val="50000"/>
                  </a:schemeClr>
                </a:solidFill>
                <a:latin typeface="+mj-ea"/>
                <a:ea typeface="+mj-ea"/>
              </a:rPr>
              <a:t>“新困境”</a:t>
            </a:r>
            <a:endParaRPr lang="zh-CN" altLang="en-US" sz="2200" dirty="0">
              <a:solidFill>
                <a:schemeClr val="accent4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0699" y="6035778"/>
            <a:ext cx="21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 非法</a:t>
            </a:r>
            <a:r>
              <a:rPr lang="zh-CN" altLang="en-US" b="1" dirty="0">
                <a:solidFill>
                  <a:schemeClr val="bg1"/>
                </a:solidFill>
              </a:rPr>
              <a:t>集资犯罪高</a:t>
            </a:r>
            <a:r>
              <a:rPr lang="zh-CN" altLang="en-US" b="1" dirty="0" smtClean="0">
                <a:solidFill>
                  <a:schemeClr val="bg1"/>
                </a:solidFill>
              </a:rPr>
              <a:t>发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1557802" y="2864543"/>
            <a:ext cx="2674937" cy="2650123"/>
            <a:chOff x="1173163" y="2674352"/>
            <a:chExt cx="2674937" cy="2650123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231900" y="2674938"/>
              <a:ext cx="2616200" cy="264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239838" y="4632325"/>
              <a:ext cx="1452563" cy="690562"/>
            </a:xfrm>
            <a:custGeom>
              <a:avLst/>
              <a:gdLst>
                <a:gd name="T0" fmla="*/ 801 w 915"/>
                <a:gd name="T1" fmla="*/ 0 h 435"/>
                <a:gd name="T2" fmla="*/ 795 w 915"/>
                <a:gd name="T3" fmla="*/ 14 h 435"/>
                <a:gd name="T4" fmla="*/ 682 w 915"/>
                <a:gd name="T5" fmla="*/ 287 h 435"/>
                <a:gd name="T6" fmla="*/ 406 w 915"/>
                <a:gd name="T7" fmla="*/ 216 h 435"/>
                <a:gd name="T8" fmla="*/ 251 w 915"/>
                <a:gd name="T9" fmla="*/ 99 h 435"/>
                <a:gd name="T10" fmla="*/ 251 w 915"/>
                <a:gd name="T11" fmla="*/ 99 h 435"/>
                <a:gd name="T12" fmla="*/ 198 w 915"/>
                <a:gd name="T13" fmla="*/ 59 h 435"/>
                <a:gd name="T14" fmla="*/ 198 w 915"/>
                <a:gd name="T15" fmla="*/ 59 h 435"/>
                <a:gd name="T16" fmla="*/ 181 w 915"/>
                <a:gd name="T17" fmla="*/ 46 h 435"/>
                <a:gd name="T18" fmla="*/ 0 w 915"/>
                <a:gd name="T19" fmla="*/ 255 h 435"/>
                <a:gd name="T20" fmla="*/ 764 w 915"/>
                <a:gd name="T21" fmla="*/ 435 h 435"/>
                <a:gd name="T22" fmla="*/ 915 w 915"/>
                <a:gd name="T23" fmla="*/ 23 h 435"/>
                <a:gd name="T24" fmla="*/ 801 w 915"/>
                <a:gd name="T2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5" h="435">
                  <a:moveTo>
                    <a:pt x="801" y="0"/>
                  </a:moveTo>
                  <a:lnTo>
                    <a:pt x="795" y="14"/>
                  </a:lnTo>
                  <a:lnTo>
                    <a:pt x="682" y="287"/>
                  </a:lnTo>
                  <a:lnTo>
                    <a:pt x="406" y="216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198" y="59"/>
                  </a:lnTo>
                  <a:lnTo>
                    <a:pt x="198" y="59"/>
                  </a:lnTo>
                  <a:lnTo>
                    <a:pt x="181" y="46"/>
                  </a:lnTo>
                  <a:lnTo>
                    <a:pt x="0" y="255"/>
                  </a:lnTo>
                  <a:lnTo>
                    <a:pt x="764" y="435"/>
                  </a:lnTo>
                  <a:lnTo>
                    <a:pt x="915" y="23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239838" y="4632325"/>
              <a:ext cx="1452563" cy="690562"/>
            </a:xfrm>
            <a:custGeom>
              <a:avLst/>
              <a:gdLst>
                <a:gd name="T0" fmla="*/ 801 w 915"/>
                <a:gd name="T1" fmla="*/ 0 h 435"/>
                <a:gd name="T2" fmla="*/ 795 w 915"/>
                <a:gd name="T3" fmla="*/ 14 h 435"/>
                <a:gd name="T4" fmla="*/ 682 w 915"/>
                <a:gd name="T5" fmla="*/ 287 h 435"/>
                <a:gd name="T6" fmla="*/ 406 w 915"/>
                <a:gd name="T7" fmla="*/ 216 h 435"/>
                <a:gd name="T8" fmla="*/ 251 w 915"/>
                <a:gd name="T9" fmla="*/ 99 h 435"/>
                <a:gd name="T10" fmla="*/ 251 w 915"/>
                <a:gd name="T11" fmla="*/ 99 h 435"/>
                <a:gd name="T12" fmla="*/ 198 w 915"/>
                <a:gd name="T13" fmla="*/ 59 h 435"/>
                <a:gd name="T14" fmla="*/ 198 w 915"/>
                <a:gd name="T15" fmla="*/ 59 h 435"/>
                <a:gd name="T16" fmla="*/ 181 w 915"/>
                <a:gd name="T17" fmla="*/ 46 h 435"/>
                <a:gd name="T18" fmla="*/ 0 w 915"/>
                <a:gd name="T19" fmla="*/ 255 h 435"/>
                <a:gd name="T20" fmla="*/ 764 w 915"/>
                <a:gd name="T21" fmla="*/ 435 h 435"/>
                <a:gd name="T22" fmla="*/ 915 w 915"/>
                <a:gd name="T23" fmla="*/ 23 h 435"/>
                <a:gd name="T24" fmla="*/ 801 w 915"/>
                <a:gd name="T2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5" h="435">
                  <a:moveTo>
                    <a:pt x="801" y="0"/>
                  </a:moveTo>
                  <a:lnTo>
                    <a:pt x="795" y="14"/>
                  </a:lnTo>
                  <a:lnTo>
                    <a:pt x="682" y="287"/>
                  </a:lnTo>
                  <a:lnTo>
                    <a:pt x="406" y="216"/>
                  </a:lnTo>
                  <a:lnTo>
                    <a:pt x="251" y="99"/>
                  </a:lnTo>
                  <a:lnTo>
                    <a:pt x="251" y="99"/>
                  </a:lnTo>
                  <a:lnTo>
                    <a:pt x="198" y="59"/>
                  </a:lnTo>
                  <a:lnTo>
                    <a:pt x="198" y="59"/>
                  </a:lnTo>
                  <a:lnTo>
                    <a:pt x="181" y="46"/>
                  </a:lnTo>
                  <a:lnTo>
                    <a:pt x="0" y="255"/>
                  </a:lnTo>
                  <a:lnTo>
                    <a:pt x="764" y="435"/>
                  </a:lnTo>
                  <a:lnTo>
                    <a:pt x="915" y="23"/>
                  </a:lnTo>
                  <a:lnTo>
                    <a:pt x="80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31900" y="4441825"/>
              <a:ext cx="1323975" cy="646112"/>
            </a:xfrm>
            <a:custGeom>
              <a:avLst/>
              <a:gdLst>
                <a:gd name="T0" fmla="*/ 9 w 834"/>
                <a:gd name="T1" fmla="*/ 0 h 407"/>
                <a:gd name="T2" fmla="*/ 0 w 834"/>
                <a:gd name="T3" fmla="*/ 24 h 407"/>
                <a:gd name="T4" fmla="*/ 411 w 834"/>
                <a:gd name="T5" fmla="*/ 336 h 407"/>
                <a:gd name="T6" fmla="*/ 687 w 834"/>
                <a:gd name="T7" fmla="*/ 407 h 407"/>
                <a:gd name="T8" fmla="*/ 834 w 834"/>
                <a:gd name="T9" fmla="*/ 53 h 407"/>
                <a:gd name="T10" fmla="*/ 832 w 834"/>
                <a:gd name="T11" fmla="*/ 27 h 407"/>
                <a:gd name="T12" fmla="*/ 682 w 834"/>
                <a:gd name="T13" fmla="*/ 387 h 407"/>
                <a:gd name="T14" fmla="*/ 417 w 834"/>
                <a:gd name="T15" fmla="*/ 319 h 407"/>
                <a:gd name="T16" fmla="*/ 9 w 834"/>
                <a:gd name="T1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407">
                  <a:moveTo>
                    <a:pt x="9" y="0"/>
                  </a:moveTo>
                  <a:lnTo>
                    <a:pt x="0" y="24"/>
                  </a:lnTo>
                  <a:lnTo>
                    <a:pt x="411" y="336"/>
                  </a:lnTo>
                  <a:lnTo>
                    <a:pt x="687" y="407"/>
                  </a:lnTo>
                  <a:lnTo>
                    <a:pt x="834" y="53"/>
                  </a:lnTo>
                  <a:lnTo>
                    <a:pt x="832" y="27"/>
                  </a:lnTo>
                  <a:lnTo>
                    <a:pt x="682" y="387"/>
                  </a:lnTo>
                  <a:lnTo>
                    <a:pt x="417" y="3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1231900" y="4441825"/>
              <a:ext cx="1323975" cy="646112"/>
            </a:xfrm>
            <a:custGeom>
              <a:avLst/>
              <a:gdLst>
                <a:gd name="T0" fmla="*/ 9 w 834"/>
                <a:gd name="T1" fmla="*/ 0 h 407"/>
                <a:gd name="T2" fmla="*/ 0 w 834"/>
                <a:gd name="T3" fmla="*/ 24 h 407"/>
                <a:gd name="T4" fmla="*/ 411 w 834"/>
                <a:gd name="T5" fmla="*/ 336 h 407"/>
                <a:gd name="T6" fmla="*/ 687 w 834"/>
                <a:gd name="T7" fmla="*/ 407 h 407"/>
                <a:gd name="T8" fmla="*/ 834 w 834"/>
                <a:gd name="T9" fmla="*/ 53 h 407"/>
                <a:gd name="T10" fmla="*/ 832 w 834"/>
                <a:gd name="T11" fmla="*/ 27 h 407"/>
                <a:gd name="T12" fmla="*/ 682 w 834"/>
                <a:gd name="T13" fmla="*/ 387 h 407"/>
                <a:gd name="T14" fmla="*/ 417 w 834"/>
                <a:gd name="T15" fmla="*/ 319 h 407"/>
                <a:gd name="T16" fmla="*/ 9 w 834"/>
                <a:gd name="T17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34" h="407">
                  <a:moveTo>
                    <a:pt x="9" y="0"/>
                  </a:moveTo>
                  <a:lnTo>
                    <a:pt x="0" y="24"/>
                  </a:lnTo>
                  <a:lnTo>
                    <a:pt x="411" y="336"/>
                  </a:lnTo>
                  <a:lnTo>
                    <a:pt x="687" y="407"/>
                  </a:lnTo>
                  <a:lnTo>
                    <a:pt x="834" y="53"/>
                  </a:lnTo>
                  <a:lnTo>
                    <a:pt x="832" y="27"/>
                  </a:lnTo>
                  <a:lnTo>
                    <a:pt x="682" y="387"/>
                  </a:lnTo>
                  <a:lnTo>
                    <a:pt x="417" y="319"/>
                  </a:lnTo>
                  <a:lnTo>
                    <a:pt x="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1246188" y="3852863"/>
              <a:ext cx="981075" cy="1095375"/>
            </a:xfrm>
            <a:custGeom>
              <a:avLst/>
              <a:gdLst>
                <a:gd name="T0" fmla="*/ 328 w 618"/>
                <a:gd name="T1" fmla="*/ 0 h 690"/>
                <a:gd name="T2" fmla="*/ 0 w 618"/>
                <a:gd name="T3" fmla="*/ 371 h 690"/>
                <a:gd name="T4" fmla="*/ 408 w 618"/>
                <a:gd name="T5" fmla="*/ 690 h 690"/>
                <a:gd name="T6" fmla="*/ 618 w 618"/>
                <a:gd name="T7" fmla="*/ 356 h 690"/>
                <a:gd name="T8" fmla="*/ 328 w 618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690">
                  <a:moveTo>
                    <a:pt x="328" y="0"/>
                  </a:moveTo>
                  <a:lnTo>
                    <a:pt x="0" y="371"/>
                  </a:lnTo>
                  <a:lnTo>
                    <a:pt x="408" y="690"/>
                  </a:lnTo>
                  <a:lnTo>
                    <a:pt x="618" y="356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1246188" y="3852863"/>
              <a:ext cx="981075" cy="1095375"/>
            </a:xfrm>
            <a:custGeom>
              <a:avLst/>
              <a:gdLst>
                <a:gd name="T0" fmla="*/ 328 w 618"/>
                <a:gd name="T1" fmla="*/ 0 h 690"/>
                <a:gd name="T2" fmla="*/ 0 w 618"/>
                <a:gd name="T3" fmla="*/ 371 h 690"/>
                <a:gd name="T4" fmla="*/ 408 w 618"/>
                <a:gd name="T5" fmla="*/ 690 h 690"/>
                <a:gd name="T6" fmla="*/ 618 w 618"/>
                <a:gd name="T7" fmla="*/ 356 h 690"/>
                <a:gd name="T8" fmla="*/ 328 w 618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8" h="690">
                  <a:moveTo>
                    <a:pt x="328" y="0"/>
                  </a:moveTo>
                  <a:lnTo>
                    <a:pt x="0" y="371"/>
                  </a:lnTo>
                  <a:lnTo>
                    <a:pt x="408" y="690"/>
                  </a:lnTo>
                  <a:lnTo>
                    <a:pt x="618" y="356"/>
                  </a:lnTo>
                  <a:lnTo>
                    <a:pt x="3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893888" y="4418013"/>
              <a:ext cx="658813" cy="638175"/>
            </a:xfrm>
            <a:custGeom>
              <a:avLst/>
              <a:gdLst>
                <a:gd name="T0" fmla="*/ 210 w 415"/>
                <a:gd name="T1" fmla="*/ 0 h 402"/>
                <a:gd name="T2" fmla="*/ 0 w 415"/>
                <a:gd name="T3" fmla="*/ 334 h 402"/>
                <a:gd name="T4" fmla="*/ 265 w 415"/>
                <a:gd name="T5" fmla="*/ 402 h 402"/>
                <a:gd name="T6" fmla="*/ 415 w 415"/>
                <a:gd name="T7" fmla="*/ 42 h 402"/>
                <a:gd name="T8" fmla="*/ 210 w 4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2">
                  <a:moveTo>
                    <a:pt x="210" y="0"/>
                  </a:moveTo>
                  <a:lnTo>
                    <a:pt x="0" y="334"/>
                  </a:lnTo>
                  <a:lnTo>
                    <a:pt x="265" y="402"/>
                  </a:lnTo>
                  <a:lnTo>
                    <a:pt x="415" y="4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893888" y="4418013"/>
              <a:ext cx="658813" cy="638175"/>
            </a:xfrm>
            <a:custGeom>
              <a:avLst/>
              <a:gdLst>
                <a:gd name="T0" fmla="*/ 210 w 415"/>
                <a:gd name="T1" fmla="*/ 0 h 402"/>
                <a:gd name="T2" fmla="*/ 0 w 415"/>
                <a:gd name="T3" fmla="*/ 334 h 402"/>
                <a:gd name="T4" fmla="*/ 265 w 415"/>
                <a:gd name="T5" fmla="*/ 402 h 402"/>
                <a:gd name="T6" fmla="*/ 415 w 415"/>
                <a:gd name="T7" fmla="*/ 42 h 402"/>
                <a:gd name="T8" fmla="*/ 210 w 415"/>
                <a:gd name="T9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402">
                  <a:moveTo>
                    <a:pt x="210" y="0"/>
                  </a:moveTo>
                  <a:lnTo>
                    <a:pt x="0" y="334"/>
                  </a:lnTo>
                  <a:lnTo>
                    <a:pt x="265" y="402"/>
                  </a:lnTo>
                  <a:lnTo>
                    <a:pt x="415" y="42"/>
                  </a:lnTo>
                  <a:lnTo>
                    <a:pt x="2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1795463" y="4975225"/>
              <a:ext cx="546100" cy="287337"/>
            </a:xfrm>
            <a:custGeom>
              <a:avLst/>
              <a:gdLst>
                <a:gd name="T0" fmla="*/ 341 w 344"/>
                <a:gd name="T1" fmla="*/ 51 h 181"/>
                <a:gd name="T2" fmla="*/ 344 w 344"/>
                <a:gd name="T3" fmla="*/ 173 h 181"/>
                <a:gd name="T4" fmla="*/ 339 w 344"/>
                <a:gd name="T5" fmla="*/ 181 h 181"/>
                <a:gd name="T6" fmla="*/ 326 w 344"/>
                <a:gd name="T7" fmla="*/ 179 h 181"/>
                <a:gd name="T8" fmla="*/ 311 w 344"/>
                <a:gd name="T9" fmla="*/ 81 h 181"/>
                <a:gd name="T10" fmla="*/ 75 w 344"/>
                <a:gd name="T11" fmla="*/ 24 h 181"/>
                <a:gd name="T12" fmla="*/ 22 w 344"/>
                <a:gd name="T13" fmla="*/ 97 h 181"/>
                <a:gd name="T14" fmla="*/ 13 w 344"/>
                <a:gd name="T15" fmla="*/ 108 h 181"/>
                <a:gd name="T16" fmla="*/ 0 w 344"/>
                <a:gd name="T17" fmla="*/ 103 h 181"/>
                <a:gd name="T18" fmla="*/ 56 w 344"/>
                <a:gd name="T19" fmla="*/ 0 h 181"/>
                <a:gd name="T20" fmla="*/ 332 w 344"/>
                <a:gd name="T21" fmla="*/ 71 h 181"/>
                <a:gd name="T22" fmla="*/ 341 w 344"/>
                <a:gd name="T23" fmla="*/ 5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181">
                  <a:moveTo>
                    <a:pt x="341" y="51"/>
                  </a:moveTo>
                  <a:lnTo>
                    <a:pt x="344" y="173"/>
                  </a:lnTo>
                  <a:lnTo>
                    <a:pt x="339" y="181"/>
                  </a:lnTo>
                  <a:lnTo>
                    <a:pt x="326" y="179"/>
                  </a:lnTo>
                  <a:lnTo>
                    <a:pt x="311" y="81"/>
                  </a:lnTo>
                  <a:lnTo>
                    <a:pt x="75" y="24"/>
                  </a:lnTo>
                  <a:lnTo>
                    <a:pt x="22" y="97"/>
                  </a:lnTo>
                  <a:lnTo>
                    <a:pt x="13" y="108"/>
                  </a:lnTo>
                  <a:lnTo>
                    <a:pt x="0" y="103"/>
                  </a:lnTo>
                  <a:lnTo>
                    <a:pt x="56" y="0"/>
                  </a:lnTo>
                  <a:lnTo>
                    <a:pt x="332" y="71"/>
                  </a:lnTo>
                  <a:lnTo>
                    <a:pt x="341" y="51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2535238" y="4521200"/>
              <a:ext cx="31750" cy="152400"/>
            </a:xfrm>
            <a:custGeom>
              <a:avLst/>
              <a:gdLst>
                <a:gd name="T0" fmla="*/ 16 w 20"/>
                <a:gd name="T1" fmla="*/ 0 h 96"/>
                <a:gd name="T2" fmla="*/ 20 w 20"/>
                <a:gd name="T3" fmla="*/ 89 h 96"/>
                <a:gd name="T4" fmla="*/ 17 w 20"/>
                <a:gd name="T5" fmla="*/ 96 h 96"/>
                <a:gd name="T6" fmla="*/ 9 w 20"/>
                <a:gd name="T7" fmla="*/ 96 h 96"/>
                <a:gd name="T8" fmla="*/ 0 w 20"/>
                <a:gd name="T9" fmla="*/ 40 h 96"/>
                <a:gd name="T10" fmla="*/ 16 w 20"/>
                <a:gd name="T1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6">
                  <a:moveTo>
                    <a:pt x="16" y="0"/>
                  </a:moveTo>
                  <a:lnTo>
                    <a:pt x="20" y="89"/>
                  </a:lnTo>
                  <a:lnTo>
                    <a:pt x="17" y="96"/>
                  </a:lnTo>
                  <a:lnTo>
                    <a:pt x="9" y="96"/>
                  </a:lnTo>
                  <a:lnTo>
                    <a:pt x="0" y="4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319213" y="3878263"/>
              <a:ext cx="811213" cy="787400"/>
            </a:xfrm>
            <a:custGeom>
              <a:avLst/>
              <a:gdLst>
                <a:gd name="T0" fmla="*/ 95 w 886"/>
                <a:gd name="T1" fmla="*/ 801 h 859"/>
                <a:gd name="T2" fmla="*/ 95 w 886"/>
                <a:gd name="T3" fmla="*/ 801 h 859"/>
                <a:gd name="T4" fmla="*/ 171 w 886"/>
                <a:gd name="T5" fmla="*/ 859 h 859"/>
                <a:gd name="T6" fmla="*/ 171 w 886"/>
                <a:gd name="T7" fmla="*/ 859 h 859"/>
                <a:gd name="T8" fmla="*/ 95 w 886"/>
                <a:gd name="T9" fmla="*/ 801 h 859"/>
                <a:gd name="T10" fmla="*/ 808 w 886"/>
                <a:gd name="T11" fmla="*/ 362 h 859"/>
                <a:gd name="T12" fmla="*/ 808 w 886"/>
                <a:gd name="T13" fmla="*/ 362 h 859"/>
                <a:gd name="T14" fmla="*/ 886 w 886"/>
                <a:gd name="T15" fmla="*/ 457 h 859"/>
                <a:gd name="T16" fmla="*/ 886 w 886"/>
                <a:gd name="T17" fmla="*/ 457 h 859"/>
                <a:gd name="T18" fmla="*/ 808 w 886"/>
                <a:gd name="T19" fmla="*/ 362 h 859"/>
                <a:gd name="T20" fmla="*/ 674 w 886"/>
                <a:gd name="T21" fmla="*/ 198 h 859"/>
                <a:gd name="T22" fmla="*/ 674 w 886"/>
                <a:gd name="T23" fmla="*/ 198 h 859"/>
                <a:gd name="T24" fmla="*/ 733 w 886"/>
                <a:gd name="T25" fmla="*/ 270 h 859"/>
                <a:gd name="T26" fmla="*/ 733 w 886"/>
                <a:gd name="T27" fmla="*/ 270 h 859"/>
                <a:gd name="T28" fmla="*/ 674 w 886"/>
                <a:gd name="T29" fmla="*/ 198 h 859"/>
                <a:gd name="T30" fmla="*/ 464 w 886"/>
                <a:gd name="T31" fmla="*/ 0 h 859"/>
                <a:gd name="T32" fmla="*/ 0 w 886"/>
                <a:gd name="T33" fmla="*/ 523 h 859"/>
                <a:gd name="T34" fmla="*/ 0 w 886"/>
                <a:gd name="T35" fmla="*/ 523 h 859"/>
                <a:gd name="T36" fmla="*/ 464 w 886"/>
                <a:gd name="T37" fmla="*/ 0 h 859"/>
                <a:gd name="T38" fmla="*/ 464 w 886"/>
                <a:gd name="T39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6" h="859">
                  <a:moveTo>
                    <a:pt x="95" y="801"/>
                  </a:moveTo>
                  <a:cubicBezTo>
                    <a:pt x="95" y="801"/>
                    <a:pt x="95" y="801"/>
                    <a:pt x="95" y="801"/>
                  </a:cubicBezTo>
                  <a:cubicBezTo>
                    <a:pt x="171" y="859"/>
                    <a:pt x="171" y="859"/>
                    <a:pt x="171" y="859"/>
                  </a:cubicBezTo>
                  <a:cubicBezTo>
                    <a:pt x="171" y="859"/>
                    <a:pt x="171" y="859"/>
                    <a:pt x="171" y="859"/>
                  </a:cubicBezTo>
                  <a:cubicBezTo>
                    <a:pt x="95" y="801"/>
                    <a:pt x="95" y="801"/>
                    <a:pt x="95" y="801"/>
                  </a:cubicBezTo>
                  <a:moveTo>
                    <a:pt x="808" y="362"/>
                  </a:moveTo>
                  <a:cubicBezTo>
                    <a:pt x="808" y="362"/>
                    <a:pt x="808" y="362"/>
                    <a:pt x="808" y="362"/>
                  </a:cubicBezTo>
                  <a:cubicBezTo>
                    <a:pt x="886" y="457"/>
                    <a:pt x="886" y="457"/>
                    <a:pt x="886" y="457"/>
                  </a:cubicBezTo>
                  <a:cubicBezTo>
                    <a:pt x="886" y="457"/>
                    <a:pt x="886" y="457"/>
                    <a:pt x="886" y="457"/>
                  </a:cubicBezTo>
                  <a:cubicBezTo>
                    <a:pt x="808" y="362"/>
                    <a:pt x="808" y="362"/>
                    <a:pt x="808" y="362"/>
                  </a:cubicBezTo>
                  <a:moveTo>
                    <a:pt x="674" y="198"/>
                  </a:moveTo>
                  <a:cubicBezTo>
                    <a:pt x="674" y="198"/>
                    <a:pt x="674" y="198"/>
                    <a:pt x="674" y="198"/>
                  </a:cubicBezTo>
                  <a:cubicBezTo>
                    <a:pt x="733" y="270"/>
                    <a:pt x="733" y="270"/>
                    <a:pt x="733" y="270"/>
                  </a:cubicBezTo>
                  <a:cubicBezTo>
                    <a:pt x="733" y="270"/>
                    <a:pt x="733" y="270"/>
                    <a:pt x="733" y="270"/>
                  </a:cubicBezTo>
                  <a:cubicBezTo>
                    <a:pt x="674" y="198"/>
                    <a:pt x="674" y="198"/>
                    <a:pt x="674" y="198"/>
                  </a:cubicBezTo>
                  <a:moveTo>
                    <a:pt x="464" y="0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0" y="523"/>
                    <a:pt x="0" y="523"/>
                    <a:pt x="0" y="523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406525" y="4576763"/>
              <a:ext cx="79375" cy="88900"/>
            </a:xfrm>
            <a:custGeom>
              <a:avLst/>
              <a:gdLst>
                <a:gd name="T0" fmla="*/ 14 w 87"/>
                <a:gd name="T1" fmla="*/ 0 h 97"/>
                <a:gd name="T2" fmla="*/ 0 w 87"/>
                <a:gd name="T3" fmla="*/ 39 h 97"/>
                <a:gd name="T4" fmla="*/ 76 w 87"/>
                <a:gd name="T5" fmla="*/ 97 h 97"/>
                <a:gd name="T6" fmla="*/ 87 w 87"/>
                <a:gd name="T7" fmla="*/ 56 h 97"/>
                <a:gd name="T8" fmla="*/ 14 w 87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97">
                  <a:moveTo>
                    <a:pt x="14" y="0"/>
                  </a:moveTo>
                  <a:cubicBezTo>
                    <a:pt x="9" y="13"/>
                    <a:pt x="4" y="27"/>
                    <a:pt x="0" y="39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78" y="83"/>
                    <a:pt x="82" y="69"/>
                    <a:pt x="87" y="56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C6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2511425" y="46259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auto">
            <a:xfrm>
              <a:off x="2511425" y="4625975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auto">
            <a:xfrm>
              <a:off x="2501900" y="4632325"/>
              <a:ext cx="9525" cy="22225"/>
            </a:xfrm>
            <a:custGeom>
              <a:avLst/>
              <a:gdLst>
                <a:gd name="T0" fmla="*/ 6 w 6"/>
                <a:gd name="T1" fmla="*/ 0 h 14"/>
                <a:gd name="T2" fmla="*/ 0 w 6"/>
                <a:gd name="T3" fmla="*/ 14 h 14"/>
                <a:gd name="T4" fmla="*/ 6 w 6"/>
                <a:gd name="T5" fmla="*/ 0 h 14"/>
                <a:gd name="T6" fmla="*/ 6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0" y="14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2501900" y="4632325"/>
              <a:ext cx="9525" cy="22225"/>
            </a:xfrm>
            <a:custGeom>
              <a:avLst/>
              <a:gdLst>
                <a:gd name="T0" fmla="*/ 6 w 6"/>
                <a:gd name="T1" fmla="*/ 0 h 14"/>
                <a:gd name="T2" fmla="*/ 0 w 6"/>
                <a:gd name="T3" fmla="*/ 14 h 14"/>
                <a:gd name="T4" fmla="*/ 6 w 6"/>
                <a:gd name="T5" fmla="*/ 0 h 14"/>
                <a:gd name="T6" fmla="*/ 6 w 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4">
                  <a:moveTo>
                    <a:pt x="6" y="0"/>
                  </a:moveTo>
                  <a:lnTo>
                    <a:pt x="0" y="14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2478088" y="4613275"/>
              <a:ext cx="36513" cy="82550"/>
            </a:xfrm>
            <a:custGeom>
              <a:avLst/>
              <a:gdLst>
                <a:gd name="T0" fmla="*/ 14 w 23"/>
                <a:gd name="T1" fmla="*/ 0 h 52"/>
                <a:gd name="T2" fmla="*/ 0 w 23"/>
                <a:gd name="T3" fmla="*/ 31 h 52"/>
                <a:gd name="T4" fmla="*/ 5 w 23"/>
                <a:gd name="T5" fmla="*/ 52 h 52"/>
                <a:gd name="T6" fmla="*/ 15 w 23"/>
                <a:gd name="T7" fmla="*/ 26 h 52"/>
                <a:gd name="T8" fmla="*/ 21 w 23"/>
                <a:gd name="T9" fmla="*/ 12 h 52"/>
                <a:gd name="T10" fmla="*/ 23 w 23"/>
                <a:gd name="T11" fmla="*/ 8 h 52"/>
                <a:gd name="T12" fmla="*/ 22 w 23"/>
                <a:gd name="T13" fmla="*/ 3 h 52"/>
                <a:gd name="T14" fmla="*/ 14 w 23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2">
                  <a:moveTo>
                    <a:pt x="14" y="0"/>
                  </a:moveTo>
                  <a:lnTo>
                    <a:pt x="0" y="31"/>
                  </a:lnTo>
                  <a:lnTo>
                    <a:pt x="5" y="52"/>
                  </a:lnTo>
                  <a:lnTo>
                    <a:pt x="15" y="26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22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6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2478088" y="4613275"/>
              <a:ext cx="36513" cy="82550"/>
            </a:xfrm>
            <a:custGeom>
              <a:avLst/>
              <a:gdLst>
                <a:gd name="T0" fmla="*/ 14 w 23"/>
                <a:gd name="T1" fmla="*/ 0 h 52"/>
                <a:gd name="T2" fmla="*/ 0 w 23"/>
                <a:gd name="T3" fmla="*/ 31 h 52"/>
                <a:gd name="T4" fmla="*/ 5 w 23"/>
                <a:gd name="T5" fmla="*/ 52 h 52"/>
                <a:gd name="T6" fmla="*/ 15 w 23"/>
                <a:gd name="T7" fmla="*/ 26 h 52"/>
                <a:gd name="T8" fmla="*/ 21 w 23"/>
                <a:gd name="T9" fmla="*/ 12 h 52"/>
                <a:gd name="T10" fmla="*/ 23 w 23"/>
                <a:gd name="T11" fmla="*/ 8 h 52"/>
                <a:gd name="T12" fmla="*/ 22 w 23"/>
                <a:gd name="T13" fmla="*/ 3 h 52"/>
                <a:gd name="T14" fmla="*/ 14 w 23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52">
                  <a:moveTo>
                    <a:pt x="14" y="0"/>
                  </a:moveTo>
                  <a:lnTo>
                    <a:pt x="0" y="31"/>
                  </a:lnTo>
                  <a:lnTo>
                    <a:pt x="5" y="52"/>
                  </a:lnTo>
                  <a:lnTo>
                    <a:pt x="15" y="26"/>
                  </a:lnTo>
                  <a:lnTo>
                    <a:pt x="21" y="12"/>
                  </a:lnTo>
                  <a:lnTo>
                    <a:pt x="23" y="8"/>
                  </a:lnTo>
                  <a:lnTo>
                    <a:pt x="22" y="3"/>
                  </a:lnTo>
                  <a:lnTo>
                    <a:pt x="1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554163" y="4725988"/>
              <a:ext cx="84138" cy="63500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53 w 53"/>
                <a:gd name="T5" fmla="*/ 40 h 40"/>
                <a:gd name="T6" fmla="*/ 53 w 53"/>
                <a:gd name="T7" fmla="*/ 40 h 40"/>
                <a:gd name="T8" fmla="*/ 0 w 5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0" y="0"/>
                  </a:moveTo>
                  <a:lnTo>
                    <a:pt x="0" y="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1554163" y="4725988"/>
              <a:ext cx="84138" cy="63500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53 w 53"/>
                <a:gd name="T5" fmla="*/ 40 h 40"/>
                <a:gd name="T6" fmla="*/ 53 w 53"/>
                <a:gd name="T7" fmla="*/ 40 h 40"/>
                <a:gd name="T8" fmla="*/ 0 w 5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40">
                  <a:moveTo>
                    <a:pt x="0" y="0"/>
                  </a:moveTo>
                  <a:lnTo>
                    <a:pt x="0" y="0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554163" y="4716463"/>
              <a:ext cx="122238" cy="73025"/>
            </a:xfrm>
            <a:custGeom>
              <a:avLst/>
              <a:gdLst>
                <a:gd name="T0" fmla="*/ 47 w 133"/>
                <a:gd name="T1" fmla="*/ 0 h 80"/>
                <a:gd name="T2" fmla="*/ 0 w 133"/>
                <a:gd name="T3" fmla="*/ 10 h 80"/>
                <a:gd name="T4" fmla="*/ 92 w 133"/>
                <a:gd name="T5" fmla="*/ 80 h 80"/>
                <a:gd name="T6" fmla="*/ 133 w 133"/>
                <a:gd name="T7" fmla="*/ 67 h 80"/>
                <a:gd name="T8" fmla="*/ 47 w 133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80">
                  <a:moveTo>
                    <a:pt x="47" y="0"/>
                  </a:moveTo>
                  <a:cubicBezTo>
                    <a:pt x="30" y="5"/>
                    <a:pt x="14" y="8"/>
                    <a:pt x="0" y="10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107" y="76"/>
                    <a:pt x="120" y="71"/>
                    <a:pt x="133" y="67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C6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352675" y="4906963"/>
              <a:ext cx="38100" cy="92075"/>
            </a:xfrm>
            <a:custGeom>
              <a:avLst/>
              <a:gdLst>
                <a:gd name="T0" fmla="*/ 15 w 24"/>
                <a:gd name="T1" fmla="*/ 0 h 58"/>
                <a:gd name="T2" fmla="*/ 0 w 24"/>
                <a:gd name="T3" fmla="*/ 37 h 58"/>
                <a:gd name="T4" fmla="*/ 4 w 24"/>
                <a:gd name="T5" fmla="*/ 58 h 58"/>
                <a:gd name="T6" fmla="*/ 24 w 24"/>
                <a:gd name="T7" fmla="*/ 11 h 58"/>
                <a:gd name="T8" fmla="*/ 23 w 24"/>
                <a:gd name="T9" fmla="*/ 2 h 58"/>
                <a:gd name="T10" fmla="*/ 15 w 24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8">
                  <a:moveTo>
                    <a:pt x="15" y="0"/>
                  </a:moveTo>
                  <a:lnTo>
                    <a:pt x="0" y="37"/>
                  </a:lnTo>
                  <a:lnTo>
                    <a:pt x="4" y="58"/>
                  </a:lnTo>
                  <a:lnTo>
                    <a:pt x="24" y="11"/>
                  </a:lnTo>
                  <a:lnTo>
                    <a:pt x="23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6C8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2352675" y="4906963"/>
              <a:ext cx="38100" cy="92075"/>
            </a:xfrm>
            <a:custGeom>
              <a:avLst/>
              <a:gdLst>
                <a:gd name="T0" fmla="*/ 15 w 24"/>
                <a:gd name="T1" fmla="*/ 0 h 58"/>
                <a:gd name="T2" fmla="*/ 0 w 24"/>
                <a:gd name="T3" fmla="*/ 37 h 58"/>
                <a:gd name="T4" fmla="*/ 4 w 24"/>
                <a:gd name="T5" fmla="*/ 58 h 58"/>
                <a:gd name="T6" fmla="*/ 24 w 24"/>
                <a:gd name="T7" fmla="*/ 11 h 58"/>
                <a:gd name="T8" fmla="*/ 23 w 24"/>
                <a:gd name="T9" fmla="*/ 2 h 58"/>
                <a:gd name="T10" fmla="*/ 15 w 24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8">
                  <a:moveTo>
                    <a:pt x="15" y="0"/>
                  </a:moveTo>
                  <a:lnTo>
                    <a:pt x="0" y="37"/>
                  </a:lnTo>
                  <a:lnTo>
                    <a:pt x="4" y="58"/>
                  </a:lnTo>
                  <a:lnTo>
                    <a:pt x="24" y="11"/>
                  </a:lnTo>
                  <a:lnTo>
                    <a:pt x="23" y="2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319213" y="3878263"/>
              <a:ext cx="876300" cy="1001712"/>
            </a:xfrm>
            <a:custGeom>
              <a:avLst/>
              <a:gdLst>
                <a:gd name="T0" fmla="*/ 464 w 957"/>
                <a:gd name="T1" fmla="*/ 0 h 1092"/>
                <a:gd name="T2" fmla="*/ 0 w 957"/>
                <a:gd name="T3" fmla="*/ 523 h 1092"/>
                <a:gd name="T4" fmla="*/ 143 w 957"/>
                <a:gd name="T5" fmla="*/ 703 h 1092"/>
                <a:gd name="T6" fmla="*/ 130 w 957"/>
                <a:gd name="T7" fmla="*/ 737 h 1092"/>
                <a:gd name="T8" fmla="*/ 127 w 957"/>
                <a:gd name="T9" fmla="*/ 736 h 1092"/>
                <a:gd name="T10" fmla="*/ 124 w 957"/>
                <a:gd name="T11" fmla="*/ 748 h 1092"/>
                <a:gd name="T12" fmla="*/ 116 w 957"/>
                <a:gd name="T13" fmla="*/ 746 h 1092"/>
                <a:gd name="T14" fmla="*/ 109 w 957"/>
                <a:gd name="T15" fmla="*/ 762 h 1092"/>
                <a:gd name="T16" fmla="*/ 182 w 957"/>
                <a:gd name="T17" fmla="*/ 818 h 1092"/>
                <a:gd name="T18" fmla="*/ 204 w 957"/>
                <a:gd name="T19" fmla="*/ 770 h 1092"/>
                <a:gd name="T20" fmla="*/ 199 w 957"/>
                <a:gd name="T21" fmla="*/ 769 h 1092"/>
                <a:gd name="T22" fmla="*/ 203 w 957"/>
                <a:gd name="T23" fmla="*/ 760 h 1092"/>
                <a:gd name="T24" fmla="*/ 201 w 957"/>
                <a:gd name="T25" fmla="*/ 760 h 1092"/>
                <a:gd name="T26" fmla="*/ 205 w 957"/>
                <a:gd name="T27" fmla="*/ 754 h 1092"/>
                <a:gd name="T28" fmla="*/ 372 w 957"/>
                <a:gd name="T29" fmla="*/ 867 h 1092"/>
                <a:gd name="T30" fmla="*/ 372 w 957"/>
                <a:gd name="T31" fmla="*/ 867 h 1092"/>
                <a:gd name="T32" fmla="*/ 372 w 957"/>
                <a:gd name="T33" fmla="*/ 859 h 1092"/>
                <a:gd name="T34" fmla="*/ 392 w 957"/>
                <a:gd name="T35" fmla="*/ 876 h 1092"/>
                <a:gd name="T36" fmla="*/ 382 w 957"/>
                <a:gd name="T37" fmla="*/ 886 h 1092"/>
                <a:gd name="T38" fmla="*/ 382 w 957"/>
                <a:gd name="T39" fmla="*/ 887 h 1092"/>
                <a:gd name="T40" fmla="*/ 304 w 957"/>
                <a:gd name="T41" fmla="*/ 914 h 1092"/>
                <a:gd name="T42" fmla="*/ 390 w 957"/>
                <a:gd name="T43" fmla="*/ 981 h 1092"/>
                <a:gd name="T44" fmla="*/ 460 w 957"/>
                <a:gd name="T45" fmla="*/ 954 h 1092"/>
                <a:gd name="T46" fmla="*/ 674 w 957"/>
                <a:gd name="T47" fmla="*/ 1092 h 1092"/>
                <a:gd name="T48" fmla="*/ 957 w 957"/>
                <a:gd name="T49" fmla="*/ 643 h 1092"/>
                <a:gd name="T50" fmla="*/ 876 w 957"/>
                <a:gd name="T51" fmla="*/ 548 h 1092"/>
                <a:gd name="T52" fmla="*/ 886 w 957"/>
                <a:gd name="T53" fmla="*/ 457 h 1092"/>
                <a:gd name="T54" fmla="*/ 808 w 957"/>
                <a:gd name="T55" fmla="*/ 362 h 1092"/>
                <a:gd name="T56" fmla="*/ 806 w 957"/>
                <a:gd name="T57" fmla="*/ 449 h 1092"/>
                <a:gd name="T58" fmla="*/ 665 w 957"/>
                <a:gd name="T59" fmla="*/ 308 h 1092"/>
                <a:gd name="T60" fmla="*/ 733 w 957"/>
                <a:gd name="T61" fmla="*/ 270 h 1092"/>
                <a:gd name="T62" fmla="*/ 674 w 957"/>
                <a:gd name="T63" fmla="*/ 198 h 1092"/>
                <a:gd name="T64" fmla="*/ 591 w 957"/>
                <a:gd name="T65" fmla="*/ 253 h 1092"/>
                <a:gd name="T66" fmla="*/ 594 w 957"/>
                <a:gd name="T67" fmla="*/ 258 h 1092"/>
                <a:gd name="T68" fmla="*/ 494 w 957"/>
                <a:gd name="T69" fmla="*/ 212 h 1092"/>
                <a:gd name="T70" fmla="*/ 464 w 957"/>
                <a:gd name="T71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7" h="1092">
                  <a:moveTo>
                    <a:pt x="464" y="0"/>
                  </a:moveTo>
                  <a:cubicBezTo>
                    <a:pt x="0" y="523"/>
                    <a:pt x="0" y="523"/>
                    <a:pt x="0" y="523"/>
                  </a:cubicBezTo>
                  <a:cubicBezTo>
                    <a:pt x="14" y="579"/>
                    <a:pt x="75" y="644"/>
                    <a:pt x="143" y="703"/>
                  </a:cubicBezTo>
                  <a:cubicBezTo>
                    <a:pt x="135" y="717"/>
                    <a:pt x="131" y="732"/>
                    <a:pt x="130" y="737"/>
                  </a:cubicBezTo>
                  <a:cubicBezTo>
                    <a:pt x="127" y="736"/>
                    <a:pt x="127" y="736"/>
                    <a:pt x="127" y="736"/>
                  </a:cubicBezTo>
                  <a:cubicBezTo>
                    <a:pt x="124" y="748"/>
                    <a:pt x="124" y="748"/>
                    <a:pt x="124" y="748"/>
                  </a:cubicBezTo>
                  <a:cubicBezTo>
                    <a:pt x="116" y="746"/>
                    <a:pt x="116" y="746"/>
                    <a:pt x="116" y="746"/>
                  </a:cubicBezTo>
                  <a:cubicBezTo>
                    <a:pt x="114" y="751"/>
                    <a:pt x="111" y="756"/>
                    <a:pt x="109" y="762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91" y="792"/>
                    <a:pt x="204" y="770"/>
                    <a:pt x="204" y="770"/>
                  </a:cubicBezTo>
                  <a:cubicBezTo>
                    <a:pt x="199" y="769"/>
                    <a:pt x="199" y="769"/>
                    <a:pt x="199" y="769"/>
                  </a:cubicBezTo>
                  <a:cubicBezTo>
                    <a:pt x="203" y="760"/>
                    <a:pt x="203" y="760"/>
                    <a:pt x="203" y="760"/>
                  </a:cubicBezTo>
                  <a:cubicBezTo>
                    <a:pt x="201" y="760"/>
                    <a:pt x="201" y="760"/>
                    <a:pt x="201" y="760"/>
                  </a:cubicBezTo>
                  <a:cubicBezTo>
                    <a:pt x="202" y="758"/>
                    <a:pt x="203" y="756"/>
                    <a:pt x="205" y="754"/>
                  </a:cubicBezTo>
                  <a:cubicBezTo>
                    <a:pt x="290" y="819"/>
                    <a:pt x="369" y="867"/>
                    <a:pt x="372" y="867"/>
                  </a:cubicBezTo>
                  <a:cubicBezTo>
                    <a:pt x="372" y="867"/>
                    <a:pt x="372" y="867"/>
                    <a:pt x="372" y="867"/>
                  </a:cubicBezTo>
                  <a:cubicBezTo>
                    <a:pt x="372" y="864"/>
                    <a:pt x="372" y="861"/>
                    <a:pt x="372" y="859"/>
                  </a:cubicBezTo>
                  <a:cubicBezTo>
                    <a:pt x="380" y="866"/>
                    <a:pt x="387" y="872"/>
                    <a:pt x="392" y="876"/>
                  </a:cubicBezTo>
                  <a:cubicBezTo>
                    <a:pt x="382" y="886"/>
                    <a:pt x="382" y="886"/>
                    <a:pt x="382" y="886"/>
                  </a:cubicBezTo>
                  <a:cubicBezTo>
                    <a:pt x="382" y="887"/>
                    <a:pt x="382" y="887"/>
                    <a:pt x="382" y="887"/>
                  </a:cubicBezTo>
                  <a:cubicBezTo>
                    <a:pt x="352" y="899"/>
                    <a:pt x="327" y="908"/>
                    <a:pt x="304" y="914"/>
                  </a:cubicBezTo>
                  <a:cubicBezTo>
                    <a:pt x="390" y="981"/>
                    <a:pt x="390" y="981"/>
                    <a:pt x="390" y="981"/>
                  </a:cubicBezTo>
                  <a:cubicBezTo>
                    <a:pt x="422" y="970"/>
                    <a:pt x="447" y="960"/>
                    <a:pt x="460" y="954"/>
                  </a:cubicBezTo>
                  <a:cubicBezTo>
                    <a:pt x="513" y="996"/>
                    <a:pt x="588" y="1050"/>
                    <a:pt x="674" y="1092"/>
                  </a:cubicBezTo>
                  <a:cubicBezTo>
                    <a:pt x="957" y="643"/>
                    <a:pt x="957" y="643"/>
                    <a:pt x="957" y="643"/>
                  </a:cubicBezTo>
                  <a:cubicBezTo>
                    <a:pt x="917" y="611"/>
                    <a:pt x="895" y="579"/>
                    <a:pt x="876" y="548"/>
                  </a:cubicBezTo>
                  <a:cubicBezTo>
                    <a:pt x="876" y="548"/>
                    <a:pt x="882" y="509"/>
                    <a:pt x="886" y="457"/>
                  </a:cubicBezTo>
                  <a:cubicBezTo>
                    <a:pt x="808" y="362"/>
                    <a:pt x="808" y="362"/>
                    <a:pt x="808" y="362"/>
                  </a:cubicBezTo>
                  <a:cubicBezTo>
                    <a:pt x="810" y="385"/>
                    <a:pt x="809" y="414"/>
                    <a:pt x="806" y="449"/>
                  </a:cubicBezTo>
                  <a:cubicBezTo>
                    <a:pt x="779" y="416"/>
                    <a:pt x="729" y="359"/>
                    <a:pt x="665" y="308"/>
                  </a:cubicBezTo>
                  <a:cubicBezTo>
                    <a:pt x="683" y="293"/>
                    <a:pt x="709" y="276"/>
                    <a:pt x="733" y="270"/>
                  </a:cubicBezTo>
                  <a:cubicBezTo>
                    <a:pt x="674" y="198"/>
                    <a:pt x="674" y="198"/>
                    <a:pt x="674" y="198"/>
                  </a:cubicBezTo>
                  <a:cubicBezTo>
                    <a:pt x="649" y="211"/>
                    <a:pt x="621" y="229"/>
                    <a:pt x="591" y="253"/>
                  </a:cubicBezTo>
                  <a:cubicBezTo>
                    <a:pt x="594" y="258"/>
                    <a:pt x="594" y="258"/>
                    <a:pt x="594" y="258"/>
                  </a:cubicBezTo>
                  <a:cubicBezTo>
                    <a:pt x="562" y="238"/>
                    <a:pt x="528" y="222"/>
                    <a:pt x="494" y="212"/>
                  </a:cubicBezTo>
                  <a:cubicBezTo>
                    <a:pt x="525" y="120"/>
                    <a:pt x="497" y="48"/>
                    <a:pt x="464" y="0"/>
                  </a:cubicBezTo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9"/>
            <p:cNvSpPr>
              <a:spLocks/>
            </p:cNvSpPr>
            <p:nvPr/>
          </p:nvSpPr>
          <p:spPr bwMode="auto">
            <a:xfrm>
              <a:off x="1936750" y="4467225"/>
              <a:ext cx="563563" cy="498475"/>
            </a:xfrm>
            <a:custGeom>
              <a:avLst/>
              <a:gdLst>
                <a:gd name="T0" fmla="*/ 283 w 615"/>
                <a:gd name="T1" fmla="*/ 0 h 543"/>
                <a:gd name="T2" fmla="*/ 0 w 615"/>
                <a:gd name="T3" fmla="*/ 449 h 543"/>
                <a:gd name="T4" fmla="*/ 231 w 615"/>
                <a:gd name="T5" fmla="*/ 519 h 543"/>
                <a:gd name="T6" fmla="*/ 451 w 615"/>
                <a:gd name="T7" fmla="*/ 527 h 543"/>
                <a:gd name="T8" fmla="*/ 455 w 615"/>
                <a:gd name="T9" fmla="*/ 543 h 543"/>
                <a:gd name="T10" fmla="*/ 481 w 615"/>
                <a:gd name="T11" fmla="*/ 480 h 543"/>
                <a:gd name="T12" fmla="*/ 332 w 615"/>
                <a:gd name="T13" fmla="*/ 444 h 543"/>
                <a:gd name="T14" fmla="*/ 462 w 615"/>
                <a:gd name="T15" fmla="*/ 183 h 543"/>
                <a:gd name="T16" fmla="*/ 589 w 615"/>
                <a:gd name="T17" fmla="*/ 198 h 543"/>
                <a:gd name="T18" fmla="*/ 592 w 615"/>
                <a:gd name="T19" fmla="*/ 212 h 543"/>
                <a:gd name="T20" fmla="*/ 615 w 615"/>
                <a:gd name="T21" fmla="*/ 158 h 543"/>
                <a:gd name="T22" fmla="*/ 448 w 615"/>
                <a:gd name="T23" fmla="*/ 92 h 543"/>
                <a:gd name="T24" fmla="*/ 283 w 615"/>
                <a:gd name="T25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5" h="543">
                  <a:moveTo>
                    <a:pt x="283" y="0"/>
                  </a:moveTo>
                  <a:cubicBezTo>
                    <a:pt x="0" y="449"/>
                    <a:pt x="0" y="449"/>
                    <a:pt x="0" y="449"/>
                  </a:cubicBezTo>
                  <a:cubicBezTo>
                    <a:pt x="72" y="485"/>
                    <a:pt x="151" y="513"/>
                    <a:pt x="231" y="519"/>
                  </a:cubicBezTo>
                  <a:cubicBezTo>
                    <a:pt x="451" y="527"/>
                    <a:pt x="451" y="527"/>
                    <a:pt x="451" y="527"/>
                  </a:cubicBezTo>
                  <a:cubicBezTo>
                    <a:pt x="455" y="543"/>
                    <a:pt x="455" y="543"/>
                    <a:pt x="455" y="543"/>
                  </a:cubicBezTo>
                  <a:cubicBezTo>
                    <a:pt x="481" y="480"/>
                    <a:pt x="481" y="480"/>
                    <a:pt x="481" y="480"/>
                  </a:cubicBezTo>
                  <a:cubicBezTo>
                    <a:pt x="332" y="444"/>
                    <a:pt x="332" y="444"/>
                    <a:pt x="332" y="444"/>
                  </a:cubicBezTo>
                  <a:cubicBezTo>
                    <a:pt x="442" y="264"/>
                    <a:pt x="462" y="183"/>
                    <a:pt x="462" y="183"/>
                  </a:cubicBezTo>
                  <a:cubicBezTo>
                    <a:pt x="589" y="198"/>
                    <a:pt x="589" y="198"/>
                    <a:pt x="589" y="198"/>
                  </a:cubicBezTo>
                  <a:cubicBezTo>
                    <a:pt x="592" y="212"/>
                    <a:pt x="592" y="212"/>
                    <a:pt x="592" y="212"/>
                  </a:cubicBezTo>
                  <a:cubicBezTo>
                    <a:pt x="615" y="158"/>
                    <a:pt x="615" y="158"/>
                    <a:pt x="615" y="158"/>
                  </a:cubicBezTo>
                  <a:cubicBezTo>
                    <a:pt x="448" y="92"/>
                    <a:pt x="448" y="92"/>
                    <a:pt x="448" y="92"/>
                  </a:cubicBezTo>
                  <a:cubicBezTo>
                    <a:pt x="371" y="60"/>
                    <a:pt x="320" y="30"/>
                    <a:pt x="283" y="0"/>
                  </a:cubicBezTo>
                </a:path>
              </a:pathLst>
            </a:custGeom>
            <a:solidFill>
              <a:srgbClr val="D9DB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668463" y="4691063"/>
              <a:ext cx="0" cy="0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1806575" y="4108450"/>
              <a:ext cx="103188" cy="115887"/>
            </a:xfrm>
            <a:custGeom>
              <a:avLst/>
              <a:gdLst>
                <a:gd name="T0" fmla="*/ 71 w 113"/>
                <a:gd name="T1" fmla="*/ 0 h 128"/>
                <a:gd name="T2" fmla="*/ 37 w 113"/>
                <a:gd name="T3" fmla="*/ 82 h 128"/>
                <a:gd name="T4" fmla="*/ 113 w 113"/>
                <a:gd name="T5" fmla="*/ 59 h 128"/>
                <a:gd name="T6" fmla="*/ 71 w 113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3" h="128">
                  <a:moveTo>
                    <a:pt x="71" y="0"/>
                  </a:moveTo>
                  <a:cubicBezTo>
                    <a:pt x="71" y="0"/>
                    <a:pt x="0" y="36"/>
                    <a:pt x="37" y="82"/>
                  </a:cubicBezTo>
                  <a:cubicBezTo>
                    <a:pt x="73" y="128"/>
                    <a:pt x="113" y="59"/>
                    <a:pt x="113" y="5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1868488" y="4098925"/>
              <a:ext cx="53975" cy="68262"/>
            </a:xfrm>
            <a:custGeom>
              <a:avLst/>
              <a:gdLst>
                <a:gd name="T0" fmla="*/ 34 w 34"/>
                <a:gd name="T1" fmla="*/ 36 h 43"/>
                <a:gd name="T2" fmla="*/ 25 w 34"/>
                <a:gd name="T3" fmla="*/ 43 h 43"/>
                <a:gd name="T4" fmla="*/ 0 w 34"/>
                <a:gd name="T5" fmla="*/ 4 h 43"/>
                <a:gd name="T6" fmla="*/ 9 w 34"/>
                <a:gd name="T7" fmla="*/ 0 h 43"/>
                <a:gd name="T8" fmla="*/ 34 w 34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3">
                  <a:moveTo>
                    <a:pt x="34" y="36"/>
                  </a:moveTo>
                  <a:lnTo>
                    <a:pt x="25" y="43"/>
                  </a:lnTo>
                  <a:lnTo>
                    <a:pt x="0" y="4"/>
                  </a:lnTo>
                  <a:lnTo>
                    <a:pt x="9" y="0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1874838" y="3817938"/>
              <a:ext cx="354013" cy="554037"/>
            </a:xfrm>
            <a:custGeom>
              <a:avLst/>
              <a:gdLst>
                <a:gd name="T0" fmla="*/ 285 w 387"/>
                <a:gd name="T1" fmla="*/ 605 h 605"/>
                <a:gd name="T2" fmla="*/ 0 w 387"/>
                <a:gd name="T3" fmla="*/ 302 h 605"/>
                <a:gd name="T4" fmla="*/ 48 w 387"/>
                <a:gd name="T5" fmla="*/ 380 h 605"/>
                <a:gd name="T6" fmla="*/ 216 w 387"/>
                <a:gd name="T7" fmla="*/ 532 h 605"/>
                <a:gd name="T8" fmla="*/ 285 w 387"/>
                <a:gd name="T9" fmla="*/ 605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" h="605">
                  <a:moveTo>
                    <a:pt x="285" y="605"/>
                  </a:moveTo>
                  <a:cubicBezTo>
                    <a:pt x="285" y="605"/>
                    <a:pt x="387" y="0"/>
                    <a:pt x="0" y="302"/>
                  </a:cubicBezTo>
                  <a:cubicBezTo>
                    <a:pt x="48" y="380"/>
                    <a:pt x="48" y="380"/>
                    <a:pt x="48" y="380"/>
                  </a:cubicBezTo>
                  <a:cubicBezTo>
                    <a:pt x="48" y="380"/>
                    <a:pt x="260" y="171"/>
                    <a:pt x="216" y="532"/>
                  </a:cubicBezTo>
                  <a:lnTo>
                    <a:pt x="285" y="605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1935163" y="4062413"/>
              <a:ext cx="17463" cy="17462"/>
            </a:xfrm>
            <a:custGeom>
              <a:avLst/>
              <a:gdLst>
                <a:gd name="T0" fmla="*/ 4 w 19"/>
                <a:gd name="T1" fmla="*/ 4 h 19"/>
                <a:gd name="T2" fmla="*/ 3 w 19"/>
                <a:gd name="T3" fmla="*/ 15 h 19"/>
                <a:gd name="T4" fmla="*/ 15 w 19"/>
                <a:gd name="T5" fmla="*/ 16 h 19"/>
                <a:gd name="T6" fmla="*/ 16 w 19"/>
                <a:gd name="T7" fmla="*/ 4 h 19"/>
                <a:gd name="T8" fmla="*/ 4 w 19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4" y="4"/>
                  </a:moveTo>
                  <a:cubicBezTo>
                    <a:pt x="0" y="7"/>
                    <a:pt x="0" y="12"/>
                    <a:pt x="3" y="15"/>
                  </a:cubicBezTo>
                  <a:cubicBezTo>
                    <a:pt x="6" y="19"/>
                    <a:pt x="11" y="19"/>
                    <a:pt x="15" y="16"/>
                  </a:cubicBezTo>
                  <a:cubicBezTo>
                    <a:pt x="18" y="13"/>
                    <a:pt x="19" y="8"/>
                    <a:pt x="16" y="4"/>
                  </a:cubicBezTo>
                  <a:cubicBezTo>
                    <a:pt x="13" y="1"/>
                    <a:pt x="7" y="0"/>
                    <a:pt x="4" y="4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1911350" y="4078288"/>
              <a:ext cx="17463" cy="15875"/>
            </a:xfrm>
            <a:custGeom>
              <a:avLst/>
              <a:gdLst>
                <a:gd name="T0" fmla="*/ 4 w 19"/>
                <a:gd name="T1" fmla="*/ 3 h 18"/>
                <a:gd name="T2" fmla="*/ 3 w 19"/>
                <a:gd name="T3" fmla="*/ 15 h 18"/>
                <a:gd name="T4" fmla="*/ 15 w 19"/>
                <a:gd name="T5" fmla="*/ 15 h 18"/>
                <a:gd name="T6" fmla="*/ 16 w 19"/>
                <a:gd name="T7" fmla="*/ 4 h 18"/>
                <a:gd name="T8" fmla="*/ 4 w 19"/>
                <a:gd name="T9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4" y="3"/>
                  </a:moveTo>
                  <a:cubicBezTo>
                    <a:pt x="0" y="6"/>
                    <a:pt x="0" y="11"/>
                    <a:pt x="3" y="15"/>
                  </a:cubicBezTo>
                  <a:cubicBezTo>
                    <a:pt x="6" y="18"/>
                    <a:pt x="11" y="18"/>
                    <a:pt x="15" y="15"/>
                  </a:cubicBezTo>
                  <a:cubicBezTo>
                    <a:pt x="18" y="12"/>
                    <a:pt x="19" y="7"/>
                    <a:pt x="16" y="4"/>
                  </a:cubicBezTo>
                  <a:cubicBezTo>
                    <a:pt x="13" y="0"/>
                    <a:pt x="7" y="0"/>
                    <a:pt x="4" y="3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1889125" y="4090988"/>
              <a:ext cx="17463" cy="17462"/>
            </a:xfrm>
            <a:custGeom>
              <a:avLst/>
              <a:gdLst>
                <a:gd name="T0" fmla="*/ 3 w 18"/>
                <a:gd name="T1" fmla="*/ 4 h 19"/>
                <a:gd name="T2" fmla="*/ 3 w 18"/>
                <a:gd name="T3" fmla="*/ 15 h 19"/>
                <a:gd name="T4" fmla="*/ 14 w 18"/>
                <a:gd name="T5" fmla="*/ 16 h 19"/>
                <a:gd name="T6" fmla="*/ 15 w 18"/>
                <a:gd name="T7" fmla="*/ 4 h 19"/>
                <a:gd name="T8" fmla="*/ 3 w 18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9">
                  <a:moveTo>
                    <a:pt x="3" y="4"/>
                  </a:moveTo>
                  <a:cubicBezTo>
                    <a:pt x="0" y="7"/>
                    <a:pt x="0" y="12"/>
                    <a:pt x="3" y="15"/>
                  </a:cubicBezTo>
                  <a:cubicBezTo>
                    <a:pt x="6" y="19"/>
                    <a:pt x="11" y="19"/>
                    <a:pt x="14" y="16"/>
                  </a:cubicBezTo>
                  <a:cubicBezTo>
                    <a:pt x="18" y="13"/>
                    <a:pt x="18" y="8"/>
                    <a:pt x="15" y="4"/>
                  </a:cubicBezTo>
                  <a:cubicBezTo>
                    <a:pt x="12" y="1"/>
                    <a:pt x="7" y="0"/>
                    <a:pt x="3" y="4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7"/>
            <p:cNvSpPr>
              <a:spLocks/>
            </p:cNvSpPr>
            <p:nvPr/>
          </p:nvSpPr>
          <p:spPr bwMode="auto">
            <a:xfrm>
              <a:off x="1450975" y="4467225"/>
              <a:ext cx="112713" cy="93662"/>
            </a:xfrm>
            <a:custGeom>
              <a:avLst/>
              <a:gdLst>
                <a:gd name="T0" fmla="*/ 0 w 123"/>
                <a:gd name="T1" fmla="*/ 78 h 102"/>
                <a:gd name="T2" fmla="*/ 69 w 123"/>
                <a:gd name="T3" fmla="*/ 23 h 102"/>
                <a:gd name="T4" fmla="*/ 68 w 123"/>
                <a:gd name="T5" fmla="*/ 102 h 102"/>
                <a:gd name="T6" fmla="*/ 0 w 123"/>
                <a:gd name="T7" fmla="*/ 78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102">
                  <a:moveTo>
                    <a:pt x="0" y="78"/>
                  </a:moveTo>
                  <a:cubicBezTo>
                    <a:pt x="0" y="78"/>
                    <a:pt x="15" y="0"/>
                    <a:pt x="69" y="23"/>
                  </a:cubicBezTo>
                  <a:cubicBezTo>
                    <a:pt x="123" y="45"/>
                    <a:pt x="68" y="102"/>
                    <a:pt x="68" y="102"/>
                  </a:cubicBezTo>
                  <a:lnTo>
                    <a:pt x="0" y="78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1444625" y="4537075"/>
              <a:ext cx="74613" cy="36512"/>
            </a:xfrm>
            <a:custGeom>
              <a:avLst/>
              <a:gdLst>
                <a:gd name="T0" fmla="*/ 42 w 47"/>
                <a:gd name="T1" fmla="*/ 23 h 23"/>
                <a:gd name="T2" fmla="*/ 47 w 47"/>
                <a:gd name="T3" fmla="*/ 14 h 23"/>
                <a:gd name="T4" fmla="*/ 3 w 47"/>
                <a:gd name="T5" fmla="*/ 0 h 23"/>
                <a:gd name="T6" fmla="*/ 0 w 47"/>
                <a:gd name="T7" fmla="*/ 10 h 23"/>
                <a:gd name="T8" fmla="*/ 42 w 47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3">
                  <a:moveTo>
                    <a:pt x="42" y="23"/>
                  </a:moveTo>
                  <a:lnTo>
                    <a:pt x="47" y="14"/>
                  </a:lnTo>
                  <a:lnTo>
                    <a:pt x="3" y="0"/>
                  </a:lnTo>
                  <a:lnTo>
                    <a:pt x="0" y="10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1268413" y="4545013"/>
              <a:ext cx="495300" cy="415925"/>
            </a:xfrm>
            <a:custGeom>
              <a:avLst/>
              <a:gdLst>
                <a:gd name="T0" fmla="*/ 540 w 540"/>
                <a:gd name="T1" fmla="*/ 204 h 453"/>
                <a:gd name="T2" fmla="*/ 186 w 540"/>
                <a:gd name="T3" fmla="*/ 0 h 453"/>
                <a:gd name="T4" fmla="*/ 274 w 540"/>
                <a:gd name="T5" fmla="*/ 25 h 453"/>
                <a:gd name="T6" fmla="*/ 460 w 540"/>
                <a:gd name="T7" fmla="*/ 138 h 453"/>
                <a:gd name="T8" fmla="*/ 540 w 540"/>
                <a:gd name="T9" fmla="*/ 204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453">
                  <a:moveTo>
                    <a:pt x="540" y="204"/>
                  </a:moveTo>
                  <a:cubicBezTo>
                    <a:pt x="540" y="204"/>
                    <a:pt x="0" y="453"/>
                    <a:pt x="186" y="0"/>
                  </a:cubicBezTo>
                  <a:cubicBezTo>
                    <a:pt x="274" y="25"/>
                    <a:pt x="274" y="25"/>
                    <a:pt x="274" y="25"/>
                  </a:cubicBezTo>
                  <a:cubicBezTo>
                    <a:pt x="274" y="25"/>
                    <a:pt x="124" y="278"/>
                    <a:pt x="460" y="138"/>
                  </a:cubicBezTo>
                  <a:lnTo>
                    <a:pt x="540" y="204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0"/>
            <p:cNvSpPr>
              <a:spLocks/>
            </p:cNvSpPr>
            <p:nvPr/>
          </p:nvSpPr>
          <p:spPr bwMode="auto">
            <a:xfrm>
              <a:off x="1427163" y="4608513"/>
              <a:ext cx="17463" cy="17462"/>
            </a:xfrm>
            <a:custGeom>
              <a:avLst/>
              <a:gdLst>
                <a:gd name="T0" fmla="*/ 2 w 19"/>
                <a:gd name="T1" fmla="*/ 6 h 19"/>
                <a:gd name="T2" fmla="*/ 13 w 19"/>
                <a:gd name="T3" fmla="*/ 2 h 19"/>
                <a:gd name="T4" fmla="*/ 17 w 19"/>
                <a:gd name="T5" fmla="*/ 13 h 19"/>
                <a:gd name="T6" fmla="*/ 6 w 19"/>
                <a:gd name="T7" fmla="*/ 17 h 19"/>
                <a:gd name="T8" fmla="*/ 2 w 1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2" y="6"/>
                  </a:moveTo>
                  <a:cubicBezTo>
                    <a:pt x="4" y="2"/>
                    <a:pt x="9" y="0"/>
                    <a:pt x="13" y="2"/>
                  </a:cubicBezTo>
                  <a:cubicBezTo>
                    <a:pt x="18" y="4"/>
                    <a:pt x="19" y="9"/>
                    <a:pt x="17" y="13"/>
                  </a:cubicBezTo>
                  <a:cubicBezTo>
                    <a:pt x="15" y="18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1"/>
            <p:cNvSpPr>
              <a:spLocks/>
            </p:cNvSpPr>
            <p:nvPr/>
          </p:nvSpPr>
          <p:spPr bwMode="auto">
            <a:xfrm>
              <a:off x="1435100" y="4583113"/>
              <a:ext cx="15875" cy="17462"/>
            </a:xfrm>
            <a:custGeom>
              <a:avLst/>
              <a:gdLst>
                <a:gd name="T0" fmla="*/ 2 w 19"/>
                <a:gd name="T1" fmla="*/ 6 h 19"/>
                <a:gd name="T2" fmla="*/ 13 w 19"/>
                <a:gd name="T3" fmla="*/ 2 h 19"/>
                <a:gd name="T4" fmla="*/ 17 w 19"/>
                <a:gd name="T5" fmla="*/ 13 h 19"/>
                <a:gd name="T6" fmla="*/ 6 w 19"/>
                <a:gd name="T7" fmla="*/ 17 h 19"/>
                <a:gd name="T8" fmla="*/ 2 w 19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2" y="6"/>
                  </a:moveTo>
                  <a:cubicBezTo>
                    <a:pt x="4" y="2"/>
                    <a:pt x="9" y="0"/>
                    <a:pt x="13" y="2"/>
                  </a:cubicBezTo>
                  <a:cubicBezTo>
                    <a:pt x="18" y="4"/>
                    <a:pt x="19" y="9"/>
                    <a:pt x="17" y="13"/>
                  </a:cubicBezTo>
                  <a:cubicBezTo>
                    <a:pt x="15" y="17"/>
                    <a:pt x="10" y="19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1441450" y="4557713"/>
              <a:ext cx="17463" cy="19050"/>
            </a:xfrm>
            <a:custGeom>
              <a:avLst/>
              <a:gdLst>
                <a:gd name="T0" fmla="*/ 2 w 19"/>
                <a:gd name="T1" fmla="*/ 6 h 20"/>
                <a:gd name="T2" fmla="*/ 13 w 19"/>
                <a:gd name="T3" fmla="*/ 2 h 20"/>
                <a:gd name="T4" fmla="*/ 17 w 19"/>
                <a:gd name="T5" fmla="*/ 14 h 20"/>
                <a:gd name="T6" fmla="*/ 6 w 19"/>
                <a:gd name="T7" fmla="*/ 18 h 20"/>
                <a:gd name="T8" fmla="*/ 2 w 19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2" y="6"/>
                  </a:moveTo>
                  <a:cubicBezTo>
                    <a:pt x="4" y="2"/>
                    <a:pt x="9" y="0"/>
                    <a:pt x="13" y="2"/>
                  </a:cubicBezTo>
                  <a:cubicBezTo>
                    <a:pt x="17" y="4"/>
                    <a:pt x="19" y="9"/>
                    <a:pt x="17" y="14"/>
                  </a:cubicBezTo>
                  <a:cubicBezTo>
                    <a:pt x="15" y="18"/>
                    <a:pt x="10" y="20"/>
                    <a:pt x="6" y="18"/>
                  </a:cubicBezTo>
                  <a:cubicBezTo>
                    <a:pt x="2" y="16"/>
                    <a:pt x="0" y="11"/>
                    <a:pt x="2" y="6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1341438" y="3854450"/>
              <a:ext cx="741363" cy="817562"/>
            </a:xfrm>
            <a:custGeom>
              <a:avLst/>
              <a:gdLst>
                <a:gd name="T0" fmla="*/ 390 w 810"/>
                <a:gd name="T1" fmla="*/ 892 h 892"/>
                <a:gd name="T2" fmla="*/ 203 w 810"/>
                <a:gd name="T3" fmla="*/ 317 h 892"/>
                <a:gd name="T4" fmla="*/ 810 w 810"/>
                <a:gd name="T5" fmla="*/ 488 h 892"/>
                <a:gd name="T6" fmla="*/ 390 w 810"/>
                <a:gd name="T7" fmla="*/ 892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0" h="892">
                  <a:moveTo>
                    <a:pt x="390" y="892"/>
                  </a:moveTo>
                  <a:cubicBezTo>
                    <a:pt x="390" y="892"/>
                    <a:pt x="0" y="566"/>
                    <a:pt x="203" y="317"/>
                  </a:cubicBezTo>
                  <a:cubicBezTo>
                    <a:pt x="463" y="0"/>
                    <a:pt x="810" y="488"/>
                    <a:pt x="810" y="488"/>
                  </a:cubicBezTo>
                  <a:lnTo>
                    <a:pt x="390" y="892"/>
                  </a:lnTo>
                  <a:close/>
                </a:path>
              </a:pathLst>
            </a:custGeom>
            <a:solidFill>
              <a:srgbClr val="FCD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2162175" y="4535488"/>
              <a:ext cx="487363" cy="558800"/>
            </a:xfrm>
            <a:custGeom>
              <a:avLst/>
              <a:gdLst>
                <a:gd name="T0" fmla="*/ 216 w 531"/>
                <a:gd name="T1" fmla="*/ 0 h 610"/>
                <a:gd name="T2" fmla="*/ 399 w 531"/>
                <a:gd name="T3" fmla="*/ 72 h 610"/>
                <a:gd name="T4" fmla="*/ 413 w 531"/>
                <a:gd name="T5" fmla="*/ 236 h 610"/>
                <a:gd name="T6" fmla="*/ 493 w 531"/>
                <a:gd name="T7" fmla="*/ 233 h 610"/>
                <a:gd name="T8" fmla="*/ 389 w 531"/>
                <a:gd name="T9" fmla="*/ 258 h 610"/>
                <a:gd name="T10" fmla="*/ 358 w 531"/>
                <a:gd name="T11" fmla="*/ 106 h 610"/>
                <a:gd name="T12" fmla="*/ 230 w 531"/>
                <a:gd name="T13" fmla="*/ 92 h 610"/>
                <a:gd name="T14" fmla="*/ 100 w 531"/>
                <a:gd name="T15" fmla="*/ 353 h 610"/>
                <a:gd name="T16" fmla="*/ 264 w 531"/>
                <a:gd name="T17" fmla="*/ 392 h 610"/>
                <a:gd name="T18" fmla="*/ 273 w 531"/>
                <a:gd name="T19" fmla="*/ 559 h 610"/>
                <a:gd name="T20" fmla="*/ 363 w 531"/>
                <a:gd name="T21" fmla="*/ 557 h 610"/>
                <a:gd name="T22" fmla="*/ 254 w 531"/>
                <a:gd name="T23" fmla="*/ 597 h 610"/>
                <a:gd name="T24" fmla="*/ 220 w 531"/>
                <a:gd name="T25" fmla="*/ 435 h 610"/>
                <a:gd name="T26" fmla="*/ 0 w 531"/>
                <a:gd name="T27" fmla="*/ 427 h 610"/>
                <a:gd name="T28" fmla="*/ 216 w 531"/>
                <a:gd name="T29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1" h="610">
                  <a:moveTo>
                    <a:pt x="216" y="0"/>
                  </a:moveTo>
                  <a:cubicBezTo>
                    <a:pt x="399" y="72"/>
                    <a:pt x="399" y="72"/>
                    <a:pt x="399" y="72"/>
                  </a:cubicBezTo>
                  <a:cubicBezTo>
                    <a:pt x="413" y="236"/>
                    <a:pt x="413" y="236"/>
                    <a:pt x="413" y="236"/>
                  </a:cubicBezTo>
                  <a:cubicBezTo>
                    <a:pt x="413" y="236"/>
                    <a:pt x="466" y="182"/>
                    <a:pt x="493" y="233"/>
                  </a:cubicBezTo>
                  <a:cubicBezTo>
                    <a:pt x="531" y="305"/>
                    <a:pt x="389" y="258"/>
                    <a:pt x="389" y="258"/>
                  </a:cubicBezTo>
                  <a:cubicBezTo>
                    <a:pt x="358" y="106"/>
                    <a:pt x="358" y="106"/>
                    <a:pt x="358" y="106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2"/>
                    <a:pt x="210" y="172"/>
                    <a:pt x="100" y="353"/>
                  </a:cubicBezTo>
                  <a:cubicBezTo>
                    <a:pt x="264" y="392"/>
                    <a:pt x="264" y="392"/>
                    <a:pt x="264" y="392"/>
                  </a:cubicBezTo>
                  <a:cubicBezTo>
                    <a:pt x="273" y="559"/>
                    <a:pt x="273" y="559"/>
                    <a:pt x="273" y="559"/>
                  </a:cubicBezTo>
                  <a:cubicBezTo>
                    <a:pt x="273" y="559"/>
                    <a:pt x="323" y="500"/>
                    <a:pt x="363" y="557"/>
                  </a:cubicBezTo>
                  <a:cubicBezTo>
                    <a:pt x="399" y="610"/>
                    <a:pt x="254" y="597"/>
                    <a:pt x="254" y="597"/>
                  </a:cubicBezTo>
                  <a:cubicBezTo>
                    <a:pt x="220" y="435"/>
                    <a:pt x="220" y="435"/>
                    <a:pt x="220" y="435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0" y="427"/>
                    <a:pt x="22" y="268"/>
                    <a:pt x="216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5"/>
            <p:cNvSpPr>
              <a:spLocks/>
            </p:cNvSpPr>
            <p:nvPr/>
          </p:nvSpPr>
          <p:spPr bwMode="auto">
            <a:xfrm>
              <a:off x="1670050" y="4279900"/>
              <a:ext cx="690563" cy="647700"/>
            </a:xfrm>
            <a:custGeom>
              <a:avLst/>
              <a:gdLst>
                <a:gd name="T0" fmla="*/ 151 w 753"/>
                <a:gd name="T1" fmla="*/ 292 h 707"/>
                <a:gd name="T2" fmla="*/ 452 w 753"/>
                <a:gd name="T3" fmla="*/ 335 h 707"/>
                <a:gd name="T4" fmla="*/ 413 w 753"/>
                <a:gd name="T5" fmla="*/ 37 h 707"/>
                <a:gd name="T6" fmla="*/ 451 w 753"/>
                <a:gd name="T7" fmla="*/ 0 h 707"/>
                <a:gd name="T8" fmla="*/ 753 w 753"/>
                <a:gd name="T9" fmla="*/ 280 h 707"/>
                <a:gd name="T10" fmla="*/ 537 w 753"/>
                <a:gd name="T11" fmla="*/ 707 h 707"/>
                <a:gd name="T12" fmla="*/ 13 w 753"/>
                <a:gd name="T13" fmla="*/ 432 h 707"/>
                <a:gd name="T14" fmla="*/ 151 w 753"/>
                <a:gd name="T15" fmla="*/ 292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3" h="707">
                  <a:moveTo>
                    <a:pt x="151" y="292"/>
                  </a:moveTo>
                  <a:cubicBezTo>
                    <a:pt x="452" y="335"/>
                    <a:pt x="452" y="335"/>
                    <a:pt x="452" y="335"/>
                  </a:cubicBezTo>
                  <a:cubicBezTo>
                    <a:pt x="413" y="37"/>
                    <a:pt x="413" y="37"/>
                    <a:pt x="413" y="37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522" y="96"/>
                    <a:pt x="512" y="180"/>
                    <a:pt x="753" y="280"/>
                  </a:cubicBezTo>
                  <a:cubicBezTo>
                    <a:pt x="537" y="707"/>
                    <a:pt x="537" y="707"/>
                    <a:pt x="537" y="707"/>
                  </a:cubicBezTo>
                  <a:cubicBezTo>
                    <a:pt x="265" y="687"/>
                    <a:pt x="0" y="417"/>
                    <a:pt x="13" y="432"/>
                  </a:cubicBezTo>
                  <a:lnTo>
                    <a:pt x="151" y="292"/>
                  </a:lnTo>
                  <a:close/>
                </a:path>
              </a:pathLst>
            </a:custGeom>
            <a:solidFill>
              <a:srgbClr val="2424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6"/>
            <p:cNvSpPr>
              <a:spLocks/>
            </p:cNvSpPr>
            <p:nvPr/>
          </p:nvSpPr>
          <p:spPr bwMode="auto">
            <a:xfrm>
              <a:off x="1809750" y="4313238"/>
              <a:ext cx="274638" cy="273050"/>
            </a:xfrm>
            <a:custGeom>
              <a:avLst/>
              <a:gdLst>
                <a:gd name="T0" fmla="*/ 151 w 173"/>
                <a:gd name="T1" fmla="*/ 0 h 172"/>
                <a:gd name="T2" fmla="*/ 173 w 173"/>
                <a:gd name="T3" fmla="*/ 172 h 172"/>
                <a:gd name="T4" fmla="*/ 0 w 173"/>
                <a:gd name="T5" fmla="*/ 147 h 172"/>
                <a:gd name="T6" fmla="*/ 151 w 173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3" h="172">
                  <a:moveTo>
                    <a:pt x="151" y="0"/>
                  </a:moveTo>
                  <a:lnTo>
                    <a:pt x="173" y="172"/>
                  </a:lnTo>
                  <a:lnTo>
                    <a:pt x="0" y="147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7"/>
            <p:cNvSpPr>
              <a:spLocks/>
            </p:cNvSpPr>
            <p:nvPr/>
          </p:nvSpPr>
          <p:spPr bwMode="auto">
            <a:xfrm>
              <a:off x="2049463" y="4313238"/>
              <a:ext cx="90488" cy="273050"/>
            </a:xfrm>
            <a:custGeom>
              <a:avLst/>
              <a:gdLst>
                <a:gd name="T0" fmla="*/ 0 w 57"/>
                <a:gd name="T1" fmla="*/ 0 h 172"/>
                <a:gd name="T2" fmla="*/ 42 w 57"/>
                <a:gd name="T3" fmla="*/ 41 h 172"/>
                <a:gd name="T4" fmla="*/ 23 w 57"/>
                <a:gd name="T5" fmla="*/ 70 h 172"/>
                <a:gd name="T6" fmla="*/ 57 w 57"/>
                <a:gd name="T7" fmla="*/ 99 h 172"/>
                <a:gd name="T8" fmla="*/ 22 w 57"/>
                <a:gd name="T9" fmla="*/ 172 h 172"/>
                <a:gd name="T10" fmla="*/ 0 w 57"/>
                <a:gd name="T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72">
                  <a:moveTo>
                    <a:pt x="0" y="0"/>
                  </a:moveTo>
                  <a:lnTo>
                    <a:pt x="42" y="41"/>
                  </a:lnTo>
                  <a:lnTo>
                    <a:pt x="23" y="70"/>
                  </a:lnTo>
                  <a:lnTo>
                    <a:pt x="57" y="99"/>
                  </a:lnTo>
                  <a:lnTo>
                    <a:pt x="22" y="1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1809750" y="4546600"/>
              <a:ext cx="274638" cy="79375"/>
            </a:xfrm>
            <a:custGeom>
              <a:avLst/>
              <a:gdLst>
                <a:gd name="T0" fmla="*/ 173 w 173"/>
                <a:gd name="T1" fmla="*/ 25 h 50"/>
                <a:gd name="T2" fmla="*/ 96 w 173"/>
                <a:gd name="T3" fmla="*/ 50 h 50"/>
                <a:gd name="T4" fmla="*/ 75 w 173"/>
                <a:gd name="T5" fmla="*/ 25 h 50"/>
                <a:gd name="T6" fmla="*/ 41 w 173"/>
                <a:gd name="T7" fmla="*/ 40 h 50"/>
                <a:gd name="T8" fmla="*/ 0 w 173"/>
                <a:gd name="T9" fmla="*/ 0 h 50"/>
                <a:gd name="T10" fmla="*/ 173 w 173"/>
                <a:gd name="T11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50">
                  <a:moveTo>
                    <a:pt x="173" y="25"/>
                  </a:moveTo>
                  <a:lnTo>
                    <a:pt x="96" y="50"/>
                  </a:lnTo>
                  <a:lnTo>
                    <a:pt x="75" y="25"/>
                  </a:lnTo>
                  <a:lnTo>
                    <a:pt x="41" y="40"/>
                  </a:lnTo>
                  <a:lnTo>
                    <a:pt x="0" y="0"/>
                  </a:lnTo>
                  <a:lnTo>
                    <a:pt x="173" y="25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1931988" y="4419600"/>
              <a:ext cx="152400" cy="166687"/>
            </a:xfrm>
            <a:custGeom>
              <a:avLst/>
              <a:gdLst>
                <a:gd name="T0" fmla="*/ 41 w 96"/>
                <a:gd name="T1" fmla="*/ 5 h 105"/>
                <a:gd name="T2" fmla="*/ 22 w 96"/>
                <a:gd name="T3" fmla="*/ 0 h 105"/>
                <a:gd name="T4" fmla="*/ 0 w 96"/>
                <a:gd name="T5" fmla="*/ 20 h 105"/>
                <a:gd name="T6" fmla="*/ 7 w 96"/>
                <a:gd name="T7" fmla="*/ 41 h 105"/>
                <a:gd name="T8" fmla="*/ 25 w 96"/>
                <a:gd name="T9" fmla="*/ 43 h 105"/>
                <a:gd name="T10" fmla="*/ 57 w 96"/>
                <a:gd name="T11" fmla="*/ 99 h 105"/>
                <a:gd name="T12" fmla="*/ 96 w 96"/>
                <a:gd name="T13" fmla="*/ 105 h 105"/>
                <a:gd name="T14" fmla="*/ 90 w 96"/>
                <a:gd name="T15" fmla="*/ 59 h 105"/>
                <a:gd name="T16" fmla="*/ 43 w 96"/>
                <a:gd name="T17" fmla="*/ 26 h 105"/>
                <a:gd name="T18" fmla="*/ 41 w 96"/>
                <a:gd name="T19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5">
                  <a:moveTo>
                    <a:pt x="41" y="5"/>
                  </a:moveTo>
                  <a:lnTo>
                    <a:pt x="22" y="0"/>
                  </a:lnTo>
                  <a:lnTo>
                    <a:pt x="0" y="20"/>
                  </a:lnTo>
                  <a:lnTo>
                    <a:pt x="7" y="41"/>
                  </a:lnTo>
                  <a:lnTo>
                    <a:pt x="25" y="43"/>
                  </a:lnTo>
                  <a:lnTo>
                    <a:pt x="57" y="99"/>
                  </a:lnTo>
                  <a:lnTo>
                    <a:pt x="96" y="105"/>
                  </a:lnTo>
                  <a:lnTo>
                    <a:pt x="90" y="59"/>
                  </a:lnTo>
                  <a:lnTo>
                    <a:pt x="43" y="26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0"/>
            <p:cNvSpPr>
              <a:spLocks/>
            </p:cNvSpPr>
            <p:nvPr/>
          </p:nvSpPr>
          <p:spPr bwMode="auto">
            <a:xfrm>
              <a:off x="2092325" y="4597400"/>
              <a:ext cx="36513" cy="34925"/>
            </a:xfrm>
            <a:custGeom>
              <a:avLst/>
              <a:gdLst>
                <a:gd name="T0" fmla="*/ 10 w 39"/>
                <a:gd name="T1" fmla="*/ 33 h 38"/>
                <a:gd name="T2" fmla="*/ 33 w 39"/>
                <a:gd name="T3" fmla="*/ 29 h 38"/>
                <a:gd name="T4" fmla="*/ 29 w 39"/>
                <a:gd name="T5" fmla="*/ 5 h 38"/>
                <a:gd name="T6" fmla="*/ 6 w 39"/>
                <a:gd name="T7" fmla="*/ 10 h 38"/>
                <a:gd name="T8" fmla="*/ 10 w 39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8">
                  <a:moveTo>
                    <a:pt x="10" y="33"/>
                  </a:moveTo>
                  <a:cubicBezTo>
                    <a:pt x="18" y="38"/>
                    <a:pt x="28" y="36"/>
                    <a:pt x="33" y="29"/>
                  </a:cubicBezTo>
                  <a:cubicBezTo>
                    <a:pt x="39" y="21"/>
                    <a:pt x="36" y="10"/>
                    <a:pt x="29" y="5"/>
                  </a:cubicBezTo>
                  <a:cubicBezTo>
                    <a:pt x="21" y="0"/>
                    <a:pt x="11" y="2"/>
                    <a:pt x="6" y="10"/>
                  </a:cubicBezTo>
                  <a:cubicBezTo>
                    <a:pt x="0" y="18"/>
                    <a:pt x="2" y="28"/>
                    <a:pt x="10" y="33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2154238" y="4632325"/>
              <a:ext cx="33338" cy="34925"/>
            </a:xfrm>
            <a:custGeom>
              <a:avLst/>
              <a:gdLst>
                <a:gd name="T0" fmla="*/ 10 w 38"/>
                <a:gd name="T1" fmla="*/ 33 h 38"/>
                <a:gd name="T2" fmla="*/ 33 w 38"/>
                <a:gd name="T3" fmla="*/ 28 h 38"/>
                <a:gd name="T4" fmla="*/ 28 w 38"/>
                <a:gd name="T5" fmla="*/ 5 h 38"/>
                <a:gd name="T6" fmla="*/ 5 w 38"/>
                <a:gd name="T7" fmla="*/ 10 h 38"/>
                <a:gd name="T8" fmla="*/ 10 w 38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0" y="33"/>
                  </a:moveTo>
                  <a:cubicBezTo>
                    <a:pt x="17" y="38"/>
                    <a:pt x="28" y="36"/>
                    <a:pt x="33" y="28"/>
                  </a:cubicBezTo>
                  <a:cubicBezTo>
                    <a:pt x="38" y="21"/>
                    <a:pt x="36" y="10"/>
                    <a:pt x="28" y="5"/>
                  </a:cubicBezTo>
                  <a:cubicBezTo>
                    <a:pt x="21" y="0"/>
                    <a:pt x="10" y="2"/>
                    <a:pt x="5" y="10"/>
                  </a:cubicBezTo>
                  <a:cubicBezTo>
                    <a:pt x="0" y="17"/>
                    <a:pt x="2" y="28"/>
                    <a:pt x="10" y="33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2"/>
            <p:cNvSpPr>
              <a:spLocks/>
            </p:cNvSpPr>
            <p:nvPr/>
          </p:nvSpPr>
          <p:spPr bwMode="auto">
            <a:xfrm>
              <a:off x="2209800" y="4665663"/>
              <a:ext cx="34925" cy="34925"/>
            </a:xfrm>
            <a:custGeom>
              <a:avLst/>
              <a:gdLst>
                <a:gd name="T0" fmla="*/ 10 w 38"/>
                <a:gd name="T1" fmla="*/ 33 h 38"/>
                <a:gd name="T2" fmla="*/ 33 w 38"/>
                <a:gd name="T3" fmla="*/ 28 h 38"/>
                <a:gd name="T4" fmla="*/ 28 w 38"/>
                <a:gd name="T5" fmla="*/ 5 h 38"/>
                <a:gd name="T6" fmla="*/ 5 w 38"/>
                <a:gd name="T7" fmla="*/ 10 h 38"/>
                <a:gd name="T8" fmla="*/ 10 w 38"/>
                <a:gd name="T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10" y="33"/>
                  </a:moveTo>
                  <a:cubicBezTo>
                    <a:pt x="18" y="38"/>
                    <a:pt x="28" y="36"/>
                    <a:pt x="33" y="28"/>
                  </a:cubicBezTo>
                  <a:cubicBezTo>
                    <a:pt x="38" y="21"/>
                    <a:pt x="36" y="10"/>
                    <a:pt x="28" y="5"/>
                  </a:cubicBezTo>
                  <a:cubicBezTo>
                    <a:pt x="21" y="0"/>
                    <a:pt x="10" y="2"/>
                    <a:pt x="5" y="10"/>
                  </a:cubicBezTo>
                  <a:cubicBezTo>
                    <a:pt x="0" y="18"/>
                    <a:pt x="2" y="28"/>
                    <a:pt x="10" y="33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3"/>
            <p:cNvSpPr>
              <a:spLocks/>
            </p:cNvSpPr>
            <p:nvPr/>
          </p:nvSpPr>
          <p:spPr bwMode="auto">
            <a:xfrm>
              <a:off x="1173163" y="3802063"/>
              <a:ext cx="828675" cy="858837"/>
            </a:xfrm>
            <a:custGeom>
              <a:avLst/>
              <a:gdLst>
                <a:gd name="T0" fmla="*/ 575 w 906"/>
                <a:gd name="T1" fmla="*/ 0 h 937"/>
                <a:gd name="T2" fmla="*/ 405 w 906"/>
                <a:gd name="T3" fmla="*/ 571 h 937"/>
                <a:gd name="T4" fmla="*/ 476 w 906"/>
                <a:gd name="T5" fmla="*/ 664 h 937"/>
                <a:gd name="T6" fmla="*/ 429 w 906"/>
                <a:gd name="T7" fmla="*/ 708 h 937"/>
                <a:gd name="T8" fmla="*/ 498 w 906"/>
                <a:gd name="T9" fmla="*/ 709 h 937"/>
                <a:gd name="T10" fmla="*/ 547 w 906"/>
                <a:gd name="T11" fmla="*/ 932 h 937"/>
                <a:gd name="T12" fmla="*/ 228 w 906"/>
                <a:gd name="T13" fmla="*/ 494 h 937"/>
                <a:gd name="T14" fmla="*/ 261 w 906"/>
                <a:gd name="T15" fmla="*/ 266 h 937"/>
                <a:gd name="T16" fmla="*/ 575 w 906"/>
                <a:gd name="T17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6" h="937">
                  <a:moveTo>
                    <a:pt x="575" y="0"/>
                  </a:moveTo>
                  <a:cubicBezTo>
                    <a:pt x="575" y="0"/>
                    <a:pt x="906" y="222"/>
                    <a:pt x="405" y="571"/>
                  </a:cubicBezTo>
                  <a:cubicBezTo>
                    <a:pt x="476" y="664"/>
                    <a:pt x="476" y="664"/>
                    <a:pt x="476" y="664"/>
                  </a:cubicBezTo>
                  <a:cubicBezTo>
                    <a:pt x="476" y="664"/>
                    <a:pt x="399" y="656"/>
                    <a:pt x="429" y="708"/>
                  </a:cubicBezTo>
                  <a:cubicBezTo>
                    <a:pt x="464" y="767"/>
                    <a:pt x="498" y="709"/>
                    <a:pt x="498" y="709"/>
                  </a:cubicBezTo>
                  <a:cubicBezTo>
                    <a:pt x="498" y="709"/>
                    <a:pt x="551" y="849"/>
                    <a:pt x="547" y="932"/>
                  </a:cubicBezTo>
                  <a:cubicBezTo>
                    <a:pt x="547" y="937"/>
                    <a:pt x="0" y="598"/>
                    <a:pt x="228" y="494"/>
                  </a:cubicBezTo>
                  <a:cubicBezTo>
                    <a:pt x="228" y="494"/>
                    <a:pt x="152" y="399"/>
                    <a:pt x="261" y="266"/>
                  </a:cubicBezTo>
                  <a:cubicBezTo>
                    <a:pt x="413" y="80"/>
                    <a:pt x="582" y="227"/>
                    <a:pt x="575" y="0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4"/>
            <p:cNvSpPr>
              <a:spLocks/>
            </p:cNvSpPr>
            <p:nvPr/>
          </p:nvSpPr>
          <p:spPr bwMode="auto">
            <a:xfrm>
              <a:off x="1793875" y="4271963"/>
              <a:ext cx="157163" cy="157162"/>
            </a:xfrm>
            <a:custGeom>
              <a:avLst/>
              <a:gdLst>
                <a:gd name="T0" fmla="*/ 136 w 172"/>
                <a:gd name="T1" fmla="*/ 0 h 170"/>
                <a:gd name="T2" fmla="*/ 134 w 172"/>
                <a:gd name="T3" fmla="*/ 134 h 170"/>
                <a:gd name="T4" fmla="*/ 0 w 172"/>
                <a:gd name="T5" fmla="*/ 131 h 170"/>
                <a:gd name="T6" fmla="*/ 136 w 172"/>
                <a:gd name="T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2" h="170">
                  <a:moveTo>
                    <a:pt x="136" y="0"/>
                  </a:moveTo>
                  <a:cubicBezTo>
                    <a:pt x="172" y="38"/>
                    <a:pt x="171" y="98"/>
                    <a:pt x="134" y="134"/>
                  </a:cubicBezTo>
                  <a:cubicBezTo>
                    <a:pt x="96" y="170"/>
                    <a:pt x="36" y="169"/>
                    <a:pt x="0" y="131"/>
                  </a:cubicBezTo>
                  <a:cubicBezTo>
                    <a:pt x="41" y="81"/>
                    <a:pt x="87" y="37"/>
                    <a:pt x="136" y="0"/>
                  </a:cubicBezTo>
                  <a:close/>
                </a:path>
              </a:pathLst>
            </a:custGeom>
            <a:solidFill>
              <a:srgbClr val="EB8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5"/>
            <p:cNvSpPr>
              <a:spLocks/>
            </p:cNvSpPr>
            <p:nvPr/>
          </p:nvSpPr>
          <p:spPr bwMode="auto">
            <a:xfrm>
              <a:off x="1657350" y="4278313"/>
              <a:ext cx="109538" cy="104775"/>
            </a:xfrm>
            <a:custGeom>
              <a:avLst/>
              <a:gdLst>
                <a:gd name="T0" fmla="*/ 55 w 119"/>
                <a:gd name="T1" fmla="*/ 115 h 115"/>
                <a:gd name="T2" fmla="*/ 55 w 119"/>
                <a:gd name="T3" fmla="*/ 115 h 115"/>
                <a:gd name="T4" fmla="*/ 0 w 119"/>
                <a:gd name="T5" fmla="*/ 89 h 115"/>
                <a:gd name="T6" fmla="*/ 10 w 119"/>
                <a:gd name="T7" fmla="*/ 78 h 115"/>
                <a:gd name="T8" fmla="*/ 55 w 119"/>
                <a:gd name="T9" fmla="*/ 100 h 115"/>
                <a:gd name="T10" fmla="*/ 85 w 119"/>
                <a:gd name="T11" fmla="*/ 86 h 115"/>
                <a:gd name="T12" fmla="*/ 78 w 119"/>
                <a:gd name="T13" fmla="*/ 11 h 115"/>
                <a:gd name="T14" fmla="*/ 89 w 119"/>
                <a:gd name="T15" fmla="*/ 0 h 115"/>
                <a:gd name="T16" fmla="*/ 109 w 119"/>
                <a:gd name="T17" fmla="*/ 31 h 115"/>
                <a:gd name="T18" fmla="*/ 96 w 119"/>
                <a:gd name="T19" fmla="*/ 97 h 115"/>
                <a:gd name="T20" fmla="*/ 55 w 119"/>
                <a:gd name="T2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15">
                  <a:moveTo>
                    <a:pt x="55" y="115"/>
                  </a:moveTo>
                  <a:cubicBezTo>
                    <a:pt x="55" y="115"/>
                    <a:pt x="55" y="115"/>
                    <a:pt x="55" y="115"/>
                  </a:cubicBezTo>
                  <a:cubicBezTo>
                    <a:pt x="25" y="115"/>
                    <a:pt x="1" y="90"/>
                    <a:pt x="0" y="89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1" y="79"/>
                    <a:pt x="31" y="99"/>
                    <a:pt x="55" y="100"/>
                  </a:cubicBezTo>
                  <a:cubicBezTo>
                    <a:pt x="66" y="100"/>
                    <a:pt x="76" y="95"/>
                    <a:pt x="85" y="86"/>
                  </a:cubicBezTo>
                  <a:cubicBezTo>
                    <a:pt x="119" y="53"/>
                    <a:pt x="80" y="13"/>
                    <a:pt x="78" y="1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0" y="1"/>
                    <a:pt x="102" y="13"/>
                    <a:pt x="109" y="31"/>
                  </a:cubicBezTo>
                  <a:cubicBezTo>
                    <a:pt x="119" y="56"/>
                    <a:pt x="115" y="79"/>
                    <a:pt x="96" y="97"/>
                  </a:cubicBezTo>
                  <a:cubicBezTo>
                    <a:pt x="84" y="109"/>
                    <a:pt x="70" y="115"/>
                    <a:pt x="55" y="115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1792288" y="4135438"/>
              <a:ext cx="109538" cy="104775"/>
            </a:xfrm>
            <a:custGeom>
              <a:avLst/>
              <a:gdLst>
                <a:gd name="T0" fmla="*/ 56 w 120"/>
                <a:gd name="T1" fmla="*/ 114 h 114"/>
                <a:gd name="T2" fmla="*/ 56 w 120"/>
                <a:gd name="T3" fmla="*/ 114 h 114"/>
                <a:gd name="T4" fmla="*/ 0 w 120"/>
                <a:gd name="T5" fmla="*/ 89 h 114"/>
                <a:gd name="T6" fmla="*/ 11 w 120"/>
                <a:gd name="T7" fmla="*/ 78 h 114"/>
                <a:gd name="T8" fmla="*/ 56 w 120"/>
                <a:gd name="T9" fmla="*/ 99 h 114"/>
                <a:gd name="T10" fmla="*/ 86 w 120"/>
                <a:gd name="T11" fmla="*/ 86 h 114"/>
                <a:gd name="T12" fmla="*/ 96 w 120"/>
                <a:gd name="T13" fmla="*/ 36 h 114"/>
                <a:gd name="T14" fmla="*/ 79 w 120"/>
                <a:gd name="T15" fmla="*/ 11 h 114"/>
                <a:gd name="T16" fmla="*/ 90 w 120"/>
                <a:gd name="T17" fmla="*/ 0 h 114"/>
                <a:gd name="T18" fmla="*/ 110 w 120"/>
                <a:gd name="T19" fmla="*/ 31 h 114"/>
                <a:gd name="T20" fmla="*/ 97 w 120"/>
                <a:gd name="T21" fmla="*/ 97 h 114"/>
                <a:gd name="T22" fmla="*/ 56 w 120"/>
                <a:gd name="T2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0" h="114">
                  <a:moveTo>
                    <a:pt x="56" y="114"/>
                  </a:moveTo>
                  <a:cubicBezTo>
                    <a:pt x="56" y="114"/>
                    <a:pt x="56" y="114"/>
                    <a:pt x="56" y="114"/>
                  </a:cubicBezTo>
                  <a:cubicBezTo>
                    <a:pt x="25" y="114"/>
                    <a:pt x="1" y="90"/>
                    <a:pt x="0" y="89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32" y="99"/>
                    <a:pt x="56" y="99"/>
                  </a:cubicBezTo>
                  <a:cubicBezTo>
                    <a:pt x="67" y="99"/>
                    <a:pt x="77" y="95"/>
                    <a:pt x="86" y="86"/>
                  </a:cubicBezTo>
                  <a:cubicBezTo>
                    <a:pt x="100" y="72"/>
                    <a:pt x="103" y="55"/>
                    <a:pt x="96" y="36"/>
                  </a:cubicBezTo>
                  <a:cubicBezTo>
                    <a:pt x="90" y="21"/>
                    <a:pt x="79" y="11"/>
                    <a:pt x="79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103" y="13"/>
                    <a:pt x="110" y="31"/>
                  </a:cubicBezTo>
                  <a:cubicBezTo>
                    <a:pt x="120" y="55"/>
                    <a:pt x="115" y="78"/>
                    <a:pt x="97" y="97"/>
                  </a:cubicBezTo>
                  <a:cubicBezTo>
                    <a:pt x="85" y="108"/>
                    <a:pt x="71" y="114"/>
                    <a:pt x="56" y="114"/>
                  </a:cubicBezTo>
                  <a:close/>
                </a:path>
              </a:pathLst>
            </a:custGeom>
            <a:solidFill>
              <a:srgbClr val="3C24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1854200" y="3617913"/>
              <a:ext cx="165100" cy="155575"/>
            </a:xfrm>
            <a:custGeom>
              <a:avLst/>
              <a:gdLst>
                <a:gd name="T0" fmla="*/ 163 w 179"/>
                <a:gd name="T1" fmla="*/ 57 h 170"/>
                <a:gd name="T2" fmla="*/ 163 w 179"/>
                <a:gd name="T3" fmla="*/ 57 h 170"/>
                <a:gd name="T4" fmla="*/ 106 w 179"/>
                <a:gd name="T5" fmla="*/ 0 h 170"/>
                <a:gd name="T6" fmla="*/ 71 w 179"/>
                <a:gd name="T7" fmla="*/ 12 h 170"/>
                <a:gd name="T8" fmla="*/ 56 w 179"/>
                <a:gd name="T9" fmla="*/ 10 h 170"/>
                <a:gd name="T10" fmla="*/ 0 w 179"/>
                <a:gd name="T11" fmla="*/ 67 h 170"/>
                <a:gd name="T12" fmla="*/ 16 w 179"/>
                <a:gd name="T13" fmla="*/ 107 h 170"/>
                <a:gd name="T14" fmla="*/ 16 w 179"/>
                <a:gd name="T15" fmla="*/ 114 h 170"/>
                <a:gd name="T16" fmla="*/ 72 w 179"/>
                <a:gd name="T17" fmla="*/ 170 h 170"/>
                <a:gd name="T18" fmla="*/ 113 w 179"/>
                <a:gd name="T19" fmla="*/ 153 h 170"/>
                <a:gd name="T20" fmla="*/ 123 w 179"/>
                <a:gd name="T21" fmla="*/ 154 h 170"/>
                <a:gd name="T22" fmla="*/ 179 w 179"/>
                <a:gd name="T23" fmla="*/ 97 h 170"/>
                <a:gd name="T24" fmla="*/ 163 w 179"/>
                <a:gd name="T25" fmla="*/ 5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9" h="170">
                  <a:moveTo>
                    <a:pt x="163" y="57"/>
                  </a:moveTo>
                  <a:cubicBezTo>
                    <a:pt x="163" y="57"/>
                    <a:pt x="163" y="57"/>
                    <a:pt x="163" y="57"/>
                  </a:cubicBezTo>
                  <a:cubicBezTo>
                    <a:pt x="163" y="26"/>
                    <a:pt x="137" y="0"/>
                    <a:pt x="106" y="0"/>
                  </a:cubicBezTo>
                  <a:cubicBezTo>
                    <a:pt x="93" y="0"/>
                    <a:pt x="81" y="5"/>
                    <a:pt x="71" y="12"/>
                  </a:cubicBezTo>
                  <a:cubicBezTo>
                    <a:pt x="67" y="11"/>
                    <a:pt x="62" y="10"/>
                    <a:pt x="56" y="10"/>
                  </a:cubicBezTo>
                  <a:cubicBezTo>
                    <a:pt x="25" y="10"/>
                    <a:pt x="0" y="36"/>
                    <a:pt x="0" y="67"/>
                  </a:cubicBezTo>
                  <a:cubicBezTo>
                    <a:pt x="0" y="82"/>
                    <a:pt x="6" y="97"/>
                    <a:pt x="16" y="107"/>
                  </a:cubicBezTo>
                  <a:cubicBezTo>
                    <a:pt x="16" y="109"/>
                    <a:pt x="16" y="111"/>
                    <a:pt x="16" y="114"/>
                  </a:cubicBezTo>
                  <a:cubicBezTo>
                    <a:pt x="16" y="145"/>
                    <a:pt x="41" y="170"/>
                    <a:pt x="72" y="170"/>
                  </a:cubicBezTo>
                  <a:cubicBezTo>
                    <a:pt x="88" y="170"/>
                    <a:pt x="103" y="163"/>
                    <a:pt x="113" y="153"/>
                  </a:cubicBezTo>
                  <a:cubicBezTo>
                    <a:pt x="116" y="153"/>
                    <a:pt x="119" y="154"/>
                    <a:pt x="123" y="154"/>
                  </a:cubicBezTo>
                  <a:cubicBezTo>
                    <a:pt x="154" y="154"/>
                    <a:pt x="179" y="128"/>
                    <a:pt x="179" y="97"/>
                  </a:cubicBezTo>
                  <a:cubicBezTo>
                    <a:pt x="179" y="81"/>
                    <a:pt x="173" y="67"/>
                    <a:pt x="163" y="57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auto">
            <a:xfrm>
              <a:off x="1857375" y="3835400"/>
              <a:ext cx="55563" cy="57150"/>
            </a:xfrm>
            <a:prstGeom prst="ellipse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任意多边形 127"/>
            <p:cNvSpPr>
              <a:spLocks/>
            </p:cNvSpPr>
            <p:nvPr/>
          </p:nvSpPr>
          <p:spPr bwMode="auto">
            <a:xfrm>
              <a:off x="2026652" y="2674352"/>
              <a:ext cx="1820457" cy="1375179"/>
            </a:xfrm>
            <a:custGeom>
              <a:avLst/>
              <a:gdLst>
                <a:gd name="connsiteX0" fmla="*/ 930383 w 1820457"/>
                <a:gd name="connsiteY0" fmla="*/ 723 h 1375179"/>
                <a:gd name="connsiteX1" fmla="*/ 1138480 w 1820457"/>
                <a:gd name="connsiteY1" fmla="*/ 77961 h 1375179"/>
                <a:gd name="connsiteX2" fmla="*/ 1158013 w 1820457"/>
                <a:gd name="connsiteY2" fmla="*/ 96204 h 1375179"/>
                <a:gd name="connsiteX3" fmla="*/ 1224015 w 1820457"/>
                <a:gd name="connsiteY3" fmla="*/ 79991 h 1375179"/>
                <a:gd name="connsiteX4" fmla="*/ 1301111 w 1820457"/>
                <a:gd name="connsiteY4" fmla="*/ 76923 h 1375179"/>
                <a:gd name="connsiteX5" fmla="*/ 1655385 w 1820457"/>
                <a:gd name="connsiteY5" fmla="*/ 403278 h 1375179"/>
                <a:gd name="connsiteX6" fmla="*/ 1658580 w 1820457"/>
                <a:gd name="connsiteY6" fmla="*/ 477226 h 1375179"/>
                <a:gd name="connsiteX7" fmla="*/ 1671117 w 1820457"/>
                <a:gd name="connsiteY7" fmla="*/ 485054 h 1375179"/>
                <a:gd name="connsiteX8" fmla="*/ 1819739 w 1820457"/>
                <a:gd name="connsiteY8" fmla="*/ 810574 h 1375179"/>
                <a:gd name="connsiteX9" fmla="*/ 1566402 w 1820457"/>
                <a:gd name="connsiteY9" fmla="*/ 1146859 h 1375179"/>
                <a:gd name="connsiteX10" fmla="*/ 1496954 w 1820457"/>
                <a:gd name="connsiteY10" fmla="*/ 1164057 h 1375179"/>
                <a:gd name="connsiteX11" fmla="*/ 1471919 w 1820457"/>
                <a:gd name="connsiteY11" fmla="*/ 1204202 h 1375179"/>
                <a:gd name="connsiteX12" fmla="*/ 1146398 w 1820457"/>
                <a:gd name="connsiteY12" fmla="*/ 1352998 h 1375179"/>
                <a:gd name="connsiteX13" fmla="*/ 1000276 w 1820457"/>
                <a:gd name="connsiteY13" fmla="*/ 1314071 h 1375179"/>
                <a:gd name="connsiteX14" fmla="*/ 947583 w 1820457"/>
                <a:gd name="connsiteY14" fmla="*/ 1281134 h 1375179"/>
                <a:gd name="connsiteX15" fmla="*/ 891456 w 1820457"/>
                <a:gd name="connsiteY15" fmla="*/ 1322008 h 1375179"/>
                <a:gd name="connsiteX16" fmla="*/ 674911 w 1820457"/>
                <a:gd name="connsiteY16" fmla="*/ 1374553 h 1375179"/>
                <a:gd name="connsiteX17" fmla="*/ 369851 w 1820457"/>
                <a:gd name="connsiteY17" fmla="*/ 1187647 h 1375179"/>
                <a:gd name="connsiteX18" fmla="*/ 362453 w 1820457"/>
                <a:gd name="connsiteY18" fmla="*/ 1171838 h 1375179"/>
                <a:gd name="connsiteX19" fmla="*/ 357411 w 1820457"/>
                <a:gd name="connsiteY19" fmla="*/ 1172038 h 1375179"/>
                <a:gd name="connsiteX20" fmla="*/ 723 w 1820457"/>
                <a:gd name="connsiteY20" fmla="*/ 769058 h 1375179"/>
                <a:gd name="connsiteX21" fmla="*/ 127833 w 1820457"/>
                <a:gd name="connsiteY21" fmla="*/ 507006 h 1375179"/>
                <a:gd name="connsiteX22" fmla="*/ 142857 w 1820457"/>
                <a:gd name="connsiteY22" fmla="*/ 496070 h 1375179"/>
                <a:gd name="connsiteX23" fmla="*/ 141984 w 1820457"/>
                <a:gd name="connsiteY23" fmla="*/ 474139 h 1375179"/>
                <a:gd name="connsiteX24" fmla="*/ 544620 w 1820457"/>
                <a:gd name="connsiteY24" fmla="*/ 117257 h 1375179"/>
                <a:gd name="connsiteX25" fmla="*/ 620607 w 1820457"/>
                <a:gd name="connsiteY25" fmla="*/ 129641 h 1375179"/>
                <a:gd name="connsiteX26" fmla="*/ 622235 w 1820457"/>
                <a:gd name="connsiteY26" fmla="*/ 130258 h 1375179"/>
                <a:gd name="connsiteX27" fmla="*/ 654600 w 1820457"/>
                <a:gd name="connsiteY27" fmla="*/ 95511 h 1375179"/>
                <a:gd name="connsiteX28" fmla="*/ 930383 w 1820457"/>
                <a:gd name="connsiteY28" fmla="*/ 723 h 137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20457" h="1375179">
                  <a:moveTo>
                    <a:pt x="930383" y="723"/>
                  </a:moveTo>
                  <a:cubicBezTo>
                    <a:pt x="1008966" y="5193"/>
                    <a:pt x="1080471" y="33389"/>
                    <a:pt x="1138480" y="77961"/>
                  </a:cubicBezTo>
                  <a:lnTo>
                    <a:pt x="1158013" y="96204"/>
                  </a:lnTo>
                  <a:lnTo>
                    <a:pt x="1224015" y="79991"/>
                  </a:lnTo>
                  <a:cubicBezTo>
                    <a:pt x="1249075" y="76422"/>
                    <a:pt x="1274864" y="75319"/>
                    <a:pt x="1301111" y="76923"/>
                  </a:cubicBezTo>
                  <a:cubicBezTo>
                    <a:pt x="1484842" y="88156"/>
                    <a:pt x="1629962" y="227859"/>
                    <a:pt x="1655385" y="403278"/>
                  </a:cubicBezTo>
                  <a:lnTo>
                    <a:pt x="1658580" y="477226"/>
                  </a:lnTo>
                  <a:lnTo>
                    <a:pt x="1671117" y="485054"/>
                  </a:lnTo>
                  <a:cubicBezTo>
                    <a:pt x="1768150" y="559563"/>
                    <a:pt x="1827753" y="679338"/>
                    <a:pt x="1819739" y="810574"/>
                  </a:cubicBezTo>
                  <a:cubicBezTo>
                    <a:pt x="1810122" y="968057"/>
                    <a:pt x="1706229" y="1097173"/>
                    <a:pt x="1566402" y="1146859"/>
                  </a:cubicBezTo>
                  <a:lnTo>
                    <a:pt x="1496954" y="1164057"/>
                  </a:lnTo>
                  <a:lnTo>
                    <a:pt x="1471919" y="1204202"/>
                  </a:lnTo>
                  <a:cubicBezTo>
                    <a:pt x="1397409" y="1301349"/>
                    <a:pt x="1277634" y="1361021"/>
                    <a:pt x="1146398" y="1352998"/>
                  </a:cubicBezTo>
                  <a:cubicBezTo>
                    <a:pt x="1093903" y="1349789"/>
                    <a:pt x="1044561" y="1336092"/>
                    <a:pt x="1000276" y="1314071"/>
                  </a:cubicBezTo>
                  <a:lnTo>
                    <a:pt x="947583" y="1281134"/>
                  </a:lnTo>
                  <a:lnTo>
                    <a:pt x="891456" y="1322008"/>
                  </a:lnTo>
                  <a:cubicBezTo>
                    <a:pt x="828268" y="1359381"/>
                    <a:pt x="753652" y="1379023"/>
                    <a:pt x="674911" y="1374553"/>
                  </a:cubicBezTo>
                  <a:cubicBezTo>
                    <a:pt x="543674" y="1366530"/>
                    <a:pt x="432138" y="1292960"/>
                    <a:pt x="369851" y="1187647"/>
                  </a:cubicBezTo>
                  <a:lnTo>
                    <a:pt x="362453" y="1171838"/>
                  </a:lnTo>
                  <a:lnTo>
                    <a:pt x="357411" y="1172038"/>
                  </a:lnTo>
                  <a:cubicBezTo>
                    <a:pt x="147432" y="1159216"/>
                    <a:pt x="-12114" y="978791"/>
                    <a:pt x="723" y="769058"/>
                  </a:cubicBezTo>
                  <a:cubicBezTo>
                    <a:pt x="6683" y="664191"/>
                    <a:pt x="54822" y="571689"/>
                    <a:pt x="127833" y="507006"/>
                  </a:cubicBezTo>
                  <a:lnTo>
                    <a:pt x="142857" y="496070"/>
                  </a:lnTo>
                  <a:lnTo>
                    <a:pt x="141984" y="474139"/>
                  </a:lnTo>
                  <a:cubicBezTo>
                    <a:pt x="154795" y="264585"/>
                    <a:pt x="335066" y="105361"/>
                    <a:pt x="544620" y="117257"/>
                  </a:cubicBezTo>
                  <a:cubicBezTo>
                    <a:pt x="570814" y="118859"/>
                    <a:pt x="596222" y="123077"/>
                    <a:pt x="620607" y="129641"/>
                  </a:cubicBezTo>
                  <a:lnTo>
                    <a:pt x="622235" y="130258"/>
                  </a:lnTo>
                  <a:lnTo>
                    <a:pt x="654600" y="95511"/>
                  </a:lnTo>
                  <a:cubicBezTo>
                    <a:pt x="727464" y="30982"/>
                    <a:pt x="825149" y="-5696"/>
                    <a:pt x="930383" y="723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2463800" y="3686175"/>
              <a:ext cx="400050" cy="146050"/>
            </a:xfrm>
            <a:custGeom>
              <a:avLst/>
              <a:gdLst>
                <a:gd name="T0" fmla="*/ 306 w 437"/>
                <a:gd name="T1" fmla="*/ 0 h 159"/>
                <a:gd name="T2" fmla="*/ 0 w 437"/>
                <a:gd name="T3" fmla="*/ 70 h 159"/>
                <a:gd name="T4" fmla="*/ 437 w 437"/>
                <a:gd name="T5" fmla="*/ 159 h 159"/>
                <a:gd name="T6" fmla="*/ 391 w 437"/>
                <a:gd name="T7" fmla="*/ 27 h 159"/>
                <a:gd name="T8" fmla="*/ 306 w 43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59">
                  <a:moveTo>
                    <a:pt x="306" y="0"/>
                  </a:moveTo>
                  <a:cubicBezTo>
                    <a:pt x="126" y="12"/>
                    <a:pt x="0" y="39"/>
                    <a:pt x="0" y="70"/>
                  </a:cubicBezTo>
                  <a:cubicBezTo>
                    <a:pt x="0" y="109"/>
                    <a:pt x="189" y="152"/>
                    <a:pt x="437" y="159"/>
                  </a:cubicBezTo>
                  <a:cubicBezTo>
                    <a:pt x="415" y="119"/>
                    <a:pt x="399" y="74"/>
                    <a:pt x="391" y="27"/>
                  </a:cubicBezTo>
                  <a:cubicBezTo>
                    <a:pt x="358" y="22"/>
                    <a:pt x="330" y="12"/>
                    <a:pt x="306" y="0"/>
                  </a:cubicBezTo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>
              <a:off x="2820988" y="3687763"/>
              <a:ext cx="568325" cy="144462"/>
            </a:xfrm>
            <a:custGeom>
              <a:avLst/>
              <a:gdLst>
                <a:gd name="T0" fmla="*/ 320 w 620"/>
                <a:gd name="T1" fmla="*/ 0 h 159"/>
                <a:gd name="T2" fmla="*/ 149 w 620"/>
                <a:gd name="T3" fmla="*/ 33 h 159"/>
                <a:gd name="T4" fmla="*/ 98 w 620"/>
                <a:gd name="T5" fmla="*/ 34 h 159"/>
                <a:gd name="T6" fmla="*/ 0 w 620"/>
                <a:gd name="T7" fmla="*/ 26 h 159"/>
                <a:gd name="T8" fmla="*/ 46 w 620"/>
                <a:gd name="T9" fmla="*/ 158 h 159"/>
                <a:gd name="T10" fmla="*/ 110 w 620"/>
                <a:gd name="T11" fmla="*/ 159 h 159"/>
                <a:gd name="T12" fmla="*/ 620 w 620"/>
                <a:gd name="T13" fmla="*/ 69 h 159"/>
                <a:gd name="T14" fmla="*/ 320 w 620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0" h="159">
                  <a:moveTo>
                    <a:pt x="320" y="0"/>
                  </a:moveTo>
                  <a:cubicBezTo>
                    <a:pt x="276" y="17"/>
                    <a:pt x="220" y="28"/>
                    <a:pt x="149" y="33"/>
                  </a:cubicBezTo>
                  <a:cubicBezTo>
                    <a:pt x="131" y="34"/>
                    <a:pt x="114" y="34"/>
                    <a:pt x="98" y="34"/>
                  </a:cubicBezTo>
                  <a:cubicBezTo>
                    <a:pt x="61" y="34"/>
                    <a:pt x="28" y="32"/>
                    <a:pt x="0" y="26"/>
                  </a:cubicBezTo>
                  <a:cubicBezTo>
                    <a:pt x="8" y="73"/>
                    <a:pt x="24" y="118"/>
                    <a:pt x="46" y="158"/>
                  </a:cubicBezTo>
                  <a:cubicBezTo>
                    <a:pt x="67" y="158"/>
                    <a:pt x="89" y="159"/>
                    <a:pt x="110" y="159"/>
                  </a:cubicBezTo>
                  <a:cubicBezTo>
                    <a:pt x="390" y="159"/>
                    <a:pt x="620" y="111"/>
                    <a:pt x="620" y="69"/>
                  </a:cubicBezTo>
                  <a:cubicBezTo>
                    <a:pt x="620" y="38"/>
                    <a:pt x="497" y="12"/>
                    <a:pt x="320" y="0"/>
                  </a:cubicBezTo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>
              <a:off x="2608263" y="2905125"/>
              <a:ext cx="655638" cy="828675"/>
            </a:xfrm>
            <a:custGeom>
              <a:avLst/>
              <a:gdLst>
                <a:gd name="T0" fmla="*/ 258 w 715"/>
                <a:gd name="T1" fmla="*/ 156 h 905"/>
                <a:gd name="T2" fmla="*/ 14 w 715"/>
                <a:gd name="T3" fmla="*/ 595 h 905"/>
                <a:gd name="T4" fmla="*/ 381 w 715"/>
                <a:gd name="T5" fmla="*/ 887 h 905"/>
                <a:gd name="T6" fmla="*/ 702 w 715"/>
                <a:gd name="T7" fmla="*/ 553 h 905"/>
                <a:gd name="T8" fmla="*/ 395 w 715"/>
                <a:gd name="T9" fmla="*/ 147 h 905"/>
                <a:gd name="T10" fmla="*/ 473 w 715"/>
                <a:gd name="T11" fmla="*/ 0 h 905"/>
                <a:gd name="T12" fmla="*/ 159 w 715"/>
                <a:gd name="T13" fmla="*/ 20 h 905"/>
                <a:gd name="T14" fmla="*/ 258 w 715"/>
                <a:gd name="T15" fmla="*/ 15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905">
                  <a:moveTo>
                    <a:pt x="258" y="156"/>
                  </a:moveTo>
                  <a:cubicBezTo>
                    <a:pt x="178" y="212"/>
                    <a:pt x="0" y="405"/>
                    <a:pt x="14" y="595"/>
                  </a:cubicBezTo>
                  <a:cubicBezTo>
                    <a:pt x="27" y="768"/>
                    <a:pt x="83" y="905"/>
                    <a:pt x="381" y="887"/>
                  </a:cubicBezTo>
                  <a:cubicBezTo>
                    <a:pt x="680" y="868"/>
                    <a:pt x="715" y="726"/>
                    <a:pt x="702" y="553"/>
                  </a:cubicBezTo>
                  <a:cubicBezTo>
                    <a:pt x="688" y="363"/>
                    <a:pt x="471" y="198"/>
                    <a:pt x="395" y="147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258" y="156"/>
                    <a:pt x="258" y="156"/>
                    <a:pt x="258" y="156"/>
                  </a:cubicBezTo>
                </a:path>
              </a:pathLst>
            </a:custGeom>
            <a:solidFill>
              <a:srgbClr val="B38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0"/>
            <p:cNvSpPr>
              <a:spLocks/>
            </p:cNvSpPr>
            <p:nvPr/>
          </p:nvSpPr>
          <p:spPr bwMode="auto">
            <a:xfrm>
              <a:off x="2806700" y="3232150"/>
              <a:ext cx="261938" cy="366712"/>
            </a:xfrm>
            <a:custGeom>
              <a:avLst/>
              <a:gdLst>
                <a:gd name="T0" fmla="*/ 155 w 286"/>
                <a:gd name="T1" fmla="*/ 0 h 400"/>
                <a:gd name="T2" fmla="*/ 159 w 286"/>
                <a:gd name="T3" fmla="*/ 47 h 400"/>
                <a:gd name="T4" fmla="*/ 175 w 286"/>
                <a:gd name="T5" fmla="*/ 55 h 400"/>
                <a:gd name="T6" fmla="*/ 188 w 286"/>
                <a:gd name="T7" fmla="*/ 68 h 400"/>
                <a:gd name="T8" fmla="*/ 190 w 286"/>
                <a:gd name="T9" fmla="*/ 42 h 400"/>
                <a:gd name="T10" fmla="*/ 262 w 286"/>
                <a:gd name="T11" fmla="*/ 38 h 400"/>
                <a:gd name="T12" fmla="*/ 270 w 286"/>
                <a:gd name="T13" fmla="*/ 144 h 400"/>
                <a:gd name="T14" fmla="*/ 194 w 286"/>
                <a:gd name="T15" fmla="*/ 149 h 400"/>
                <a:gd name="T16" fmla="*/ 176 w 286"/>
                <a:gd name="T17" fmla="*/ 113 h 400"/>
                <a:gd name="T18" fmla="*/ 136 w 286"/>
                <a:gd name="T19" fmla="*/ 102 h 400"/>
                <a:gd name="T20" fmla="*/ 126 w 286"/>
                <a:gd name="T21" fmla="*/ 104 h 400"/>
                <a:gd name="T22" fmla="*/ 117 w 286"/>
                <a:gd name="T23" fmla="*/ 109 h 400"/>
                <a:gd name="T24" fmla="*/ 110 w 286"/>
                <a:gd name="T25" fmla="*/ 116 h 400"/>
                <a:gd name="T26" fmla="*/ 108 w 286"/>
                <a:gd name="T27" fmla="*/ 127 h 400"/>
                <a:gd name="T28" fmla="*/ 122 w 286"/>
                <a:gd name="T29" fmla="*/ 145 h 400"/>
                <a:gd name="T30" fmla="*/ 154 w 286"/>
                <a:gd name="T31" fmla="*/ 157 h 400"/>
                <a:gd name="T32" fmla="*/ 195 w 286"/>
                <a:gd name="T33" fmla="*/ 169 h 400"/>
                <a:gd name="T34" fmla="*/ 236 w 286"/>
                <a:gd name="T35" fmla="*/ 185 h 400"/>
                <a:gd name="T36" fmla="*/ 269 w 286"/>
                <a:gd name="T37" fmla="*/ 211 h 400"/>
                <a:gd name="T38" fmla="*/ 285 w 286"/>
                <a:gd name="T39" fmla="*/ 253 h 400"/>
                <a:gd name="T40" fmla="*/ 278 w 286"/>
                <a:gd name="T41" fmla="*/ 296 h 400"/>
                <a:gd name="T42" fmla="*/ 254 w 286"/>
                <a:gd name="T43" fmla="*/ 324 h 400"/>
                <a:gd name="T44" fmla="*/ 220 w 286"/>
                <a:gd name="T45" fmla="*/ 341 h 400"/>
                <a:gd name="T46" fmla="*/ 181 w 286"/>
                <a:gd name="T47" fmla="*/ 348 h 400"/>
                <a:gd name="T48" fmla="*/ 185 w 286"/>
                <a:gd name="T49" fmla="*/ 395 h 400"/>
                <a:gd name="T50" fmla="*/ 115 w 286"/>
                <a:gd name="T51" fmla="*/ 400 h 400"/>
                <a:gd name="T52" fmla="*/ 111 w 286"/>
                <a:gd name="T53" fmla="*/ 340 h 400"/>
                <a:gd name="T54" fmla="*/ 84 w 286"/>
                <a:gd name="T55" fmla="*/ 324 h 400"/>
                <a:gd name="T56" fmla="*/ 80 w 286"/>
                <a:gd name="T57" fmla="*/ 352 h 400"/>
                <a:gd name="T58" fmla="*/ 8 w 286"/>
                <a:gd name="T59" fmla="*/ 357 h 400"/>
                <a:gd name="T60" fmla="*/ 0 w 286"/>
                <a:gd name="T61" fmla="*/ 247 h 400"/>
                <a:gd name="T62" fmla="*/ 78 w 286"/>
                <a:gd name="T63" fmla="*/ 242 h 400"/>
                <a:gd name="T64" fmla="*/ 86 w 286"/>
                <a:gd name="T65" fmla="*/ 264 h 400"/>
                <a:gd name="T66" fmla="*/ 103 w 286"/>
                <a:gd name="T67" fmla="*/ 276 h 400"/>
                <a:gd name="T68" fmla="*/ 123 w 286"/>
                <a:gd name="T69" fmla="*/ 281 h 400"/>
                <a:gd name="T70" fmla="*/ 141 w 286"/>
                <a:gd name="T71" fmla="*/ 282 h 400"/>
                <a:gd name="T72" fmla="*/ 152 w 286"/>
                <a:gd name="T73" fmla="*/ 280 h 400"/>
                <a:gd name="T74" fmla="*/ 164 w 286"/>
                <a:gd name="T75" fmla="*/ 276 h 400"/>
                <a:gd name="T76" fmla="*/ 172 w 286"/>
                <a:gd name="T77" fmla="*/ 269 h 400"/>
                <a:gd name="T78" fmla="*/ 175 w 286"/>
                <a:gd name="T79" fmla="*/ 257 h 400"/>
                <a:gd name="T80" fmla="*/ 162 w 286"/>
                <a:gd name="T81" fmla="*/ 244 h 400"/>
                <a:gd name="T82" fmla="*/ 132 w 286"/>
                <a:gd name="T83" fmla="*/ 234 h 400"/>
                <a:gd name="T84" fmla="*/ 92 w 286"/>
                <a:gd name="T85" fmla="*/ 223 h 400"/>
                <a:gd name="T86" fmla="*/ 52 w 286"/>
                <a:gd name="T87" fmla="*/ 206 h 400"/>
                <a:gd name="T88" fmla="*/ 20 w 286"/>
                <a:gd name="T89" fmla="*/ 179 h 400"/>
                <a:gd name="T90" fmla="*/ 5 w 286"/>
                <a:gd name="T91" fmla="*/ 137 h 400"/>
                <a:gd name="T92" fmla="*/ 10 w 286"/>
                <a:gd name="T93" fmla="*/ 98 h 400"/>
                <a:gd name="T94" fmla="*/ 30 w 286"/>
                <a:gd name="T95" fmla="*/ 69 h 400"/>
                <a:gd name="T96" fmla="*/ 58 w 286"/>
                <a:gd name="T97" fmla="*/ 51 h 400"/>
                <a:gd name="T98" fmla="*/ 89 w 286"/>
                <a:gd name="T99" fmla="*/ 42 h 400"/>
                <a:gd name="T100" fmla="*/ 86 w 286"/>
                <a:gd name="T101" fmla="*/ 4 h 400"/>
                <a:gd name="T102" fmla="*/ 155 w 286"/>
                <a:gd name="T103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6" h="400">
                  <a:moveTo>
                    <a:pt x="155" y="0"/>
                  </a:moveTo>
                  <a:cubicBezTo>
                    <a:pt x="159" y="47"/>
                    <a:pt x="159" y="47"/>
                    <a:pt x="159" y="47"/>
                  </a:cubicBezTo>
                  <a:cubicBezTo>
                    <a:pt x="165" y="49"/>
                    <a:pt x="170" y="52"/>
                    <a:pt x="175" y="55"/>
                  </a:cubicBezTo>
                  <a:cubicBezTo>
                    <a:pt x="180" y="59"/>
                    <a:pt x="185" y="63"/>
                    <a:pt x="188" y="68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262" y="38"/>
                    <a:pt x="262" y="38"/>
                    <a:pt x="262" y="38"/>
                  </a:cubicBezTo>
                  <a:cubicBezTo>
                    <a:pt x="270" y="144"/>
                    <a:pt x="270" y="144"/>
                    <a:pt x="270" y="144"/>
                  </a:cubicBezTo>
                  <a:cubicBezTo>
                    <a:pt x="194" y="149"/>
                    <a:pt x="194" y="149"/>
                    <a:pt x="194" y="149"/>
                  </a:cubicBezTo>
                  <a:cubicBezTo>
                    <a:pt x="193" y="133"/>
                    <a:pt x="187" y="121"/>
                    <a:pt x="176" y="113"/>
                  </a:cubicBezTo>
                  <a:cubicBezTo>
                    <a:pt x="165" y="104"/>
                    <a:pt x="152" y="101"/>
                    <a:pt x="136" y="102"/>
                  </a:cubicBezTo>
                  <a:cubicBezTo>
                    <a:pt x="133" y="102"/>
                    <a:pt x="130" y="103"/>
                    <a:pt x="126" y="104"/>
                  </a:cubicBezTo>
                  <a:cubicBezTo>
                    <a:pt x="123" y="105"/>
                    <a:pt x="120" y="107"/>
                    <a:pt x="117" y="109"/>
                  </a:cubicBezTo>
                  <a:cubicBezTo>
                    <a:pt x="114" y="111"/>
                    <a:pt x="112" y="113"/>
                    <a:pt x="110" y="116"/>
                  </a:cubicBezTo>
                  <a:cubicBezTo>
                    <a:pt x="109" y="119"/>
                    <a:pt x="108" y="123"/>
                    <a:pt x="108" y="127"/>
                  </a:cubicBezTo>
                  <a:cubicBezTo>
                    <a:pt x="109" y="134"/>
                    <a:pt x="113" y="140"/>
                    <a:pt x="122" y="145"/>
                  </a:cubicBezTo>
                  <a:cubicBezTo>
                    <a:pt x="131" y="149"/>
                    <a:pt x="141" y="153"/>
                    <a:pt x="154" y="157"/>
                  </a:cubicBezTo>
                  <a:cubicBezTo>
                    <a:pt x="167" y="160"/>
                    <a:pt x="180" y="164"/>
                    <a:pt x="195" y="169"/>
                  </a:cubicBezTo>
                  <a:cubicBezTo>
                    <a:pt x="210" y="173"/>
                    <a:pt x="224" y="178"/>
                    <a:pt x="236" y="185"/>
                  </a:cubicBezTo>
                  <a:cubicBezTo>
                    <a:pt x="249" y="192"/>
                    <a:pt x="260" y="201"/>
                    <a:pt x="269" y="211"/>
                  </a:cubicBezTo>
                  <a:cubicBezTo>
                    <a:pt x="279" y="222"/>
                    <a:pt x="284" y="236"/>
                    <a:pt x="285" y="253"/>
                  </a:cubicBezTo>
                  <a:cubicBezTo>
                    <a:pt x="286" y="270"/>
                    <a:pt x="284" y="284"/>
                    <a:pt x="278" y="296"/>
                  </a:cubicBezTo>
                  <a:cubicBezTo>
                    <a:pt x="272" y="307"/>
                    <a:pt x="264" y="317"/>
                    <a:pt x="254" y="324"/>
                  </a:cubicBezTo>
                  <a:cubicBezTo>
                    <a:pt x="244" y="332"/>
                    <a:pt x="233" y="337"/>
                    <a:pt x="220" y="341"/>
                  </a:cubicBezTo>
                  <a:cubicBezTo>
                    <a:pt x="207" y="345"/>
                    <a:pt x="194" y="347"/>
                    <a:pt x="181" y="348"/>
                  </a:cubicBezTo>
                  <a:cubicBezTo>
                    <a:pt x="185" y="395"/>
                    <a:pt x="185" y="395"/>
                    <a:pt x="185" y="395"/>
                  </a:cubicBezTo>
                  <a:cubicBezTo>
                    <a:pt x="115" y="400"/>
                    <a:pt x="115" y="400"/>
                    <a:pt x="115" y="400"/>
                  </a:cubicBezTo>
                  <a:cubicBezTo>
                    <a:pt x="111" y="340"/>
                    <a:pt x="111" y="340"/>
                    <a:pt x="111" y="340"/>
                  </a:cubicBezTo>
                  <a:cubicBezTo>
                    <a:pt x="102" y="336"/>
                    <a:pt x="93" y="331"/>
                    <a:pt x="84" y="324"/>
                  </a:cubicBezTo>
                  <a:cubicBezTo>
                    <a:pt x="80" y="352"/>
                    <a:pt x="80" y="352"/>
                    <a:pt x="80" y="352"/>
                  </a:cubicBezTo>
                  <a:cubicBezTo>
                    <a:pt x="8" y="357"/>
                    <a:pt x="8" y="357"/>
                    <a:pt x="8" y="35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78" y="242"/>
                    <a:pt x="78" y="242"/>
                    <a:pt x="78" y="242"/>
                  </a:cubicBezTo>
                  <a:cubicBezTo>
                    <a:pt x="78" y="251"/>
                    <a:pt x="81" y="258"/>
                    <a:pt x="86" y="264"/>
                  </a:cubicBezTo>
                  <a:cubicBezTo>
                    <a:pt x="91" y="269"/>
                    <a:pt x="97" y="273"/>
                    <a:pt x="103" y="276"/>
                  </a:cubicBezTo>
                  <a:cubicBezTo>
                    <a:pt x="110" y="279"/>
                    <a:pt x="116" y="280"/>
                    <a:pt x="123" y="281"/>
                  </a:cubicBezTo>
                  <a:cubicBezTo>
                    <a:pt x="130" y="282"/>
                    <a:pt x="136" y="282"/>
                    <a:pt x="141" y="282"/>
                  </a:cubicBezTo>
                  <a:cubicBezTo>
                    <a:pt x="144" y="282"/>
                    <a:pt x="148" y="281"/>
                    <a:pt x="152" y="280"/>
                  </a:cubicBezTo>
                  <a:cubicBezTo>
                    <a:pt x="156" y="280"/>
                    <a:pt x="160" y="278"/>
                    <a:pt x="164" y="276"/>
                  </a:cubicBezTo>
                  <a:cubicBezTo>
                    <a:pt x="167" y="275"/>
                    <a:pt x="170" y="272"/>
                    <a:pt x="172" y="269"/>
                  </a:cubicBezTo>
                  <a:cubicBezTo>
                    <a:pt x="175" y="266"/>
                    <a:pt x="175" y="262"/>
                    <a:pt x="175" y="257"/>
                  </a:cubicBezTo>
                  <a:cubicBezTo>
                    <a:pt x="175" y="252"/>
                    <a:pt x="170" y="248"/>
                    <a:pt x="162" y="244"/>
                  </a:cubicBezTo>
                  <a:cubicBezTo>
                    <a:pt x="154" y="241"/>
                    <a:pt x="144" y="237"/>
                    <a:pt x="132" y="234"/>
                  </a:cubicBezTo>
                  <a:cubicBezTo>
                    <a:pt x="120" y="231"/>
                    <a:pt x="106" y="227"/>
                    <a:pt x="92" y="223"/>
                  </a:cubicBezTo>
                  <a:cubicBezTo>
                    <a:pt x="78" y="219"/>
                    <a:pt x="64" y="214"/>
                    <a:pt x="52" y="206"/>
                  </a:cubicBezTo>
                  <a:cubicBezTo>
                    <a:pt x="39" y="199"/>
                    <a:pt x="29" y="190"/>
                    <a:pt x="20" y="179"/>
                  </a:cubicBezTo>
                  <a:cubicBezTo>
                    <a:pt x="11" y="168"/>
                    <a:pt x="6" y="154"/>
                    <a:pt x="5" y="137"/>
                  </a:cubicBezTo>
                  <a:cubicBezTo>
                    <a:pt x="4" y="122"/>
                    <a:pt x="6" y="109"/>
                    <a:pt x="10" y="98"/>
                  </a:cubicBezTo>
                  <a:cubicBezTo>
                    <a:pt x="15" y="86"/>
                    <a:pt x="22" y="77"/>
                    <a:pt x="30" y="69"/>
                  </a:cubicBezTo>
                  <a:cubicBezTo>
                    <a:pt x="38" y="62"/>
                    <a:pt x="47" y="55"/>
                    <a:pt x="58" y="51"/>
                  </a:cubicBezTo>
                  <a:cubicBezTo>
                    <a:pt x="68" y="47"/>
                    <a:pt x="78" y="44"/>
                    <a:pt x="89" y="42"/>
                  </a:cubicBezTo>
                  <a:cubicBezTo>
                    <a:pt x="86" y="4"/>
                    <a:pt x="86" y="4"/>
                    <a:pt x="86" y="4"/>
                  </a:cubicBezTo>
                  <a:lnTo>
                    <a:pt x="155" y="0"/>
                  </a:lnTo>
                  <a:close/>
                </a:path>
              </a:pathLst>
            </a:custGeom>
            <a:solidFill>
              <a:srgbClr val="533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>
              <a:off x="2820988" y="3016250"/>
              <a:ext cx="173038" cy="44450"/>
            </a:xfrm>
            <a:custGeom>
              <a:avLst/>
              <a:gdLst>
                <a:gd name="T0" fmla="*/ 188 w 189"/>
                <a:gd name="T1" fmla="*/ 27 h 48"/>
                <a:gd name="T2" fmla="*/ 183 w 189"/>
                <a:gd name="T3" fmla="*/ 19 h 48"/>
                <a:gd name="T4" fmla="*/ 187 w 189"/>
                <a:gd name="T5" fmla="*/ 10 h 48"/>
                <a:gd name="T6" fmla="*/ 175 w 189"/>
                <a:gd name="T7" fmla="*/ 1 h 48"/>
                <a:gd name="T8" fmla="*/ 11 w 189"/>
                <a:gd name="T9" fmla="*/ 11 h 48"/>
                <a:gd name="T10" fmla="*/ 0 w 189"/>
                <a:gd name="T11" fmla="*/ 22 h 48"/>
                <a:gd name="T12" fmla="*/ 6 w 189"/>
                <a:gd name="T13" fmla="*/ 30 h 48"/>
                <a:gd name="T14" fmla="*/ 2 w 189"/>
                <a:gd name="T15" fmla="*/ 38 h 48"/>
                <a:gd name="T16" fmla="*/ 14 w 189"/>
                <a:gd name="T17" fmla="*/ 48 h 48"/>
                <a:gd name="T18" fmla="*/ 178 w 189"/>
                <a:gd name="T19" fmla="*/ 38 h 48"/>
                <a:gd name="T20" fmla="*/ 188 w 189"/>
                <a:gd name="T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48">
                  <a:moveTo>
                    <a:pt x="188" y="27"/>
                  </a:moveTo>
                  <a:cubicBezTo>
                    <a:pt x="188" y="23"/>
                    <a:pt x="186" y="20"/>
                    <a:pt x="183" y="19"/>
                  </a:cubicBezTo>
                  <a:cubicBezTo>
                    <a:pt x="185" y="17"/>
                    <a:pt x="187" y="14"/>
                    <a:pt x="187" y="10"/>
                  </a:cubicBezTo>
                  <a:cubicBezTo>
                    <a:pt x="187" y="4"/>
                    <a:pt x="181" y="0"/>
                    <a:pt x="175" y="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16"/>
                    <a:pt x="0" y="22"/>
                  </a:cubicBezTo>
                  <a:cubicBezTo>
                    <a:pt x="1" y="25"/>
                    <a:pt x="3" y="28"/>
                    <a:pt x="6" y="30"/>
                  </a:cubicBezTo>
                  <a:cubicBezTo>
                    <a:pt x="3" y="32"/>
                    <a:pt x="1" y="35"/>
                    <a:pt x="2" y="38"/>
                  </a:cubicBezTo>
                  <a:cubicBezTo>
                    <a:pt x="2" y="44"/>
                    <a:pt x="7" y="48"/>
                    <a:pt x="14" y="4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84" y="37"/>
                    <a:pt x="189" y="32"/>
                    <a:pt x="188" y="27"/>
                  </a:cubicBezTo>
                  <a:close/>
                </a:path>
              </a:pathLst>
            </a:custGeom>
            <a:solidFill>
              <a:srgbClr val="533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>
              <a:off x="3090863" y="3579813"/>
              <a:ext cx="134938" cy="112712"/>
            </a:xfrm>
            <a:custGeom>
              <a:avLst/>
              <a:gdLst>
                <a:gd name="T0" fmla="*/ 106 w 147"/>
                <a:gd name="T1" fmla="*/ 0 h 124"/>
                <a:gd name="T2" fmla="*/ 0 w 147"/>
                <a:gd name="T3" fmla="*/ 44 h 124"/>
                <a:gd name="T4" fmla="*/ 0 w 147"/>
                <a:gd name="T5" fmla="*/ 44 h 124"/>
                <a:gd name="T6" fmla="*/ 0 w 147"/>
                <a:gd name="T7" fmla="*/ 61 h 124"/>
                <a:gd name="T8" fmla="*/ 11 w 147"/>
                <a:gd name="T9" fmla="*/ 79 h 124"/>
                <a:gd name="T10" fmla="*/ 6 w 147"/>
                <a:gd name="T11" fmla="*/ 92 h 124"/>
                <a:gd name="T12" fmla="*/ 6 w 147"/>
                <a:gd name="T13" fmla="*/ 92 h 124"/>
                <a:gd name="T14" fmla="*/ 6 w 147"/>
                <a:gd name="T15" fmla="*/ 103 h 124"/>
                <a:gd name="T16" fmla="*/ 0 w 147"/>
                <a:gd name="T17" fmla="*/ 116 h 124"/>
                <a:gd name="T18" fmla="*/ 0 w 147"/>
                <a:gd name="T19" fmla="*/ 116 h 124"/>
                <a:gd name="T20" fmla="*/ 0 w 147"/>
                <a:gd name="T21" fmla="*/ 124 h 124"/>
                <a:gd name="T22" fmla="*/ 147 w 147"/>
                <a:gd name="T23" fmla="*/ 5 h 124"/>
                <a:gd name="T24" fmla="*/ 106 w 147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24">
                  <a:moveTo>
                    <a:pt x="106" y="0"/>
                  </a:moveTo>
                  <a:cubicBezTo>
                    <a:pt x="54" y="0"/>
                    <a:pt x="0" y="2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4" y="73"/>
                    <a:pt x="11" y="79"/>
                  </a:cubicBezTo>
                  <a:cubicBezTo>
                    <a:pt x="8" y="83"/>
                    <a:pt x="6" y="88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7"/>
                    <a:pt x="0" y="112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6" y="98"/>
                    <a:pt x="121" y="57"/>
                    <a:pt x="147" y="5"/>
                  </a:cubicBezTo>
                  <a:cubicBezTo>
                    <a:pt x="134" y="1"/>
                    <a:pt x="120" y="0"/>
                    <a:pt x="106" y="0"/>
                  </a:cubicBezTo>
                </a:path>
              </a:pathLst>
            </a:custGeom>
            <a:solidFill>
              <a:srgbClr val="AA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3117850" y="3673475"/>
              <a:ext cx="176213" cy="114300"/>
            </a:xfrm>
            <a:custGeom>
              <a:avLst/>
              <a:gdLst>
                <a:gd name="T0" fmla="*/ 189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89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89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5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3074988" y="3657600"/>
              <a:ext cx="292100" cy="127000"/>
            </a:xfrm>
            <a:custGeom>
              <a:avLst/>
              <a:gdLst>
                <a:gd name="T0" fmla="*/ 195 w 319"/>
                <a:gd name="T1" fmla="*/ 22 h 140"/>
                <a:gd name="T2" fmla="*/ 64 w 319"/>
                <a:gd name="T3" fmla="*/ 83 h 140"/>
                <a:gd name="T4" fmla="*/ 195 w 319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40">
                  <a:moveTo>
                    <a:pt x="195" y="22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40"/>
                    <a:pt x="319" y="59"/>
                    <a:pt x="195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5"/>
            <p:cNvSpPr>
              <a:spLocks noEditPoints="1"/>
            </p:cNvSpPr>
            <p:nvPr/>
          </p:nvSpPr>
          <p:spPr bwMode="auto">
            <a:xfrm>
              <a:off x="3179763" y="3684588"/>
              <a:ext cx="47625" cy="55562"/>
            </a:xfrm>
            <a:custGeom>
              <a:avLst/>
              <a:gdLst>
                <a:gd name="T0" fmla="*/ 31 w 52"/>
                <a:gd name="T1" fmla="*/ 4 h 60"/>
                <a:gd name="T2" fmla="*/ 31 w 52"/>
                <a:gd name="T3" fmla="*/ 8 h 60"/>
                <a:gd name="T4" fmla="*/ 34 w 52"/>
                <a:gd name="T5" fmla="*/ 11 h 60"/>
                <a:gd name="T6" fmla="*/ 47 w 52"/>
                <a:gd name="T7" fmla="*/ 13 h 60"/>
                <a:gd name="T8" fmla="*/ 48 w 52"/>
                <a:gd name="T9" fmla="*/ 14 h 60"/>
                <a:gd name="T10" fmla="*/ 45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20 h 60"/>
                <a:gd name="T18" fmla="*/ 30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5 w 52"/>
                <a:gd name="T25" fmla="*/ 42 h 60"/>
                <a:gd name="T26" fmla="*/ 30 w 52"/>
                <a:gd name="T27" fmla="*/ 48 h 60"/>
                <a:gd name="T28" fmla="*/ 30 w 52"/>
                <a:gd name="T29" fmla="*/ 51 h 60"/>
                <a:gd name="T30" fmla="*/ 32 w 52"/>
                <a:gd name="T31" fmla="*/ 57 h 60"/>
                <a:gd name="T32" fmla="*/ 32 w 52"/>
                <a:gd name="T33" fmla="*/ 59 h 60"/>
                <a:gd name="T34" fmla="*/ 29 w 52"/>
                <a:gd name="T35" fmla="*/ 60 h 60"/>
                <a:gd name="T36" fmla="*/ 27 w 52"/>
                <a:gd name="T37" fmla="*/ 59 h 60"/>
                <a:gd name="T38" fmla="*/ 25 w 52"/>
                <a:gd name="T39" fmla="*/ 52 h 60"/>
                <a:gd name="T40" fmla="*/ 24 w 52"/>
                <a:gd name="T41" fmla="*/ 48 h 60"/>
                <a:gd name="T42" fmla="*/ 21 w 52"/>
                <a:gd name="T43" fmla="*/ 48 h 60"/>
                <a:gd name="T44" fmla="*/ 10 w 52"/>
                <a:gd name="T45" fmla="*/ 46 h 60"/>
                <a:gd name="T46" fmla="*/ 4 w 52"/>
                <a:gd name="T47" fmla="*/ 42 h 60"/>
                <a:gd name="T48" fmla="*/ 2 w 52"/>
                <a:gd name="T49" fmla="*/ 41 h 60"/>
                <a:gd name="T50" fmla="*/ 1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4 w 52"/>
                <a:gd name="T61" fmla="*/ 44 h 60"/>
                <a:gd name="T62" fmla="*/ 23 w 52"/>
                <a:gd name="T63" fmla="*/ 45 h 60"/>
                <a:gd name="T64" fmla="*/ 23 w 52"/>
                <a:gd name="T65" fmla="*/ 40 h 60"/>
                <a:gd name="T66" fmla="*/ 23 w 52"/>
                <a:gd name="T67" fmla="*/ 26 h 60"/>
                <a:gd name="T68" fmla="*/ 19 w 52"/>
                <a:gd name="T69" fmla="*/ 26 h 60"/>
                <a:gd name="T70" fmla="*/ 11 w 52"/>
                <a:gd name="T71" fmla="*/ 24 h 60"/>
                <a:gd name="T72" fmla="*/ 10 w 52"/>
                <a:gd name="T73" fmla="*/ 21 h 60"/>
                <a:gd name="T74" fmla="*/ 17 w 52"/>
                <a:gd name="T75" fmla="*/ 16 h 60"/>
                <a:gd name="T76" fmla="*/ 21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0 w 52"/>
                <a:gd name="T87" fmla="*/ 1 h 60"/>
                <a:gd name="T88" fmla="*/ 19 w 52"/>
                <a:gd name="T89" fmla="*/ 20 h 60"/>
                <a:gd name="T90" fmla="*/ 20 w 52"/>
                <a:gd name="T91" fmla="*/ 22 h 60"/>
                <a:gd name="T92" fmla="*/ 23 w 52"/>
                <a:gd name="T93" fmla="*/ 20 h 60"/>
                <a:gd name="T94" fmla="*/ 23 w 52"/>
                <a:gd name="T95" fmla="*/ 18 h 60"/>
                <a:gd name="T96" fmla="*/ 43 w 52"/>
                <a:gd name="T97" fmla="*/ 30 h 60"/>
                <a:gd name="T98" fmla="*/ 35 w 52"/>
                <a:gd name="T99" fmla="*/ 27 h 60"/>
                <a:gd name="T100" fmla="*/ 30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  <a:gd name="T110" fmla="*/ 45 w 5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60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7" y="15"/>
                    <a:pt x="46" y="15"/>
                    <a:pt x="45" y="15"/>
                  </a:cubicBezTo>
                  <a:cubicBezTo>
                    <a:pt x="44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1" y="20"/>
                    <a:pt x="31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4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7" y="41"/>
                    <a:pt x="45" y="42"/>
                  </a:cubicBezTo>
                  <a:cubicBezTo>
                    <a:pt x="43" y="44"/>
                    <a:pt x="41" y="45"/>
                    <a:pt x="39" y="46"/>
                  </a:cubicBezTo>
                  <a:cubicBezTo>
                    <a:pt x="36" y="47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4"/>
                    <a:pt x="31" y="56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60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60"/>
                    <a:pt x="28" y="60"/>
                    <a:pt x="27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5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2" y="47"/>
                    <a:pt x="10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1"/>
                    <a:pt x="2" y="41"/>
                  </a:cubicBezTo>
                  <a:cubicBezTo>
                    <a:pt x="2" y="41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5" y="44"/>
                    <a:pt x="17" y="45"/>
                    <a:pt x="18" y="45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6" y="17"/>
                    <a:pt x="17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0" y="19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4" y="31"/>
                    <a:pt x="43" y="30"/>
                  </a:cubicBezTo>
                  <a:cubicBezTo>
                    <a:pt x="43" y="30"/>
                    <a:pt x="41" y="29"/>
                    <a:pt x="40" y="28"/>
                  </a:cubicBezTo>
                  <a:cubicBezTo>
                    <a:pt x="39" y="28"/>
                    <a:pt x="37" y="27"/>
                    <a:pt x="35" y="27"/>
                  </a:cubicBezTo>
                  <a:cubicBezTo>
                    <a:pt x="34" y="27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3"/>
                    <a:pt x="36" y="43"/>
                  </a:cubicBezTo>
                  <a:cubicBezTo>
                    <a:pt x="38" y="42"/>
                    <a:pt x="39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4" y="36"/>
                    <a:pt x="45" y="35"/>
                    <a:pt x="45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>
              <a:off x="3106738" y="3651250"/>
              <a:ext cx="177800" cy="114300"/>
            </a:xfrm>
            <a:custGeom>
              <a:avLst/>
              <a:gdLst>
                <a:gd name="T0" fmla="*/ 190 w 195"/>
                <a:gd name="T1" fmla="*/ 37 h 124"/>
                <a:gd name="T2" fmla="*/ 149 w 195"/>
                <a:gd name="T3" fmla="*/ 15 h 124"/>
                <a:gd name="T4" fmla="*/ 4 w 195"/>
                <a:gd name="T5" fmla="*/ 43 h 124"/>
                <a:gd name="T6" fmla="*/ 0 w 195"/>
                <a:gd name="T7" fmla="*/ 43 h 124"/>
                <a:gd name="T8" fmla="*/ 1 w 195"/>
                <a:gd name="T9" fmla="*/ 60 h 124"/>
                <a:gd name="T10" fmla="*/ 18 w 195"/>
                <a:gd name="T11" fmla="*/ 82 h 124"/>
                <a:gd name="T12" fmla="*/ 195 w 195"/>
                <a:gd name="T13" fmla="*/ 56 h 124"/>
                <a:gd name="T14" fmla="*/ 195 w 195"/>
                <a:gd name="T15" fmla="*/ 49 h 124"/>
                <a:gd name="T16" fmla="*/ 195 w 195"/>
                <a:gd name="T17" fmla="*/ 39 h 124"/>
                <a:gd name="T18" fmla="*/ 190 w 195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4">
                  <a:moveTo>
                    <a:pt x="190" y="37"/>
                  </a:moveTo>
                  <a:cubicBezTo>
                    <a:pt x="184" y="29"/>
                    <a:pt x="171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8"/>
                    <a:pt x="6" y="75"/>
                    <a:pt x="18" y="82"/>
                  </a:cubicBezTo>
                  <a:cubicBezTo>
                    <a:pt x="90" y="124"/>
                    <a:pt x="195" y="91"/>
                    <a:pt x="195" y="56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>
              <a:off x="3065463" y="3635375"/>
              <a:ext cx="290513" cy="128587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8"/>
            <p:cNvSpPr>
              <a:spLocks noEditPoints="1"/>
            </p:cNvSpPr>
            <p:nvPr/>
          </p:nvSpPr>
          <p:spPr bwMode="auto">
            <a:xfrm>
              <a:off x="3170238" y="3662363"/>
              <a:ext cx="46038" cy="55562"/>
            </a:xfrm>
            <a:custGeom>
              <a:avLst/>
              <a:gdLst>
                <a:gd name="T0" fmla="*/ 30 w 51"/>
                <a:gd name="T1" fmla="*/ 4 h 60"/>
                <a:gd name="T2" fmla="*/ 31 w 51"/>
                <a:gd name="T3" fmla="*/ 8 h 60"/>
                <a:gd name="T4" fmla="*/ 34 w 51"/>
                <a:gd name="T5" fmla="*/ 11 h 60"/>
                <a:gd name="T6" fmla="*/ 47 w 51"/>
                <a:gd name="T7" fmla="*/ 13 h 60"/>
                <a:gd name="T8" fmla="*/ 48 w 51"/>
                <a:gd name="T9" fmla="*/ 14 h 60"/>
                <a:gd name="T10" fmla="*/ 45 w 51"/>
                <a:gd name="T11" fmla="*/ 15 h 60"/>
                <a:gd name="T12" fmla="*/ 42 w 51"/>
                <a:gd name="T13" fmla="*/ 15 h 60"/>
                <a:gd name="T14" fmla="*/ 31 w 51"/>
                <a:gd name="T15" fmla="*/ 14 h 60"/>
                <a:gd name="T16" fmla="*/ 30 w 51"/>
                <a:gd name="T17" fmla="*/ 20 h 60"/>
                <a:gd name="T18" fmla="*/ 30 w 51"/>
                <a:gd name="T19" fmla="*/ 23 h 60"/>
                <a:gd name="T20" fmla="*/ 45 w 51"/>
                <a:gd name="T21" fmla="*/ 27 h 60"/>
                <a:gd name="T22" fmla="*/ 51 w 51"/>
                <a:gd name="T23" fmla="*/ 34 h 60"/>
                <a:gd name="T24" fmla="*/ 45 w 51"/>
                <a:gd name="T25" fmla="*/ 42 h 60"/>
                <a:gd name="T26" fmla="*/ 29 w 51"/>
                <a:gd name="T27" fmla="*/ 48 h 60"/>
                <a:gd name="T28" fmla="*/ 30 w 51"/>
                <a:gd name="T29" fmla="*/ 51 h 60"/>
                <a:gd name="T30" fmla="*/ 31 w 51"/>
                <a:gd name="T31" fmla="*/ 57 h 60"/>
                <a:gd name="T32" fmla="*/ 32 w 51"/>
                <a:gd name="T33" fmla="*/ 59 h 60"/>
                <a:gd name="T34" fmla="*/ 29 w 51"/>
                <a:gd name="T35" fmla="*/ 60 h 60"/>
                <a:gd name="T36" fmla="*/ 26 w 51"/>
                <a:gd name="T37" fmla="*/ 59 h 60"/>
                <a:gd name="T38" fmla="*/ 25 w 51"/>
                <a:gd name="T39" fmla="*/ 52 h 60"/>
                <a:gd name="T40" fmla="*/ 24 w 51"/>
                <a:gd name="T41" fmla="*/ 48 h 60"/>
                <a:gd name="T42" fmla="*/ 21 w 51"/>
                <a:gd name="T43" fmla="*/ 48 h 60"/>
                <a:gd name="T44" fmla="*/ 10 w 51"/>
                <a:gd name="T45" fmla="*/ 46 h 60"/>
                <a:gd name="T46" fmla="*/ 3 w 51"/>
                <a:gd name="T47" fmla="*/ 42 h 60"/>
                <a:gd name="T48" fmla="*/ 2 w 51"/>
                <a:gd name="T49" fmla="*/ 41 h 60"/>
                <a:gd name="T50" fmla="*/ 1 w 51"/>
                <a:gd name="T51" fmla="*/ 40 h 60"/>
                <a:gd name="T52" fmla="*/ 0 w 51"/>
                <a:gd name="T53" fmla="*/ 39 h 60"/>
                <a:gd name="T54" fmla="*/ 2 w 51"/>
                <a:gd name="T55" fmla="*/ 38 h 60"/>
                <a:gd name="T56" fmla="*/ 5 w 51"/>
                <a:gd name="T57" fmla="*/ 39 h 60"/>
                <a:gd name="T58" fmla="*/ 8 w 51"/>
                <a:gd name="T59" fmla="*/ 40 h 60"/>
                <a:gd name="T60" fmla="*/ 14 w 51"/>
                <a:gd name="T61" fmla="*/ 44 h 60"/>
                <a:gd name="T62" fmla="*/ 23 w 51"/>
                <a:gd name="T63" fmla="*/ 45 h 60"/>
                <a:gd name="T64" fmla="*/ 22 w 51"/>
                <a:gd name="T65" fmla="*/ 40 h 60"/>
                <a:gd name="T66" fmla="*/ 22 w 51"/>
                <a:gd name="T67" fmla="*/ 26 h 60"/>
                <a:gd name="T68" fmla="*/ 19 w 51"/>
                <a:gd name="T69" fmla="*/ 26 h 60"/>
                <a:gd name="T70" fmla="*/ 10 w 51"/>
                <a:gd name="T71" fmla="*/ 24 h 60"/>
                <a:gd name="T72" fmla="*/ 10 w 51"/>
                <a:gd name="T73" fmla="*/ 21 h 60"/>
                <a:gd name="T74" fmla="*/ 17 w 51"/>
                <a:gd name="T75" fmla="*/ 16 h 60"/>
                <a:gd name="T76" fmla="*/ 21 w 51"/>
                <a:gd name="T77" fmla="*/ 14 h 60"/>
                <a:gd name="T78" fmla="*/ 23 w 51"/>
                <a:gd name="T79" fmla="*/ 10 h 60"/>
                <a:gd name="T80" fmla="*/ 23 w 51"/>
                <a:gd name="T81" fmla="*/ 5 h 60"/>
                <a:gd name="T82" fmla="*/ 23 w 51"/>
                <a:gd name="T83" fmla="*/ 2 h 60"/>
                <a:gd name="T84" fmla="*/ 27 w 51"/>
                <a:gd name="T85" fmla="*/ 0 h 60"/>
                <a:gd name="T86" fmla="*/ 30 w 51"/>
                <a:gd name="T87" fmla="*/ 1 h 60"/>
                <a:gd name="T88" fmla="*/ 19 w 51"/>
                <a:gd name="T89" fmla="*/ 20 h 60"/>
                <a:gd name="T90" fmla="*/ 20 w 51"/>
                <a:gd name="T91" fmla="*/ 22 h 60"/>
                <a:gd name="T92" fmla="*/ 23 w 51"/>
                <a:gd name="T93" fmla="*/ 20 h 60"/>
                <a:gd name="T94" fmla="*/ 23 w 51"/>
                <a:gd name="T95" fmla="*/ 18 h 60"/>
                <a:gd name="T96" fmla="*/ 43 w 51"/>
                <a:gd name="T97" fmla="*/ 30 h 60"/>
                <a:gd name="T98" fmla="*/ 35 w 51"/>
                <a:gd name="T99" fmla="*/ 27 h 60"/>
                <a:gd name="T100" fmla="*/ 30 w 51"/>
                <a:gd name="T101" fmla="*/ 30 h 60"/>
                <a:gd name="T102" fmla="*/ 30 w 51"/>
                <a:gd name="T103" fmla="*/ 34 h 60"/>
                <a:gd name="T104" fmla="*/ 29 w 51"/>
                <a:gd name="T105" fmla="*/ 39 h 60"/>
                <a:gd name="T106" fmla="*/ 35 w 51"/>
                <a:gd name="T107" fmla="*/ 43 h 60"/>
                <a:gd name="T108" fmla="*/ 43 w 51"/>
                <a:gd name="T109" fmla="*/ 37 h 60"/>
                <a:gd name="T110" fmla="*/ 44 w 51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60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5"/>
                    <a:pt x="30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0" y="10"/>
                    <a:pt x="44" y="11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8" y="14"/>
                    <a:pt x="47" y="14"/>
                    <a:pt x="47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4" y="15"/>
                    <a:pt x="43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34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0" y="18"/>
                    <a:pt x="30" y="19"/>
                    <a:pt x="30" y="20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5"/>
                  </a:cubicBezTo>
                  <a:cubicBezTo>
                    <a:pt x="41" y="25"/>
                    <a:pt x="43" y="26"/>
                    <a:pt x="45" y="27"/>
                  </a:cubicBezTo>
                  <a:cubicBezTo>
                    <a:pt x="47" y="27"/>
                    <a:pt x="49" y="28"/>
                    <a:pt x="50" y="30"/>
                  </a:cubicBezTo>
                  <a:cubicBezTo>
                    <a:pt x="51" y="31"/>
                    <a:pt x="51" y="32"/>
                    <a:pt x="51" y="34"/>
                  </a:cubicBezTo>
                  <a:cubicBezTo>
                    <a:pt x="51" y="35"/>
                    <a:pt x="51" y="37"/>
                    <a:pt x="50" y="38"/>
                  </a:cubicBezTo>
                  <a:cubicBezTo>
                    <a:pt x="48" y="40"/>
                    <a:pt x="47" y="41"/>
                    <a:pt x="45" y="42"/>
                  </a:cubicBezTo>
                  <a:cubicBezTo>
                    <a:pt x="43" y="44"/>
                    <a:pt x="41" y="45"/>
                    <a:pt x="38" y="46"/>
                  </a:cubicBezTo>
                  <a:cubicBezTo>
                    <a:pt x="35" y="47"/>
                    <a:pt x="33" y="47"/>
                    <a:pt x="29" y="48"/>
                  </a:cubicBezTo>
                  <a:cubicBezTo>
                    <a:pt x="29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0" y="53"/>
                    <a:pt x="30" y="53"/>
                  </a:cubicBezTo>
                  <a:cubicBezTo>
                    <a:pt x="31" y="54"/>
                    <a:pt x="31" y="56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1" y="59"/>
                    <a:pt x="31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8" y="60"/>
                    <a:pt x="28" y="60"/>
                    <a:pt x="27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7"/>
                    <a:pt x="25" y="56"/>
                    <a:pt x="25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9" y="48"/>
                    <a:pt x="16" y="48"/>
                    <a:pt x="15" y="48"/>
                  </a:cubicBezTo>
                  <a:cubicBezTo>
                    <a:pt x="13" y="47"/>
                    <a:pt x="11" y="47"/>
                    <a:pt x="10" y="46"/>
                  </a:cubicBezTo>
                  <a:cubicBezTo>
                    <a:pt x="8" y="46"/>
                    <a:pt x="7" y="45"/>
                    <a:pt x="6" y="44"/>
                  </a:cubicBezTo>
                  <a:cubicBezTo>
                    <a:pt x="5" y="43"/>
                    <a:pt x="4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1"/>
                    <a:pt x="2" y="41"/>
                  </a:cubicBezTo>
                  <a:cubicBezTo>
                    <a:pt x="2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5" y="38"/>
                    <a:pt x="5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7" y="40"/>
                    <a:pt x="7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1" y="43"/>
                    <a:pt x="13" y="43"/>
                    <a:pt x="14" y="44"/>
                  </a:cubicBezTo>
                  <a:cubicBezTo>
                    <a:pt x="15" y="44"/>
                    <a:pt x="16" y="45"/>
                    <a:pt x="18" y="45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2" y="40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2"/>
                    <a:pt x="22" y="29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0" y="26"/>
                    <a:pt x="19" y="26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5"/>
                    <a:pt x="11" y="25"/>
                    <a:pt x="10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5" y="17"/>
                    <a:pt x="17" y="16"/>
                  </a:cubicBezTo>
                  <a:cubicBezTo>
                    <a:pt x="18" y="15"/>
                    <a:pt x="20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1"/>
                    <a:pt x="29" y="1"/>
                    <a:pt x="30" y="1"/>
                  </a:cubicBezTo>
                  <a:close/>
                  <a:moveTo>
                    <a:pt x="23" y="18"/>
                  </a:moveTo>
                  <a:cubicBezTo>
                    <a:pt x="21" y="18"/>
                    <a:pt x="20" y="19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3" y="18"/>
                  </a:lnTo>
                  <a:close/>
                  <a:moveTo>
                    <a:pt x="44" y="33"/>
                  </a:moveTo>
                  <a:cubicBezTo>
                    <a:pt x="44" y="32"/>
                    <a:pt x="44" y="31"/>
                    <a:pt x="43" y="30"/>
                  </a:cubicBezTo>
                  <a:cubicBezTo>
                    <a:pt x="42" y="30"/>
                    <a:pt x="41" y="29"/>
                    <a:pt x="40" y="28"/>
                  </a:cubicBezTo>
                  <a:cubicBezTo>
                    <a:pt x="38" y="28"/>
                    <a:pt x="37" y="27"/>
                    <a:pt x="35" y="27"/>
                  </a:cubicBezTo>
                  <a:cubicBezTo>
                    <a:pt x="33" y="27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29" y="35"/>
                    <a:pt x="29" y="35"/>
                    <a:pt x="29" y="36"/>
                  </a:cubicBezTo>
                  <a:cubicBezTo>
                    <a:pt x="29" y="37"/>
                    <a:pt x="29" y="38"/>
                    <a:pt x="29" y="39"/>
                  </a:cubicBezTo>
                  <a:cubicBezTo>
                    <a:pt x="29" y="41"/>
                    <a:pt x="29" y="42"/>
                    <a:pt x="29" y="45"/>
                  </a:cubicBezTo>
                  <a:cubicBezTo>
                    <a:pt x="31" y="44"/>
                    <a:pt x="34" y="43"/>
                    <a:pt x="35" y="43"/>
                  </a:cubicBezTo>
                  <a:cubicBezTo>
                    <a:pt x="37" y="42"/>
                    <a:pt x="39" y="41"/>
                    <a:pt x="40" y="40"/>
                  </a:cubicBezTo>
                  <a:cubicBezTo>
                    <a:pt x="41" y="39"/>
                    <a:pt x="42" y="38"/>
                    <a:pt x="43" y="37"/>
                  </a:cubicBezTo>
                  <a:cubicBezTo>
                    <a:pt x="44" y="36"/>
                    <a:pt x="44" y="35"/>
                    <a:pt x="44" y="34"/>
                  </a:cubicBezTo>
                  <a:lnTo>
                    <a:pt x="44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>
              <a:off x="3111500" y="3629025"/>
              <a:ext cx="177800" cy="114300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6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>
              <a:off x="3070225" y="3613150"/>
              <a:ext cx="292100" cy="128587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59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>
              <a:off x="3175000" y="3640138"/>
              <a:ext cx="47625" cy="55562"/>
            </a:xfrm>
            <a:custGeom>
              <a:avLst/>
              <a:gdLst>
                <a:gd name="T0" fmla="*/ 31 w 52"/>
                <a:gd name="T1" fmla="*/ 4 h 60"/>
                <a:gd name="T2" fmla="*/ 32 w 52"/>
                <a:gd name="T3" fmla="*/ 8 h 60"/>
                <a:gd name="T4" fmla="*/ 35 w 52"/>
                <a:gd name="T5" fmla="*/ 11 h 60"/>
                <a:gd name="T6" fmla="*/ 47 w 52"/>
                <a:gd name="T7" fmla="*/ 13 h 60"/>
                <a:gd name="T8" fmla="*/ 48 w 52"/>
                <a:gd name="T9" fmla="*/ 14 h 60"/>
                <a:gd name="T10" fmla="*/ 45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20 h 60"/>
                <a:gd name="T18" fmla="*/ 31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6 w 52"/>
                <a:gd name="T25" fmla="*/ 42 h 60"/>
                <a:gd name="T26" fmla="*/ 30 w 52"/>
                <a:gd name="T27" fmla="*/ 48 h 60"/>
                <a:gd name="T28" fmla="*/ 31 w 52"/>
                <a:gd name="T29" fmla="*/ 51 h 60"/>
                <a:gd name="T30" fmla="*/ 32 w 52"/>
                <a:gd name="T31" fmla="*/ 57 h 60"/>
                <a:gd name="T32" fmla="*/ 32 w 52"/>
                <a:gd name="T33" fmla="*/ 59 h 60"/>
                <a:gd name="T34" fmla="*/ 29 w 52"/>
                <a:gd name="T35" fmla="*/ 60 h 60"/>
                <a:gd name="T36" fmla="*/ 27 w 52"/>
                <a:gd name="T37" fmla="*/ 59 h 60"/>
                <a:gd name="T38" fmla="*/ 25 w 52"/>
                <a:gd name="T39" fmla="*/ 52 h 60"/>
                <a:gd name="T40" fmla="*/ 24 w 52"/>
                <a:gd name="T41" fmla="*/ 48 h 60"/>
                <a:gd name="T42" fmla="*/ 22 w 52"/>
                <a:gd name="T43" fmla="*/ 48 h 60"/>
                <a:gd name="T44" fmla="*/ 11 w 52"/>
                <a:gd name="T45" fmla="*/ 46 h 60"/>
                <a:gd name="T46" fmla="*/ 4 w 52"/>
                <a:gd name="T47" fmla="*/ 42 h 60"/>
                <a:gd name="T48" fmla="*/ 3 w 52"/>
                <a:gd name="T49" fmla="*/ 41 h 60"/>
                <a:gd name="T50" fmla="*/ 2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4 w 52"/>
                <a:gd name="T61" fmla="*/ 44 h 60"/>
                <a:gd name="T62" fmla="*/ 24 w 52"/>
                <a:gd name="T63" fmla="*/ 45 h 60"/>
                <a:gd name="T64" fmla="*/ 23 w 52"/>
                <a:gd name="T65" fmla="*/ 40 h 60"/>
                <a:gd name="T66" fmla="*/ 23 w 52"/>
                <a:gd name="T67" fmla="*/ 26 h 60"/>
                <a:gd name="T68" fmla="*/ 19 w 52"/>
                <a:gd name="T69" fmla="*/ 26 h 60"/>
                <a:gd name="T70" fmla="*/ 11 w 52"/>
                <a:gd name="T71" fmla="*/ 24 h 60"/>
                <a:gd name="T72" fmla="*/ 10 w 52"/>
                <a:gd name="T73" fmla="*/ 21 h 60"/>
                <a:gd name="T74" fmla="*/ 18 w 52"/>
                <a:gd name="T75" fmla="*/ 16 h 60"/>
                <a:gd name="T76" fmla="*/ 22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0 w 52"/>
                <a:gd name="T87" fmla="*/ 1 h 60"/>
                <a:gd name="T88" fmla="*/ 20 w 52"/>
                <a:gd name="T89" fmla="*/ 20 h 60"/>
                <a:gd name="T90" fmla="*/ 20 w 52"/>
                <a:gd name="T91" fmla="*/ 22 h 60"/>
                <a:gd name="T92" fmla="*/ 24 w 52"/>
                <a:gd name="T93" fmla="*/ 20 h 60"/>
                <a:gd name="T94" fmla="*/ 23 w 52"/>
                <a:gd name="T95" fmla="*/ 18 h 60"/>
                <a:gd name="T96" fmla="*/ 44 w 52"/>
                <a:gd name="T97" fmla="*/ 30 h 60"/>
                <a:gd name="T98" fmla="*/ 36 w 52"/>
                <a:gd name="T99" fmla="*/ 27 h 60"/>
                <a:gd name="T100" fmla="*/ 30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  <a:gd name="T110" fmla="*/ 45 w 5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60">
                  <a:moveTo>
                    <a:pt x="30" y="1"/>
                  </a:moveTo>
                  <a:cubicBezTo>
                    <a:pt x="31" y="2"/>
                    <a:pt x="31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2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7" y="15"/>
                    <a:pt x="46" y="15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4" y="24"/>
                    <a:pt x="37" y="24"/>
                    <a:pt x="39" y="25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8" y="41"/>
                    <a:pt x="46" y="42"/>
                  </a:cubicBezTo>
                  <a:cubicBezTo>
                    <a:pt x="44" y="44"/>
                    <a:pt x="41" y="45"/>
                    <a:pt x="39" y="46"/>
                  </a:cubicBezTo>
                  <a:cubicBezTo>
                    <a:pt x="36" y="47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2" y="56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60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6" y="54"/>
                    <a:pt x="25" y="53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50"/>
                    <a:pt x="24" y="49"/>
                    <a:pt x="24" y="48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2" y="48"/>
                    <a:pt x="22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2" y="47"/>
                    <a:pt x="11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3" y="41"/>
                    <a:pt x="3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5" y="38"/>
                    <a:pt x="6" y="38"/>
                    <a:pt x="6" y="39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6" y="44"/>
                    <a:pt x="17" y="45"/>
                    <a:pt x="18" y="45"/>
                  </a:cubicBezTo>
                  <a:cubicBezTo>
                    <a:pt x="20" y="45"/>
                    <a:pt x="22" y="45"/>
                    <a:pt x="24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5" y="17"/>
                    <a:pt x="16" y="17"/>
                    <a:pt x="18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1" y="19"/>
                    <a:pt x="20" y="20"/>
                  </a:cubicBezTo>
                  <a:cubicBezTo>
                    <a:pt x="18" y="21"/>
                    <a:pt x="18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5" y="31"/>
                    <a:pt x="44" y="30"/>
                  </a:cubicBezTo>
                  <a:cubicBezTo>
                    <a:pt x="43" y="30"/>
                    <a:pt x="42" y="29"/>
                    <a:pt x="40" y="28"/>
                  </a:cubicBezTo>
                  <a:cubicBezTo>
                    <a:pt x="39" y="28"/>
                    <a:pt x="37" y="27"/>
                    <a:pt x="36" y="27"/>
                  </a:cubicBezTo>
                  <a:cubicBezTo>
                    <a:pt x="34" y="27"/>
                    <a:pt x="32" y="26"/>
                    <a:pt x="31" y="26"/>
                  </a:cubicBezTo>
                  <a:cubicBezTo>
                    <a:pt x="31" y="28"/>
                    <a:pt x="31" y="29"/>
                    <a:pt x="30" y="30"/>
                  </a:cubicBezTo>
                  <a:cubicBezTo>
                    <a:pt x="30" y="31"/>
                    <a:pt x="30" y="32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4"/>
                    <a:pt x="36" y="43"/>
                  </a:cubicBezTo>
                  <a:cubicBezTo>
                    <a:pt x="38" y="42"/>
                    <a:pt x="39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6"/>
                    <a:pt x="45" y="35"/>
                    <a:pt x="45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>
              <a:off x="3127375" y="3606800"/>
              <a:ext cx="177800" cy="114300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4" y="29"/>
                    <a:pt x="171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6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>
              <a:off x="3086100" y="3590925"/>
              <a:ext cx="290513" cy="128587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4"/>
            <p:cNvSpPr>
              <a:spLocks noEditPoints="1"/>
            </p:cNvSpPr>
            <p:nvPr/>
          </p:nvSpPr>
          <p:spPr bwMode="auto">
            <a:xfrm>
              <a:off x="3190875" y="3617913"/>
              <a:ext cx="47625" cy="55562"/>
            </a:xfrm>
            <a:custGeom>
              <a:avLst/>
              <a:gdLst>
                <a:gd name="T0" fmla="*/ 31 w 52"/>
                <a:gd name="T1" fmla="*/ 4 h 60"/>
                <a:gd name="T2" fmla="*/ 32 w 52"/>
                <a:gd name="T3" fmla="*/ 8 h 60"/>
                <a:gd name="T4" fmla="*/ 35 w 52"/>
                <a:gd name="T5" fmla="*/ 11 h 60"/>
                <a:gd name="T6" fmla="*/ 47 w 52"/>
                <a:gd name="T7" fmla="*/ 13 h 60"/>
                <a:gd name="T8" fmla="*/ 48 w 52"/>
                <a:gd name="T9" fmla="*/ 14 h 60"/>
                <a:gd name="T10" fmla="*/ 46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20 h 60"/>
                <a:gd name="T18" fmla="*/ 31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6 w 52"/>
                <a:gd name="T25" fmla="*/ 42 h 60"/>
                <a:gd name="T26" fmla="*/ 30 w 52"/>
                <a:gd name="T27" fmla="*/ 48 h 60"/>
                <a:gd name="T28" fmla="*/ 31 w 52"/>
                <a:gd name="T29" fmla="*/ 51 h 60"/>
                <a:gd name="T30" fmla="*/ 32 w 52"/>
                <a:gd name="T31" fmla="*/ 57 h 60"/>
                <a:gd name="T32" fmla="*/ 33 w 52"/>
                <a:gd name="T33" fmla="*/ 59 h 60"/>
                <a:gd name="T34" fmla="*/ 30 w 52"/>
                <a:gd name="T35" fmla="*/ 60 h 60"/>
                <a:gd name="T36" fmla="*/ 27 w 52"/>
                <a:gd name="T37" fmla="*/ 59 h 60"/>
                <a:gd name="T38" fmla="*/ 25 w 52"/>
                <a:gd name="T39" fmla="*/ 52 h 60"/>
                <a:gd name="T40" fmla="*/ 24 w 52"/>
                <a:gd name="T41" fmla="*/ 48 h 60"/>
                <a:gd name="T42" fmla="*/ 22 w 52"/>
                <a:gd name="T43" fmla="*/ 48 h 60"/>
                <a:gd name="T44" fmla="*/ 11 w 52"/>
                <a:gd name="T45" fmla="*/ 46 h 60"/>
                <a:gd name="T46" fmla="*/ 4 w 52"/>
                <a:gd name="T47" fmla="*/ 42 h 60"/>
                <a:gd name="T48" fmla="*/ 3 w 52"/>
                <a:gd name="T49" fmla="*/ 41 h 60"/>
                <a:gd name="T50" fmla="*/ 2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5 w 52"/>
                <a:gd name="T61" fmla="*/ 44 h 60"/>
                <a:gd name="T62" fmla="*/ 24 w 52"/>
                <a:gd name="T63" fmla="*/ 45 h 60"/>
                <a:gd name="T64" fmla="*/ 23 w 52"/>
                <a:gd name="T65" fmla="*/ 40 h 60"/>
                <a:gd name="T66" fmla="*/ 23 w 52"/>
                <a:gd name="T67" fmla="*/ 26 h 60"/>
                <a:gd name="T68" fmla="*/ 20 w 52"/>
                <a:gd name="T69" fmla="*/ 26 h 60"/>
                <a:gd name="T70" fmla="*/ 11 w 52"/>
                <a:gd name="T71" fmla="*/ 24 h 60"/>
                <a:gd name="T72" fmla="*/ 11 w 52"/>
                <a:gd name="T73" fmla="*/ 21 h 60"/>
                <a:gd name="T74" fmla="*/ 18 w 52"/>
                <a:gd name="T75" fmla="*/ 16 h 60"/>
                <a:gd name="T76" fmla="*/ 22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1 w 52"/>
                <a:gd name="T87" fmla="*/ 1 h 60"/>
                <a:gd name="T88" fmla="*/ 20 w 52"/>
                <a:gd name="T89" fmla="*/ 20 h 60"/>
                <a:gd name="T90" fmla="*/ 20 w 52"/>
                <a:gd name="T91" fmla="*/ 22 h 60"/>
                <a:gd name="T92" fmla="*/ 24 w 52"/>
                <a:gd name="T93" fmla="*/ 20 h 60"/>
                <a:gd name="T94" fmla="*/ 23 w 52"/>
                <a:gd name="T95" fmla="*/ 18 h 60"/>
                <a:gd name="T96" fmla="*/ 44 w 52"/>
                <a:gd name="T97" fmla="*/ 30 h 60"/>
                <a:gd name="T98" fmla="*/ 36 w 52"/>
                <a:gd name="T99" fmla="*/ 27 h 60"/>
                <a:gd name="T100" fmla="*/ 31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  <a:gd name="T110" fmla="*/ 45 w 5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60">
                  <a:moveTo>
                    <a:pt x="31" y="1"/>
                  </a:moveTo>
                  <a:cubicBezTo>
                    <a:pt x="31" y="2"/>
                    <a:pt x="31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8" y="15"/>
                  </a:cubicBezTo>
                  <a:cubicBezTo>
                    <a:pt x="47" y="15"/>
                    <a:pt x="46" y="15"/>
                    <a:pt x="46" y="15"/>
                  </a:cubicBezTo>
                  <a:cubicBezTo>
                    <a:pt x="45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4" y="24"/>
                    <a:pt x="37" y="24"/>
                    <a:pt x="39" y="25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8" y="41"/>
                    <a:pt x="46" y="42"/>
                  </a:cubicBezTo>
                  <a:cubicBezTo>
                    <a:pt x="44" y="44"/>
                    <a:pt x="42" y="45"/>
                    <a:pt x="39" y="46"/>
                  </a:cubicBezTo>
                  <a:cubicBezTo>
                    <a:pt x="36" y="47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1" y="50"/>
                    <a:pt x="31" y="51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2" y="56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0" y="60"/>
                    <a:pt x="30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6" y="56"/>
                    <a:pt x="26" y="55"/>
                  </a:cubicBezTo>
                  <a:cubicBezTo>
                    <a:pt x="26" y="54"/>
                    <a:pt x="26" y="53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50"/>
                    <a:pt x="25" y="49"/>
                    <a:pt x="24" y="48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2" y="48"/>
                    <a:pt x="22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4" y="47"/>
                    <a:pt x="12" y="47"/>
                    <a:pt x="11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3" y="41"/>
                    <a:pt x="3" y="41"/>
                  </a:cubicBezTo>
                  <a:cubicBezTo>
                    <a:pt x="3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8"/>
                    <a:pt x="6" y="38"/>
                    <a:pt x="6" y="39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5" y="44"/>
                  </a:cubicBezTo>
                  <a:cubicBezTo>
                    <a:pt x="16" y="44"/>
                    <a:pt x="17" y="45"/>
                    <a:pt x="19" y="45"/>
                  </a:cubicBezTo>
                  <a:cubicBezTo>
                    <a:pt x="20" y="45"/>
                    <a:pt x="22" y="45"/>
                    <a:pt x="24" y="45"/>
                  </a:cubicBezTo>
                  <a:cubicBezTo>
                    <a:pt x="24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8" y="25"/>
                    <a:pt x="17" y="25"/>
                    <a:pt x="15" y="25"/>
                  </a:cubicBezTo>
                  <a:cubicBezTo>
                    <a:pt x="14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10" y="22"/>
                    <a:pt x="11" y="21"/>
                  </a:cubicBezTo>
                  <a:cubicBezTo>
                    <a:pt x="11" y="20"/>
                    <a:pt x="12" y="19"/>
                    <a:pt x="14" y="18"/>
                  </a:cubicBezTo>
                  <a:cubicBezTo>
                    <a:pt x="15" y="17"/>
                    <a:pt x="16" y="17"/>
                    <a:pt x="18" y="16"/>
                  </a:cubicBezTo>
                  <a:cubicBezTo>
                    <a:pt x="19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1"/>
                    <a:pt x="30" y="1"/>
                    <a:pt x="31" y="1"/>
                  </a:cubicBezTo>
                  <a:close/>
                  <a:moveTo>
                    <a:pt x="23" y="18"/>
                  </a:move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5" y="31"/>
                    <a:pt x="44" y="30"/>
                  </a:cubicBezTo>
                  <a:cubicBezTo>
                    <a:pt x="43" y="30"/>
                    <a:pt x="42" y="29"/>
                    <a:pt x="40" y="28"/>
                  </a:cubicBezTo>
                  <a:cubicBezTo>
                    <a:pt x="39" y="28"/>
                    <a:pt x="38" y="27"/>
                    <a:pt x="36" y="27"/>
                  </a:cubicBezTo>
                  <a:cubicBezTo>
                    <a:pt x="34" y="27"/>
                    <a:pt x="32" y="26"/>
                    <a:pt x="31" y="26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1"/>
                    <a:pt x="31" y="32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4"/>
                    <a:pt x="36" y="43"/>
                  </a:cubicBezTo>
                  <a:cubicBezTo>
                    <a:pt x="38" y="42"/>
                    <a:pt x="40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6"/>
                    <a:pt x="45" y="35"/>
                    <a:pt x="45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3106738" y="3586163"/>
              <a:ext cx="177800" cy="112712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6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>
              <a:off x="3065463" y="3568700"/>
              <a:ext cx="290513" cy="128587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59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87"/>
            <p:cNvSpPr>
              <a:spLocks noEditPoints="1"/>
            </p:cNvSpPr>
            <p:nvPr/>
          </p:nvSpPr>
          <p:spPr bwMode="auto">
            <a:xfrm>
              <a:off x="3168650" y="3597275"/>
              <a:ext cx="47625" cy="53975"/>
            </a:xfrm>
            <a:custGeom>
              <a:avLst/>
              <a:gdLst>
                <a:gd name="T0" fmla="*/ 31 w 52"/>
                <a:gd name="T1" fmla="*/ 4 h 60"/>
                <a:gd name="T2" fmla="*/ 32 w 52"/>
                <a:gd name="T3" fmla="*/ 8 h 60"/>
                <a:gd name="T4" fmla="*/ 35 w 52"/>
                <a:gd name="T5" fmla="*/ 10 h 60"/>
                <a:gd name="T6" fmla="*/ 47 w 52"/>
                <a:gd name="T7" fmla="*/ 13 h 60"/>
                <a:gd name="T8" fmla="*/ 48 w 52"/>
                <a:gd name="T9" fmla="*/ 14 h 60"/>
                <a:gd name="T10" fmla="*/ 45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19 h 60"/>
                <a:gd name="T18" fmla="*/ 31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6 w 52"/>
                <a:gd name="T25" fmla="*/ 42 h 60"/>
                <a:gd name="T26" fmla="*/ 30 w 52"/>
                <a:gd name="T27" fmla="*/ 48 h 60"/>
                <a:gd name="T28" fmla="*/ 31 w 52"/>
                <a:gd name="T29" fmla="*/ 51 h 60"/>
                <a:gd name="T30" fmla="*/ 32 w 52"/>
                <a:gd name="T31" fmla="*/ 57 h 60"/>
                <a:gd name="T32" fmla="*/ 33 w 52"/>
                <a:gd name="T33" fmla="*/ 59 h 60"/>
                <a:gd name="T34" fmla="*/ 29 w 52"/>
                <a:gd name="T35" fmla="*/ 60 h 60"/>
                <a:gd name="T36" fmla="*/ 27 w 52"/>
                <a:gd name="T37" fmla="*/ 58 h 60"/>
                <a:gd name="T38" fmla="*/ 25 w 52"/>
                <a:gd name="T39" fmla="*/ 52 h 60"/>
                <a:gd name="T40" fmla="*/ 24 w 52"/>
                <a:gd name="T41" fmla="*/ 48 h 60"/>
                <a:gd name="T42" fmla="*/ 22 w 52"/>
                <a:gd name="T43" fmla="*/ 48 h 60"/>
                <a:gd name="T44" fmla="*/ 11 w 52"/>
                <a:gd name="T45" fmla="*/ 46 h 60"/>
                <a:gd name="T46" fmla="*/ 4 w 52"/>
                <a:gd name="T47" fmla="*/ 42 h 60"/>
                <a:gd name="T48" fmla="*/ 3 w 52"/>
                <a:gd name="T49" fmla="*/ 41 h 60"/>
                <a:gd name="T50" fmla="*/ 2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5 w 52"/>
                <a:gd name="T61" fmla="*/ 44 h 60"/>
                <a:gd name="T62" fmla="*/ 24 w 52"/>
                <a:gd name="T63" fmla="*/ 45 h 60"/>
                <a:gd name="T64" fmla="*/ 23 w 52"/>
                <a:gd name="T65" fmla="*/ 39 h 60"/>
                <a:gd name="T66" fmla="*/ 23 w 52"/>
                <a:gd name="T67" fmla="*/ 26 h 60"/>
                <a:gd name="T68" fmla="*/ 20 w 52"/>
                <a:gd name="T69" fmla="*/ 26 h 60"/>
                <a:gd name="T70" fmla="*/ 11 w 52"/>
                <a:gd name="T71" fmla="*/ 24 h 60"/>
                <a:gd name="T72" fmla="*/ 11 w 52"/>
                <a:gd name="T73" fmla="*/ 21 h 60"/>
                <a:gd name="T74" fmla="*/ 18 w 52"/>
                <a:gd name="T75" fmla="*/ 16 h 60"/>
                <a:gd name="T76" fmla="*/ 22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0 w 52"/>
                <a:gd name="T87" fmla="*/ 1 h 60"/>
                <a:gd name="T88" fmla="*/ 20 w 52"/>
                <a:gd name="T89" fmla="*/ 20 h 60"/>
                <a:gd name="T90" fmla="*/ 20 w 52"/>
                <a:gd name="T91" fmla="*/ 22 h 60"/>
                <a:gd name="T92" fmla="*/ 24 w 52"/>
                <a:gd name="T93" fmla="*/ 20 h 60"/>
                <a:gd name="T94" fmla="*/ 23 w 52"/>
                <a:gd name="T95" fmla="*/ 18 h 60"/>
                <a:gd name="T96" fmla="*/ 44 w 52"/>
                <a:gd name="T97" fmla="*/ 30 h 60"/>
                <a:gd name="T98" fmla="*/ 36 w 52"/>
                <a:gd name="T99" fmla="*/ 27 h 60"/>
                <a:gd name="T100" fmla="*/ 31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" h="60">
                  <a:moveTo>
                    <a:pt x="30" y="1"/>
                  </a:moveTo>
                  <a:cubicBezTo>
                    <a:pt x="31" y="2"/>
                    <a:pt x="31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2" y="8"/>
                    <a:pt x="32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3" y="11"/>
                    <a:pt x="34" y="11"/>
                    <a:pt x="35" y="10"/>
                  </a:cubicBezTo>
                  <a:cubicBezTo>
                    <a:pt x="36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7" y="15"/>
                    <a:pt x="46" y="15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4" y="24"/>
                    <a:pt x="37" y="24"/>
                    <a:pt x="39" y="24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8" y="41"/>
                    <a:pt x="46" y="42"/>
                  </a:cubicBezTo>
                  <a:cubicBezTo>
                    <a:pt x="44" y="44"/>
                    <a:pt x="42" y="45"/>
                    <a:pt x="39" y="46"/>
                  </a:cubicBezTo>
                  <a:cubicBezTo>
                    <a:pt x="36" y="46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1" y="51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2" y="55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59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6" y="54"/>
                    <a:pt x="25" y="53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50"/>
                    <a:pt x="25" y="49"/>
                    <a:pt x="24" y="48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2" y="48"/>
                    <a:pt x="22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4" y="47"/>
                    <a:pt x="12" y="47"/>
                    <a:pt x="11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3" y="41"/>
                    <a:pt x="3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1" y="38"/>
                    <a:pt x="1" y="38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8"/>
                    <a:pt x="6" y="38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5" y="44"/>
                  </a:cubicBezTo>
                  <a:cubicBezTo>
                    <a:pt x="16" y="44"/>
                    <a:pt x="17" y="45"/>
                    <a:pt x="18" y="45"/>
                  </a:cubicBezTo>
                  <a:cubicBezTo>
                    <a:pt x="20" y="45"/>
                    <a:pt x="22" y="45"/>
                    <a:pt x="24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10" y="21"/>
                    <a:pt x="11" y="21"/>
                  </a:cubicBezTo>
                  <a:cubicBezTo>
                    <a:pt x="11" y="20"/>
                    <a:pt x="12" y="19"/>
                    <a:pt x="14" y="18"/>
                  </a:cubicBezTo>
                  <a:cubicBezTo>
                    <a:pt x="15" y="17"/>
                    <a:pt x="16" y="17"/>
                    <a:pt x="18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1" y="19"/>
                    <a:pt x="20" y="20"/>
                  </a:cubicBezTo>
                  <a:cubicBezTo>
                    <a:pt x="19" y="20"/>
                    <a:pt x="18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5" y="31"/>
                    <a:pt x="44" y="30"/>
                  </a:cubicBezTo>
                  <a:cubicBezTo>
                    <a:pt x="43" y="30"/>
                    <a:pt x="42" y="29"/>
                    <a:pt x="40" y="28"/>
                  </a:cubicBezTo>
                  <a:cubicBezTo>
                    <a:pt x="39" y="28"/>
                    <a:pt x="38" y="27"/>
                    <a:pt x="36" y="27"/>
                  </a:cubicBezTo>
                  <a:cubicBezTo>
                    <a:pt x="34" y="27"/>
                    <a:pt x="32" y="26"/>
                    <a:pt x="31" y="26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3"/>
                    <a:pt x="36" y="43"/>
                  </a:cubicBezTo>
                  <a:cubicBezTo>
                    <a:pt x="38" y="42"/>
                    <a:pt x="40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6"/>
                    <a:pt x="45" y="35"/>
                    <a:pt x="45" y="33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3100388" y="3576638"/>
              <a:ext cx="179388" cy="85725"/>
            </a:xfrm>
            <a:custGeom>
              <a:avLst/>
              <a:gdLst>
                <a:gd name="T0" fmla="*/ 151 w 196"/>
                <a:gd name="T1" fmla="*/ 16 h 93"/>
                <a:gd name="T2" fmla="*/ 15 w 196"/>
                <a:gd name="T3" fmla="*/ 59 h 93"/>
                <a:gd name="T4" fmla="*/ 88 w 196"/>
                <a:gd name="T5" fmla="*/ 90 h 93"/>
                <a:gd name="T6" fmla="*/ 165 w 196"/>
                <a:gd name="T7" fmla="*/ 78 h 93"/>
                <a:gd name="T8" fmla="*/ 193 w 196"/>
                <a:gd name="T9" fmla="*/ 47 h 93"/>
                <a:gd name="T10" fmla="*/ 151 w 196"/>
                <a:gd name="T11" fmla="*/ 16 h 93"/>
                <a:gd name="T12" fmla="*/ 149 w 196"/>
                <a:gd name="T13" fmla="*/ 17 h 93"/>
                <a:gd name="T14" fmla="*/ 185 w 196"/>
                <a:gd name="T15" fmla="*/ 58 h 93"/>
                <a:gd name="T16" fmla="*/ 120 w 196"/>
                <a:gd name="T17" fmla="*/ 87 h 93"/>
                <a:gd name="T18" fmla="*/ 27 w 196"/>
                <a:gd name="T19" fmla="*/ 67 h 93"/>
                <a:gd name="T20" fmla="*/ 60 w 196"/>
                <a:gd name="T21" fmla="*/ 20 h 93"/>
                <a:gd name="T22" fmla="*/ 149 w 196"/>
                <a:gd name="T23" fmla="*/ 17 h 93"/>
                <a:gd name="T24" fmla="*/ 151 w 196"/>
                <a:gd name="T2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3">
                  <a:moveTo>
                    <a:pt x="151" y="16"/>
                  </a:moveTo>
                  <a:cubicBezTo>
                    <a:pt x="94" y="0"/>
                    <a:pt x="0" y="25"/>
                    <a:pt x="15" y="59"/>
                  </a:cubicBezTo>
                  <a:cubicBezTo>
                    <a:pt x="22" y="74"/>
                    <a:pt x="56" y="88"/>
                    <a:pt x="88" y="90"/>
                  </a:cubicBezTo>
                  <a:cubicBezTo>
                    <a:pt x="116" y="93"/>
                    <a:pt x="145" y="87"/>
                    <a:pt x="165" y="78"/>
                  </a:cubicBezTo>
                  <a:cubicBezTo>
                    <a:pt x="183" y="70"/>
                    <a:pt x="194" y="58"/>
                    <a:pt x="193" y="47"/>
                  </a:cubicBezTo>
                  <a:cubicBezTo>
                    <a:pt x="193" y="33"/>
                    <a:pt x="174" y="22"/>
                    <a:pt x="151" y="16"/>
                  </a:cubicBezTo>
                  <a:cubicBezTo>
                    <a:pt x="149" y="15"/>
                    <a:pt x="146" y="17"/>
                    <a:pt x="149" y="17"/>
                  </a:cubicBezTo>
                  <a:cubicBezTo>
                    <a:pt x="179" y="27"/>
                    <a:pt x="196" y="41"/>
                    <a:pt x="185" y="58"/>
                  </a:cubicBezTo>
                  <a:cubicBezTo>
                    <a:pt x="176" y="73"/>
                    <a:pt x="150" y="84"/>
                    <a:pt x="120" y="87"/>
                  </a:cubicBezTo>
                  <a:cubicBezTo>
                    <a:pt x="83" y="92"/>
                    <a:pt x="46" y="82"/>
                    <a:pt x="27" y="67"/>
                  </a:cubicBezTo>
                  <a:cubicBezTo>
                    <a:pt x="4" y="49"/>
                    <a:pt x="28" y="30"/>
                    <a:pt x="60" y="20"/>
                  </a:cubicBezTo>
                  <a:cubicBezTo>
                    <a:pt x="86" y="12"/>
                    <a:pt x="121" y="10"/>
                    <a:pt x="149" y="17"/>
                  </a:cubicBezTo>
                  <a:cubicBezTo>
                    <a:pt x="151" y="18"/>
                    <a:pt x="154" y="16"/>
                    <a:pt x="151" y="16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>
              <a:off x="2681288" y="3584575"/>
              <a:ext cx="190500" cy="133350"/>
            </a:xfrm>
            <a:custGeom>
              <a:avLst/>
              <a:gdLst>
                <a:gd name="T0" fmla="*/ 107 w 207"/>
                <a:gd name="T1" fmla="*/ 0 h 145"/>
                <a:gd name="T2" fmla="*/ 2 w 207"/>
                <a:gd name="T3" fmla="*/ 45 h 145"/>
                <a:gd name="T4" fmla="*/ 1 w 207"/>
                <a:gd name="T5" fmla="*/ 45 h 145"/>
                <a:gd name="T6" fmla="*/ 1 w 207"/>
                <a:gd name="T7" fmla="*/ 50 h 145"/>
                <a:gd name="T8" fmla="*/ 0 w 207"/>
                <a:gd name="T9" fmla="*/ 51 h 145"/>
                <a:gd name="T10" fmla="*/ 201 w 207"/>
                <a:gd name="T11" fmla="*/ 145 h 145"/>
                <a:gd name="T12" fmla="*/ 207 w 207"/>
                <a:gd name="T13" fmla="*/ 129 h 145"/>
                <a:gd name="T14" fmla="*/ 207 w 207"/>
                <a:gd name="T15" fmla="*/ 123 h 145"/>
                <a:gd name="T16" fmla="*/ 207 w 207"/>
                <a:gd name="T17" fmla="*/ 112 h 145"/>
                <a:gd name="T18" fmla="*/ 207 w 207"/>
                <a:gd name="T19" fmla="*/ 112 h 145"/>
                <a:gd name="T20" fmla="*/ 190 w 207"/>
                <a:gd name="T21" fmla="*/ 89 h 145"/>
                <a:gd name="T22" fmla="*/ 190 w 207"/>
                <a:gd name="T23" fmla="*/ 88 h 145"/>
                <a:gd name="T24" fmla="*/ 190 w 207"/>
                <a:gd name="T25" fmla="*/ 88 h 145"/>
                <a:gd name="T26" fmla="*/ 186 w 207"/>
                <a:gd name="T27" fmla="*/ 76 h 145"/>
                <a:gd name="T28" fmla="*/ 196 w 207"/>
                <a:gd name="T29" fmla="*/ 57 h 145"/>
                <a:gd name="T30" fmla="*/ 196 w 207"/>
                <a:gd name="T31" fmla="*/ 51 h 145"/>
                <a:gd name="T32" fmla="*/ 196 w 207"/>
                <a:gd name="T33" fmla="*/ 40 h 145"/>
                <a:gd name="T34" fmla="*/ 196 w 207"/>
                <a:gd name="T35" fmla="*/ 40 h 145"/>
                <a:gd name="T36" fmla="*/ 150 w 207"/>
                <a:gd name="T37" fmla="*/ 6 h 145"/>
                <a:gd name="T38" fmla="*/ 107 w 207"/>
                <a:gd name="T3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5">
                  <a:moveTo>
                    <a:pt x="107" y="0"/>
                  </a:moveTo>
                  <a:cubicBezTo>
                    <a:pt x="55" y="0"/>
                    <a:pt x="1" y="21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1"/>
                    <a:pt x="0" y="51"/>
                  </a:cubicBezTo>
                  <a:cubicBezTo>
                    <a:pt x="40" y="102"/>
                    <a:pt x="102" y="136"/>
                    <a:pt x="201" y="145"/>
                  </a:cubicBezTo>
                  <a:cubicBezTo>
                    <a:pt x="205" y="140"/>
                    <a:pt x="207" y="135"/>
                    <a:pt x="207" y="129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05"/>
                    <a:pt x="202" y="97"/>
                    <a:pt x="190" y="89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4"/>
                    <a:pt x="189" y="80"/>
                    <a:pt x="186" y="76"/>
                  </a:cubicBezTo>
                  <a:cubicBezTo>
                    <a:pt x="192" y="70"/>
                    <a:pt x="196" y="64"/>
                    <a:pt x="196" y="57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28"/>
                    <a:pt x="183" y="15"/>
                    <a:pt x="150" y="6"/>
                  </a:cubicBezTo>
                  <a:cubicBezTo>
                    <a:pt x="137" y="2"/>
                    <a:pt x="122" y="0"/>
                    <a:pt x="107" y="0"/>
                  </a:cubicBezTo>
                </a:path>
              </a:pathLst>
            </a:custGeom>
            <a:solidFill>
              <a:srgbClr val="AA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2509838" y="3675063"/>
              <a:ext cx="177800" cy="112712"/>
            </a:xfrm>
            <a:custGeom>
              <a:avLst/>
              <a:gdLst>
                <a:gd name="T0" fmla="*/ 189 w 194"/>
                <a:gd name="T1" fmla="*/ 37 h 124"/>
                <a:gd name="T2" fmla="*/ 148 w 194"/>
                <a:gd name="T3" fmla="*/ 15 h 124"/>
                <a:gd name="T4" fmla="*/ 3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5 h 124"/>
                <a:gd name="T14" fmla="*/ 194 w 194"/>
                <a:gd name="T15" fmla="*/ 49 h 124"/>
                <a:gd name="T16" fmla="*/ 194 w 194"/>
                <a:gd name="T17" fmla="*/ 39 h 124"/>
                <a:gd name="T18" fmla="*/ 189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89" y="37"/>
                  </a:moveTo>
                  <a:cubicBezTo>
                    <a:pt x="183" y="29"/>
                    <a:pt x="170" y="21"/>
                    <a:pt x="148" y="15"/>
                  </a:cubicBezTo>
                  <a:cubicBezTo>
                    <a:pt x="96" y="0"/>
                    <a:pt x="21" y="18"/>
                    <a:pt x="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5" y="75"/>
                    <a:pt x="18" y="82"/>
                  </a:cubicBezTo>
                  <a:cubicBezTo>
                    <a:pt x="89" y="124"/>
                    <a:pt x="194" y="91"/>
                    <a:pt x="194" y="55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>
              <a:off x="2466975" y="3657600"/>
              <a:ext cx="292100" cy="128587"/>
            </a:xfrm>
            <a:custGeom>
              <a:avLst/>
              <a:gdLst>
                <a:gd name="T0" fmla="*/ 194 w 318"/>
                <a:gd name="T1" fmla="*/ 22 h 140"/>
                <a:gd name="T2" fmla="*/ 64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4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2"/>
            <p:cNvSpPr>
              <a:spLocks noEditPoints="1"/>
            </p:cNvSpPr>
            <p:nvPr/>
          </p:nvSpPr>
          <p:spPr bwMode="auto">
            <a:xfrm>
              <a:off x="2573338" y="3686175"/>
              <a:ext cx="46038" cy="53975"/>
            </a:xfrm>
            <a:custGeom>
              <a:avLst/>
              <a:gdLst>
                <a:gd name="T0" fmla="*/ 30 w 51"/>
                <a:gd name="T1" fmla="*/ 4 h 60"/>
                <a:gd name="T2" fmla="*/ 31 w 51"/>
                <a:gd name="T3" fmla="*/ 8 h 60"/>
                <a:gd name="T4" fmla="*/ 34 w 51"/>
                <a:gd name="T5" fmla="*/ 10 h 60"/>
                <a:gd name="T6" fmla="*/ 47 w 51"/>
                <a:gd name="T7" fmla="*/ 12 h 60"/>
                <a:gd name="T8" fmla="*/ 48 w 51"/>
                <a:gd name="T9" fmla="*/ 14 h 60"/>
                <a:gd name="T10" fmla="*/ 45 w 51"/>
                <a:gd name="T11" fmla="*/ 15 h 60"/>
                <a:gd name="T12" fmla="*/ 42 w 51"/>
                <a:gd name="T13" fmla="*/ 14 h 60"/>
                <a:gd name="T14" fmla="*/ 31 w 51"/>
                <a:gd name="T15" fmla="*/ 14 h 60"/>
                <a:gd name="T16" fmla="*/ 31 w 51"/>
                <a:gd name="T17" fmla="*/ 19 h 60"/>
                <a:gd name="T18" fmla="*/ 30 w 51"/>
                <a:gd name="T19" fmla="*/ 23 h 60"/>
                <a:gd name="T20" fmla="*/ 46 w 51"/>
                <a:gd name="T21" fmla="*/ 26 h 60"/>
                <a:gd name="T22" fmla="*/ 51 w 51"/>
                <a:gd name="T23" fmla="*/ 34 h 60"/>
                <a:gd name="T24" fmla="*/ 45 w 51"/>
                <a:gd name="T25" fmla="*/ 42 h 60"/>
                <a:gd name="T26" fmla="*/ 30 w 51"/>
                <a:gd name="T27" fmla="*/ 48 h 60"/>
                <a:gd name="T28" fmla="*/ 30 w 51"/>
                <a:gd name="T29" fmla="*/ 51 h 60"/>
                <a:gd name="T30" fmla="*/ 32 w 51"/>
                <a:gd name="T31" fmla="*/ 57 h 60"/>
                <a:gd name="T32" fmla="*/ 32 w 51"/>
                <a:gd name="T33" fmla="*/ 59 h 60"/>
                <a:gd name="T34" fmla="*/ 29 w 51"/>
                <a:gd name="T35" fmla="*/ 60 h 60"/>
                <a:gd name="T36" fmla="*/ 26 w 51"/>
                <a:gd name="T37" fmla="*/ 58 h 60"/>
                <a:gd name="T38" fmla="*/ 25 w 51"/>
                <a:gd name="T39" fmla="*/ 52 h 60"/>
                <a:gd name="T40" fmla="*/ 24 w 51"/>
                <a:gd name="T41" fmla="*/ 48 h 60"/>
                <a:gd name="T42" fmla="*/ 21 w 51"/>
                <a:gd name="T43" fmla="*/ 48 h 60"/>
                <a:gd name="T44" fmla="*/ 10 w 51"/>
                <a:gd name="T45" fmla="*/ 46 h 60"/>
                <a:gd name="T46" fmla="*/ 4 w 51"/>
                <a:gd name="T47" fmla="*/ 42 h 60"/>
                <a:gd name="T48" fmla="*/ 2 w 51"/>
                <a:gd name="T49" fmla="*/ 41 h 60"/>
                <a:gd name="T50" fmla="*/ 1 w 51"/>
                <a:gd name="T51" fmla="*/ 40 h 60"/>
                <a:gd name="T52" fmla="*/ 0 w 51"/>
                <a:gd name="T53" fmla="*/ 39 h 60"/>
                <a:gd name="T54" fmla="*/ 2 w 51"/>
                <a:gd name="T55" fmla="*/ 38 h 60"/>
                <a:gd name="T56" fmla="*/ 6 w 51"/>
                <a:gd name="T57" fmla="*/ 39 h 60"/>
                <a:gd name="T58" fmla="*/ 8 w 51"/>
                <a:gd name="T59" fmla="*/ 40 h 60"/>
                <a:gd name="T60" fmla="*/ 14 w 51"/>
                <a:gd name="T61" fmla="*/ 44 h 60"/>
                <a:gd name="T62" fmla="*/ 23 w 51"/>
                <a:gd name="T63" fmla="*/ 45 h 60"/>
                <a:gd name="T64" fmla="*/ 23 w 51"/>
                <a:gd name="T65" fmla="*/ 39 h 60"/>
                <a:gd name="T66" fmla="*/ 23 w 51"/>
                <a:gd name="T67" fmla="*/ 26 h 60"/>
                <a:gd name="T68" fmla="*/ 19 w 51"/>
                <a:gd name="T69" fmla="*/ 25 h 60"/>
                <a:gd name="T70" fmla="*/ 11 w 51"/>
                <a:gd name="T71" fmla="*/ 24 h 60"/>
                <a:gd name="T72" fmla="*/ 10 w 51"/>
                <a:gd name="T73" fmla="*/ 21 h 60"/>
                <a:gd name="T74" fmla="*/ 17 w 51"/>
                <a:gd name="T75" fmla="*/ 16 h 60"/>
                <a:gd name="T76" fmla="*/ 21 w 51"/>
                <a:gd name="T77" fmla="*/ 14 h 60"/>
                <a:gd name="T78" fmla="*/ 24 w 51"/>
                <a:gd name="T79" fmla="*/ 10 h 60"/>
                <a:gd name="T80" fmla="*/ 24 w 51"/>
                <a:gd name="T81" fmla="*/ 5 h 60"/>
                <a:gd name="T82" fmla="*/ 23 w 51"/>
                <a:gd name="T83" fmla="*/ 2 h 60"/>
                <a:gd name="T84" fmla="*/ 27 w 51"/>
                <a:gd name="T85" fmla="*/ 0 h 60"/>
                <a:gd name="T86" fmla="*/ 30 w 51"/>
                <a:gd name="T87" fmla="*/ 1 h 60"/>
                <a:gd name="T88" fmla="*/ 19 w 51"/>
                <a:gd name="T89" fmla="*/ 20 h 60"/>
                <a:gd name="T90" fmla="*/ 20 w 51"/>
                <a:gd name="T91" fmla="*/ 22 h 60"/>
                <a:gd name="T92" fmla="*/ 23 w 51"/>
                <a:gd name="T93" fmla="*/ 20 h 60"/>
                <a:gd name="T94" fmla="*/ 23 w 51"/>
                <a:gd name="T95" fmla="*/ 18 h 60"/>
                <a:gd name="T96" fmla="*/ 43 w 51"/>
                <a:gd name="T97" fmla="*/ 30 h 60"/>
                <a:gd name="T98" fmla="*/ 35 w 51"/>
                <a:gd name="T99" fmla="*/ 27 h 60"/>
                <a:gd name="T100" fmla="*/ 30 w 51"/>
                <a:gd name="T101" fmla="*/ 30 h 60"/>
                <a:gd name="T102" fmla="*/ 30 w 51"/>
                <a:gd name="T103" fmla="*/ 34 h 60"/>
                <a:gd name="T104" fmla="*/ 30 w 51"/>
                <a:gd name="T105" fmla="*/ 39 h 60"/>
                <a:gd name="T106" fmla="*/ 36 w 51"/>
                <a:gd name="T107" fmla="*/ 43 h 60"/>
                <a:gd name="T108" fmla="*/ 43 w 51"/>
                <a:gd name="T10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60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6" y="15"/>
                    <a:pt x="46" y="15"/>
                    <a:pt x="45" y="15"/>
                  </a:cubicBezTo>
                  <a:cubicBezTo>
                    <a:pt x="44" y="15"/>
                    <a:pt x="43" y="15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19"/>
                  </a:cubicBezTo>
                  <a:cubicBezTo>
                    <a:pt x="31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4"/>
                  </a:cubicBezTo>
                  <a:cubicBezTo>
                    <a:pt x="41" y="25"/>
                    <a:pt x="44" y="26"/>
                    <a:pt x="46" y="26"/>
                  </a:cubicBezTo>
                  <a:cubicBezTo>
                    <a:pt x="47" y="27"/>
                    <a:pt x="49" y="28"/>
                    <a:pt x="50" y="30"/>
                  </a:cubicBezTo>
                  <a:cubicBezTo>
                    <a:pt x="51" y="31"/>
                    <a:pt x="51" y="32"/>
                    <a:pt x="51" y="34"/>
                  </a:cubicBezTo>
                  <a:cubicBezTo>
                    <a:pt x="51" y="35"/>
                    <a:pt x="51" y="37"/>
                    <a:pt x="50" y="38"/>
                  </a:cubicBezTo>
                  <a:cubicBezTo>
                    <a:pt x="49" y="40"/>
                    <a:pt x="47" y="41"/>
                    <a:pt x="45" y="42"/>
                  </a:cubicBezTo>
                  <a:cubicBezTo>
                    <a:pt x="43" y="44"/>
                    <a:pt x="41" y="45"/>
                    <a:pt x="38" y="45"/>
                  </a:cubicBezTo>
                  <a:cubicBezTo>
                    <a:pt x="36" y="46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0" y="52"/>
                    <a:pt x="31" y="53"/>
                  </a:cubicBezTo>
                  <a:cubicBezTo>
                    <a:pt x="31" y="54"/>
                    <a:pt x="31" y="55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8" y="60"/>
                    <a:pt x="28" y="60"/>
                    <a:pt x="27" y="59"/>
                  </a:cubicBezTo>
                  <a:cubicBezTo>
                    <a:pt x="27" y="59"/>
                    <a:pt x="26" y="59"/>
                    <a:pt x="26" y="58"/>
                  </a:cubicBezTo>
                  <a:cubicBezTo>
                    <a:pt x="26" y="57"/>
                    <a:pt x="26" y="56"/>
                    <a:pt x="25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1" y="47"/>
                    <a:pt x="10" y="46"/>
                  </a:cubicBezTo>
                  <a:cubicBezTo>
                    <a:pt x="9" y="46"/>
                    <a:pt x="8" y="45"/>
                    <a:pt x="6" y="44"/>
                  </a:cubicBezTo>
                  <a:cubicBezTo>
                    <a:pt x="5" y="43"/>
                    <a:pt x="4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1"/>
                    <a:pt x="2" y="41"/>
                  </a:cubicBezTo>
                  <a:cubicBezTo>
                    <a:pt x="2" y="41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8"/>
                    <a:pt x="2" y="38"/>
                    <a:pt x="2" y="38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6" y="39"/>
                    <a:pt x="7" y="39"/>
                  </a:cubicBezTo>
                  <a:cubicBezTo>
                    <a:pt x="7" y="40"/>
                    <a:pt x="7" y="40"/>
                    <a:pt x="8" y="40"/>
                  </a:cubicBezTo>
                  <a:cubicBezTo>
                    <a:pt x="9" y="41"/>
                    <a:pt x="10" y="41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5" y="44"/>
                    <a:pt x="17" y="44"/>
                    <a:pt x="18" y="45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3" y="42"/>
                    <a:pt x="23" y="41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5"/>
                  </a:cubicBezTo>
                  <a:cubicBezTo>
                    <a:pt x="18" y="25"/>
                    <a:pt x="16" y="25"/>
                    <a:pt x="14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6" y="17"/>
                    <a:pt x="17" y="16"/>
                  </a:cubicBezTo>
                  <a:cubicBezTo>
                    <a:pt x="19" y="15"/>
                    <a:pt x="20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0" y="19"/>
                    <a:pt x="19" y="20"/>
                  </a:cubicBezTo>
                  <a:cubicBezTo>
                    <a:pt x="18" y="20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4" y="31"/>
                    <a:pt x="43" y="30"/>
                  </a:cubicBezTo>
                  <a:cubicBezTo>
                    <a:pt x="42" y="29"/>
                    <a:pt x="41" y="29"/>
                    <a:pt x="40" y="28"/>
                  </a:cubicBezTo>
                  <a:cubicBezTo>
                    <a:pt x="39" y="28"/>
                    <a:pt x="37" y="27"/>
                    <a:pt x="35" y="27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29" y="41"/>
                    <a:pt x="29" y="42"/>
                    <a:pt x="29" y="44"/>
                  </a:cubicBezTo>
                  <a:cubicBezTo>
                    <a:pt x="32" y="44"/>
                    <a:pt x="34" y="43"/>
                    <a:pt x="36" y="43"/>
                  </a:cubicBezTo>
                  <a:cubicBezTo>
                    <a:pt x="37" y="42"/>
                    <a:pt x="39" y="41"/>
                    <a:pt x="40" y="40"/>
                  </a:cubicBezTo>
                  <a:cubicBezTo>
                    <a:pt x="42" y="39"/>
                    <a:pt x="43" y="38"/>
                    <a:pt x="43" y="37"/>
                  </a:cubicBezTo>
                  <a:cubicBezTo>
                    <a:pt x="44" y="36"/>
                    <a:pt x="45" y="35"/>
                    <a:pt x="45" y="33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>
              <a:off x="2514600" y="3652838"/>
              <a:ext cx="177800" cy="112712"/>
            </a:xfrm>
            <a:custGeom>
              <a:avLst/>
              <a:gdLst>
                <a:gd name="T0" fmla="*/ 190 w 195"/>
                <a:gd name="T1" fmla="*/ 37 h 124"/>
                <a:gd name="T2" fmla="*/ 149 w 195"/>
                <a:gd name="T3" fmla="*/ 15 h 124"/>
                <a:gd name="T4" fmla="*/ 4 w 195"/>
                <a:gd name="T5" fmla="*/ 43 h 124"/>
                <a:gd name="T6" fmla="*/ 0 w 195"/>
                <a:gd name="T7" fmla="*/ 43 h 124"/>
                <a:gd name="T8" fmla="*/ 0 w 195"/>
                <a:gd name="T9" fmla="*/ 60 h 124"/>
                <a:gd name="T10" fmla="*/ 18 w 195"/>
                <a:gd name="T11" fmla="*/ 82 h 124"/>
                <a:gd name="T12" fmla="*/ 195 w 195"/>
                <a:gd name="T13" fmla="*/ 55 h 124"/>
                <a:gd name="T14" fmla="*/ 195 w 195"/>
                <a:gd name="T15" fmla="*/ 49 h 124"/>
                <a:gd name="T16" fmla="*/ 195 w 195"/>
                <a:gd name="T17" fmla="*/ 39 h 124"/>
                <a:gd name="T18" fmla="*/ 190 w 195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4">
                  <a:moveTo>
                    <a:pt x="190" y="37"/>
                  </a:moveTo>
                  <a:cubicBezTo>
                    <a:pt x="184" y="29"/>
                    <a:pt x="171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7"/>
                    <a:pt x="6" y="75"/>
                    <a:pt x="18" y="82"/>
                  </a:cubicBezTo>
                  <a:cubicBezTo>
                    <a:pt x="90" y="124"/>
                    <a:pt x="195" y="91"/>
                    <a:pt x="195" y="55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2473325" y="3635375"/>
              <a:ext cx="290513" cy="128587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5"/>
            <p:cNvSpPr>
              <a:spLocks noEditPoints="1"/>
            </p:cNvSpPr>
            <p:nvPr/>
          </p:nvSpPr>
          <p:spPr bwMode="auto">
            <a:xfrm>
              <a:off x="2578100" y="3663950"/>
              <a:ext cx="47625" cy="53975"/>
            </a:xfrm>
            <a:custGeom>
              <a:avLst/>
              <a:gdLst>
                <a:gd name="T0" fmla="*/ 30 w 51"/>
                <a:gd name="T1" fmla="*/ 4 h 60"/>
                <a:gd name="T2" fmla="*/ 31 w 51"/>
                <a:gd name="T3" fmla="*/ 8 h 60"/>
                <a:gd name="T4" fmla="*/ 34 w 51"/>
                <a:gd name="T5" fmla="*/ 10 h 60"/>
                <a:gd name="T6" fmla="*/ 47 w 51"/>
                <a:gd name="T7" fmla="*/ 12 h 60"/>
                <a:gd name="T8" fmla="*/ 48 w 51"/>
                <a:gd name="T9" fmla="*/ 14 h 60"/>
                <a:gd name="T10" fmla="*/ 45 w 51"/>
                <a:gd name="T11" fmla="*/ 15 h 60"/>
                <a:gd name="T12" fmla="*/ 42 w 51"/>
                <a:gd name="T13" fmla="*/ 14 h 60"/>
                <a:gd name="T14" fmla="*/ 31 w 51"/>
                <a:gd name="T15" fmla="*/ 14 h 60"/>
                <a:gd name="T16" fmla="*/ 30 w 51"/>
                <a:gd name="T17" fmla="*/ 19 h 60"/>
                <a:gd name="T18" fmla="*/ 30 w 51"/>
                <a:gd name="T19" fmla="*/ 23 h 60"/>
                <a:gd name="T20" fmla="*/ 45 w 51"/>
                <a:gd name="T21" fmla="*/ 26 h 60"/>
                <a:gd name="T22" fmla="*/ 51 w 51"/>
                <a:gd name="T23" fmla="*/ 34 h 60"/>
                <a:gd name="T24" fmla="*/ 45 w 51"/>
                <a:gd name="T25" fmla="*/ 42 h 60"/>
                <a:gd name="T26" fmla="*/ 29 w 51"/>
                <a:gd name="T27" fmla="*/ 48 h 60"/>
                <a:gd name="T28" fmla="*/ 30 w 51"/>
                <a:gd name="T29" fmla="*/ 51 h 60"/>
                <a:gd name="T30" fmla="*/ 31 w 51"/>
                <a:gd name="T31" fmla="*/ 57 h 60"/>
                <a:gd name="T32" fmla="*/ 32 w 51"/>
                <a:gd name="T33" fmla="*/ 59 h 60"/>
                <a:gd name="T34" fmla="*/ 29 w 51"/>
                <a:gd name="T35" fmla="*/ 60 h 60"/>
                <a:gd name="T36" fmla="*/ 26 w 51"/>
                <a:gd name="T37" fmla="*/ 58 h 60"/>
                <a:gd name="T38" fmla="*/ 25 w 51"/>
                <a:gd name="T39" fmla="*/ 52 h 60"/>
                <a:gd name="T40" fmla="*/ 24 w 51"/>
                <a:gd name="T41" fmla="*/ 48 h 60"/>
                <a:gd name="T42" fmla="*/ 21 w 51"/>
                <a:gd name="T43" fmla="*/ 48 h 60"/>
                <a:gd name="T44" fmla="*/ 10 w 51"/>
                <a:gd name="T45" fmla="*/ 46 h 60"/>
                <a:gd name="T46" fmla="*/ 3 w 51"/>
                <a:gd name="T47" fmla="*/ 42 h 60"/>
                <a:gd name="T48" fmla="*/ 2 w 51"/>
                <a:gd name="T49" fmla="*/ 41 h 60"/>
                <a:gd name="T50" fmla="*/ 1 w 51"/>
                <a:gd name="T51" fmla="*/ 40 h 60"/>
                <a:gd name="T52" fmla="*/ 0 w 51"/>
                <a:gd name="T53" fmla="*/ 39 h 60"/>
                <a:gd name="T54" fmla="*/ 2 w 51"/>
                <a:gd name="T55" fmla="*/ 38 h 60"/>
                <a:gd name="T56" fmla="*/ 5 w 51"/>
                <a:gd name="T57" fmla="*/ 39 h 60"/>
                <a:gd name="T58" fmla="*/ 8 w 51"/>
                <a:gd name="T59" fmla="*/ 40 h 60"/>
                <a:gd name="T60" fmla="*/ 14 w 51"/>
                <a:gd name="T61" fmla="*/ 44 h 60"/>
                <a:gd name="T62" fmla="*/ 23 w 51"/>
                <a:gd name="T63" fmla="*/ 45 h 60"/>
                <a:gd name="T64" fmla="*/ 22 w 51"/>
                <a:gd name="T65" fmla="*/ 39 h 60"/>
                <a:gd name="T66" fmla="*/ 22 w 51"/>
                <a:gd name="T67" fmla="*/ 26 h 60"/>
                <a:gd name="T68" fmla="*/ 19 w 51"/>
                <a:gd name="T69" fmla="*/ 26 h 60"/>
                <a:gd name="T70" fmla="*/ 10 w 51"/>
                <a:gd name="T71" fmla="*/ 24 h 60"/>
                <a:gd name="T72" fmla="*/ 10 w 51"/>
                <a:gd name="T73" fmla="*/ 21 h 60"/>
                <a:gd name="T74" fmla="*/ 17 w 51"/>
                <a:gd name="T75" fmla="*/ 16 h 60"/>
                <a:gd name="T76" fmla="*/ 21 w 51"/>
                <a:gd name="T77" fmla="*/ 14 h 60"/>
                <a:gd name="T78" fmla="*/ 23 w 51"/>
                <a:gd name="T79" fmla="*/ 10 h 60"/>
                <a:gd name="T80" fmla="*/ 23 w 51"/>
                <a:gd name="T81" fmla="*/ 5 h 60"/>
                <a:gd name="T82" fmla="*/ 23 w 51"/>
                <a:gd name="T83" fmla="*/ 2 h 60"/>
                <a:gd name="T84" fmla="*/ 27 w 51"/>
                <a:gd name="T85" fmla="*/ 0 h 60"/>
                <a:gd name="T86" fmla="*/ 30 w 51"/>
                <a:gd name="T87" fmla="*/ 1 h 60"/>
                <a:gd name="T88" fmla="*/ 19 w 51"/>
                <a:gd name="T89" fmla="*/ 20 h 60"/>
                <a:gd name="T90" fmla="*/ 20 w 51"/>
                <a:gd name="T91" fmla="*/ 22 h 60"/>
                <a:gd name="T92" fmla="*/ 23 w 51"/>
                <a:gd name="T93" fmla="*/ 20 h 60"/>
                <a:gd name="T94" fmla="*/ 23 w 51"/>
                <a:gd name="T95" fmla="*/ 18 h 60"/>
                <a:gd name="T96" fmla="*/ 43 w 51"/>
                <a:gd name="T97" fmla="*/ 30 h 60"/>
                <a:gd name="T98" fmla="*/ 35 w 51"/>
                <a:gd name="T99" fmla="*/ 27 h 60"/>
                <a:gd name="T100" fmla="*/ 30 w 51"/>
                <a:gd name="T101" fmla="*/ 30 h 60"/>
                <a:gd name="T102" fmla="*/ 29 w 51"/>
                <a:gd name="T103" fmla="*/ 34 h 60"/>
                <a:gd name="T104" fmla="*/ 29 w 51"/>
                <a:gd name="T105" fmla="*/ 39 h 60"/>
                <a:gd name="T106" fmla="*/ 35 w 51"/>
                <a:gd name="T107" fmla="*/ 43 h 60"/>
                <a:gd name="T108" fmla="*/ 43 w 51"/>
                <a:gd name="T10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60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5"/>
                    <a:pt x="30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8" y="14"/>
                    <a:pt x="47" y="14"/>
                    <a:pt x="47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4" y="15"/>
                    <a:pt x="43" y="15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34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4"/>
                  </a:cubicBezTo>
                  <a:cubicBezTo>
                    <a:pt x="41" y="25"/>
                    <a:pt x="43" y="26"/>
                    <a:pt x="45" y="26"/>
                  </a:cubicBezTo>
                  <a:cubicBezTo>
                    <a:pt x="47" y="27"/>
                    <a:pt x="49" y="28"/>
                    <a:pt x="50" y="30"/>
                  </a:cubicBezTo>
                  <a:cubicBezTo>
                    <a:pt x="51" y="31"/>
                    <a:pt x="51" y="32"/>
                    <a:pt x="51" y="34"/>
                  </a:cubicBezTo>
                  <a:cubicBezTo>
                    <a:pt x="51" y="35"/>
                    <a:pt x="51" y="37"/>
                    <a:pt x="49" y="38"/>
                  </a:cubicBezTo>
                  <a:cubicBezTo>
                    <a:pt x="48" y="40"/>
                    <a:pt x="47" y="41"/>
                    <a:pt x="45" y="42"/>
                  </a:cubicBezTo>
                  <a:cubicBezTo>
                    <a:pt x="43" y="44"/>
                    <a:pt x="41" y="45"/>
                    <a:pt x="38" y="46"/>
                  </a:cubicBezTo>
                  <a:cubicBezTo>
                    <a:pt x="35" y="46"/>
                    <a:pt x="33" y="47"/>
                    <a:pt x="29" y="48"/>
                  </a:cubicBezTo>
                  <a:cubicBezTo>
                    <a:pt x="29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0" y="53"/>
                    <a:pt x="30" y="53"/>
                  </a:cubicBezTo>
                  <a:cubicBezTo>
                    <a:pt x="31" y="54"/>
                    <a:pt x="31" y="55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8" y="60"/>
                    <a:pt x="28" y="60"/>
                    <a:pt x="27" y="59"/>
                  </a:cubicBezTo>
                  <a:cubicBezTo>
                    <a:pt x="26" y="59"/>
                    <a:pt x="26" y="59"/>
                    <a:pt x="26" y="58"/>
                  </a:cubicBezTo>
                  <a:cubicBezTo>
                    <a:pt x="26" y="57"/>
                    <a:pt x="25" y="56"/>
                    <a:pt x="25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9" y="48"/>
                    <a:pt x="16" y="48"/>
                    <a:pt x="15" y="48"/>
                  </a:cubicBezTo>
                  <a:cubicBezTo>
                    <a:pt x="13" y="47"/>
                    <a:pt x="11" y="47"/>
                    <a:pt x="10" y="46"/>
                  </a:cubicBezTo>
                  <a:cubicBezTo>
                    <a:pt x="8" y="46"/>
                    <a:pt x="7" y="45"/>
                    <a:pt x="6" y="44"/>
                  </a:cubicBezTo>
                  <a:cubicBezTo>
                    <a:pt x="5" y="43"/>
                    <a:pt x="4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1"/>
                    <a:pt x="2" y="41"/>
                  </a:cubicBezTo>
                  <a:cubicBezTo>
                    <a:pt x="2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5" y="38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0"/>
                    <a:pt x="7" y="40"/>
                    <a:pt x="8" y="40"/>
                  </a:cubicBezTo>
                  <a:cubicBezTo>
                    <a:pt x="9" y="41"/>
                    <a:pt x="10" y="41"/>
                    <a:pt x="11" y="42"/>
                  </a:cubicBezTo>
                  <a:cubicBezTo>
                    <a:pt x="11" y="43"/>
                    <a:pt x="13" y="43"/>
                    <a:pt x="14" y="44"/>
                  </a:cubicBezTo>
                  <a:cubicBezTo>
                    <a:pt x="15" y="44"/>
                    <a:pt x="16" y="44"/>
                    <a:pt x="18" y="45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3" y="42"/>
                    <a:pt x="22" y="41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2"/>
                    <a:pt x="22" y="29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5"/>
                    <a:pt x="11" y="25"/>
                    <a:pt x="10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5" y="17"/>
                    <a:pt x="17" y="16"/>
                  </a:cubicBezTo>
                  <a:cubicBezTo>
                    <a:pt x="18" y="15"/>
                    <a:pt x="20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1"/>
                    <a:pt x="29" y="1"/>
                    <a:pt x="30" y="1"/>
                  </a:cubicBezTo>
                  <a:close/>
                  <a:moveTo>
                    <a:pt x="23" y="18"/>
                  </a:moveTo>
                  <a:cubicBezTo>
                    <a:pt x="21" y="18"/>
                    <a:pt x="20" y="19"/>
                    <a:pt x="19" y="20"/>
                  </a:cubicBezTo>
                  <a:cubicBezTo>
                    <a:pt x="18" y="20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0" y="22"/>
                    <a:pt x="21" y="23"/>
                    <a:pt x="22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3" y="18"/>
                  </a:lnTo>
                  <a:close/>
                  <a:moveTo>
                    <a:pt x="44" y="33"/>
                  </a:moveTo>
                  <a:cubicBezTo>
                    <a:pt x="44" y="32"/>
                    <a:pt x="44" y="31"/>
                    <a:pt x="43" y="30"/>
                  </a:cubicBezTo>
                  <a:cubicBezTo>
                    <a:pt x="42" y="29"/>
                    <a:pt x="41" y="29"/>
                    <a:pt x="40" y="28"/>
                  </a:cubicBezTo>
                  <a:cubicBezTo>
                    <a:pt x="38" y="28"/>
                    <a:pt x="37" y="27"/>
                    <a:pt x="35" y="27"/>
                  </a:cubicBezTo>
                  <a:cubicBezTo>
                    <a:pt x="33" y="26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29" y="34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7"/>
                    <a:pt x="29" y="38"/>
                    <a:pt x="29" y="39"/>
                  </a:cubicBezTo>
                  <a:cubicBezTo>
                    <a:pt x="29" y="41"/>
                    <a:pt x="29" y="42"/>
                    <a:pt x="29" y="44"/>
                  </a:cubicBezTo>
                  <a:cubicBezTo>
                    <a:pt x="31" y="44"/>
                    <a:pt x="33" y="43"/>
                    <a:pt x="35" y="43"/>
                  </a:cubicBezTo>
                  <a:cubicBezTo>
                    <a:pt x="37" y="42"/>
                    <a:pt x="39" y="41"/>
                    <a:pt x="40" y="40"/>
                  </a:cubicBezTo>
                  <a:cubicBezTo>
                    <a:pt x="41" y="39"/>
                    <a:pt x="42" y="38"/>
                    <a:pt x="43" y="37"/>
                  </a:cubicBezTo>
                  <a:cubicBezTo>
                    <a:pt x="44" y="36"/>
                    <a:pt x="44" y="35"/>
                    <a:pt x="44" y="33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2505075" y="3630613"/>
              <a:ext cx="176213" cy="112712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5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5"/>
                    <a:pt x="18" y="82"/>
                  </a:cubicBezTo>
                  <a:cubicBezTo>
                    <a:pt x="89" y="124"/>
                    <a:pt x="194" y="91"/>
                    <a:pt x="194" y="55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>
              <a:off x="2462213" y="3614738"/>
              <a:ext cx="292100" cy="127000"/>
            </a:xfrm>
            <a:custGeom>
              <a:avLst/>
              <a:gdLst>
                <a:gd name="T0" fmla="*/ 195 w 319"/>
                <a:gd name="T1" fmla="*/ 22 h 140"/>
                <a:gd name="T2" fmla="*/ 64 w 319"/>
                <a:gd name="T3" fmla="*/ 83 h 140"/>
                <a:gd name="T4" fmla="*/ 195 w 319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40">
                  <a:moveTo>
                    <a:pt x="195" y="22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40"/>
                    <a:pt x="319" y="59"/>
                    <a:pt x="195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98"/>
            <p:cNvSpPr>
              <a:spLocks noEditPoints="1"/>
            </p:cNvSpPr>
            <p:nvPr/>
          </p:nvSpPr>
          <p:spPr bwMode="auto">
            <a:xfrm>
              <a:off x="2566988" y="3641725"/>
              <a:ext cx="47625" cy="53975"/>
            </a:xfrm>
            <a:custGeom>
              <a:avLst/>
              <a:gdLst>
                <a:gd name="T0" fmla="*/ 31 w 52"/>
                <a:gd name="T1" fmla="*/ 4 h 60"/>
                <a:gd name="T2" fmla="*/ 31 w 52"/>
                <a:gd name="T3" fmla="*/ 8 h 60"/>
                <a:gd name="T4" fmla="*/ 34 w 52"/>
                <a:gd name="T5" fmla="*/ 10 h 60"/>
                <a:gd name="T6" fmla="*/ 47 w 52"/>
                <a:gd name="T7" fmla="*/ 12 h 60"/>
                <a:gd name="T8" fmla="*/ 48 w 52"/>
                <a:gd name="T9" fmla="*/ 14 h 60"/>
                <a:gd name="T10" fmla="*/ 45 w 52"/>
                <a:gd name="T11" fmla="*/ 15 h 60"/>
                <a:gd name="T12" fmla="*/ 43 w 52"/>
                <a:gd name="T13" fmla="*/ 14 h 60"/>
                <a:gd name="T14" fmla="*/ 31 w 52"/>
                <a:gd name="T15" fmla="*/ 14 h 60"/>
                <a:gd name="T16" fmla="*/ 31 w 52"/>
                <a:gd name="T17" fmla="*/ 19 h 60"/>
                <a:gd name="T18" fmla="*/ 30 w 52"/>
                <a:gd name="T19" fmla="*/ 23 h 60"/>
                <a:gd name="T20" fmla="*/ 46 w 52"/>
                <a:gd name="T21" fmla="*/ 26 h 60"/>
                <a:gd name="T22" fmla="*/ 52 w 52"/>
                <a:gd name="T23" fmla="*/ 34 h 60"/>
                <a:gd name="T24" fmla="*/ 46 w 52"/>
                <a:gd name="T25" fmla="*/ 42 h 60"/>
                <a:gd name="T26" fmla="*/ 30 w 52"/>
                <a:gd name="T27" fmla="*/ 48 h 60"/>
                <a:gd name="T28" fmla="*/ 30 w 52"/>
                <a:gd name="T29" fmla="*/ 51 h 60"/>
                <a:gd name="T30" fmla="*/ 32 w 52"/>
                <a:gd name="T31" fmla="*/ 57 h 60"/>
                <a:gd name="T32" fmla="*/ 32 w 52"/>
                <a:gd name="T33" fmla="*/ 59 h 60"/>
                <a:gd name="T34" fmla="*/ 29 w 52"/>
                <a:gd name="T35" fmla="*/ 60 h 60"/>
                <a:gd name="T36" fmla="*/ 27 w 52"/>
                <a:gd name="T37" fmla="*/ 58 h 60"/>
                <a:gd name="T38" fmla="*/ 25 w 52"/>
                <a:gd name="T39" fmla="*/ 52 h 60"/>
                <a:gd name="T40" fmla="*/ 24 w 52"/>
                <a:gd name="T41" fmla="*/ 48 h 60"/>
                <a:gd name="T42" fmla="*/ 22 w 52"/>
                <a:gd name="T43" fmla="*/ 48 h 60"/>
                <a:gd name="T44" fmla="*/ 10 w 52"/>
                <a:gd name="T45" fmla="*/ 46 h 60"/>
                <a:gd name="T46" fmla="*/ 4 w 52"/>
                <a:gd name="T47" fmla="*/ 42 h 60"/>
                <a:gd name="T48" fmla="*/ 3 w 52"/>
                <a:gd name="T49" fmla="*/ 41 h 60"/>
                <a:gd name="T50" fmla="*/ 2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4 w 52"/>
                <a:gd name="T61" fmla="*/ 44 h 60"/>
                <a:gd name="T62" fmla="*/ 23 w 52"/>
                <a:gd name="T63" fmla="*/ 45 h 60"/>
                <a:gd name="T64" fmla="*/ 23 w 52"/>
                <a:gd name="T65" fmla="*/ 39 h 60"/>
                <a:gd name="T66" fmla="*/ 23 w 52"/>
                <a:gd name="T67" fmla="*/ 26 h 60"/>
                <a:gd name="T68" fmla="*/ 19 w 52"/>
                <a:gd name="T69" fmla="*/ 26 h 60"/>
                <a:gd name="T70" fmla="*/ 11 w 52"/>
                <a:gd name="T71" fmla="*/ 24 h 60"/>
                <a:gd name="T72" fmla="*/ 10 w 52"/>
                <a:gd name="T73" fmla="*/ 21 h 60"/>
                <a:gd name="T74" fmla="*/ 17 w 52"/>
                <a:gd name="T75" fmla="*/ 16 h 60"/>
                <a:gd name="T76" fmla="*/ 22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0 w 52"/>
                <a:gd name="T87" fmla="*/ 1 h 60"/>
                <a:gd name="T88" fmla="*/ 19 w 52"/>
                <a:gd name="T89" fmla="*/ 20 h 60"/>
                <a:gd name="T90" fmla="*/ 20 w 52"/>
                <a:gd name="T91" fmla="*/ 22 h 60"/>
                <a:gd name="T92" fmla="*/ 23 w 52"/>
                <a:gd name="T93" fmla="*/ 20 h 60"/>
                <a:gd name="T94" fmla="*/ 23 w 52"/>
                <a:gd name="T95" fmla="*/ 18 h 60"/>
                <a:gd name="T96" fmla="*/ 44 w 52"/>
                <a:gd name="T97" fmla="*/ 30 h 60"/>
                <a:gd name="T98" fmla="*/ 36 w 52"/>
                <a:gd name="T99" fmla="*/ 27 h 60"/>
                <a:gd name="T100" fmla="*/ 30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" h="60">
                  <a:moveTo>
                    <a:pt x="30" y="1"/>
                  </a:moveTo>
                  <a:cubicBezTo>
                    <a:pt x="30" y="2"/>
                    <a:pt x="31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2" y="10"/>
                    <a:pt x="32" y="11"/>
                  </a:cubicBezTo>
                  <a:cubicBezTo>
                    <a:pt x="32" y="11"/>
                    <a:pt x="33" y="11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7" y="15"/>
                    <a:pt x="46" y="15"/>
                    <a:pt x="45" y="15"/>
                  </a:cubicBezTo>
                  <a:cubicBezTo>
                    <a:pt x="44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19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2"/>
                    <a:pt x="30" y="23"/>
                    <a:pt x="30" y="23"/>
                  </a:cubicBezTo>
                  <a:cubicBezTo>
                    <a:pt x="34" y="24"/>
                    <a:pt x="37" y="24"/>
                    <a:pt x="39" y="24"/>
                  </a:cubicBezTo>
                  <a:cubicBezTo>
                    <a:pt x="42" y="25"/>
                    <a:pt x="44" y="26"/>
                    <a:pt x="46" y="26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7" y="41"/>
                    <a:pt x="46" y="42"/>
                  </a:cubicBezTo>
                  <a:cubicBezTo>
                    <a:pt x="44" y="44"/>
                    <a:pt x="41" y="45"/>
                    <a:pt x="39" y="46"/>
                  </a:cubicBezTo>
                  <a:cubicBezTo>
                    <a:pt x="36" y="46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2" y="55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8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2" y="47"/>
                    <a:pt x="10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1"/>
                    <a:pt x="3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7" y="39"/>
                    <a:pt x="7" y="39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6" y="44"/>
                    <a:pt x="17" y="44"/>
                    <a:pt x="18" y="45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3" y="42"/>
                    <a:pt x="23" y="41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10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5" y="17"/>
                    <a:pt x="16" y="17"/>
                    <a:pt x="17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0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1" y="19"/>
                    <a:pt x="19" y="20"/>
                  </a:cubicBezTo>
                  <a:cubicBezTo>
                    <a:pt x="18" y="20"/>
                    <a:pt x="18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4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4" y="31"/>
                    <a:pt x="44" y="30"/>
                  </a:cubicBezTo>
                  <a:cubicBezTo>
                    <a:pt x="43" y="29"/>
                    <a:pt x="42" y="29"/>
                    <a:pt x="40" y="28"/>
                  </a:cubicBezTo>
                  <a:cubicBezTo>
                    <a:pt x="39" y="28"/>
                    <a:pt x="37" y="27"/>
                    <a:pt x="36" y="27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4"/>
                  </a:cubicBezTo>
                  <a:cubicBezTo>
                    <a:pt x="32" y="44"/>
                    <a:pt x="34" y="43"/>
                    <a:pt x="36" y="43"/>
                  </a:cubicBezTo>
                  <a:cubicBezTo>
                    <a:pt x="38" y="42"/>
                    <a:pt x="39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4" y="36"/>
                    <a:pt x="45" y="35"/>
                    <a:pt x="45" y="33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>
              <a:off x="2498725" y="3622675"/>
              <a:ext cx="179388" cy="84137"/>
            </a:xfrm>
            <a:custGeom>
              <a:avLst/>
              <a:gdLst>
                <a:gd name="T0" fmla="*/ 151 w 196"/>
                <a:gd name="T1" fmla="*/ 16 h 93"/>
                <a:gd name="T2" fmla="*/ 15 w 196"/>
                <a:gd name="T3" fmla="*/ 59 h 93"/>
                <a:gd name="T4" fmla="*/ 88 w 196"/>
                <a:gd name="T5" fmla="*/ 90 h 93"/>
                <a:gd name="T6" fmla="*/ 165 w 196"/>
                <a:gd name="T7" fmla="*/ 78 h 93"/>
                <a:gd name="T8" fmla="*/ 193 w 196"/>
                <a:gd name="T9" fmla="*/ 47 h 93"/>
                <a:gd name="T10" fmla="*/ 151 w 196"/>
                <a:gd name="T11" fmla="*/ 16 h 93"/>
                <a:gd name="T12" fmla="*/ 149 w 196"/>
                <a:gd name="T13" fmla="*/ 17 h 93"/>
                <a:gd name="T14" fmla="*/ 185 w 196"/>
                <a:gd name="T15" fmla="*/ 58 h 93"/>
                <a:gd name="T16" fmla="*/ 120 w 196"/>
                <a:gd name="T17" fmla="*/ 87 h 93"/>
                <a:gd name="T18" fmla="*/ 26 w 196"/>
                <a:gd name="T19" fmla="*/ 67 h 93"/>
                <a:gd name="T20" fmla="*/ 60 w 196"/>
                <a:gd name="T21" fmla="*/ 20 h 93"/>
                <a:gd name="T22" fmla="*/ 149 w 196"/>
                <a:gd name="T23" fmla="*/ 17 h 93"/>
                <a:gd name="T24" fmla="*/ 151 w 196"/>
                <a:gd name="T2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3">
                  <a:moveTo>
                    <a:pt x="151" y="16"/>
                  </a:moveTo>
                  <a:cubicBezTo>
                    <a:pt x="93" y="0"/>
                    <a:pt x="0" y="25"/>
                    <a:pt x="15" y="59"/>
                  </a:cubicBezTo>
                  <a:cubicBezTo>
                    <a:pt x="22" y="74"/>
                    <a:pt x="56" y="87"/>
                    <a:pt x="88" y="90"/>
                  </a:cubicBezTo>
                  <a:cubicBezTo>
                    <a:pt x="116" y="93"/>
                    <a:pt x="145" y="87"/>
                    <a:pt x="165" y="78"/>
                  </a:cubicBezTo>
                  <a:cubicBezTo>
                    <a:pt x="182" y="70"/>
                    <a:pt x="194" y="58"/>
                    <a:pt x="193" y="47"/>
                  </a:cubicBezTo>
                  <a:cubicBezTo>
                    <a:pt x="192" y="33"/>
                    <a:pt x="174" y="22"/>
                    <a:pt x="151" y="16"/>
                  </a:cubicBezTo>
                  <a:cubicBezTo>
                    <a:pt x="148" y="15"/>
                    <a:pt x="146" y="17"/>
                    <a:pt x="149" y="17"/>
                  </a:cubicBezTo>
                  <a:cubicBezTo>
                    <a:pt x="179" y="26"/>
                    <a:pt x="196" y="41"/>
                    <a:pt x="185" y="58"/>
                  </a:cubicBezTo>
                  <a:cubicBezTo>
                    <a:pt x="176" y="72"/>
                    <a:pt x="150" y="84"/>
                    <a:pt x="120" y="87"/>
                  </a:cubicBezTo>
                  <a:cubicBezTo>
                    <a:pt x="83" y="92"/>
                    <a:pt x="46" y="82"/>
                    <a:pt x="26" y="67"/>
                  </a:cubicBezTo>
                  <a:cubicBezTo>
                    <a:pt x="4" y="49"/>
                    <a:pt x="28" y="30"/>
                    <a:pt x="60" y="20"/>
                  </a:cubicBezTo>
                  <a:cubicBezTo>
                    <a:pt x="86" y="12"/>
                    <a:pt x="121" y="10"/>
                    <a:pt x="149" y="17"/>
                  </a:cubicBezTo>
                  <a:cubicBezTo>
                    <a:pt x="151" y="18"/>
                    <a:pt x="153" y="16"/>
                    <a:pt x="151" y="16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2667000" y="3722688"/>
              <a:ext cx="179388" cy="114300"/>
            </a:xfrm>
            <a:custGeom>
              <a:avLst/>
              <a:gdLst>
                <a:gd name="T0" fmla="*/ 190 w 195"/>
                <a:gd name="T1" fmla="*/ 38 h 125"/>
                <a:gd name="T2" fmla="*/ 149 w 195"/>
                <a:gd name="T3" fmla="*/ 15 h 125"/>
                <a:gd name="T4" fmla="*/ 4 w 195"/>
                <a:gd name="T5" fmla="*/ 44 h 125"/>
                <a:gd name="T6" fmla="*/ 0 w 195"/>
                <a:gd name="T7" fmla="*/ 44 h 125"/>
                <a:gd name="T8" fmla="*/ 0 w 195"/>
                <a:gd name="T9" fmla="*/ 61 h 125"/>
                <a:gd name="T10" fmla="*/ 18 w 195"/>
                <a:gd name="T11" fmla="*/ 83 h 125"/>
                <a:gd name="T12" fmla="*/ 195 w 195"/>
                <a:gd name="T13" fmla="*/ 56 h 125"/>
                <a:gd name="T14" fmla="*/ 195 w 195"/>
                <a:gd name="T15" fmla="*/ 50 h 125"/>
                <a:gd name="T16" fmla="*/ 195 w 195"/>
                <a:gd name="T17" fmla="*/ 39 h 125"/>
                <a:gd name="T18" fmla="*/ 190 w 195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5">
                  <a:moveTo>
                    <a:pt x="190" y="38"/>
                  </a:moveTo>
                  <a:cubicBezTo>
                    <a:pt x="184" y="29"/>
                    <a:pt x="171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8"/>
                    <a:pt x="6" y="76"/>
                    <a:pt x="18" y="83"/>
                  </a:cubicBezTo>
                  <a:cubicBezTo>
                    <a:pt x="89" y="125"/>
                    <a:pt x="194" y="91"/>
                    <a:pt x="195" y="56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>
              <a:off x="2625725" y="3706813"/>
              <a:ext cx="292100" cy="128587"/>
            </a:xfrm>
            <a:custGeom>
              <a:avLst/>
              <a:gdLst>
                <a:gd name="T0" fmla="*/ 194 w 318"/>
                <a:gd name="T1" fmla="*/ 21 h 139"/>
                <a:gd name="T2" fmla="*/ 63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2"/>
            <p:cNvSpPr>
              <a:spLocks noEditPoints="1"/>
            </p:cNvSpPr>
            <p:nvPr/>
          </p:nvSpPr>
          <p:spPr bwMode="auto">
            <a:xfrm>
              <a:off x="2732088" y="3735388"/>
              <a:ext cx="46038" cy="5397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7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0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29 w 51"/>
                <a:gd name="T27" fmla="*/ 47 h 59"/>
                <a:gd name="T28" fmla="*/ 30 w 51"/>
                <a:gd name="T29" fmla="*/ 51 h 59"/>
                <a:gd name="T30" fmla="*/ 31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4 w 51"/>
                <a:gd name="T39" fmla="*/ 52 h 59"/>
                <a:gd name="T40" fmla="*/ 23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39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7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2 w 51"/>
                <a:gd name="T65" fmla="*/ 39 h 59"/>
                <a:gd name="T66" fmla="*/ 22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3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19 w 51"/>
                <a:gd name="T91" fmla="*/ 22 h 59"/>
                <a:gd name="T92" fmla="*/ 23 w 51"/>
                <a:gd name="T93" fmla="*/ 19 h 59"/>
                <a:gd name="T94" fmla="*/ 22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29 w 51"/>
                <a:gd name="T103" fmla="*/ 33 h 59"/>
                <a:gd name="T104" fmla="*/ 29 w 51"/>
                <a:gd name="T105" fmla="*/ 39 h 59"/>
                <a:gd name="T106" fmla="*/ 35 w 51"/>
                <a:gd name="T107" fmla="*/ 42 h 59"/>
                <a:gd name="T108" fmla="*/ 43 w 51"/>
                <a:gd name="T109" fmla="*/ 36 h 59"/>
                <a:gd name="T110" fmla="*/ 44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1" y="6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38" y="13"/>
                    <a:pt x="36" y="13"/>
                  </a:cubicBezTo>
                  <a:cubicBezTo>
                    <a:pt x="34" y="13"/>
                    <a:pt x="33" y="13"/>
                    <a:pt x="31" y="14"/>
                  </a:cubicBezTo>
                  <a:cubicBezTo>
                    <a:pt x="31" y="15"/>
                    <a:pt x="31" y="16"/>
                    <a:pt x="30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8" y="24"/>
                  </a:cubicBezTo>
                  <a:cubicBezTo>
                    <a:pt x="41" y="24"/>
                    <a:pt x="43" y="25"/>
                    <a:pt x="45" y="26"/>
                  </a:cubicBezTo>
                  <a:cubicBezTo>
                    <a:pt x="47" y="27"/>
                    <a:pt x="48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49" y="38"/>
                  </a:cubicBezTo>
                  <a:cubicBezTo>
                    <a:pt x="48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5" y="46"/>
                    <a:pt x="32" y="47"/>
                    <a:pt x="29" y="47"/>
                  </a:cubicBezTo>
                  <a:cubicBezTo>
                    <a:pt x="29" y="48"/>
                    <a:pt x="29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0" y="53"/>
                  </a:cubicBezTo>
                  <a:cubicBezTo>
                    <a:pt x="31" y="54"/>
                    <a:pt x="31" y="55"/>
                    <a:pt x="31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6" y="59"/>
                    <a:pt x="26" y="58"/>
                    <a:pt x="26" y="58"/>
                  </a:cubicBezTo>
                  <a:cubicBezTo>
                    <a:pt x="26" y="56"/>
                    <a:pt x="25" y="55"/>
                    <a:pt x="25" y="54"/>
                  </a:cubicBezTo>
                  <a:cubicBezTo>
                    <a:pt x="25" y="53"/>
                    <a:pt x="25" y="52"/>
                    <a:pt x="24" y="52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49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1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8" y="40"/>
                    <a:pt x="9" y="41"/>
                    <a:pt x="10" y="42"/>
                  </a:cubicBezTo>
                  <a:cubicBezTo>
                    <a:pt x="11" y="42"/>
                    <a:pt x="12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1"/>
                    <a:pt x="22" y="29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0" y="19"/>
                    <a:pt x="11" y="18"/>
                    <a:pt x="13" y="18"/>
                  </a:cubicBezTo>
                  <a:cubicBezTo>
                    <a:pt x="14" y="17"/>
                    <a:pt x="15" y="16"/>
                    <a:pt x="17" y="15"/>
                  </a:cubicBezTo>
                  <a:cubicBezTo>
                    <a:pt x="18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0"/>
                    <a:pt x="30" y="1"/>
                  </a:cubicBezTo>
                  <a:close/>
                  <a:moveTo>
                    <a:pt x="22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2" y="21"/>
                    <a:pt x="23" y="20"/>
                    <a:pt x="23" y="19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2" y="17"/>
                  </a:ln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1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1" y="44"/>
                    <a:pt x="33" y="43"/>
                    <a:pt x="35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1" y="39"/>
                    <a:pt x="42" y="37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>
              <a:off x="2657475" y="3700463"/>
              <a:ext cx="177800" cy="115887"/>
            </a:xfrm>
            <a:custGeom>
              <a:avLst/>
              <a:gdLst>
                <a:gd name="T0" fmla="*/ 189 w 194"/>
                <a:gd name="T1" fmla="*/ 38 h 125"/>
                <a:gd name="T2" fmla="*/ 149 w 194"/>
                <a:gd name="T3" fmla="*/ 15 h 125"/>
                <a:gd name="T4" fmla="*/ 4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2614613" y="3686175"/>
              <a:ext cx="292100" cy="127000"/>
            </a:xfrm>
            <a:custGeom>
              <a:avLst/>
              <a:gdLst>
                <a:gd name="T0" fmla="*/ 195 w 319"/>
                <a:gd name="T1" fmla="*/ 21 h 139"/>
                <a:gd name="T2" fmla="*/ 64 w 319"/>
                <a:gd name="T3" fmla="*/ 83 h 139"/>
                <a:gd name="T4" fmla="*/ 195 w 319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39">
                  <a:moveTo>
                    <a:pt x="195" y="21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39"/>
                    <a:pt x="319" y="58"/>
                    <a:pt x="195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>
              <a:off x="2720975" y="3713163"/>
              <a:ext cx="47625" cy="53975"/>
            </a:xfrm>
            <a:custGeom>
              <a:avLst/>
              <a:gdLst>
                <a:gd name="T0" fmla="*/ 31 w 52"/>
                <a:gd name="T1" fmla="*/ 4 h 59"/>
                <a:gd name="T2" fmla="*/ 31 w 52"/>
                <a:gd name="T3" fmla="*/ 8 h 59"/>
                <a:gd name="T4" fmla="*/ 34 w 52"/>
                <a:gd name="T5" fmla="*/ 10 h 59"/>
                <a:gd name="T6" fmla="*/ 47 w 52"/>
                <a:gd name="T7" fmla="*/ 12 h 59"/>
                <a:gd name="T8" fmla="*/ 48 w 52"/>
                <a:gd name="T9" fmla="*/ 13 h 59"/>
                <a:gd name="T10" fmla="*/ 45 w 52"/>
                <a:gd name="T11" fmla="*/ 15 h 59"/>
                <a:gd name="T12" fmla="*/ 43 w 52"/>
                <a:gd name="T13" fmla="*/ 14 h 59"/>
                <a:gd name="T14" fmla="*/ 31 w 52"/>
                <a:gd name="T15" fmla="*/ 14 h 59"/>
                <a:gd name="T16" fmla="*/ 31 w 52"/>
                <a:gd name="T17" fmla="*/ 19 h 59"/>
                <a:gd name="T18" fmla="*/ 30 w 52"/>
                <a:gd name="T19" fmla="*/ 23 h 59"/>
                <a:gd name="T20" fmla="*/ 46 w 52"/>
                <a:gd name="T21" fmla="*/ 26 h 59"/>
                <a:gd name="T22" fmla="*/ 52 w 52"/>
                <a:gd name="T23" fmla="*/ 33 h 59"/>
                <a:gd name="T24" fmla="*/ 45 w 52"/>
                <a:gd name="T25" fmla="*/ 42 h 59"/>
                <a:gd name="T26" fmla="*/ 30 w 52"/>
                <a:gd name="T27" fmla="*/ 47 h 59"/>
                <a:gd name="T28" fmla="*/ 30 w 52"/>
                <a:gd name="T29" fmla="*/ 51 h 59"/>
                <a:gd name="T30" fmla="*/ 32 w 52"/>
                <a:gd name="T31" fmla="*/ 56 h 59"/>
                <a:gd name="T32" fmla="*/ 32 w 52"/>
                <a:gd name="T33" fmla="*/ 58 h 59"/>
                <a:gd name="T34" fmla="*/ 29 w 52"/>
                <a:gd name="T35" fmla="*/ 59 h 59"/>
                <a:gd name="T36" fmla="*/ 27 w 52"/>
                <a:gd name="T37" fmla="*/ 58 h 59"/>
                <a:gd name="T38" fmla="*/ 25 w 52"/>
                <a:gd name="T39" fmla="*/ 52 h 59"/>
                <a:gd name="T40" fmla="*/ 24 w 52"/>
                <a:gd name="T41" fmla="*/ 48 h 59"/>
                <a:gd name="T42" fmla="*/ 21 w 52"/>
                <a:gd name="T43" fmla="*/ 48 h 59"/>
                <a:gd name="T44" fmla="*/ 10 w 52"/>
                <a:gd name="T45" fmla="*/ 46 h 59"/>
                <a:gd name="T46" fmla="*/ 4 w 52"/>
                <a:gd name="T47" fmla="*/ 41 h 59"/>
                <a:gd name="T48" fmla="*/ 3 w 52"/>
                <a:gd name="T49" fmla="*/ 40 h 59"/>
                <a:gd name="T50" fmla="*/ 1 w 52"/>
                <a:gd name="T51" fmla="*/ 39 h 59"/>
                <a:gd name="T52" fmla="*/ 0 w 52"/>
                <a:gd name="T53" fmla="*/ 38 h 59"/>
                <a:gd name="T54" fmla="*/ 3 w 52"/>
                <a:gd name="T55" fmla="*/ 37 h 59"/>
                <a:gd name="T56" fmla="*/ 6 w 52"/>
                <a:gd name="T57" fmla="*/ 38 h 59"/>
                <a:gd name="T58" fmla="*/ 8 w 52"/>
                <a:gd name="T59" fmla="*/ 40 h 59"/>
                <a:gd name="T60" fmla="*/ 14 w 52"/>
                <a:gd name="T61" fmla="*/ 43 h 59"/>
                <a:gd name="T62" fmla="*/ 23 w 52"/>
                <a:gd name="T63" fmla="*/ 45 h 59"/>
                <a:gd name="T64" fmla="*/ 23 w 52"/>
                <a:gd name="T65" fmla="*/ 39 h 59"/>
                <a:gd name="T66" fmla="*/ 23 w 52"/>
                <a:gd name="T67" fmla="*/ 25 h 59"/>
                <a:gd name="T68" fmla="*/ 19 w 52"/>
                <a:gd name="T69" fmla="*/ 25 h 59"/>
                <a:gd name="T70" fmla="*/ 11 w 52"/>
                <a:gd name="T71" fmla="*/ 24 h 59"/>
                <a:gd name="T72" fmla="*/ 10 w 52"/>
                <a:gd name="T73" fmla="*/ 20 h 59"/>
                <a:gd name="T74" fmla="*/ 17 w 52"/>
                <a:gd name="T75" fmla="*/ 15 h 59"/>
                <a:gd name="T76" fmla="*/ 21 w 52"/>
                <a:gd name="T77" fmla="*/ 13 h 59"/>
                <a:gd name="T78" fmla="*/ 24 w 52"/>
                <a:gd name="T79" fmla="*/ 9 h 59"/>
                <a:gd name="T80" fmla="*/ 24 w 52"/>
                <a:gd name="T81" fmla="*/ 5 h 59"/>
                <a:gd name="T82" fmla="*/ 24 w 52"/>
                <a:gd name="T83" fmla="*/ 1 h 59"/>
                <a:gd name="T84" fmla="*/ 27 w 52"/>
                <a:gd name="T85" fmla="*/ 0 h 59"/>
                <a:gd name="T86" fmla="*/ 30 w 52"/>
                <a:gd name="T87" fmla="*/ 1 h 59"/>
                <a:gd name="T88" fmla="*/ 19 w 52"/>
                <a:gd name="T89" fmla="*/ 19 h 59"/>
                <a:gd name="T90" fmla="*/ 20 w 52"/>
                <a:gd name="T91" fmla="*/ 22 h 59"/>
                <a:gd name="T92" fmla="*/ 23 w 52"/>
                <a:gd name="T93" fmla="*/ 19 h 59"/>
                <a:gd name="T94" fmla="*/ 23 w 52"/>
                <a:gd name="T95" fmla="*/ 17 h 59"/>
                <a:gd name="T96" fmla="*/ 43 w 52"/>
                <a:gd name="T97" fmla="*/ 30 h 59"/>
                <a:gd name="T98" fmla="*/ 35 w 52"/>
                <a:gd name="T99" fmla="*/ 26 h 59"/>
                <a:gd name="T100" fmla="*/ 30 w 52"/>
                <a:gd name="T101" fmla="*/ 29 h 59"/>
                <a:gd name="T102" fmla="*/ 30 w 52"/>
                <a:gd name="T103" fmla="*/ 33 h 59"/>
                <a:gd name="T104" fmla="*/ 30 w 52"/>
                <a:gd name="T105" fmla="*/ 39 h 59"/>
                <a:gd name="T106" fmla="*/ 36 w 52"/>
                <a:gd name="T107" fmla="*/ 42 h 59"/>
                <a:gd name="T108" fmla="*/ 44 w 52"/>
                <a:gd name="T109" fmla="*/ 36 h 59"/>
                <a:gd name="T110" fmla="*/ 45 w 52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59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6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5"/>
                    <a:pt x="45" y="15"/>
                  </a:cubicBezTo>
                  <a:cubicBezTo>
                    <a:pt x="44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4" y="23"/>
                    <a:pt x="36" y="23"/>
                    <a:pt x="39" y="24"/>
                  </a:cubicBezTo>
                  <a:cubicBezTo>
                    <a:pt x="42" y="24"/>
                    <a:pt x="44" y="25"/>
                    <a:pt x="46" y="26"/>
                  </a:cubicBezTo>
                  <a:cubicBezTo>
                    <a:pt x="48" y="27"/>
                    <a:pt x="49" y="28"/>
                    <a:pt x="50" y="29"/>
                  </a:cubicBezTo>
                  <a:cubicBezTo>
                    <a:pt x="51" y="30"/>
                    <a:pt x="52" y="32"/>
                    <a:pt x="52" y="33"/>
                  </a:cubicBezTo>
                  <a:cubicBezTo>
                    <a:pt x="52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4" y="43"/>
                    <a:pt x="41" y="44"/>
                    <a:pt x="39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1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9" y="59"/>
                    <a:pt x="28" y="59"/>
                    <a:pt x="28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6" y="56"/>
                    <a:pt x="26" y="55"/>
                    <a:pt x="26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50"/>
                    <a:pt x="25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2" y="46"/>
                    <a:pt x="10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6" y="43"/>
                    <a:pt x="5" y="42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8"/>
                    <a:pt x="7" y="39"/>
                    <a:pt x="7" y="39"/>
                  </a:cubicBezTo>
                  <a:cubicBezTo>
                    <a:pt x="7" y="39"/>
                    <a:pt x="8" y="39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7" y="44"/>
                    <a:pt x="18" y="44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1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5" y="17"/>
                    <a:pt x="16" y="16"/>
                    <a:pt x="17" y="15"/>
                  </a:cubicBezTo>
                  <a:cubicBezTo>
                    <a:pt x="19" y="15"/>
                    <a:pt x="20" y="14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2" y="18"/>
                    <a:pt x="21" y="19"/>
                    <a:pt x="19" y="19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4" y="18"/>
                    <a:pt x="24" y="17"/>
                  </a:cubicBezTo>
                  <a:lnTo>
                    <a:pt x="23" y="17"/>
                  </a:lnTo>
                  <a:close/>
                  <a:moveTo>
                    <a:pt x="45" y="32"/>
                  </a:moveTo>
                  <a:cubicBezTo>
                    <a:pt x="45" y="31"/>
                    <a:pt x="44" y="31"/>
                    <a:pt x="43" y="30"/>
                  </a:cubicBezTo>
                  <a:cubicBezTo>
                    <a:pt x="43" y="29"/>
                    <a:pt x="42" y="28"/>
                    <a:pt x="40" y="28"/>
                  </a:cubicBezTo>
                  <a:cubicBezTo>
                    <a:pt x="39" y="27"/>
                    <a:pt x="37" y="27"/>
                    <a:pt x="35" y="26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30" y="38"/>
                    <a:pt x="30" y="39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8" y="41"/>
                    <a:pt x="39" y="41"/>
                    <a:pt x="41" y="40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4" y="35"/>
                    <a:pt x="45" y="34"/>
                    <a:pt x="45" y="33"/>
                  </a:cubicBezTo>
                  <a:lnTo>
                    <a:pt x="45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2667000" y="3679825"/>
              <a:ext cx="179388" cy="114300"/>
            </a:xfrm>
            <a:custGeom>
              <a:avLst/>
              <a:gdLst>
                <a:gd name="T0" fmla="*/ 190 w 195"/>
                <a:gd name="T1" fmla="*/ 38 h 125"/>
                <a:gd name="T2" fmla="*/ 149 w 195"/>
                <a:gd name="T3" fmla="*/ 15 h 125"/>
                <a:gd name="T4" fmla="*/ 4 w 195"/>
                <a:gd name="T5" fmla="*/ 44 h 125"/>
                <a:gd name="T6" fmla="*/ 0 w 195"/>
                <a:gd name="T7" fmla="*/ 44 h 125"/>
                <a:gd name="T8" fmla="*/ 0 w 195"/>
                <a:gd name="T9" fmla="*/ 61 h 125"/>
                <a:gd name="T10" fmla="*/ 18 w 195"/>
                <a:gd name="T11" fmla="*/ 83 h 125"/>
                <a:gd name="T12" fmla="*/ 195 w 195"/>
                <a:gd name="T13" fmla="*/ 56 h 125"/>
                <a:gd name="T14" fmla="*/ 195 w 195"/>
                <a:gd name="T15" fmla="*/ 50 h 125"/>
                <a:gd name="T16" fmla="*/ 195 w 195"/>
                <a:gd name="T17" fmla="*/ 39 h 125"/>
                <a:gd name="T18" fmla="*/ 190 w 195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5">
                  <a:moveTo>
                    <a:pt x="190" y="38"/>
                  </a:moveTo>
                  <a:cubicBezTo>
                    <a:pt x="184" y="29"/>
                    <a:pt x="171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8"/>
                    <a:pt x="6" y="76"/>
                    <a:pt x="18" y="83"/>
                  </a:cubicBezTo>
                  <a:cubicBezTo>
                    <a:pt x="89" y="125"/>
                    <a:pt x="194" y="91"/>
                    <a:pt x="195" y="56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>
              <a:off x="2625725" y="3663950"/>
              <a:ext cx="292100" cy="127000"/>
            </a:xfrm>
            <a:custGeom>
              <a:avLst/>
              <a:gdLst>
                <a:gd name="T0" fmla="*/ 194 w 318"/>
                <a:gd name="T1" fmla="*/ 21 h 139"/>
                <a:gd name="T2" fmla="*/ 63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8"/>
            <p:cNvSpPr>
              <a:spLocks noEditPoints="1"/>
            </p:cNvSpPr>
            <p:nvPr/>
          </p:nvSpPr>
          <p:spPr bwMode="auto">
            <a:xfrm>
              <a:off x="2732088" y="3690938"/>
              <a:ext cx="46038" cy="5397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7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0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29 w 51"/>
                <a:gd name="T27" fmla="*/ 47 h 59"/>
                <a:gd name="T28" fmla="*/ 30 w 51"/>
                <a:gd name="T29" fmla="*/ 51 h 59"/>
                <a:gd name="T30" fmla="*/ 31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4 w 51"/>
                <a:gd name="T39" fmla="*/ 52 h 59"/>
                <a:gd name="T40" fmla="*/ 23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7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2 w 51"/>
                <a:gd name="T65" fmla="*/ 39 h 59"/>
                <a:gd name="T66" fmla="*/ 22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3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19 w 51"/>
                <a:gd name="T91" fmla="*/ 22 h 59"/>
                <a:gd name="T92" fmla="*/ 23 w 51"/>
                <a:gd name="T93" fmla="*/ 19 h 59"/>
                <a:gd name="T94" fmla="*/ 22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29 w 51"/>
                <a:gd name="T103" fmla="*/ 33 h 59"/>
                <a:gd name="T104" fmla="*/ 29 w 51"/>
                <a:gd name="T105" fmla="*/ 39 h 59"/>
                <a:gd name="T106" fmla="*/ 35 w 51"/>
                <a:gd name="T107" fmla="*/ 42 h 59"/>
                <a:gd name="T108" fmla="*/ 43 w 51"/>
                <a:gd name="T109" fmla="*/ 36 h 59"/>
                <a:gd name="T110" fmla="*/ 44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38" y="13"/>
                    <a:pt x="36" y="13"/>
                  </a:cubicBezTo>
                  <a:cubicBezTo>
                    <a:pt x="34" y="13"/>
                    <a:pt x="33" y="13"/>
                    <a:pt x="31" y="14"/>
                  </a:cubicBezTo>
                  <a:cubicBezTo>
                    <a:pt x="31" y="15"/>
                    <a:pt x="31" y="16"/>
                    <a:pt x="30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8" y="24"/>
                  </a:cubicBezTo>
                  <a:cubicBezTo>
                    <a:pt x="41" y="24"/>
                    <a:pt x="43" y="25"/>
                    <a:pt x="45" y="26"/>
                  </a:cubicBezTo>
                  <a:cubicBezTo>
                    <a:pt x="47" y="27"/>
                    <a:pt x="48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49" y="38"/>
                  </a:cubicBezTo>
                  <a:cubicBezTo>
                    <a:pt x="48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5" y="46"/>
                    <a:pt x="32" y="47"/>
                    <a:pt x="29" y="47"/>
                  </a:cubicBezTo>
                  <a:cubicBezTo>
                    <a:pt x="29" y="48"/>
                    <a:pt x="29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0" y="53"/>
                  </a:cubicBezTo>
                  <a:cubicBezTo>
                    <a:pt x="31" y="54"/>
                    <a:pt x="31" y="55"/>
                    <a:pt x="31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6" y="59"/>
                    <a:pt x="26" y="58"/>
                    <a:pt x="26" y="58"/>
                  </a:cubicBezTo>
                  <a:cubicBezTo>
                    <a:pt x="26" y="56"/>
                    <a:pt x="25" y="55"/>
                    <a:pt x="25" y="54"/>
                  </a:cubicBezTo>
                  <a:cubicBezTo>
                    <a:pt x="25" y="53"/>
                    <a:pt x="25" y="52"/>
                    <a:pt x="24" y="52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49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1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40"/>
                    <a:pt x="9" y="41"/>
                    <a:pt x="10" y="42"/>
                  </a:cubicBezTo>
                  <a:cubicBezTo>
                    <a:pt x="11" y="42"/>
                    <a:pt x="12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2" y="42"/>
                    <a:pt x="22" y="40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1"/>
                    <a:pt x="22" y="29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0" y="19"/>
                    <a:pt x="11" y="18"/>
                    <a:pt x="13" y="18"/>
                  </a:cubicBezTo>
                  <a:cubicBezTo>
                    <a:pt x="14" y="17"/>
                    <a:pt x="15" y="16"/>
                    <a:pt x="17" y="15"/>
                  </a:cubicBezTo>
                  <a:cubicBezTo>
                    <a:pt x="18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0"/>
                    <a:pt x="30" y="1"/>
                  </a:cubicBezTo>
                  <a:close/>
                  <a:moveTo>
                    <a:pt x="22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2" y="21"/>
                    <a:pt x="23" y="20"/>
                    <a:pt x="23" y="19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2" y="17"/>
                  </a:ln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1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6"/>
                    <a:pt x="29" y="38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1" y="44"/>
                    <a:pt x="33" y="43"/>
                    <a:pt x="35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1" y="39"/>
                    <a:pt x="42" y="38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>
              <a:off x="2678113" y="3657600"/>
              <a:ext cx="177800" cy="114300"/>
            </a:xfrm>
            <a:custGeom>
              <a:avLst/>
              <a:gdLst>
                <a:gd name="T0" fmla="*/ 189 w 194"/>
                <a:gd name="T1" fmla="*/ 38 h 125"/>
                <a:gd name="T2" fmla="*/ 148 w 194"/>
                <a:gd name="T3" fmla="*/ 15 h 125"/>
                <a:gd name="T4" fmla="*/ 3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8" y="15"/>
                  </a:cubicBezTo>
                  <a:cubicBezTo>
                    <a:pt x="96" y="0"/>
                    <a:pt x="21" y="18"/>
                    <a:pt x="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5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2636838" y="3641725"/>
              <a:ext cx="290513" cy="127000"/>
            </a:xfrm>
            <a:custGeom>
              <a:avLst/>
              <a:gdLst>
                <a:gd name="T0" fmla="*/ 194 w 318"/>
                <a:gd name="T1" fmla="*/ 21 h 139"/>
                <a:gd name="T2" fmla="*/ 64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1"/>
            <p:cNvSpPr>
              <a:spLocks noEditPoints="1"/>
            </p:cNvSpPr>
            <p:nvPr/>
          </p:nvSpPr>
          <p:spPr bwMode="auto">
            <a:xfrm>
              <a:off x="2741613" y="3668713"/>
              <a:ext cx="46038" cy="53975"/>
            </a:xfrm>
            <a:custGeom>
              <a:avLst/>
              <a:gdLst>
                <a:gd name="T0" fmla="*/ 31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8 w 51"/>
                <a:gd name="T9" fmla="*/ 13 h 59"/>
                <a:gd name="T10" fmla="*/ 45 w 51"/>
                <a:gd name="T11" fmla="*/ 15 h 59"/>
                <a:gd name="T12" fmla="*/ 43 w 51"/>
                <a:gd name="T13" fmla="*/ 14 h 59"/>
                <a:gd name="T14" fmla="*/ 31 w 51"/>
                <a:gd name="T15" fmla="*/ 14 h 59"/>
                <a:gd name="T16" fmla="*/ 31 w 51"/>
                <a:gd name="T17" fmla="*/ 19 h 59"/>
                <a:gd name="T18" fmla="*/ 30 w 51"/>
                <a:gd name="T19" fmla="*/ 23 h 59"/>
                <a:gd name="T20" fmla="*/ 46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30 w 51"/>
                <a:gd name="T27" fmla="*/ 47 h 59"/>
                <a:gd name="T28" fmla="*/ 30 w 51"/>
                <a:gd name="T29" fmla="*/ 51 h 59"/>
                <a:gd name="T30" fmla="*/ 32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5 w 51"/>
                <a:gd name="T39" fmla="*/ 52 h 59"/>
                <a:gd name="T40" fmla="*/ 24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4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6 w 51"/>
                <a:gd name="T57" fmla="*/ 38 h 59"/>
                <a:gd name="T58" fmla="*/ 8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3 w 51"/>
                <a:gd name="T65" fmla="*/ 39 h 59"/>
                <a:gd name="T66" fmla="*/ 23 w 51"/>
                <a:gd name="T67" fmla="*/ 25 h 59"/>
                <a:gd name="T68" fmla="*/ 19 w 51"/>
                <a:gd name="T69" fmla="*/ 25 h 59"/>
                <a:gd name="T70" fmla="*/ 11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4 w 51"/>
                <a:gd name="T79" fmla="*/ 9 h 59"/>
                <a:gd name="T80" fmla="*/ 24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20 w 51"/>
                <a:gd name="T91" fmla="*/ 22 h 59"/>
                <a:gd name="T92" fmla="*/ 23 w 51"/>
                <a:gd name="T93" fmla="*/ 19 h 59"/>
                <a:gd name="T94" fmla="*/ 23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30 w 51"/>
                <a:gd name="T103" fmla="*/ 33 h 59"/>
                <a:gd name="T104" fmla="*/ 30 w 51"/>
                <a:gd name="T105" fmla="*/ 39 h 59"/>
                <a:gd name="T106" fmla="*/ 36 w 51"/>
                <a:gd name="T107" fmla="*/ 42 h 59"/>
                <a:gd name="T108" fmla="*/ 44 w 51"/>
                <a:gd name="T109" fmla="*/ 36 h 59"/>
                <a:gd name="T110" fmla="*/ 45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6" y="14"/>
                    <a:pt x="46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9" y="24"/>
                  </a:cubicBezTo>
                  <a:cubicBezTo>
                    <a:pt x="42" y="24"/>
                    <a:pt x="44" y="25"/>
                    <a:pt x="46" y="26"/>
                  </a:cubicBezTo>
                  <a:cubicBezTo>
                    <a:pt x="47" y="27"/>
                    <a:pt x="49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7" y="58"/>
                    <a:pt x="26" y="58"/>
                  </a:cubicBezTo>
                  <a:cubicBezTo>
                    <a:pt x="26" y="56"/>
                    <a:pt x="26" y="55"/>
                    <a:pt x="25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50"/>
                    <a:pt x="24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2" y="46"/>
                    <a:pt x="10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5" y="43"/>
                    <a:pt x="4" y="42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7" y="39"/>
                    <a:pt x="8" y="40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7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4" y="17"/>
                    <a:pt x="16" y="16"/>
                    <a:pt x="17" y="15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4"/>
                    <a:pt x="24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2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3" y="18"/>
                    <a:pt x="24" y="17"/>
                  </a:cubicBezTo>
                  <a:lnTo>
                    <a:pt x="23" y="17"/>
                  </a:lnTo>
                  <a:close/>
                  <a:moveTo>
                    <a:pt x="45" y="32"/>
                  </a:moveTo>
                  <a:cubicBezTo>
                    <a:pt x="45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9" y="27"/>
                    <a:pt x="37" y="27"/>
                    <a:pt x="35" y="26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30" y="38"/>
                    <a:pt x="30" y="39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8" y="41"/>
                    <a:pt x="39" y="41"/>
                    <a:pt x="40" y="40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4" y="35"/>
                    <a:pt x="45" y="34"/>
                    <a:pt x="45" y="33"/>
                  </a:cubicBezTo>
                  <a:lnTo>
                    <a:pt x="45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>
              <a:off x="2662238" y="3635375"/>
              <a:ext cx="177800" cy="114300"/>
            </a:xfrm>
            <a:custGeom>
              <a:avLst/>
              <a:gdLst>
                <a:gd name="T0" fmla="*/ 189 w 194"/>
                <a:gd name="T1" fmla="*/ 38 h 125"/>
                <a:gd name="T2" fmla="*/ 148 w 194"/>
                <a:gd name="T3" fmla="*/ 15 h 125"/>
                <a:gd name="T4" fmla="*/ 3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8" y="15"/>
                  </a:cubicBezTo>
                  <a:cubicBezTo>
                    <a:pt x="95" y="0"/>
                    <a:pt x="21" y="18"/>
                    <a:pt x="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5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>
              <a:off x="2620963" y="3619500"/>
              <a:ext cx="290513" cy="127000"/>
            </a:xfrm>
            <a:custGeom>
              <a:avLst/>
              <a:gdLst>
                <a:gd name="T0" fmla="*/ 194 w 318"/>
                <a:gd name="T1" fmla="*/ 21 h 139"/>
                <a:gd name="T2" fmla="*/ 64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4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4"/>
            <p:cNvSpPr>
              <a:spLocks noEditPoints="1"/>
            </p:cNvSpPr>
            <p:nvPr/>
          </p:nvSpPr>
          <p:spPr bwMode="auto">
            <a:xfrm>
              <a:off x="2725738" y="3646488"/>
              <a:ext cx="47625" cy="5397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8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1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30 w 51"/>
                <a:gd name="T27" fmla="*/ 47 h 59"/>
                <a:gd name="T28" fmla="*/ 30 w 51"/>
                <a:gd name="T29" fmla="*/ 51 h 59"/>
                <a:gd name="T30" fmla="*/ 32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5 w 51"/>
                <a:gd name="T39" fmla="*/ 52 h 59"/>
                <a:gd name="T40" fmla="*/ 24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8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3 w 51"/>
                <a:gd name="T65" fmla="*/ 39 h 59"/>
                <a:gd name="T66" fmla="*/ 23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4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20 w 51"/>
                <a:gd name="T91" fmla="*/ 22 h 59"/>
                <a:gd name="T92" fmla="*/ 23 w 51"/>
                <a:gd name="T93" fmla="*/ 19 h 59"/>
                <a:gd name="T94" fmla="*/ 44 w 51"/>
                <a:gd name="T95" fmla="*/ 32 h 59"/>
                <a:gd name="T96" fmla="*/ 40 w 51"/>
                <a:gd name="T97" fmla="*/ 28 h 59"/>
                <a:gd name="T98" fmla="*/ 30 w 51"/>
                <a:gd name="T99" fmla="*/ 26 h 59"/>
                <a:gd name="T100" fmla="*/ 30 w 51"/>
                <a:gd name="T101" fmla="*/ 32 h 59"/>
                <a:gd name="T102" fmla="*/ 30 w 51"/>
                <a:gd name="T103" fmla="*/ 36 h 59"/>
                <a:gd name="T104" fmla="*/ 29 w 51"/>
                <a:gd name="T105" fmla="*/ 44 h 59"/>
                <a:gd name="T106" fmla="*/ 40 w 51"/>
                <a:gd name="T107" fmla="*/ 40 h 59"/>
                <a:gd name="T108" fmla="*/ 44 w 51"/>
                <a:gd name="T10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4"/>
                    <a:pt x="47" y="14"/>
                    <a:pt x="47" y="14"/>
                  </a:cubicBezTo>
                  <a:cubicBezTo>
                    <a:pt x="46" y="14"/>
                    <a:pt x="46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39" y="13"/>
                    <a:pt x="36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9" y="24"/>
                  </a:cubicBezTo>
                  <a:cubicBezTo>
                    <a:pt x="41" y="24"/>
                    <a:pt x="44" y="25"/>
                    <a:pt x="45" y="26"/>
                  </a:cubicBezTo>
                  <a:cubicBezTo>
                    <a:pt x="47" y="27"/>
                    <a:pt x="49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6" y="58"/>
                    <a:pt x="26" y="58"/>
                  </a:cubicBezTo>
                  <a:cubicBezTo>
                    <a:pt x="26" y="56"/>
                    <a:pt x="26" y="55"/>
                    <a:pt x="25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4" y="50"/>
                    <a:pt x="24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9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7" y="39"/>
                    <a:pt x="7" y="40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2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4" y="17"/>
                    <a:pt x="16" y="16"/>
                    <a:pt x="17" y="15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3" y="18"/>
                    <a:pt x="23" y="17"/>
                  </a:cubicBez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29" y="38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2" y="39"/>
                    <a:pt x="43" y="38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>
              <a:off x="2657475" y="3613150"/>
              <a:ext cx="177800" cy="114300"/>
            </a:xfrm>
            <a:custGeom>
              <a:avLst/>
              <a:gdLst>
                <a:gd name="T0" fmla="*/ 189 w 194"/>
                <a:gd name="T1" fmla="*/ 38 h 125"/>
                <a:gd name="T2" fmla="*/ 149 w 194"/>
                <a:gd name="T3" fmla="*/ 15 h 125"/>
                <a:gd name="T4" fmla="*/ 4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2614613" y="3597275"/>
              <a:ext cx="292100" cy="127000"/>
            </a:xfrm>
            <a:custGeom>
              <a:avLst/>
              <a:gdLst>
                <a:gd name="T0" fmla="*/ 195 w 319"/>
                <a:gd name="T1" fmla="*/ 21 h 139"/>
                <a:gd name="T2" fmla="*/ 64 w 319"/>
                <a:gd name="T3" fmla="*/ 83 h 139"/>
                <a:gd name="T4" fmla="*/ 195 w 319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39">
                  <a:moveTo>
                    <a:pt x="195" y="21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39"/>
                    <a:pt x="319" y="58"/>
                    <a:pt x="195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7"/>
            <p:cNvSpPr>
              <a:spLocks noEditPoints="1"/>
            </p:cNvSpPr>
            <p:nvPr/>
          </p:nvSpPr>
          <p:spPr bwMode="auto">
            <a:xfrm>
              <a:off x="2720975" y="3624263"/>
              <a:ext cx="47625" cy="55562"/>
            </a:xfrm>
            <a:custGeom>
              <a:avLst/>
              <a:gdLst>
                <a:gd name="T0" fmla="*/ 31 w 52"/>
                <a:gd name="T1" fmla="*/ 4 h 59"/>
                <a:gd name="T2" fmla="*/ 31 w 52"/>
                <a:gd name="T3" fmla="*/ 8 h 59"/>
                <a:gd name="T4" fmla="*/ 34 w 52"/>
                <a:gd name="T5" fmla="*/ 10 h 59"/>
                <a:gd name="T6" fmla="*/ 47 w 52"/>
                <a:gd name="T7" fmla="*/ 12 h 59"/>
                <a:gd name="T8" fmla="*/ 48 w 52"/>
                <a:gd name="T9" fmla="*/ 13 h 59"/>
                <a:gd name="T10" fmla="*/ 45 w 52"/>
                <a:gd name="T11" fmla="*/ 15 h 59"/>
                <a:gd name="T12" fmla="*/ 43 w 52"/>
                <a:gd name="T13" fmla="*/ 14 h 59"/>
                <a:gd name="T14" fmla="*/ 31 w 52"/>
                <a:gd name="T15" fmla="*/ 14 h 59"/>
                <a:gd name="T16" fmla="*/ 31 w 52"/>
                <a:gd name="T17" fmla="*/ 19 h 59"/>
                <a:gd name="T18" fmla="*/ 30 w 52"/>
                <a:gd name="T19" fmla="*/ 23 h 59"/>
                <a:gd name="T20" fmla="*/ 46 w 52"/>
                <a:gd name="T21" fmla="*/ 26 h 59"/>
                <a:gd name="T22" fmla="*/ 52 w 52"/>
                <a:gd name="T23" fmla="*/ 33 h 59"/>
                <a:gd name="T24" fmla="*/ 45 w 52"/>
                <a:gd name="T25" fmla="*/ 42 h 59"/>
                <a:gd name="T26" fmla="*/ 30 w 52"/>
                <a:gd name="T27" fmla="*/ 47 h 59"/>
                <a:gd name="T28" fmla="*/ 30 w 52"/>
                <a:gd name="T29" fmla="*/ 51 h 59"/>
                <a:gd name="T30" fmla="*/ 32 w 52"/>
                <a:gd name="T31" fmla="*/ 56 h 59"/>
                <a:gd name="T32" fmla="*/ 32 w 52"/>
                <a:gd name="T33" fmla="*/ 58 h 59"/>
                <a:gd name="T34" fmla="*/ 29 w 52"/>
                <a:gd name="T35" fmla="*/ 59 h 59"/>
                <a:gd name="T36" fmla="*/ 27 w 52"/>
                <a:gd name="T37" fmla="*/ 58 h 59"/>
                <a:gd name="T38" fmla="*/ 25 w 52"/>
                <a:gd name="T39" fmla="*/ 52 h 59"/>
                <a:gd name="T40" fmla="*/ 24 w 52"/>
                <a:gd name="T41" fmla="*/ 48 h 59"/>
                <a:gd name="T42" fmla="*/ 21 w 52"/>
                <a:gd name="T43" fmla="*/ 48 h 59"/>
                <a:gd name="T44" fmla="*/ 10 w 52"/>
                <a:gd name="T45" fmla="*/ 46 h 59"/>
                <a:gd name="T46" fmla="*/ 4 w 52"/>
                <a:gd name="T47" fmla="*/ 41 h 59"/>
                <a:gd name="T48" fmla="*/ 3 w 52"/>
                <a:gd name="T49" fmla="*/ 40 h 59"/>
                <a:gd name="T50" fmla="*/ 1 w 52"/>
                <a:gd name="T51" fmla="*/ 40 h 59"/>
                <a:gd name="T52" fmla="*/ 0 w 52"/>
                <a:gd name="T53" fmla="*/ 38 h 59"/>
                <a:gd name="T54" fmla="*/ 3 w 52"/>
                <a:gd name="T55" fmla="*/ 37 h 59"/>
                <a:gd name="T56" fmla="*/ 6 w 52"/>
                <a:gd name="T57" fmla="*/ 38 h 59"/>
                <a:gd name="T58" fmla="*/ 8 w 52"/>
                <a:gd name="T59" fmla="*/ 40 h 59"/>
                <a:gd name="T60" fmla="*/ 14 w 52"/>
                <a:gd name="T61" fmla="*/ 43 h 59"/>
                <a:gd name="T62" fmla="*/ 23 w 52"/>
                <a:gd name="T63" fmla="*/ 45 h 59"/>
                <a:gd name="T64" fmla="*/ 23 w 52"/>
                <a:gd name="T65" fmla="*/ 39 h 59"/>
                <a:gd name="T66" fmla="*/ 23 w 52"/>
                <a:gd name="T67" fmla="*/ 25 h 59"/>
                <a:gd name="T68" fmla="*/ 19 w 52"/>
                <a:gd name="T69" fmla="*/ 25 h 59"/>
                <a:gd name="T70" fmla="*/ 11 w 52"/>
                <a:gd name="T71" fmla="*/ 24 h 59"/>
                <a:gd name="T72" fmla="*/ 10 w 52"/>
                <a:gd name="T73" fmla="*/ 20 h 59"/>
                <a:gd name="T74" fmla="*/ 17 w 52"/>
                <a:gd name="T75" fmla="*/ 15 h 59"/>
                <a:gd name="T76" fmla="*/ 21 w 52"/>
                <a:gd name="T77" fmla="*/ 13 h 59"/>
                <a:gd name="T78" fmla="*/ 24 w 52"/>
                <a:gd name="T79" fmla="*/ 9 h 59"/>
                <a:gd name="T80" fmla="*/ 24 w 52"/>
                <a:gd name="T81" fmla="*/ 5 h 59"/>
                <a:gd name="T82" fmla="*/ 24 w 52"/>
                <a:gd name="T83" fmla="*/ 1 h 59"/>
                <a:gd name="T84" fmla="*/ 27 w 52"/>
                <a:gd name="T85" fmla="*/ 0 h 59"/>
                <a:gd name="T86" fmla="*/ 30 w 52"/>
                <a:gd name="T87" fmla="*/ 1 h 59"/>
                <a:gd name="T88" fmla="*/ 19 w 52"/>
                <a:gd name="T89" fmla="*/ 19 h 59"/>
                <a:gd name="T90" fmla="*/ 20 w 52"/>
                <a:gd name="T91" fmla="*/ 22 h 59"/>
                <a:gd name="T92" fmla="*/ 23 w 52"/>
                <a:gd name="T93" fmla="*/ 19 h 59"/>
                <a:gd name="T94" fmla="*/ 23 w 52"/>
                <a:gd name="T95" fmla="*/ 17 h 59"/>
                <a:gd name="T96" fmla="*/ 43 w 52"/>
                <a:gd name="T97" fmla="*/ 30 h 59"/>
                <a:gd name="T98" fmla="*/ 35 w 52"/>
                <a:gd name="T99" fmla="*/ 26 h 59"/>
                <a:gd name="T100" fmla="*/ 30 w 52"/>
                <a:gd name="T101" fmla="*/ 29 h 59"/>
                <a:gd name="T102" fmla="*/ 30 w 52"/>
                <a:gd name="T103" fmla="*/ 33 h 59"/>
                <a:gd name="T104" fmla="*/ 30 w 52"/>
                <a:gd name="T105" fmla="*/ 39 h 59"/>
                <a:gd name="T106" fmla="*/ 36 w 52"/>
                <a:gd name="T107" fmla="*/ 42 h 59"/>
                <a:gd name="T108" fmla="*/ 44 w 52"/>
                <a:gd name="T109" fmla="*/ 36 h 59"/>
                <a:gd name="T110" fmla="*/ 45 w 52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59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5"/>
                    <a:pt x="45" y="15"/>
                  </a:cubicBezTo>
                  <a:cubicBezTo>
                    <a:pt x="44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4" y="23"/>
                    <a:pt x="36" y="23"/>
                    <a:pt x="39" y="24"/>
                  </a:cubicBezTo>
                  <a:cubicBezTo>
                    <a:pt x="42" y="24"/>
                    <a:pt x="44" y="25"/>
                    <a:pt x="46" y="26"/>
                  </a:cubicBezTo>
                  <a:cubicBezTo>
                    <a:pt x="48" y="27"/>
                    <a:pt x="49" y="28"/>
                    <a:pt x="50" y="29"/>
                  </a:cubicBezTo>
                  <a:cubicBezTo>
                    <a:pt x="51" y="30"/>
                    <a:pt x="52" y="32"/>
                    <a:pt x="52" y="33"/>
                  </a:cubicBezTo>
                  <a:cubicBezTo>
                    <a:pt x="52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4" y="43"/>
                    <a:pt x="41" y="44"/>
                    <a:pt x="39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1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9" y="59"/>
                    <a:pt x="28" y="59"/>
                    <a:pt x="28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6" y="56"/>
                    <a:pt x="26" y="55"/>
                    <a:pt x="26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50"/>
                    <a:pt x="25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2" y="46"/>
                    <a:pt x="10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6" y="43"/>
                    <a:pt x="5" y="42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8"/>
                    <a:pt x="7" y="39"/>
                    <a:pt x="7" y="39"/>
                  </a:cubicBezTo>
                  <a:cubicBezTo>
                    <a:pt x="7" y="39"/>
                    <a:pt x="8" y="40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7" y="44"/>
                    <a:pt x="18" y="44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5" y="17"/>
                    <a:pt x="16" y="16"/>
                    <a:pt x="17" y="15"/>
                  </a:cubicBezTo>
                  <a:cubicBezTo>
                    <a:pt x="19" y="15"/>
                    <a:pt x="20" y="14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2" y="18"/>
                    <a:pt x="21" y="19"/>
                    <a:pt x="19" y="19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4" y="18"/>
                    <a:pt x="24" y="17"/>
                  </a:cubicBezTo>
                  <a:lnTo>
                    <a:pt x="23" y="17"/>
                  </a:lnTo>
                  <a:close/>
                  <a:moveTo>
                    <a:pt x="45" y="32"/>
                  </a:moveTo>
                  <a:cubicBezTo>
                    <a:pt x="45" y="31"/>
                    <a:pt x="44" y="31"/>
                    <a:pt x="43" y="30"/>
                  </a:cubicBezTo>
                  <a:cubicBezTo>
                    <a:pt x="43" y="29"/>
                    <a:pt x="42" y="28"/>
                    <a:pt x="40" y="28"/>
                  </a:cubicBezTo>
                  <a:cubicBezTo>
                    <a:pt x="39" y="27"/>
                    <a:pt x="37" y="27"/>
                    <a:pt x="35" y="26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30" y="38"/>
                    <a:pt x="30" y="39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8" y="41"/>
                    <a:pt x="39" y="41"/>
                    <a:pt x="41" y="40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4" y="35"/>
                    <a:pt x="45" y="34"/>
                    <a:pt x="45" y="33"/>
                  </a:cubicBezTo>
                  <a:lnTo>
                    <a:pt x="45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2667000" y="3590925"/>
              <a:ext cx="179388" cy="114300"/>
            </a:xfrm>
            <a:custGeom>
              <a:avLst/>
              <a:gdLst>
                <a:gd name="T0" fmla="*/ 190 w 195"/>
                <a:gd name="T1" fmla="*/ 38 h 125"/>
                <a:gd name="T2" fmla="*/ 149 w 195"/>
                <a:gd name="T3" fmla="*/ 15 h 125"/>
                <a:gd name="T4" fmla="*/ 4 w 195"/>
                <a:gd name="T5" fmla="*/ 44 h 125"/>
                <a:gd name="T6" fmla="*/ 0 w 195"/>
                <a:gd name="T7" fmla="*/ 44 h 125"/>
                <a:gd name="T8" fmla="*/ 0 w 195"/>
                <a:gd name="T9" fmla="*/ 61 h 125"/>
                <a:gd name="T10" fmla="*/ 18 w 195"/>
                <a:gd name="T11" fmla="*/ 83 h 125"/>
                <a:gd name="T12" fmla="*/ 195 w 195"/>
                <a:gd name="T13" fmla="*/ 56 h 125"/>
                <a:gd name="T14" fmla="*/ 195 w 195"/>
                <a:gd name="T15" fmla="*/ 50 h 125"/>
                <a:gd name="T16" fmla="*/ 195 w 195"/>
                <a:gd name="T17" fmla="*/ 39 h 125"/>
                <a:gd name="T18" fmla="*/ 190 w 195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5">
                  <a:moveTo>
                    <a:pt x="190" y="38"/>
                  </a:moveTo>
                  <a:cubicBezTo>
                    <a:pt x="184" y="29"/>
                    <a:pt x="171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8"/>
                    <a:pt x="6" y="76"/>
                    <a:pt x="18" y="83"/>
                  </a:cubicBezTo>
                  <a:cubicBezTo>
                    <a:pt x="89" y="125"/>
                    <a:pt x="194" y="91"/>
                    <a:pt x="195" y="56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>
              <a:off x="2625725" y="3575050"/>
              <a:ext cx="292100" cy="128587"/>
            </a:xfrm>
            <a:custGeom>
              <a:avLst/>
              <a:gdLst>
                <a:gd name="T0" fmla="*/ 194 w 318"/>
                <a:gd name="T1" fmla="*/ 21 h 139"/>
                <a:gd name="T2" fmla="*/ 63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120"/>
            <p:cNvSpPr>
              <a:spLocks noEditPoints="1"/>
            </p:cNvSpPr>
            <p:nvPr/>
          </p:nvSpPr>
          <p:spPr bwMode="auto">
            <a:xfrm>
              <a:off x="2732088" y="3603625"/>
              <a:ext cx="46038" cy="5397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7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0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29 w 51"/>
                <a:gd name="T27" fmla="*/ 47 h 59"/>
                <a:gd name="T28" fmla="*/ 30 w 51"/>
                <a:gd name="T29" fmla="*/ 51 h 59"/>
                <a:gd name="T30" fmla="*/ 31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4 w 51"/>
                <a:gd name="T39" fmla="*/ 52 h 59"/>
                <a:gd name="T40" fmla="*/ 23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7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2 w 51"/>
                <a:gd name="T65" fmla="*/ 39 h 59"/>
                <a:gd name="T66" fmla="*/ 22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3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19 w 51"/>
                <a:gd name="T91" fmla="*/ 22 h 59"/>
                <a:gd name="T92" fmla="*/ 23 w 51"/>
                <a:gd name="T93" fmla="*/ 20 h 59"/>
                <a:gd name="T94" fmla="*/ 22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29 w 51"/>
                <a:gd name="T103" fmla="*/ 33 h 59"/>
                <a:gd name="T104" fmla="*/ 29 w 51"/>
                <a:gd name="T105" fmla="*/ 39 h 59"/>
                <a:gd name="T106" fmla="*/ 35 w 51"/>
                <a:gd name="T107" fmla="*/ 42 h 59"/>
                <a:gd name="T108" fmla="*/ 43 w 51"/>
                <a:gd name="T109" fmla="*/ 36 h 59"/>
                <a:gd name="T110" fmla="*/ 44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38" y="13"/>
                    <a:pt x="36" y="13"/>
                  </a:cubicBezTo>
                  <a:cubicBezTo>
                    <a:pt x="34" y="13"/>
                    <a:pt x="33" y="13"/>
                    <a:pt x="31" y="14"/>
                  </a:cubicBezTo>
                  <a:cubicBezTo>
                    <a:pt x="31" y="15"/>
                    <a:pt x="31" y="16"/>
                    <a:pt x="30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8" y="24"/>
                  </a:cubicBezTo>
                  <a:cubicBezTo>
                    <a:pt x="41" y="25"/>
                    <a:pt x="43" y="25"/>
                    <a:pt x="45" y="26"/>
                  </a:cubicBezTo>
                  <a:cubicBezTo>
                    <a:pt x="47" y="27"/>
                    <a:pt x="48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49" y="38"/>
                  </a:cubicBezTo>
                  <a:cubicBezTo>
                    <a:pt x="48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5" y="46"/>
                    <a:pt x="32" y="47"/>
                    <a:pt x="29" y="47"/>
                  </a:cubicBezTo>
                  <a:cubicBezTo>
                    <a:pt x="29" y="48"/>
                    <a:pt x="29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0" y="53"/>
                  </a:cubicBezTo>
                  <a:cubicBezTo>
                    <a:pt x="31" y="54"/>
                    <a:pt x="31" y="55"/>
                    <a:pt x="31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6" y="59"/>
                    <a:pt x="26" y="58"/>
                    <a:pt x="26" y="58"/>
                  </a:cubicBezTo>
                  <a:cubicBezTo>
                    <a:pt x="26" y="57"/>
                    <a:pt x="25" y="55"/>
                    <a:pt x="25" y="54"/>
                  </a:cubicBezTo>
                  <a:cubicBezTo>
                    <a:pt x="25" y="53"/>
                    <a:pt x="25" y="52"/>
                    <a:pt x="24" y="52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49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1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40"/>
                    <a:pt x="9" y="41"/>
                    <a:pt x="10" y="42"/>
                  </a:cubicBezTo>
                  <a:cubicBezTo>
                    <a:pt x="11" y="42"/>
                    <a:pt x="12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2" y="42"/>
                    <a:pt x="22" y="40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1"/>
                    <a:pt x="22" y="29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0" y="19"/>
                    <a:pt x="11" y="18"/>
                    <a:pt x="13" y="18"/>
                  </a:cubicBezTo>
                  <a:cubicBezTo>
                    <a:pt x="14" y="17"/>
                    <a:pt x="15" y="16"/>
                    <a:pt x="17" y="15"/>
                  </a:cubicBezTo>
                  <a:cubicBezTo>
                    <a:pt x="18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0"/>
                    <a:pt x="30" y="1"/>
                  </a:cubicBezTo>
                  <a:close/>
                  <a:moveTo>
                    <a:pt x="22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2" y="21"/>
                    <a:pt x="23" y="20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2" y="17"/>
                  </a:ln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1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6"/>
                    <a:pt x="29" y="38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1" y="44"/>
                    <a:pt x="33" y="43"/>
                    <a:pt x="35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1" y="39"/>
                    <a:pt x="42" y="38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>
              <a:off x="2662238" y="3582988"/>
              <a:ext cx="179388" cy="85725"/>
            </a:xfrm>
            <a:custGeom>
              <a:avLst/>
              <a:gdLst>
                <a:gd name="T0" fmla="*/ 151 w 196"/>
                <a:gd name="T1" fmla="*/ 16 h 93"/>
                <a:gd name="T2" fmla="*/ 15 w 196"/>
                <a:gd name="T3" fmla="*/ 59 h 93"/>
                <a:gd name="T4" fmla="*/ 88 w 196"/>
                <a:gd name="T5" fmla="*/ 91 h 93"/>
                <a:gd name="T6" fmla="*/ 165 w 196"/>
                <a:gd name="T7" fmla="*/ 78 h 93"/>
                <a:gd name="T8" fmla="*/ 193 w 196"/>
                <a:gd name="T9" fmla="*/ 47 h 93"/>
                <a:gd name="T10" fmla="*/ 151 w 196"/>
                <a:gd name="T11" fmla="*/ 16 h 93"/>
                <a:gd name="T12" fmla="*/ 149 w 196"/>
                <a:gd name="T13" fmla="*/ 18 h 93"/>
                <a:gd name="T14" fmla="*/ 186 w 196"/>
                <a:gd name="T15" fmla="*/ 59 h 93"/>
                <a:gd name="T16" fmla="*/ 120 w 196"/>
                <a:gd name="T17" fmla="*/ 88 h 93"/>
                <a:gd name="T18" fmla="*/ 27 w 196"/>
                <a:gd name="T19" fmla="*/ 67 h 93"/>
                <a:gd name="T20" fmla="*/ 60 w 196"/>
                <a:gd name="T21" fmla="*/ 21 h 93"/>
                <a:gd name="T22" fmla="*/ 149 w 196"/>
                <a:gd name="T23" fmla="*/ 18 h 93"/>
                <a:gd name="T24" fmla="*/ 151 w 196"/>
                <a:gd name="T2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3">
                  <a:moveTo>
                    <a:pt x="151" y="16"/>
                  </a:moveTo>
                  <a:cubicBezTo>
                    <a:pt x="94" y="0"/>
                    <a:pt x="0" y="26"/>
                    <a:pt x="15" y="59"/>
                  </a:cubicBezTo>
                  <a:cubicBezTo>
                    <a:pt x="22" y="75"/>
                    <a:pt x="56" y="88"/>
                    <a:pt x="88" y="91"/>
                  </a:cubicBezTo>
                  <a:cubicBezTo>
                    <a:pt x="117" y="93"/>
                    <a:pt x="145" y="87"/>
                    <a:pt x="165" y="78"/>
                  </a:cubicBezTo>
                  <a:cubicBezTo>
                    <a:pt x="183" y="70"/>
                    <a:pt x="194" y="59"/>
                    <a:pt x="193" y="47"/>
                  </a:cubicBezTo>
                  <a:cubicBezTo>
                    <a:pt x="193" y="34"/>
                    <a:pt x="174" y="23"/>
                    <a:pt x="151" y="16"/>
                  </a:cubicBezTo>
                  <a:cubicBezTo>
                    <a:pt x="149" y="15"/>
                    <a:pt x="147" y="17"/>
                    <a:pt x="149" y="18"/>
                  </a:cubicBezTo>
                  <a:cubicBezTo>
                    <a:pt x="179" y="27"/>
                    <a:pt x="196" y="42"/>
                    <a:pt x="186" y="59"/>
                  </a:cubicBezTo>
                  <a:cubicBezTo>
                    <a:pt x="177" y="73"/>
                    <a:pt x="150" y="84"/>
                    <a:pt x="120" y="88"/>
                  </a:cubicBezTo>
                  <a:cubicBezTo>
                    <a:pt x="83" y="93"/>
                    <a:pt x="46" y="82"/>
                    <a:pt x="27" y="67"/>
                  </a:cubicBezTo>
                  <a:cubicBezTo>
                    <a:pt x="4" y="50"/>
                    <a:pt x="28" y="30"/>
                    <a:pt x="60" y="21"/>
                  </a:cubicBezTo>
                  <a:cubicBezTo>
                    <a:pt x="86" y="12"/>
                    <a:pt x="121" y="10"/>
                    <a:pt x="149" y="18"/>
                  </a:cubicBezTo>
                  <a:cubicBezTo>
                    <a:pt x="151" y="19"/>
                    <a:pt x="154" y="17"/>
                    <a:pt x="151" y="16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5" name="文本框 134"/>
          <p:cNvSpPr txBox="1"/>
          <p:nvPr/>
        </p:nvSpPr>
        <p:spPr>
          <a:xfrm>
            <a:off x="3141333" y="446855"/>
            <a:ext cx="61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新时期社会治安的三大“新困境”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09" y="2767532"/>
            <a:ext cx="2352078" cy="2776115"/>
          </a:xfrm>
          <a:prstGeom prst="rect">
            <a:avLst/>
          </a:prstGeom>
        </p:spPr>
      </p:pic>
      <p:grpSp>
        <p:nvGrpSpPr>
          <p:cNvPr id="2067" name="组合 2066"/>
          <p:cNvGrpSpPr/>
          <p:nvPr/>
        </p:nvGrpSpPr>
        <p:grpSpPr>
          <a:xfrm>
            <a:off x="8429091" y="3017005"/>
            <a:ext cx="2285192" cy="2612132"/>
            <a:chOff x="8429091" y="2861121"/>
            <a:chExt cx="2285192" cy="2612132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61708" y="3076575"/>
              <a:ext cx="155257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049" name="图片 20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5601" y="3060700"/>
              <a:ext cx="1271718" cy="2395990"/>
            </a:xfrm>
            <a:prstGeom prst="rect">
              <a:avLst/>
            </a:prstGeom>
          </p:spPr>
        </p:pic>
        <p:grpSp>
          <p:nvGrpSpPr>
            <p:cNvPr id="2060" name="组合 2059"/>
            <p:cNvGrpSpPr/>
            <p:nvPr/>
          </p:nvGrpSpPr>
          <p:grpSpPr>
            <a:xfrm>
              <a:off x="8429091" y="2861121"/>
              <a:ext cx="1119092" cy="2612132"/>
              <a:chOff x="8536088" y="2022730"/>
              <a:chExt cx="1497129" cy="3494527"/>
            </a:xfrm>
          </p:grpSpPr>
          <p:grpSp>
            <p:nvGrpSpPr>
              <p:cNvPr id="2059" name="组合 2058"/>
              <p:cNvGrpSpPr/>
              <p:nvPr/>
            </p:nvGrpSpPr>
            <p:grpSpPr>
              <a:xfrm>
                <a:off x="8588747" y="2022730"/>
                <a:ext cx="903928" cy="1133475"/>
                <a:chOff x="8536088" y="1947767"/>
                <a:chExt cx="971102" cy="1217708"/>
              </a:xfrm>
            </p:grpSpPr>
            <p:sp>
              <p:nvSpPr>
                <p:cNvPr id="2057" name="Freeform 9"/>
                <p:cNvSpPr>
                  <a:spLocks/>
                </p:cNvSpPr>
                <p:nvPr/>
              </p:nvSpPr>
              <p:spPr bwMode="auto">
                <a:xfrm>
                  <a:off x="8596313" y="2171700"/>
                  <a:ext cx="704850" cy="993775"/>
                </a:xfrm>
                <a:custGeom>
                  <a:avLst/>
                  <a:gdLst>
                    <a:gd name="T0" fmla="*/ 54 w 78"/>
                    <a:gd name="T1" fmla="*/ 0 h 111"/>
                    <a:gd name="T2" fmla="*/ 24 w 78"/>
                    <a:gd name="T3" fmla="*/ 0 h 111"/>
                    <a:gd name="T4" fmla="*/ 0 w 78"/>
                    <a:gd name="T5" fmla="*/ 23 h 111"/>
                    <a:gd name="T6" fmla="*/ 0 w 78"/>
                    <a:gd name="T7" fmla="*/ 64 h 111"/>
                    <a:gd name="T8" fmla="*/ 0 w 78"/>
                    <a:gd name="T9" fmla="*/ 75 h 111"/>
                    <a:gd name="T10" fmla="*/ 0 w 78"/>
                    <a:gd name="T11" fmla="*/ 111 h 111"/>
                    <a:gd name="T12" fmla="*/ 56 w 78"/>
                    <a:gd name="T13" fmla="*/ 111 h 111"/>
                    <a:gd name="T14" fmla="*/ 56 w 78"/>
                    <a:gd name="T15" fmla="*/ 99 h 111"/>
                    <a:gd name="T16" fmla="*/ 78 w 78"/>
                    <a:gd name="T17" fmla="*/ 75 h 111"/>
                    <a:gd name="T18" fmla="*/ 78 w 78"/>
                    <a:gd name="T19" fmla="*/ 23 h 111"/>
                    <a:gd name="T20" fmla="*/ 54 w 78"/>
                    <a:gd name="T21" fmla="*/ 0 h 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8" h="111">
                      <a:moveTo>
                        <a:pt x="5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" y="0"/>
                        <a:pt x="0" y="10"/>
                        <a:pt x="0" y="23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5"/>
                        <a:pt x="0" y="75"/>
                        <a:pt x="0" y="75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56" y="111"/>
                        <a:pt x="56" y="111"/>
                        <a:pt x="56" y="111"/>
                      </a:cubicBezTo>
                      <a:cubicBezTo>
                        <a:pt x="56" y="99"/>
                        <a:pt x="56" y="99"/>
                        <a:pt x="56" y="99"/>
                      </a:cubicBezTo>
                      <a:cubicBezTo>
                        <a:pt x="68" y="98"/>
                        <a:pt x="78" y="88"/>
                        <a:pt x="78" y="75"/>
                      </a:cubicBezTo>
                      <a:cubicBezTo>
                        <a:pt x="78" y="23"/>
                        <a:pt x="78" y="23"/>
                        <a:pt x="78" y="23"/>
                      </a:cubicBezTo>
                      <a:cubicBezTo>
                        <a:pt x="78" y="10"/>
                        <a:pt x="67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EE1A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pic>
              <p:nvPicPr>
                <p:cNvPr id="2054" name="图片 205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536088" y="1947767"/>
                  <a:ext cx="971102" cy="656922"/>
                </a:xfrm>
                <a:prstGeom prst="rect">
                  <a:avLst/>
                </a:prstGeom>
              </p:spPr>
            </p:pic>
          </p:grpSp>
          <p:pic>
            <p:nvPicPr>
              <p:cNvPr id="2050" name="图片 20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36088" y="3109218"/>
                <a:ext cx="1298247" cy="2408039"/>
              </a:xfrm>
              <a:prstGeom prst="rect">
                <a:avLst/>
              </a:prstGeom>
            </p:spPr>
          </p:pic>
          <p:pic>
            <p:nvPicPr>
              <p:cNvPr id="2058" name="图片 205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92675" y="2905125"/>
                <a:ext cx="540542" cy="324325"/>
              </a:xfrm>
              <a:prstGeom prst="rect">
                <a:avLst/>
              </a:prstGeom>
            </p:spPr>
          </p:pic>
        </p:grpSp>
      </p:grpSp>
      <p:sp>
        <p:nvSpPr>
          <p:cNvPr id="153" name="Freeform 13"/>
          <p:cNvSpPr>
            <a:spLocks/>
          </p:cNvSpPr>
          <p:nvPr/>
        </p:nvSpPr>
        <p:spPr bwMode="auto">
          <a:xfrm>
            <a:off x="4961580" y="6010275"/>
            <a:ext cx="2355850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文本框 153"/>
          <p:cNvSpPr txBox="1"/>
          <p:nvPr/>
        </p:nvSpPr>
        <p:spPr>
          <a:xfrm>
            <a:off x="5113979" y="6035778"/>
            <a:ext cx="2023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社会安全隐患突出</a:t>
            </a:r>
          </a:p>
        </p:txBody>
      </p:sp>
      <p:sp>
        <p:nvSpPr>
          <p:cNvPr id="155" name="Freeform 13"/>
          <p:cNvSpPr>
            <a:spLocks/>
          </p:cNvSpPr>
          <p:nvPr/>
        </p:nvSpPr>
        <p:spPr bwMode="auto">
          <a:xfrm>
            <a:off x="8221360" y="6010275"/>
            <a:ext cx="2355850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6" name="文本框 155"/>
          <p:cNvSpPr txBox="1"/>
          <p:nvPr/>
        </p:nvSpPr>
        <p:spPr>
          <a:xfrm>
            <a:off x="8399159" y="6035778"/>
            <a:ext cx="217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物流寄递安全问题</a:t>
            </a:r>
          </a:p>
        </p:txBody>
      </p:sp>
      <p:sp>
        <p:nvSpPr>
          <p:cNvPr id="139" name="文本框 138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11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40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1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/>
          <p:cNvGrpSpPr/>
          <p:nvPr/>
        </p:nvGrpSpPr>
        <p:grpSpPr>
          <a:xfrm>
            <a:off x="3345178" y="4623259"/>
            <a:ext cx="322263" cy="631080"/>
            <a:chOff x="3347731" y="4194183"/>
            <a:chExt cx="322263" cy="511175"/>
          </a:xfrm>
        </p:grpSpPr>
        <p:sp>
          <p:nvSpPr>
            <p:cNvPr id="100" name="Freeform 8"/>
            <p:cNvSpPr>
              <a:spLocks/>
            </p:cNvSpPr>
            <p:nvPr/>
          </p:nvSpPr>
          <p:spPr bwMode="auto">
            <a:xfrm>
              <a:off x="3347731" y="4246570"/>
              <a:ext cx="322263" cy="458788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"/>
            <p:cNvSpPr>
              <a:spLocks/>
            </p:cNvSpPr>
            <p:nvPr/>
          </p:nvSpPr>
          <p:spPr bwMode="auto">
            <a:xfrm>
              <a:off x="3347731" y="4246570"/>
              <a:ext cx="58738" cy="447675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Oval 10"/>
            <p:cNvSpPr>
              <a:spLocks noChangeArrowheads="1"/>
            </p:cNvSpPr>
            <p:nvPr/>
          </p:nvSpPr>
          <p:spPr bwMode="auto">
            <a:xfrm>
              <a:off x="3347731" y="4194183"/>
              <a:ext cx="322263" cy="1047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343890" y="5128134"/>
            <a:ext cx="322263" cy="416554"/>
            <a:chOff x="8494713" y="2567361"/>
            <a:chExt cx="322263" cy="512762"/>
          </a:xfrm>
        </p:grpSpPr>
        <p:sp>
          <p:nvSpPr>
            <p:cNvPr id="104" name="Freeform 11"/>
            <p:cNvSpPr>
              <a:spLocks/>
            </p:cNvSpPr>
            <p:nvPr/>
          </p:nvSpPr>
          <p:spPr bwMode="auto">
            <a:xfrm>
              <a:off x="8494713" y="2619748"/>
              <a:ext cx="322263" cy="460375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2"/>
            <p:cNvSpPr>
              <a:spLocks/>
            </p:cNvSpPr>
            <p:nvPr/>
          </p:nvSpPr>
          <p:spPr bwMode="auto">
            <a:xfrm>
              <a:off x="8494713" y="2619748"/>
              <a:ext cx="58738" cy="449263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525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Oval 13"/>
            <p:cNvSpPr>
              <a:spLocks noChangeArrowheads="1"/>
            </p:cNvSpPr>
            <p:nvPr/>
          </p:nvSpPr>
          <p:spPr bwMode="auto">
            <a:xfrm>
              <a:off x="8494713" y="2567361"/>
              <a:ext cx="322263" cy="101600"/>
            </a:xfrm>
            <a:prstGeom prst="ellipse">
              <a:avLst/>
            </a:prstGeom>
            <a:solidFill>
              <a:srgbClr val="49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496001" y="4920160"/>
            <a:ext cx="322263" cy="511175"/>
            <a:chOff x="3347731" y="4194183"/>
            <a:chExt cx="322263" cy="511175"/>
          </a:xfrm>
        </p:grpSpPr>
        <p:sp>
          <p:nvSpPr>
            <p:cNvPr id="96" name="Freeform 8"/>
            <p:cNvSpPr>
              <a:spLocks/>
            </p:cNvSpPr>
            <p:nvPr/>
          </p:nvSpPr>
          <p:spPr bwMode="auto">
            <a:xfrm>
              <a:off x="3347731" y="4246570"/>
              <a:ext cx="322263" cy="458788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"/>
            <p:cNvSpPr>
              <a:spLocks/>
            </p:cNvSpPr>
            <p:nvPr/>
          </p:nvSpPr>
          <p:spPr bwMode="auto">
            <a:xfrm>
              <a:off x="3347731" y="4246570"/>
              <a:ext cx="58738" cy="447675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Oval 10"/>
            <p:cNvSpPr>
              <a:spLocks noChangeArrowheads="1"/>
            </p:cNvSpPr>
            <p:nvPr/>
          </p:nvSpPr>
          <p:spPr bwMode="auto">
            <a:xfrm>
              <a:off x="3347731" y="4194183"/>
              <a:ext cx="322263" cy="1047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8496001" y="4616959"/>
            <a:ext cx="322263" cy="511175"/>
            <a:chOff x="3347731" y="4194183"/>
            <a:chExt cx="322263" cy="511175"/>
          </a:xfrm>
        </p:grpSpPr>
        <p:sp>
          <p:nvSpPr>
            <p:cNvPr id="82" name="Freeform 8"/>
            <p:cNvSpPr>
              <a:spLocks/>
            </p:cNvSpPr>
            <p:nvPr/>
          </p:nvSpPr>
          <p:spPr bwMode="auto">
            <a:xfrm>
              <a:off x="3347731" y="4246570"/>
              <a:ext cx="322263" cy="458788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9"/>
            <p:cNvSpPr>
              <a:spLocks/>
            </p:cNvSpPr>
            <p:nvPr/>
          </p:nvSpPr>
          <p:spPr bwMode="auto">
            <a:xfrm>
              <a:off x="3347731" y="4246570"/>
              <a:ext cx="58738" cy="447675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10"/>
            <p:cNvSpPr>
              <a:spLocks noChangeArrowheads="1"/>
            </p:cNvSpPr>
            <p:nvPr/>
          </p:nvSpPr>
          <p:spPr bwMode="auto">
            <a:xfrm>
              <a:off x="3347731" y="4194183"/>
              <a:ext cx="322263" cy="1047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>
            <a:spLocks/>
          </p:cNvSpPr>
          <p:nvPr/>
        </p:nvSpPr>
        <p:spPr>
          <a:xfrm>
            <a:off x="8411978" y="5551178"/>
            <a:ext cx="322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的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中年人选择微信与父母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联系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9" name="组合 8"/>
          <p:cNvGrpSpPr>
            <a:grpSpLocks/>
          </p:cNvGrpSpPr>
          <p:nvPr/>
        </p:nvGrpSpPr>
        <p:grpSpPr>
          <a:xfrm>
            <a:off x="4324971" y="3089278"/>
            <a:ext cx="3425825" cy="2790825"/>
            <a:chOff x="1400176" y="3187701"/>
            <a:chExt cx="3425825" cy="2790825"/>
          </a:xfrm>
          <a:solidFill>
            <a:srgbClr val="04B010"/>
          </a:solidFill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1400176" y="3187701"/>
              <a:ext cx="2435225" cy="2214563"/>
            </a:xfrm>
            <a:custGeom>
              <a:avLst/>
              <a:gdLst>
                <a:gd name="T0" fmla="*/ 1933 w 2030"/>
                <a:gd name="T1" fmla="*/ 704 h 1846"/>
                <a:gd name="T2" fmla="*/ 2030 w 2030"/>
                <a:gd name="T3" fmla="*/ 710 h 1846"/>
                <a:gd name="T4" fmla="*/ 1011 w 2030"/>
                <a:gd name="T5" fmla="*/ 0 h 1846"/>
                <a:gd name="T6" fmla="*/ 0 w 2030"/>
                <a:gd name="T7" fmla="*/ 860 h 1846"/>
                <a:gd name="T8" fmla="*/ 404 w 2030"/>
                <a:gd name="T9" fmla="*/ 1542 h 1846"/>
                <a:gd name="T10" fmla="*/ 303 w 2030"/>
                <a:gd name="T11" fmla="*/ 1846 h 1846"/>
                <a:gd name="T12" fmla="*/ 657 w 2030"/>
                <a:gd name="T13" fmla="*/ 1669 h 1846"/>
                <a:gd name="T14" fmla="*/ 1011 w 2030"/>
                <a:gd name="T15" fmla="*/ 1719 h 1846"/>
                <a:gd name="T16" fmla="*/ 1105 w 2030"/>
                <a:gd name="T17" fmla="*/ 1715 h 1846"/>
                <a:gd name="T18" fmla="*/ 1074 w 2030"/>
                <a:gd name="T19" fmla="*/ 1504 h 1846"/>
                <a:gd name="T20" fmla="*/ 1933 w 2030"/>
                <a:gd name="T21" fmla="*/ 704 h 1846"/>
                <a:gd name="T22" fmla="*/ 1390 w 2030"/>
                <a:gd name="T23" fmla="*/ 430 h 1846"/>
                <a:gd name="T24" fmla="*/ 1516 w 2030"/>
                <a:gd name="T25" fmla="*/ 556 h 1846"/>
                <a:gd name="T26" fmla="*/ 1390 w 2030"/>
                <a:gd name="T27" fmla="*/ 682 h 1846"/>
                <a:gd name="T28" fmla="*/ 1238 w 2030"/>
                <a:gd name="T29" fmla="*/ 556 h 1846"/>
                <a:gd name="T30" fmla="*/ 1390 w 2030"/>
                <a:gd name="T31" fmla="*/ 430 h 1846"/>
                <a:gd name="T32" fmla="*/ 682 w 2030"/>
                <a:gd name="T33" fmla="*/ 682 h 1846"/>
                <a:gd name="T34" fmla="*/ 530 w 2030"/>
                <a:gd name="T35" fmla="*/ 556 h 1846"/>
                <a:gd name="T36" fmla="*/ 682 w 2030"/>
                <a:gd name="T37" fmla="*/ 430 h 1846"/>
                <a:gd name="T38" fmla="*/ 808 w 2030"/>
                <a:gd name="T39" fmla="*/ 556 h 1846"/>
                <a:gd name="T40" fmla="*/ 682 w 2030"/>
                <a:gd name="T41" fmla="*/ 68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0" h="1846">
                  <a:moveTo>
                    <a:pt x="1933" y="704"/>
                  </a:moveTo>
                  <a:cubicBezTo>
                    <a:pt x="1966" y="704"/>
                    <a:pt x="1998" y="706"/>
                    <a:pt x="2030" y="710"/>
                  </a:cubicBezTo>
                  <a:cubicBezTo>
                    <a:pt x="1943" y="303"/>
                    <a:pt x="1508" y="0"/>
                    <a:pt x="1011" y="0"/>
                  </a:cubicBezTo>
                  <a:cubicBezTo>
                    <a:pt x="455" y="0"/>
                    <a:pt x="0" y="379"/>
                    <a:pt x="0" y="860"/>
                  </a:cubicBezTo>
                  <a:cubicBezTo>
                    <a:pt x="0" y="1137"/>
                    <a:pt x="151" y="1365"/>
                    <a:pt x="404" y="1542"/>
                  </a:cubicBezTo>
                  <a:cubicBezTo>
                    <a:pt x="303" y="1846"/>
                    <a:pt x="303" y="1846"/>
                    <a:pt x="303" y="1846"/>
                  </a:cubicBezTo>
                  <a:cubicBezTo>
                    <a:pt x="657" y="1669"/>
                    <a:pt x="657" y="1669"/>
                    <a:pt x="657" y="1669"/>
                  </a:cubicBezTo>
                  <a:cubicBezTo>
                    <a:pt x="783" y="1694"/>
                    <a:pt x="884" y="1719"/>
                    <a:pt x="1011" y="1719"/>
                  </a:cubicBezTo>
                  <a:cubicBezTo>
                    <a:pt x="1042" y="1719"/>
                    <a:pt x="1074" y="1718"/>
                    <a:pt x="1105" y="1715"/>
                  </a:cubicBezTo>
                  <a:cubicBezTo>
                    <a:pt x="1085" y="1648"/>
                    <a:pt x="1074" y="1577"/>
                    <a:pt x="1074" y="1504"/>
                  </a:cubicBezTo>
                  <a:cubicBezTo>
                    <a:pt x="1074" y="1062"/>
                    <a:pt x="1453" y="704"/>
                    <a:pt x="1933" y="704"/>
                  </a:cubicBezTo>
                  <a:close/>
                  <a:moveTo>
                    <a:pt x="1390" y="430"/>
                  </a:moveTo>
                  <a:cubicBezTo>
                    <a:pt x="1466" y="430"/>
                    <a:pt x="1516" y="480"/>
                    <a:pt x="1516" y="556"/>
                  </a:cubicBezTo>
                  <a:cubicBezTo>
                    <a:pt x="1516" y="632"/>
                    <a:pt x="1466" y="682"/>
                    <a:pt x="1390" y="682"/>
                  </a:cubicBezTo>
                  <a:cubicBezTo>
                    <a:pt x="1314" y="682"/>
                    <a:pt x="1238" y="632"/>
                    <a:pt x="1238" y="556"/>
                  </a:cubicBezTo>
                  <a:cubicBezTo>
                    <a:pt x="1238" y="480"/>
                    <a:pt x="1314" y="430"/>
                    <a:pt x="1390" y="430"/>
                  </a:cubicBezTo>
                  <a:close/>
                  <a:moveTo>
                    <a:pt x="682" y="682"/>
                  </a:moveTo>
                  <a:cubicBezTo>
                    <a:pt x="607" y="682"/>
                    <a:pt x="530" y="632"/>
                    <a:pt x="530" y="556"/>
                  </a:cubicBezTo>
                  <a:cubicBezTo>
                    <a:pt x="530" y="480"/>
                    <a:pt x="607" y="430"/>
                    <a:pt x="682" y="430"/>
                  </a:cubicBezTo>
                  <a:cubicBezTo>
                    <a:pt x="758" y="430"/>
                    <a:pt x="808" y="480"/>
                    <a:pt x="808" y="556"/>
                  </a:cubicBezTo>
                  <a:cubicBezTo>
                    <a:pt x="808" y="632"/>
                    <a:pt x="758" y="682"/>
                    <a:pt x="682" y="6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2763838" y="4097338"/>
              <a:ext cx="2062163" cy="1881188"/>
            </a:xfrm>
            <a:custGeom>
              <a:avLst/>
              <a:gdLst>
                <a:gd name="T0" fmla="*/ 1718 w 1718"/>
                <a:gd name="T1" fmla="*/ 733 h 1568"/>
                <a:gd name="T2" fmla="*/ 860 w 1718"/>
                <a:gd name="T3" fmla="*/ 0 h 1568"/>
                <a:gd name="T4" fmla="*/ 0 w 1718"/>
                <a:gd name="T5" fmla="*/ 733 h 1568"/>
                <a:gd name="T6" fmla="*/ 860 w 1718"/>
                <a:gd name="T7" fmla="*/ 1467 h 1568"/>
                <a:gd name="T8" fmla="*/ 1163 w 1718"/>
                <a:gd name="T9" fmla="*/ 1416 h 1568"/>
                <a:gd name="T10" fmla="*/ 1440 w 1718"/>
                <a:gd name="T11" fmla="*/ 1568 h 1568"/>
                <a:gd name="T12" fmla="*/ 1364 w 1718"/>
                <a:gd name="T13" fmla="*/ 1315 h 1568"/>
                <a:gd name="T14" fmla="*/ 1718 w 1718"/>
                <a:gd name="T15" fmla="*/ 733 h 1568"/>
                <a:gd name="T16" fmla="*/ 581 w 1718"/>
                <a:gd name="T17" fmla="*/ 607 h 1568"/>
                <a:gd name="T18" fmla="*/ 480 w 1718"/>
                <a:gd name="T19" fmla="*/ 506 h 1568"/>
                <a:gd name="T20" fmla="*/ 581 w 1718"/>
                <a:gd name="T21" fmla="*/ 405 h 1568"/>
                <a:gd name="T22" fmla="*/ 708 w 1718"/>
                <a:gd name="T23" fmla="*/ 506 h 1568"/>
                <a:gd name="T24" fmla="*/ 581 w 1718"/>
                <a:gd name="T25" fmla="*/ 607 h 1568"/>
                <a:gd name="T26" fmla="*/ 1137 w 1718"/>
                <a:gd name="T27" fmla="*/ 607 h 1568"/>
                <a:gd name="T28" fmla="*/ 1037 w 1718"/>
                <a:gd name="T29" fmla="*/ 506 h 1568"/>
                <a:gd name="T30" fmla="*/ 1137 w 1718"/>
                <a:gd name="T31" fmla="*/ 405 h 1568"/>
                <a:gd name="T32" fmla="*/ 1264 w 1718"/>
                <a:gd name="T33" fmla="*/ 506 h 1568"/>
                <a:gd name="T34" fmla="*/ 1137 w 1718"/>
                <a:gd name="T35" fmla="*/ 607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8" h="1568">
                  <a:moveTo>
                    <a:pt x="1718" y="733"/>
                  </a:moveTo>
                  <a:cubicBezTo>
                    <a:pt x="1718" y="329"/>
                    <a:pt x="1314" y="0"/>
                    <a:pt x="860" y="0"/>
                  </a:cubicBezTo>
                  <a:cubicBezTo>
                    <a:pt x="379" y="0"/>
                    <a:pt x="0" y="329"/>
                    <a:pt x="0" y="733"/>
                  </a:cubicBezTo>
                  <a:cubicBezTo>
                    <a:pt x="0" y="1138"/>
                    <a:pt x="379" y="1467"/>
                    <a:pt x="860" y="1467"/>
                  </a:cubicBezTo>
                  <a:cubicBezTo>
                    <a:pt x="961" y="1467"/>
                    <a:pt x="1062" y="1441"/>
                    <a:pt x="1163" y="1416"/>
                  </a:cubicBezTo>
                  <a:cubicBezTo>
                    <a:pt x="1440" y="1568"/>
                    <a:pt x="1440" y="1568"/>
                    <a:pt x="1440" y="1568"/>
                  </a:cubicBezTo>
                  <a:cubicBezTo>
                    <a:pt x="1364" y="1315"/>
                    <a:pt x="1364" y="1315"/>
                    <a:pt x="1364" y="1315"/>
                  </a:cubicBezTo>
                  <a:cubicBezTo>
                    <a:pt x="1567" y="1163"/>
                    <a:pt x="1718" y="961"/>
                    <a:pt x="1718" y="733"/>
                  </a:cubicBezTo>
                  <a:close/>
                  <a:moveTo>
                    <a:pt x="581" y="607"/>
                  </a:moveTo>
                  <a:cubicBezTo>
                    <a:pt x="531" y="607"/>
                    <a:pt x="480" y="557"/>
                    <a:pt x="480" y="506"/>
                  </a:cubicBezTo>
                  <a:cubicBezTo>
                    <a:pt x="480" y="456"/>
                    <a:pt x="531" y="405"/>
                    <a:pt x="581" y="405"/>
                  </a:cubicBezTo>
                  <a:cubicBezTo>
                    <a:pt x="658" y="405"/>
                    <a:pt x="708" y="456"/>
                    <a:pt x="708" y="506"/>
                  </a:cubicBezTo>
                  <a:cubicBezTo>
                    <a:pt x="708" y="557"/>
                    <a:pt x="658" y="607"/>
                    <a:pt x="581" y="607"/>
                  </a:cubicBezTo>
                  <a:close/>
                  <a:moveTo>
                    <a:pt x="1137" y="607"/>
                  </a:moveTo>
                  <a:cubicBezTo>
                    <a:pt x="1087" y="607"/>
                    <a:pt x="1037" y="557"/>
                    <a:pt x="1037" y="506"/>
                  </a:cubicBezTo>
                  <a:cubicBezTo>
                    <a:pt x="1037" y="456"/>
                    <a:pt x="1087" y="405"/>
                    <a:pt x="1137" y="405"/>
                  </a:cubicBezTo>
                  <a:cubicBezTo>
                    <a:pt x="1213" y="405"/>
                    <a:pt x="1264" y="456"/>
                    <a:pt x="1264" y="506"/>
                  </a:cubicBezTo>
                  <a:cubicBezTo>
                    <a:pt x="1264" y="557"/>
                    <a:pt x="1213" y="607"/>
                    <a:pt x="11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" name="Freeform 10"/>
          <p:cNvSpPr>
            <a:spLocks/>
          </p:cNvSpPr>
          <p:nvPr/>
        </p:nvSpPr>
        <p:spPr bwMode="auto">
          <a:xfrm rot="21195509">
            <a:off x="4629602" y="2298456"/>
            <a:ext cx="1272283" cy="913581"/>
          </a:xfrm>
          <a:custGeom>
            <a:avLst/>
            <a:gdLst>
              <a:gd name="T0" fmla="*/ 1668 w 3244"/>
              <a:gd name="T1" fmla="*/ 478 h 2330"/>
              <a:gd name="T2" fmla="*/ 1865 w 3244"/>
              <a:gd name="T3" fmla="*/ 242 h 2330"/>
              <a:gd name="T4" fmla="*/ 1622 w 3244"/>
              <a:gd name="T5" fmla="*/ 0 h 2330"/>
              <a:gd name="T6" fmla="*/ 1380 w 3244"/>
              <a:gd name="T7" fmla="*/ 242 h 2330"/>
              <a:gd name="T8" fmla="*/ 1556 w 3244"/>
              <a:gd name="T9" fmla="*/ 475 h 2330"/>
              <a:gd name="T10" fmla="*/ 967 w 3244"/>
              <a:gd name="T11" fmla="*/ 1511 h 2330"/>
              <a:gd name="T12" fmla="*/ 308 w 3244"/>
              <a:gd name="T13" fmla="*/ 934 h 2330"/>
              <a:gd name="T14" fmla="*/ 406 w 3244"/>
              <a:gd name="T15" fmla="*/ 763 h 2330"/>
              <a:gd name="T16" fmla="*/ 203 w 3244"/>
              <a:gd name="T17" fmla="*/ 564 h 2330"/>
              <a:gd name="T18" fmla="*/ 0 w 3244"/>
              <a:gd name="T19" fmla="*/ 763 h 2330"/>
              <a:gd name="T20" fmla="*/ 203 w 3244"/>
              <a:gd name="T21" fmla="*/ 963 h 2330"/>
              <a:gd name="T22" fmla="*/ 285 w 3244"/>
              <a:gd name="T23" fmla="*/ 947 h 2330"/>
              <a:gd name="T24" fmla="*/ 511 w 3244"/>
              <a:gd name="T25" fmla="*/ 2074 h 2330"/>
              <a:gd name="T26" fmla="*/ 1622 w 3244"/>
              <a:gd name="T27" fmla="*/ 2330 h 2330"/>
              <a:gd name="T28" fmla="*/ 2726 w 3244"/>
              <a:gd name="T29" fmla="*/ 2074 h 2330"/>
              <a:gd name="T30" fmla="*/ 3002 w 3244"/>
              <a:gd name="T31" fmla="*/ 963 h 2330"/>
              <a:gd name="T32" fmla="*/ 2349 w 3244"/>
              <a:gd name="T33" fmla="*/ 1520 h 2330"/>
              <a:gd name="T34" fmla="*/ 1668 w 3244"/>
              <a:gd name="T35" fmla="*/ 478 h 2330"/>
              <a:gd name="T36" fmla="*/ 3041 w 3244"/>
              <a:gd name="T37" fmla="*/ 564 h 2330"/>
              <a:gd name="T38" fmla="*/ 2838 w 3244"/>
              <a:gd name="T39" fmla="*/ 763 h 2330"/>
              <a:gd name="T40" fmla="*/ 3041 w 3244"/>
              <a:gd name="T41" fmla="*/ 963 h 2330"/>
              <a:gd name="T42" fmla="*/ 3244 w 3244"/>
              <a:gd name="T43" fmla="*/ 763 h 2330"/>
              <a:gd name="T44" fmla="*/ 3041 w 3244"/>
              <a:gd name="T45" fmla="*/ 564 h 2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44" h="2330">
                <a:moveTo>
                  <a:pt x="1668" y="478"/>
                </a:moveTo>
                <a:cubicBezTo>
                  <a:pt x="1779" y="455"/>
                  <a:pt x="1865" y="360"/>
                  <a:pt x="1865" y="242"/>
                </a:cubicBezTo>
                <a:cubicBezTo>
                  <a:pt x="1865" y="108"/>
                  <a:pt x="1756" y="0"/>
                  <a:pt x="1622" y="0"/>
                </a:cubicBezTo>
                <a:cubicBezTo>
                  <a:pt x="1488" y="0"/>
                  <a:pt x="1380" y="108"/>
                  <a:pt x="1380" y="242"/>
                </a:cubicBezTo>
                <a:cubicBezTo>
                  <a:pt x="1380" y="354"/>
                  <a:pt x="1455" y="446"/>
                  <a:pt x="1556" y="475"/>
                </a:cubicBezTo>
                <a:cubicBezTo>
                  <a:pt x="967" y="1511"/>
                  <a:pt x="967" y="1511"/>
                  <a:pt x="967" y="1511"/>
                </a:cubicBezTo>
                <a:cubicBezTo>
                  <a:pt x="308" y="934"/>
                  <a:pt x="308" y="934"/>
                  <a:pt x="308" y="934"/>
                </a:cubicBezTo>
                <a:cubicBezTo>
                  <a:pt x="367" y="898"/>
                  <a:pt x="406" y="836"/>
                  <a:pt x="406" y="763"/>
                </a:cubicBezTo>
                <a:cubicBezTo>
                  <a:pt x="406" y="652"/>
                  <a:pt x="315" y="564"/>
                  <a:pt x="203" y="564"/>
                </a:cubicBezTo>
                <a:cubicBezTo>
                  <a:pt x="92" y="564"/>
                  <a:pt x="0" y="652"/>
                  <a:pt x="0" y="763"/>
                </a:cubicBezTo>
                <a:cubicBezTo>
                  <a:pt x="0" y="875"/>
                  <a:pt x="92" y="963"/>
                  <a:pt x="203" y="963"/>
                </a:cubicBezTo>
                <a:cubicBezTo>
                  <a:pt x="233" y="963"/>
                  <a:pt x="259" y="957"/>
                  <a:pt x="285" y="947"/>
                </a:cubicBezTo>
                <a:cubicBezTo>
                  <a:pt x="511" y="2074"/>
                  <a:pt x="511" y="2074"/>
                  <a:pt x="511" y="2074"/>
                </a:cubicBezTo>
                <a:cubicBezTo>
                  <a:pt x="619" y="2222"/>
                  <a:pt x="1075" y="2330"/>
                  <a:pt x="1622" y="2330"/>
                </a:cubicBezTo>
                <a:cubicBezTo>
                  <a:pt x="2156" y="2330"/>
                  <a:pt x="2605" y="2215"/>
                  <a:pt x="2726" y="2074"/>
                </a:cubicBezTo>
                <a:cubicBezTo>
                  <a:pt x="3002" y="963"/>
                  <a:pt x="3002" y="963"/>
                  <a:pt x="3002" y="963"/>
                </a:cubicBezTo>
                <a:cubicBezTo>
                  <a:pt x="2349" y="1520"/>
                  <a:pt x="2349" y="1520"/>
                  <a:pt x="2349" y="1520"/>
                </a:cubicBezTo>
                <a:cubicBezTo>
                  <a:pt x="1668" y="478"/>
                  <a:pt x="1668" y="478"/>
                  <a:pt x="1668" y="478"/>
                </a:cubicBezTo>
                <a:close/>
                <a:moveTo>
                  <a:pt x="3041" y="564"/>
                </a:moveTo>
                <a:cubicBezTo>
                  <a:pt x="2929" y="564"/>
                  <a:pt x="2838" y="652"/>
                  <a:pt x="2838" y="763"/>
                </a:cubicBezTo>
                <a:cubicBezTo>
                  <a:pt x="2838" y="875"/>
                  <a:pt x="2929" y="963"/>
                  <a:pt x="3041" y="963"/>
                </a:cubicBezTo>
                <a:cubicBezTo>
                  <a:pt x="3152" y="963"/>
                  <a:pt x="3244" y="875"/>
                  <a:pt x="3244" y="763"/>
                </a:cubicBezTo>
                <a:cubicBezTo>
                  <a:pt x="3244" y="652"/>
                  <a:pt x="3152" y="564"/>
                  <a:pt x="3041" y="5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>
            <a:spLocks/>
          </p:cNvSpPr>
          <p:nvPr/>
        </p:nvSpPr>
        <p:spPr>
          <a:xfrm>
            <a:off x="2286446" y="2329080"/>
            <a:ext cx="11228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>
                <a:solidFill>
                  <a:schemeClr val="accent3"/>
                </a:solidFill>
                <a:latin typeface="Impact" panose="020B0806030902050204" pitchFamily="34" charset="0"/>
              </a:rPr>
              <a:t>70%</a:t>
            </a:r>
            <a:endParaRPr lang="zh-CN" altLang="en-US" sz="45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17" name="文本框 16"/>
          <p:cNvSpPr txBox="1">
            <a:spLocks/>
          </p:cNvSpPr>
          <p:nvPr/>
        </p:nvSpPr>
        <p:spPr>
          <a:xfrm>
            <a:off x="8411978" y="3058593"/>
            <a:ext cx="2804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的人选择微信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与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配偶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联系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文本框 17"/>
          <p:cNvSpPr txBox="1">
            <a:spLocks/>
          </p:cNvSpPr>
          <p:nvPr/>
        </p:nvSpPr>
        <p:spPr>
          <a:xfrm>
            <a:off x="1045178" y="5551178"/>
            <a:ext cx="286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的人选择微信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与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子女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联系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文本框 18"/>
          <p:cNvSpPr txBox="1">
            <a:spLocks/>
          </p:cNvSpPr>
          <p:nvPr/>
        </p:nvSpPr>
        <p:spPr>
          <a:xfrm>
            <a:off x="1122172" y="3058593"/>
            <a:ext cx="2707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的人选择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微信与同事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联系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文本框 19"/>
          <p:cNvSpPr txBox="1">
            <a:spLocks/>
          </p:cNvSpPr>
          <p:nvPr/>
        </p:nvSpPr>
        <p:spPr>
          <a:xfrm>
            <a:off x="8847588" y="2329080"/>
            <a:ext cx="12545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50%</a:t>
            </a:r>
            <a:endParaRPr lang="zh-CN" altLang="en-US" sz="45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1" name="文本框 20"/>
          <p:cNvSpPr txBox="1">
            <a:spLocks/>
          </p:cNvSpPr>
          <p:nvPr/>
        </p:nvSpPr>
        <p:spPr>
          <a:xfrm>
            <a:off x="1481945" y="4876162"/>
            <a:ext cx="1927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44.52%</a:t>
            </a:r>
            <a:endParaRPr lang="zh-CN" altLang="en-US" sz="45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22" name="文本框 21"/>
          <p:cNvSpPr txBox="1">
            <a:spLocks/>
          </p:cNvSpPr>
          <p:nvPr/>
        </p:nvSpPr>
        <p:spPr>
          <a:xfrm>
            <a:off x="8847588" y="4876162"/>
            <a:ext cx="188074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13.84%</a:t>
            </a:r>
            <a:endParaRPr lang="zh-CN" altLang="en-US" sz="45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38" name="Freeform 25"/>
          <p:cNvSpPr>
            <a:spLocks/>
          </p:cNvSpPr>
          <p:nvPr/>
        </p:nvSpPr>
        <p:spPr bwMode="auto">
          <a:xfrm>
            <a:off x="12514263" y="1022351"/>
            <a:ext cx="36513" cy="15875"/>
          </a:xfrm>
          <a:custGeom>
            <a:avLst/>
            <a:gdLst>
              <a:gd name="T0" fmla="*/ 8 w 10"/>
              <a:gd name="T1" fmla="*/ 4 h 4"/>
              <a:gd name="T2" fmla="*/ 2 w 10"/>
              <a:gd name="T3" fmla="*/ 4 h 4"/>
              <a:gd name="T4" fmla="*/ 0 w 10"/>
              <a:gd name="T5" fmla="*/ 2 h 4"/>
              <a:gd name="T6" fmla="*/ 2 w 10"/>
              <a:gd name="T7" fmla="*/ 0 h 4"/>
              <a:gd name="T8" fmla="*/ 8 w 10"/>
              <a:gd name="T9" fmla="*/ 0 h 4"/>
              <a:gd name="T10" fmla="*/ 10 w 10"/>
              <a:gd name="T11" fmla="*/ 2 h 4"/>
              <a:gd name="T12" fmla="*/ 8 w 10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4">
                <a:moveTo>
                  <a:pt x="8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0"/>
                  <a:pt x="1" y="0"/>
                  <a:pt x="2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0"/>
                  <a:pt x="10" y="2"/>
                </a:cubicBezTo>
                <a:cubicBezTo>
                  <a:pt x="10" y="3"/>
                  <a:pt x="9" y="4"/>
                  <a:pt x="8" y="4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8"/>
          <p:cNvSpPr>
            <a:spLocks/>
          </p:cNvSpPr>
          <p:nvPr/>
        </p:nvSpPr>
        <p:spPr bwMode="auto">
          <a:xfrm>
            <a:off x="12580938" y="2333626"/>
            <a:ext cx="38100" cy="14288"/>
          </a:xfrm>
          <a:custGeom>
            <a:avLst/>
            <a:gdLst>
              <a:gd name="T0" fmla="*/ 8 w 10"/>
              <a:gd name="T1" fmla="*/ 4 h 4"/>
              <a:gd name="T2" fmla="*/ 2 w 10"/>
              <a:gd name="T3" fmla="*/ 4 h 4"/>
              <a:gd name="T4" fmla="*/ 0 w 10"/>
              <a:gd name="T5" fmla="*/ 2 h 4"/>
              <a:gd name="T6" fmla="*/ 2 w 10"/>
              <a:gd name="T7" fmla="*/ 0 h 4"/>
              <a:gd name="T8" fmla="*/ 8 w 10"/>
              <a:gd name="T9" fmla="*/ 0 h 4"/>
              <a:gd name="T10" fmla="*/ 10 w 10"/>
              <a:gd name="T11" fmla="*/ 2 h 4"/>
              <a:gd name="T12" fmla="*/ 8 w 10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4">
                <a:moveTo>
                  <a:pt x="8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8" y="0"/>
                  <a:pt x="8" y="0"/>
                  <a:pt x="8" y="0"/>
                </a:cubicBezTo>
                <a:cubicBezTo>
                  <a:pt x="9" y="0"/>
                  <a:pt x="10" y="1"/>
                  <a:pt x="10" y="2"/>
                </a:cubicBezTo>
                <a:cubicBezTo>
                  <a:pt x="10" y="3"/>
                  <a:pt x="9" y="4"/>
                  <a:pt x="8" y="4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5" name="任意多边形 44"/>
          <p:cNvSpPr>
            <a:spLocks/>
          </p:cNvSpPr>
          <p:nvPr/>
        </p:nvSpPr>
        <p:spPr bwMode="auto">
          <a:xfrm>
            <a:off x="3865227" y="2886308"/>
            <a:ext cx="623432" cy="15875"/>
          </a:xfrm>
          <a:custGeom>
            <a:avLst/>
            <a:gdLst>
              <a:gd name="connsiteX0" fmla="*/ 570854 w 623432"/>
              <a:gd name="connsiteY0" fmla="*/ 0 h 15875"/>
              <a:gd name="connsiteX1" fmla="*/ 615921 w 623432"/>
              <a:gd name="connsiteY1" fmla="*/ 0 h 15875"/>
              <a:gd name="connsiteX2" fmla="*/ 623432 w 623432"/>
              <a:gd name="connsiteY2" fmla="*/ 7938 h 15875"/>
              <a:gd name="connsiteX3" fmla="*/ 615921 w 623432"/>
              <a:gd name="connsiteY3" fmla="*/ 15875 h 15875"/>
              <a:gd name="connsiteX4" fmla="*/ 570854 w 623432"/>
              <a:gd name="connsiteY4" fmla="*/ 15875 h 15875"/>
              <a:gd name="connsiteX5" fmla="*/ 563343 w 623432"/>
              <a:gd name="connsiteY5" fmla="*/ 7938 h 15875"/>
              <a:gd name="connsiteX6" fmla="*/ 570854 w 623432"/>
              <a:gd name="connsiteY6" fmla="*/ 0 h 15875"/>
              <a:gd name="connsiteX7" fmla="*/ 476963 w 623432"/>
              <a:gd name="connsiteY7" fmla="*/ 0 h 15875"/>
              <a:gd name="connsiteX8" fmla="*/ 522031 w 623432"/>
              <a:gd name="connsiteY8" fmla="*/ 0 h 15875"/>
              <a:gd name="connsiteX9" fmla="*/ 529542 w 623432"/>
              <a:gd name="connsiteY9" fmla="*/ 7938 h 15875"/>
              <a:gd name="connsiteX10" fmla="*/ 522031 w 623432"/>
              <a:gd name="connsiteY10" fmla="*/ 15875 h 15875"/>
              <a:gd name="connsiteX11" fmla="*/ 476963 w 623432"/>
              <a:gd name="connsiteY11" fmla="*/ 15875 h 15875"/>
              <a:gd name="connsiteX12" fmla="*/ 469452 w 623432"/>
              <a:gd name="connsiteY12" fmla="*/ 7938 h 15875"/>
              <a:gd name="connsiteX13" fmla="*/ 476963 w 623432"/>
              <a:gd name="connsiteY13" fmla="*/ 0 h 15875"/>
              <a:gd name="connsiteX14" fmla="*/ 383073 w 623432"/>
              <a:gd name="connsiteY14" fmla="*/ 0 h 15875"/>
              <a:gd name="connsiteX15" fmla="*/ 428140 w 623432"/>
              <a:gd name="connsiteY15" fmla="*/ 0 h 15875"/>
              <a:gd name="connsiteX16" fmla="*/ 435652 w 623432"/>
              <a:gd name="connsiteY16" fmla="*/ 7938 h 15875"/>
              <a:gd name="connsiteX17" fmla="*/ 428140 w 623432"/>
              <a:gd name="connsiteY17" fmla="*/ 15875 h 15875"/>
              <a:gd name="connsiteX18" fmla="*/ 383073 w 623432"/>
              <a:gd name="connsiteY18" fmla="*/ 15875 h 15875"/>
              <a:gd name="connsiteX19" fmla="*/ 375562 w 623432"/>
              <a:gd name="connsiteY19" fmla="*/ 7938 h 15875"/>
              <a:gd name="connsiteX20" fmla="*/ 383073 w 623432"/>
              <a:gd name="connsiteY20" fmla="*/ 0 h 15875"/>
              <a:gd name="connsiteX21" fmla="*/ 289183 w 623432"/>
              <a:gd name="connsiteY21" fmla="*/ 0 h 15875"/>
              <a:gd name="connsiteX22" fmla="*/ 334250 w 623432"/>
              <a:gd name="connsiteY22" fmla="*/ 0 h 15875"/>
              <a:gd name="connsiteX23" fmla="*/ 341761 w 623432"/>
              <a:gd name="connsiteY23" fmla="*/ 7938 h 15875"/>
              <a:gd name="connsiteX24" fmla="*/ 334250 w 623432"/>
              <a:gd name="connsiteY24" fmla="*/ 15875 h 15875"/>
              <a:gd name="connsiteX25" fmla="*/ 289183 w 623432"/>
              <a:gd name="connsiteY25" fmla="*/ 15875 h 15875"/>
              <a:gd name="connsiteX26" fmla="*/ 281671 w 623432"/>
              <a:gd name="connsiteY26" fmla="*/ 7938 h 15875"/>
              <a:gd name="connsiteX27" fmla="*/ 289183 w 623432"/>
              <a:gd name="connsiteY27" fmla="*/ 0 h 15875"/>
              <a:gd name="connsiteX28" fmla="*/ 195292 w 623432"/>
              <a:gd name="connsiteY28" fmla="*/ 0 h 15875"/>
              <a:gd name="connsiteX29" fmla="*/ 240360 w 623432"/>
              <a:gd name="connsiteY29" fmla="*/ 0 h 15875"/>
              <a:gd name="connsiteX30" fmla="*/ 247871 w 623432"/>
              <a:gd name="connsiteY30" fmla="*/ 7938 h 15875"/>
              <a:gd name="connsiteX31" fmla="*/ 240360 w 623432"/>
              <a:gd name="connsiteY31" fmla="*/ 15875 h 15875"/>
              <a:gd name="connsiteX32" fmla="*/ 195292 w 623432"/>
              <a:gd name="connsiteY32" fmla="*/ 15875 h 15875"/>
              <a:gd name="connsiteX33" fmla="*/ 187781 w 623432"/>
              <a:gd name="connsiteY33" fmla="*/ 7938 h 15875"/>
              <a:gd name="connsiteX34" fmla="*/ 195292 w 623432"/>
              <a:gd name="connsiteY34" fmla="*/ 0 h 15875"/>
              <a:gd name="connsiteX35" fmla="*/ 101402 w 623432"/>
              <a:gd name="connsiteY35" fmla="*/ 0 h 15875"/>
              <a:gd name="connsiteX36" fmla="*/ 146469 w 623432"/>
              <a:gd name="connsiteY36" fmla="*/ 0 h 15875"/>
              <a:gd name="connsiteX37" fmla="*/ 153980 w 623432"/>
              <a:gd name="connsiteY37" fmla="*/ 7938 h 15875"/>
              <a:gd name="connsiteX38" fmla="*/ 146469 w 623432"/>
              <a:gd name="connsiteY38" fmla="*/ 15875 h 15875"/>
              <a:gd name="connsiteX39" fmla="*/ 101402 w 623432"/>
              <a:gd name="connsiteY39" fmla="*/ 15875 h 15875"/>
              <a:gd name="connsiteX40" fmla="*/ 93891 w 623432"/>
              <a:gd name="connsiteY40" fmla="*/ 7938 h 15875"/>
              <a:gd name="connsiteX41" fmla="*/ 101402 w 623432"/>
              <a:gd name="connsiteY41" fmla="*/ 0 h 15875"/>
              <a:gd name="connsiteX42" fmla="*/ 7511 w 623432"/>
              <a:gd name="connsiteY42" fmla="*/ 0 h 15875"/>
              <a:gd name="connsiteX43" fmla="*/ 52579 w 623432"/>
              <a:gd name="connsiteY43" fmla="*/ 0 h 15875"/>
              <a:gd name="connsiteX44" fmla="*/ 60090 w 623432"/>
              <a:gd name="connsiteY44" fmla="*/ 7938 h 15875"/>
              <a:gd name="connsiteX45" fmla="*/ 52579 w 623432"/>
              <a:gd name="connsiteY45" fmla="*/ 15875 h 15875"/>
              <a:gd name="connsiteX46" fmla="*/ 7511 w 623432"/>
              <a:gd name="connsiteY46" fmla="*/ 15875 h 15875"/>
              <a:gd name="connsiteX47" fmla="*/ 0 w 623432"/>
              <a:gd name="connsiteY47" fmla="*/ 7938 h 15875"/>
              <a:gd name="connsiteX48" fmla="*/ 7511 w 623432"/>
              <a:gd name="connsiteY48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23432" h="15875">
                <a:moveTo>
                  <a:pt x="570854" y="0"/>
                </a:moveTo>
                <a:cubicBezTo>
                  <a:pt x="615921" y="0"/>
                  <a:pt x="615921" y="0"/>
                  <a:pt x="615921" y="0"/>
                </a:cubicBezTo>
                <a:cubicBezTo>
                  <a:pt x="619677" y="0"/>
                  <a:pt x="623432" y="3969"/>
                  <a:pt x="623432" y="7938"/>
                </a:cubicBezTo>
                <a:cubicBezTo>
                  <a:pt x="623432" y="11906"/>
                  <a:pt x="619677" y="15875"/>
                  <a:pt x="615921" y="15875"/>
                </a:cubicBezTo>
                <a:cubicBezTo>
                  <a:pt x="570854" y="15875"/>
                  <a:pt x="570854" y="15875"/>
                  <a:pt x="570854" y="15875"/>
                </a:cubicBezTo>
                <a:cubicBezTo>
                  <a:pt x="563343" y="15875"/>
                  <a:pt x="563343" y="11906"/>
                  <a:pt x="563343" y="7938"/>
                </a:cubicBezTo>
                <a:cubicBezTo>
                  <a:pt x="563343" y="3969"/>
                  <a:pt x="563343" y="0"/>
                  <a:pt x="570854" y="0"/>
                </a:cubicBezTo>
                <a:close/>
                <a:moveTo>
                  <a:pt x="476963" y="0"/>
                </a:moveTo>
                <a:cubicBezTo>
                  <a:pt x="522031" y="0"/>
                  <a:pt x="522031" y="0"/>
                  <a:pt x="522031" y="0"/>
                </a:cubicBezTo>
                <a:cubicBezTo>
                  <a:pt x="525786" y="0"/>
                  <a:pt x="529542" y="3969"/>
                  <a:pt x="529542" y="7938"/>
                </a:cubicBezTo>
                <a:cubicBezTo>
                  <a:pt x="529542" y="11906"/>
                  <a:pt x="525786" y="15875"/>
                  <a:pt x="522031" y="15875"/>
                </a:cubicBezTo>
                <a:cubicBezTo>
                  <a:pt x="476963" y="15875"/>
                  <a:pt x="476963" y="15875"/>
                  <a:pt x="476963" y="15875"/>
                </a:cubicBezTo>
                <a:cubicBezTo>
                  <a:pt x="473208" y="15875"/>
                  <a:pt x="469452" y="11906"/>
                  <a:pt x="469452" y="7938"/>
                </a:cubicBezTo>
                <a:cubicBezTo>
                  <a:pt x="469452" y="3969"/>
                  <a:pt x="473208" y="0"/>
                  <a:pt x="476963" y="0"/>
                </a:cubicBezTo>
                <a:close/>
                <a:moveTo>
                  <a:pt x="383073" y="0"/>
                </a:moveTo>
                <a:cubicBezTo>
                  <a:pt x="428140" y="0"/>
                  <a:pt x="428140" y="0"/>
                  <a:pt x="428140" y="0"/>
                </a:cubicBezTo>
                <a:cubicBezTo>
                  <a:pt x="431896" y="0"/>
                  <a:pt x="435652" y="3969"/>
                  <a:pt x="435652" y="7938"/>
                </a:cubicBezTo>
                <a:cubicBezTo>
                  <a:pt x="435652" y="11906"/>
                  <a:pt x="431896" y="15875"/>
                  <a:pt x="428140" y="15875"/>
                </a:cubicBezTo>
                <a:cubicBezTo>
                  <a:pt x="383073" y="15875"/>
                  <a:pt x="383073" y="15875"/>
                  <a:pt x="383073" y="15875"/>
                </a:cubicBezTo>
                <a:cubicBezTo>
                  <a:pt x="379317" y="15875"/>
                  <a:pt x="375562" y="11906"/>
                  <a:pt x="375562" y="7938"/>
                </a:cubicBezTo>
                <a:cubicBezTo>
                  <a:pt x="375562" y="3969"/>
                  <a:pt x="379317" y="0"/>
                  <a:pt x="383073" y="0"/>
                </a:cubicBezTo>
                <a:close/>
                <a:moveTo>
                  <a:pt x="289183" y="0"/>
                </a:moveTo>
                <a:cubicBezTo>
                  <a:pt x="334250" y="0"/>
                  <a:pt x="334250" y="0"/>
                  <a:pt x="334250" y="0"/>
                </a:cubicBezTo>
                <a:cubicBezTo>
                  <a:pt x="338006" y="0"/>
                  <a:pt x="341761" y="3969"/>
                  <a:pt x="341761" y="7938"/>
                </a:cubicBezTo>
                <a:cubicBezTo>
                  <a:pt x="341761" y="11906"/>
                  <a:pt x="338006" y="15875"/>
                  <a:pt x="334250" y="15875"/>
                </a:cubicBezTo>
                <a:cubicBezTo>
                  <a:pt x="289183" y="15875"/>
                  <a:pt x="289183" y="15875"/>
                  <a:pt x="289183" y="15875"/>
                </a:cubicBezTo>
                <a:cubicBezTo>
                  <a:pt x="285427" y="15875"/>
                  <a:pt x="281671" y="11906"/>
                  <a:pt x="281671" y="7938"/>
                </a:cubicBezTo>
                <a:cubicBezTo>
                  <a:pt x="281671" y="3969"/>
                  <a:pt x="285427" y="0"/>
                  <a:pt x="289183" y="0"/>
                </a:cubicBezTo>
                <a:close/>
                <a:moveTo>
                  <a:pt x="195292" y="0"/>
                </a:moveTo>
                <a:cubicBezTo>
                  <a:pt x="240360" y="0"/>
                  <a:pt x="240360" y="0"/>
                  <a:pt x="240360" y="0"/>
                </a:cubicBezTo>
                <a:cubicBezTo>
                  <a:pt x="244115" y="0"/>
                  <a:pt x="247871" y="3969"/>
                  <a:pt x="247871" y="7938"/>
                </a:cubicBezTo>
                <a:cubicBezTo>
                  <a:pt x="247871" y="11906"/>
                  <a:pt x="244115" y="15875"/>
                  <a:pt x="240360" y="15875"/>
                </a:cubicBezTo>
                <a:cubicBezTo>
                  <a:pt x="195292" y="15875"/>
                  <a:pt x="195292" y="15875"/>
                  <a:pt x="195292" y="15875"/>
                </a:cubicBezTo>
                <a:cubicBezTo>
                  <a:pt x="191537" y="15875"/>
                  <a:pt x="187781" y="11906"/>
                  <a:pt x="187781" y="7938"/>
                </a:cubicBezTo>
                <a:cubicBezTo>
                  <a:pt x="187781" y="3969"/>
                  <a:pt x="191537" y="0"/>
                  <a:pt x="195292" y="0"/>
                </a:cubicBezTo>
                <a:close/>
                <a:moveTo>
                  <a:pt x="101402" y="0"/>
                </a:moveTo>
                <a:cubicBezTo>
                  <a:pt x="146469" y="0"/>
                  <a:pt x="146469" y="0"/>
                  <a:pt x="146469" y="0"/>
                </a:cubicBezTo>
                <a:cubicBezTo>
                  <a:pt x="150225" y="0"/>
                  <a:pt x="153980" y="3969"/>
                  <a:pt x="153980" y="7938"/>
                </a:cubicBezTo>
                <a:cubicBezTo>
                  <a:pt x="153980" y="11906"/>
                  <a:pt x="150225" y="15875"/>
                  <a:pt x="146469" y="15875"/>
                </a:cubicBezTo>
                <a:cubicBezTo>
                  <a:pt x="101402" y="15875"/>
                  <a:pt x="101402" y="15875"/>
                  <a:pt x="101402" y="15875"/>
                </a:cubicBezTo>
                <a:cubicBezTo>
                  <a:pt x="97646" y="15875"/>
                  <a:pt x="93891" y="11906"/>
                  <a:pt x="93891" y="7938"/>
                </a:cubicBezTo>
                <a:cubicBezTo>
                  <a:pt x="93891" y="3969"/>
                  <a:pt x="97646" y="0"/>
                  <a:pt x="101402" y="0"/>
                </a:cubicBezTo>
                <a:close/>
                <a:moveTo>
                  <a:pt x="7511" y="0"/>
                </a:moveTo>
                <a:cubicBezTo>
                  <a:pt x="52579" y="0"/>
                  <a:pt x="52579" y="0"/>
                  <a:pt x="52579" y="0"/>
                </a:cubicBezTo>
                <a:cubicBezTo>
                  <a:pt x="56334" y="0"/>
                  <a:pt x="60090" y="3969"/>
                  <a:pt x="60090" y="7938"/>
                </a:cubicBezTo>
                <a:cubicBezTo>
                  <a:pt x="60090" y="11906"/>
                  <a:pt x="56334" y="15875"/>
                  <a:pt x="52579" y="15875"/>
                </a:cubicBezTo>
                <a:cubicBezTo>
                  <a:pt x="7511" y="15875"/>
                  <a:pt x="7511" y="15875"/>
                  <a:pt x="7511" y="15875"/>
                </a:cubicBezTo>
                <a:cubicBezTo>
                  <a:pt x="3756" y="15875"/>
                  <a:pt x="0" y="11906"/>
                  <a:pt x="0" y="7938"/>
                </a:cubicBezTo>
                <a:cubicBezTo>
                  <a:pt x="0" y="3969"/>
                  <a:pt x="3756" y="0"/>
                  <a:pt x="7511" y="0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6" name="任意多边形 45"/>
          <p:cNvSpPr>
            <a:spLocks/>
          </p:cNvSpPr>
          <p:nvPr/>
        </p:nvSpPr>
        <p:spPr bwMode="auto">
          <a:xfrm>
            <a:off x="3865227" y="5491671"/>
            <a:ext cx="623432" cy="15875"/>
          </a:xfrm>
          <a:custGeom>
            <a:avLst/>
            <a:gdLst>
              <a:gd name="connsiteX0" fmla="*/ 570854 w 623432"/>
              <a:gd name="connsiteY0" fmla="*/ 0 h 15875"/>
              <a:gd name="connsiteX1" fmla="*/ 615921 w 623432"/>
              <a:gd name="connsiteY1" fmla="*/ 0 h 15875"/>
              <a:gd name="connsiteX2" fmla="*/ 623432 w 623432"/>
              <a:gd name="connsiteY2" fmla="*/ 7938 h 15875"/>
              <a:gd name="connsiteX3" fmla="*/ 615921 w 623432"/>
              <a:gd name="connsiteY3" fmla="*/ 15875 h 15875"/>
              <a:gd name="connsiteX4" fmla="*/ 570854 w 623432"/>
              <a:gd name="connsiteY4" fmla="*/ 15875 h 15875"/>
              <a:gd name="connsiteX5" fmla="*/ 563343 w 623432"/>
              <a:gd name="connsiteY5" fmla="*/ 7938 h 15875"/>
              <a:gd name="connsiteX6" fmla="*/ 570854 w 623432"/>
              <a:gd name="connsiteY6" fmla="*/ 0 h 15875"/>
              <a:gd name="connsiteX7" fmla="*/ 476963 w 623432"/>
              <a:gd name="connsiteY7" fmla="*/ 0 h 15875"/>
              <a:gd name="connsiteX8" fmla="*/ 522031 w 623432"/>
              <a:gd name="connsiteY8" fmla="*/ 0 h 15875"/>
              <a:gd name="connsiteX9" fmla="*/ 529542 w 623432"/>
              <a:gd name="connsiteY9" fmla="*/ 7938 h 15875"/>
              <a:gd name="connsiteX10" fmla="*/ 522031 w 623432"/>
              <a:gd name="connsiteY10" fmla="*/ 15875 h 15875"/>
              <a:gd name="connsiteX11" fmla="*/ 476963 w 623432"/>
              <a:gd name="connsiteY11" fmla="*/ 15875 h 15875"/>
              <a:gd name="connsiteX12" fmla="*/ 469452 w 623432"/>
              <a:gd name="connsiteY12" fmla="*/ 7938 h 15875"/>
              <a:gd name="connsiteX13" fmla="*/ 476963 w 623432"/>
              <a:gd name="connsiteY13" fmla="*/ 0 h 15875"/>
              <a:gd name="connsiteX14" fmla="*/ 383073 w 623432"/>
              <a:gd name="connsiteY14" fmla="*/ 0 h 15875"/>
              <a:gd name="connsiteX15" fmla="*/ 428140 w 623432"/>
              <a:gd name="connsiteY15" fmla="*/ 0 h 15875"/>
              <a:gd name="connsiteX16" fmla="*/ 435652 w 623432"/>
              <a:gd name="connsiteY16" fmla="*/ 7938 h 15875"/>
              <a:gd name="connsiteX17" fmla="*/ 428140 w 623432"/>
              <a:gd name="connsiteY17" fmla="*/ 15875 h 15875"/>
              <a:gd name="connsiteX18" fmla="*/ 383073 w 623432"/>
              <a:gd name="connsiteY18" fmla="*/ 15875 h 15875"/>
              <a:gd name="connsiteX19" fmla="*/ 375562 w 623432"/>
              <a:gd name="connsiteY19" fmla="*/ 7938 h 15875"/>
              <a:gd name="connsiteX20" fmla="*/ 383073 w 623432"/>
              <a:gd name="connsiteY20" fmla="*/ 0 h 15875"/>
              <a:gd name="connsiteX21" fmla="*/ 289183 w 623432"/>
              <a:gd name="connsiteY21" fmla="*/ 0 h 15875"/>
              <a:gd name="connsiteX22" fmla="*/ 334250 w 623432"/>
              <a:gd name="connsiteY22" fmla="*/ 0 h 15875"/>
              <a:gd name="connsiteX23" fmla="*/ 341761 w 623432"/>
              <a:gd name="connsiteY23" fmla="*/ 7938 h 15875"/>
              <a:gd name="connsiteX24" fmla="*/ 334250 w 623432"/>
              <a:gd name="connsiteY24" fmla="*/ 15875 h 15875"/>
              <a:gd name="connsiteX25" fmla="*/ 289183 w 623432"/>
              <a:gd name="connsiteY25" fmla="*/ 15875 h 15875"/>
              <a:gd name="connsiteX26" fmla="*/ 281671 w 623432"/>
              <a:gd name="connsiteY26" fmla="*/ 7938 h 15875"/>
              <a:gd name="connsiteX27" fmla="*/ 289183 w 623432"/>
              <a:gd name="connsiteY27" fmla="*/ 0 h 15875"/>
              <a:gd name="connsiteX28" fmla="*/ 195292 w 623432"/>
              <a:gd name="connsiteY28" fmla="*/ 0 h 15875"/>
              <a:gd name="connsiteX29" fmla="*/ 240360 w 623432"/>
              <a:gd name="connsiteY29" fmla="*/ 0 h 15875"/>
              <a:gd name="connsiteX30" fmla="*/ 247871 w 623432"/>
              <a:gd name="connsiteY30" fmla="*/ 7938 h 15875"/>
              <a:gd name="connsiteX31" fmla="*/ 240360 w 623432"/>
              <a:gd name="connsiteY31" fmla="*/ 15875 h 15875"/>
              <a:gd name="connsiteX32" fmla="*/ 195292 w 623432"/>
              <a:gd name="connsiteY32" fmla="*/ 15875 h 15875"/>
              <a:gd name="connsiteX33" fmla="*/ 187781 w 623432"/>
              <a:gd name="connsiteY33" fmla="*/ 7938 h 15875"/>
              <a:gd name="connsiteX34" fmla="*/ 195292 w 623432"/>
              <a:gd name="connsiteY34" fmla="*/ 0 h 15875"/>
              <a:gd name="connsiteX35" fmla="*/ 101402 w 623432"/>
              <a:gd name="connsiteY35" fmla="*/ 0 h 15875"/>
              <a:gd name="connsiteX36" fmla="*/ 146469 w 623432"/>
              <a:gd name="connsiteY36" fmla="*/ 0 h 15875"/>
              <a:gd name="connsiteX37" fmla="*/ 153980 w 623432"/>
              <a:gd name="connsiteY37" fmla="*/ 7938 h 15875"/>
              <a:gd name="connsiteX38" fmla="*/ 146469 w 623432"/>
              <a:gd name="connsiteY38" fmla="*/ 15875 h 15875"/>
              <a:gd name="connsiteX39" fmla="*/ 101402 w 623432"/>
              <a:gd name="connsiteY39" fmla="*/ 15875 h 15875"/>
              <a:gd name="connsiteX40" fmla="*/ 93891 w 623432"/>
              <a:gd name="connsiteY40" fmla="*/ 7938 h 15875"/>
              <a:gd name="connsiteX41" fmla="*/ 101402 w 623432"/>
              <a:gd name="connsiteY41" fmla="*/ 0 h 15875"/>
              <a:gd name="connsiteX42" fmla="*/ 7511 w 623432"/>
              <a:gd name="connsiteY42" fmla="*/ 0 h 15875"/>
              <a:gd name="connsiteX43" fmla="*/ 52579 w 623432"/>
              <a:gd name="connsiteY43" fmla="*/ 0 h 15875"/>
              <a:gd name="connsiteX44" fmla="*/ 60090 w 623432"/>
              <a:gd name="connsiteY44" fmla="*/ 7938 h 15875"/>
              <a:gd name="connsiteX45" fmla="*/ 52579 w 623432"/>
              <a:gd name="connsiteY45" fmla="*/ 15875 h 15875"/>
              <a:gd name="connsiteX46" fmla="*/ 7511 w 623432"/>
              <a:gd name="connsiteY46" fmla="*/ 15875 h 15875"/>
              <a:gd name="connsiteX47" fmla="*/ 0 w 623432"/>
              <a:gd name="connsiteY47" fmla="*/ 7938 h 15875"/>
              <a:gd name="connsiteX48" fmla="*/ 7511 w 623432"/>
              <a:gd name="connsiteY48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23432" h="15875">
                <a:moveTo>
                  <a:pt x="570854" y="0"/>
                </a:moveTo>
                <a:cubicBezTo>
                  <a:pt x="615921" y="0"/>
                  <a:pt x="615921" y="0"/>
                  <a:pt x="615921" y="0"/>
                </a:cubicBezTo>
                <a:cubicBezTo>
                  <a:pt x="619677" y="0"/>
                  <a:pt x="623432" y="3969"/>
                  <a:pt x="623432" y="7938"/>
                </a:cubicBezTo>
                <a:cubicBezTo>
                  <a:pt x="623432" y="11906"/>
                  <a:pt x="619677" y="15875"/>
                  <a:pt x="615921" y="15875"/>
                </a:cubicBezTo>
                <a:cubicBezTo>
                  <a:pt x="570854" y="15875"/>
                  <a:pt x="570854" y="15875"/>
                  <a:pt x="570854" y="15875"/>
                </a:cubicBezTo>
                <a:cubicBezTo>
                  <a:pt x="563343" y="15875"/>
                  <a:pt x="563343" y="11906"/>
                  <a:pt x="563343" y="7938"/>
                </a:cubicBezTo>
                <a:cubicBezTo>
                  <a:pt x="563343" y="3969"/>
                  <a:pt x="563343" y="0"/>
                  <a:pt x="570854" y="0"/>
                </a:cubicBezTo>
                <a:close/>
                <a:moveTo>
                  <a:pt x="476963" y="0"/>
                </a:moveTo>
                <a:cubicBezTo>
                  <a:pt x="522031" y="0"/>
                  <a:pt x="522031" y="0"/>
                  <a:pt x="522031" y="0"/>
                </a:cubicBezTo>
                <a:cubicBezTo>
                  <a:pt x="525786" y="0"/>
                  <a:pt x="529542" y="3969"/>
                  <a:pt x="529542" y="7938"/>
                </a:cubicBezTo>
                <a:cubicBezTo>
                  <a:pt x="529542" y="11906"/>
                  <a:pt x="525786" y="15875"/>
                  <a:pt x="522031" y="15875"/>
                </a:cubicBezTo>
                <a:cubicBezTo>
                  <a:pt x="476963" y="15875"/>
                  <a:pt x="476963" y="15875"/>
                  <a:pt x="476963" y="15875"/>
                </a:cubicBezTo>
                <a:cubicBezTo>
                  <a:pt x="473208" y="15875"/>
                  <a:pt x="469452" y="11906"/>
                  <a:pt x="469452" y="7938"/>
                </a:cubicBezTo>
                <a:cubicBezTo>
                  <a:pt x="469452" y="3969"/>
                  <a:pt x="473208" y="0"/>
                  <a:pt x="476963" y="0"/>
                </a:cubicBezTo>
                <a:close/>
                <a:moveTo>
                  <a:pt x="383073" y="0"/>
                </a:moveTo>
                <a:cubicBezTo>
                  <a:pt x="428140" y="0"/>
                  <a:pt x="428140" y="0"/>
                  <a:pt x="428140" y="0"/>
                </a:cubicBezTo>
                <a:cubicBezTo>
                  <a:pt x="431896" y="0"/>
                  <a:pt x="435652" y="3969"/>
                  <a:pt x="435652" y="7938"/>
                </a:cubicBezTo>
                <a:cubicBezTo>
                  <a:pt x="435652" y="11906"/>
                  <a:pt x="431896" y="15875"/>
                  <a:pt x="428140" y="15875"/>
                </a:cubicBezTo>
                <a:cubicBezTo>
                  <a:pt x="383073" y="15875"/>
                  <a:pt x="383073" y="15875"/>
                  <a:pt x="383073" y="15875"/>
                </a:cubicBezTo>
                <a:cubicBezTo>
                  <a:pt x="379317" y="15875"/>
                  <a:pt x="375562" y="11906"/>
                  <a:pt x="375562" y="7938"/>
                </a:cubicBezTo>
                <a:cubicBezTo>
                  <a:pt x="375562" y="3969"/>
                  <a:pt x="379317" y="0"/>
                  <a:pt x="383073" y="0"/>
                </a:cubicBezTo>
                <a:close/>
                <a:moveTo>
                  <a:pt x="289183" y="0"/>
                </a:moveTo>
                <a:cubicBezTo>
                  <a:pt x="334250" y="0"/>
                  <a:pt x="334250" y="0"/>
                  <a:pt x="334250" y="0"/>
                </a:cubicBezTo>
                <a:cubicBezTo>
                  <a:pt x="338006" y="0"/>
                  <a:pt x="341761" y="3969"/>
                  <a:pt x="341761" y="7938"/>
                </a:cubicBezTo>
                <a:cubicBezTo>
                  <a:pt x="341761" y="11906"/>
                  <a:pt x="338006" y="15875"/>
                  <a:pt x="334250" y="15875"/>
                </a:cubicBezTo>
                <a:cubicBezTo>
                  <a:pt x="289183" y="15875"/>
                  <a:pt x="289183" y="15875"/>
                  <a:pt x="289183" y="15875"/>
                </a:cubicBezTo>
                <a:cubicBezTo>
                  <a:pt x="285427" y="15875"/>
                  <a:pt x="281671" y="11906"/>
                  <a:pt x="281671" y="7938"/>
                </a:cubicBezTo>
                <a:cubicBezTo>
                  <a:pt x="281671" y="3969"/>
                  <a:pt x="285427" y="0"/>
                  <a:pt x="289183" y="0"/>
                </a:cubicBezTo>
                <a:close/>
                <a:moveTo>
                  <a:pt x="195292" y="0"/>
                </a:moveTo>
                <a:cubicBezTo>
                  <a:pt x="240360" y="0"/>
                  <a:pt x="240360" y="0"/>
                  <a:pt x="240360" y="0"/>
                </a:cubicBezTo>
                <a:cubicBezTo>
                  <a:pt x="244115" y="0"/>
                  <a:pt x="247871" y="3969"/>
                  <a:pt x="247871" y="7938"/>
                </a:cubicBezTo>
                <a:cubicBezTo>
                  <a:pt x="247871" y="11906"/>
                  <a:pt x="244115" y="15875"/>
                  <a:pt x="240360" y="15875"/>
                </a:cubicBezTo>
                <a:cubicBezTo>
                  <a:pt x="195292" y="15875"/>
                  <a:pt x="195292" y="15875"/>
                  <a:pt x="195292" y="15875"/>
                </a:cubicBezTo>
                <a:cubicBezTo>
                  <a:pt x="191537" y="15875"/>
                  <a:pt x="187781" y="11906"/>
                  <a:pt x="187781" y="7938"/>
                </a:cubicBezTo>
                <a:cubicBezTo>
                  <a:pt x="187781" y="3969"/>
                  <a:pt x="191537" y="0"/>
                  <a:pt x="195292" y="0"/>
                </a:cubicBezTo>
                <a:close/>
                <a:moveTo>
                  <a:pt x="101402" y="0"/>
                </a:moveTo>
                <a:cubicBezTo>
                  <a:pt x="146469" y="0"/>
                  <a:pt x="146469" y="0"/>
                  <a:pt x="146469" y="0"/>
                </a:cubicBezTo>
                <a:cubicBezTo>
                  <a:pt x="150225" y="0"/>
                  <a:pt x="153980" y="3969"/>
                  <a:pt x="153980" y="7938"/>
                </a:cubicBezTo>
                <a:cubicBezTo>
                  <a:pt x="153980" y="11906"/>
                  <a:pt x="150225" y="15875"/>
                  <a:pt x="146469" y="15875"/>
                </a:cubicBezTo>
                <a:cubicBezTo>
                  <a:pt x="101402" y="15875"/>
                  <a:pt x="101402" y="15875"/>
                  <a:pt x="101402" y="15875"/>
                </a:cubicBezTo>
                <a:cubicBezTo>
                  <a:pt x="97646" y="15875"/>
                  <a:pt x="93891" y="11906"/>
                  <a:pt x="93891" y="7938"/>
                </a:cubicBezTo>
                <a:cubicBezTo>
                  <a:pt x="93891" y="3969"/>
                  <a:pt x="97646" y="0"/>
                  <a:pt x="101402" y="0"/>
                </a:cubicBezTo>
                <a:close/>
                <a:moveTo>
                  <a:pt x="7511" y="0"/>
                </a:moveTo>
                <a:cubicBezTo>
                  <a:pt x="52579" y="0"/>
                  <a:pt x="52579" y="0"/>
                  <a:pt x="52579" y="0"/>
                </a:cubicBezTo>
                <a:cubicBezTo>
                  <a:pt x="56334" y="0"/>
                  <a:pt x="60090" y="3969"/>
                  <a:pt x="60090" y="7938"/>
                </a:cubicBezTo>
                <a:cubicBezTo>
                  <a:pt x="60090" y="11906"/>
                  <a:pt x="56334" y="15875"/>
                  <a:pt x="52579" y="15875"/>
                </a:cubicBezTo>
                <a:cubicBezTo>
                  <a:pt x="7511" y="15875"/>
                  <a:pt x="7511" y="15875"/>
                  <a:pt x="7511" y="15875"/>
                </a:cubicBezTo>
                <a:cubicBezTo>
                  <a:pt x="3756" y="15875"/>
                  <a:pt x="0" y="11906"/>
                  <a:pt x="0" y="7938"/>
                </a:cubicBezTo>
                <a:cubicBezTo>
                  <a:pt x="0" y="3969"/>
                  <a:pt x="3756" y="0"/>
                  <a:pt x="7511" y="0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8" name="任意多边形 47"/>
          <p:cNvSpPr>
            <a:spLocks/>
          </p:cNvSpPr>
          <p:nvPr/>
        </p:nvSpPr>
        <p:spPr bwMode="auto">
          <a:xfrm>
            <a:off x="7678103" y="2886308"/>
            <a:ext cx="623432" cy="15875"/>
          </a:xfrm>
          <a:custGeom>
            <a:avLst/>
            <a:gdLst>
              <a:gd name="connsiteX0" fmla="*/ 570854 w 623432"/>
              <a:gd name="connsiteY0" fmla="*/ 0 h 15875"/>
              <a:gd name="connsiteX1" fmla="*/ 615921 w 623432"/>
              <a:gd name="connsiteY1" fmla="*/ 0 h 15875"/>
              <a:gd name="connsiteX2" fmla="*/ 623432 w 623432"/>
              <a:gd name="connsiteY2" fmla="*/ 7938 h 15875"/>
              <a:gd name="connsiteX3" fmla="*/ 615921 w 623432"/>
              <a:gd name="connsiteY3" fmla="*/ 15875 h 15875"/>
              <a:gd name="connsiteX4" fmla="*/ 570854 w 623432"/>
              <a:gd name="connsiteY4" fmla="*/ 15875 h 15875"/>
              <a:gd name="connsiteX5" fmla="*/ 563343 w 623432"/>
              <a:gd name="connsiteY5" fmla="*/ 7938 h 15875"/>
              <a:gd name="connsiteX6" fmla="*/ 570854 w 623432"/>
              <a:gd name="connsiteY6" fmla="*/ 0 h 15875"/>
              <a:gd name="connsiteX7" fmla="*/ 476963 w 623432"/>
              <a:gd name="connsiteY7" fmla="*/ 0 h 15875"/>
              <a:gd name="connsiteX8" fmla="*/ 522031 w 623432"/>
              <a:gd name="connsiteY8" fmla="*/ 0 h 15875"/>
              <a:gd name="connsiteX9" fmla="*/ 529542 w 623432"/>
              <a:gd name="connsiteY9" fmla="*/ 7938 h 15875"/>
              <a:gd name="connsiteX10" fmla="*/ 522031 w 623432"/>
              <a:gd name="connsiteY10" fmla="*/ 15875 h 15875"/>
              <a:gd name="connsiteX11" fmla="*/ 476963 w 623432"/>
              <a:gd name="connsiteY11" fmla="*/ 15875 h 15875"/>
              <a:gd name="connsiteX12" fmla="*/ 469452 w 623432"/>
              <a:gd name="connsiteY12" fmla="*/ 7938 h 15875"/>
              <a:gd name="connsiteX13" fmla="*/ 476963 w 623432"/>
              <a:gd name="connsiteY13" fmla="*/ 0 h 15875"/>
              <a:gd name="connsiteX14" fmla="*/ 383073 w 623432"/>
              <a:gd name="connsiteY14" fmla="*/ 0 h 15875"/>
              <a:gd name="connsiteX15" fmla="*/ 428140 w 623432"/>
              <a:gd name="connsiteY15" fmla="*/ 0 h 15875"/>
              <a:gd name="connsiteX16" fmla="*/ 435652 w 623432"/>
              <a:gd name="connsiteY16" fmla="*/ 7938 h 15875"/>
              <a:gd name="connsiteX17" fmla="*/ 428140 w 623432"/>
              <a:gd name="connsiteY17" fmla="*/ 15875 h 15875"/>
              <a:gd name="connsiteX18" fmla="*/ 383073 w 623432"/>
              <a:gd name="connsiteY18" fmla="*/ 15875 h 15875"/>
              <a:gd name="connsiteX19" fmla="*/ 375562 w 623432"/>
              <a:gd name="connsiteY19" fmla="*/ 7938 h 15875"/>
              <a:gd name="connsiteX20" fmla="*/ 383073 w 623432"/>
              <a:gd name="connsiteY20" fmla="*/ 0 h 15875"/>
              <a:gd name="connsiteX21" fmla="*/ 289183 w 623432"/>
              <a:gd name="connsiteY21" fmla="*/ 0 h 15875"/>
              <a:gd name="connsiteX22" fmla="*/ 334250 w 623432"/>
              <a:gd name="connsiteY22" fmla="*/ 0 h 15875"/>
              <a:gd name="connsiteX23" fmla="*/ 341761 w 623432"/>
              <a:gd name="connsiteY23" fmla="*/ 7938 h 15875"/>
              <a:gd name="connsiteX24" fmla="*/ 334250 w 623432"/>
              <a:gd name="connsiteY24" fmla="*/ 15875 h 15875"/>
              <a:gd name="connsiteX25" fmla="*/ 289183 w 623432"/>
              <a:gd name="connsiteY25" fmla="*/ 15875 h 15875"/>
              <a:gd name="connsiteX26" fmla="*/ 281671 w 623432"/>
              <a:gd name="connsiteY26" fmla="*/ 7938 h 15875"/>
              <a:gd name="connsiteX27" fmla="*/ 289183 w 623432"/>
              <a:gd name="connsiteY27" fmla="*/ 0 h 15875"/>
              <a:gd name="connsiteX28" fmla="*/ 195292 w 623432"/>
              <a:gd name="connsiteY28" fmla="*/ 0 h 15875"/>
              <a:gd name="connsiteX29" fmla="*/ 240360 w 623432"/>
              <a:gd name="connsiteY29" fmla="*/ 0 h 15875"/>
              <a:gd name="connsiteX30" fmla="*/ 247871 w 623432"/>
              <a:gd name="connsiteY30" fmla="*/ 7938 h 15875"/>
              <a:gd name="connsiteX31" fmla="*/ 240360 w 623432"/>
              <a:gd name="connsiteY31" fmla="*/ 15875 h 15875"/>
              <a:gd name="connsiteX32" fmla="*/ 195292 w 623432"/>
              <a:gd name="connsiteY32" fmla="*/ 15875 h 15875"/>
              <a:gd name="connsiteX33" fmla="*/ 187781 w 623432"/>
              <a:gd name="connsiteY33" fmla="*/ 7938 h 15875"/>
              <a:gd name="connsiteX34" fmla="*/ 195292 w 623432"/>
              <a:gd name="connsiteY34" fmla="*/ 0 h 15875"/>
              <a:gd name="connsiteX35" fmla="*/ 101402 w 623432"/>
              <a:gd name="connsiteY35" fmla="*/ 0 h 15875"/>
              <a:gd name="connsiteX36" fmla="*/ 146469 w 623432"/>
              <a:gd name="connsiteY36" fmla="*/ 0 h 15875"/>
              <a:gd name="connsiteX37" fmla="*/ 153980 w 623432"/>
              <a:gd name="connsiteY37" fmla="*/ 7938 h 15875"/>
              <a:gd name="connsiteX38" fmla="*/ 146469 w 623432"/>
              <a:gd name="connsiteY38" fmla="*/ 15875 h 15875"/>
              <a:gd name="connsiteX39" fmla="*/ 101402 w 623432"/>
              <a:gd name="connsiteY39" fmla="*/ 15875 h 15875"/>
              <a:gd name="connsiteX40" fmla="*/ 93891 w 623432"/>
              <a:gd name="connsiteY40" fmla="*/ 7938 h 15875"/>
              <a:gd name="connsiteX41" fmla="*/ 101402 w 623432"/>
              <a:gd name="connsiteY41" fmla="*/ 0 h 15875"/>
              <a:gd name="connsiteX42" fmla="*/ 7511 w 623432"/>
              <a:gd name="connsiteY42" fmla="*/ 0 h 15875"/>
              <a:gd name="connsiteX43" fmla="*/ 52579 w 623432"/>
              <a:gd name="connsiteY43" fmla="*/ 0 h 15875"/>
              <a:gd name="connsiteX44" fmla="*/ 60090 w 623432"/>
              <a:gd name="connsiteY44" fmla="*/ 7938 h 15875"/>
              <a:gd name="connsiteX45" fmla="*/ 52579 w 623432"/>
              <a:gd name="connsiteY45" fmla="*/ 15875 h 15875"/>
              <a:gd name="connsiteX46" fmla="*/ 7511 w 623432"/>
              <a:gd name="connsiteY46" fmla="*/ 15875 h 15875"/>
              <a:gd name="connsiteX47" fmla="*/ 0 w 623432"/>
              <a:gd name="connsiteY47" fmla="*/ 7938 h 15875"/>
              <a:gd name="connsiteX48" fmla="*/ 7511 w 623432"/>
              <a:gd name="connsiteY48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23432" h="15875">
                <a:moveTo>
                  <a:pt x="570854" y="0"/>
                </a:moveTo>
                <a:cubicBezTo>
                  <a:pt x="615921" y="0"/>
                  <a:pt x="615921" y="0"/>
                  <a:pt x="615921" y="0"/>
                </a:cubicBezTo>
                <a:cubicBezTo>
                  <a:pt x="619677" y="0"/>
                  <a:pt x="623432" y="3969"/>
                  <a:pt x="623432" y="7938"/>
                </a:cubicBezTo>
                <a:cubicBezTo>
                  <a:pt x="623432" y="11906"/>
                  <a:pt x="619677" y="15875"/>
                  <a:pt x="615921" y="15875"/>
                </a:cubicBezTo>
                <a:cubicBezTo>
                  <a:pt x="570854" y="15875"/>
                  <a:pt x="570854" y="15875"/>
                  <a:pt x="570854" y="15875"/>
                </a:cubicBezTo>
                <a:cubicBezTo>
                  <a:pt x="563343" y="15875"/>
                  <a:pt x="563343" y="11906"/>
                  <a:pt x="563343" y="7938"/>
                </a:cubicBezTo>
                <a:cubicBezTo>
                  <a:pt x="563343" y="3969"/>
                  <a:pt x="563343" y="0"/>
                  <a:pt x="570854" y="0"/>
                </a:cubicBezTo>
                <a:close/>
                <a:moveTo>
                  <a:pt x="476963" y="0"/>
                </a:moveTo>
                <a:cubicBezTo>
                  <a:pt x="522031" y="0"/>
                  <a:pt x="522031" y="0"/>
                  <a:pt x="522031" y="0"/>
                </a:cubicBezTo>
                <a:cubicBezTo>
                  <a:pt x="525786" y="0"/>
                  <a:pt x="529542" y="3969"/>
                  <a:pt x="529542" y="7938"/>
                </a:cubicBezTo>
                <a:cubicBezTo>
                  <a:pt x="529542" y="11906"/>
                  <a:pt x="525786" y="15875"/>
                  <a:pt x="522031" y="15875"/>
                </a:cubicBezTo>
                <a:cubicBezTo>
                  <a:pt x="476963" y="15875"/>
                  <a:pt x="476963" y="15875"/>
                  <a:pt x="476963" y="15875"/>
                </a:cubicBezTo>
                <a:cubicBezTo>
                  <a:pt x="473208" y="15875"/>
                  <a:pt x="469452" y="11906"/>
                  <a:pt x="469452" y="7938"/>
                </a:cubicBezTo>
                <a:cubicBezTo>
                  <a:pt x="469452" y="3969"/>
                  <a:pt x="473208" y="0"/>
                  <a:pt x="476963" y="0"/>
                </a:cubicBezTo>
                <a:close/>
                <a:moveTo>
                  <a:pt x="383073" y="0"/>
                </a:moveTo>
                <a:cubicBezTo>
                  <a:pt x="428140" y="0"/>
                  <a:pt x="428140" y="0"/>
                  <a:pt x="428140" y="0"/>
                </a:cubicBezTo>
                <a:cubicBezTo>
                  <a:pt x="431896" y="0"/>
                  <a:pt x="435652" y="3969"/>
                  <a:pt x="435652" y="7938"/>
                </a:cubicBezTo>
                <a:cubicBezTo>
                  <a:pt x="435652" y="11906"/>
                  <a:pt x="431896" y="15875"/>
                  <a:pt x="428140" y="15875"/>
                </a:cubicBezTo>
                <a:cubicBezTo>
                  <a:pt x="383073" y="15875"/>
                  <a:pt x="383073" y="15875"/>
                  <a:pt x="383073" y="15875"/>
                </a:cubicBezTo>
                <a:cubicBezTo>
                  <a:pt x="379317" y="15875"/>
                  <a:pt x="375562" y="11906"/>
                  <a:pt x="375562" y="7938"/>
                </a:cubicBezTo>
                <a:cubicBezTo>
                  <a:pt x="375562" y="3969"/>
                  <a:pt x="379317" y="0"/>
                  <a:pt x="383073" y="0"/>
                </a:cubicBezTo>
                <a:close/>
                <a:moveTo>
                  <a:pt x="289183" y="0"/>
                </a:moveTo>
                <a:cubicBezTo>
                  <a:pt x="334250" y="0"/>
                  <a:pt x="334250" y="0"/>
                  <a:pt x="334250" y="0"/>
                </a:cubicBezTo>
                <a:cubicBezTo>
                  <a:pt x="338006" y="0"/>
                  <a:pt x="341761" y="3969"/>
                  <a:pt x="341761" y="7938"/>
                </a:cubicBezTo>
                <a:cubicBezTo>
                  <a:pt x="341761" y="11906"/>
                  <a:pt x="338006" y="15875"/>
                  <a:pt x="334250" y="15875"/>
                </a:cubicBezTo>
                <a:cubicBezTo>
                  <a:pt x="289183" y="15875"/>
                  <a:pt x="289183" y="15875"/>
                  <a:pt x="289183" y="15875"/>
                </a:cubicBezTo>
                <a:cubicBezTo>
                  <a:pt x="285427" y="15875"/>
                  <a:pt x="281671" y="11906"/>
                  <a:pt x="281671" y="7938"/>
                </a:cubicBezTo>
                <a:cubicBezTo>
                  <a:pt x="281671" y="3969"/>
                  <a:pt x="285427" y="0"/>
                  <a:pt x="289183" y="0"/>
                </a:cubicBezTo>
                <a:close/>
                <a:moveTo>
                  <a:pt x="195292" y="0"/>
                </a:moveTo>
                <a:cubicBezTo>
                  <a:pt x="240360" y="0"/>
                  <a:pt x="240360" y="0"/>
                  <a:pt x="240360" y="0"/>
                </a:cubicBezTo>
                <a:cubicBezTo>
                  <a:pt x="244115" y="0"/>
                  <a:pt x="247871" y="3969"/>
                  <a:pt x="247871" y="7938"/>
                </a:cubicBezTo>
                <a:cubicBezTo>
                  <a:pt x="247871" y="11906"/>
                  <a:pt x="244115" y="15875"/>
                  <a:pt x="240360" y="15875"/>
                </a:cubicBezTo>
                <a:cubicBezTo>
                  <a:pt x="195292" y="15875"/>
                  <a:pt x="195292" y="15875"/>
                  <a:pt x="195292" y="15875"/>
                </a:cubicBezTo>
                <a:cubicBezTo>
                  <a:pt x="191537" y="15875"/>
                  <a:pt x="187781" y="11906"/>
                  <a:pt x="187781" y="7938"/>
                </a:cubicBezTo>
                <a:cubicBezTo>
                  <a:pt x="187781" y="3969"/>
                  <a:pt x="191537" y="0"/>
                  <a:pt x="195292" y="0"/>
                </a:cubicBezTo>
                <a:close/>
                <a:moveTo>
                  <a:pt x="101402" y="0"/>
                </a:moveTo>
                <a:cubicBezTo>
                  <a:pt x="146469" y="0"/>
                  <a:pt x="146469" y="0"/>
                  <a:pt x="146469" y="0"/>
                </a:cubicBezTo>
                <a:cubicBezTo>
                  <a:pt x="150225" y="0"/>
                  <a:pt x="153980" y="3969"/>
                  <a:pt x="153980" y="7938"/>
                </a:cubicBezTo>
                <a:cubicBezTo>
                  <a:pt x="153980" y="11906"/>
                  <a:pt x="150225" y="15875"/>
                  <a:pt x="146469" y="15875"/>
                </a:cubicBezTo>
                <a:cubicBezTo>
                  <a:pt x="101402" y="15875"/>
                  <a:pt x="101402" y="15875"/>
                  <a:pt x="101402" y="15875"/>
                </a:cubicBezTo>
                <a:cubicBezTo>
                  <a:pt x="97646" y="15875"/>
                  <a:pt x="93891" y="11906"/>
                  <a:pt x="93891" y="7938"/>
                </a:cubicBezTo>
                <a:cubicBezTo>
                  <a:pt x="93891" y="3969"/>
                  <a:pt x="97646" y="0"/>
                  <a:pt x="101402" y="0"/>
                </a:cubicBezTo>
                <a:close/>
                <a:moveTo>
                  <a:pt x="7511" y="0"/>
                </a:moveTo>
                <a:cubicBezTo>
                  <a:pt x="52579" y="0"/>
                  <a:pt x="52579" y="0"/>
                  <a:pt x="52579" y="0"/>
                </a:cubicBezTo>
                <a:cubicBezTo>
                  <a:pt x="56334" y="0"/>
                  <a:pt x="60090" y="3969"/>
                  <a:pt x="60090" y="7938"/>
                </a:cubicBezTo>
                <a:cubicBezTo>
                  <a:pt x="60090" y="11906"/>
                  <a:pt x="56334" y="15875"/>
                  <a:pt x="52579" y="15875"/>
                </a:cubicBezTo>
                <a:cubicBezTo>
                  <a:pt x="7511" y="15875"/>
                  <a:pt x="7511" y="15875"/>
                  <a:pt x="7511" y="15875"/>
                </a:cubicBezTo>
                <a:cubicBezTo>
                  <a:pt x="3756" y="15875"/>
                  <a:pt x="0" y="11906"/>
                  <a:pt x="0" y="7938"/>
                </a:cubicBezTo>
                <a:cubicBezTo>
                  <a:pt x="0" y="3969"/>
                  <a:pt x="3756" y="0"/>
                  <a:pt x="7511" y="0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49" name="任意多边形 48"/>
          <p:cNvSpPr>
            <a:spLocks/>
          </p:cNvSpPr>
          <p:nvPr/>
        </p:nvSpPr>
        <p:spPr bwMode="auto">
          <a:xfrm>
            <a:off x="7001514" y="2886308"/>
            <a:ext cx="623432" cy="15875"/>
          </a:xfrm>
          <a:custGeom>
            <a:avLst/>
            <a:gdLst>
              <a:gd name="connsiteX0" fmla="*/ 570854 w 623432"/>
              <a:gd name="connsiteY0" fmla="*/ 0 h 15875"/>
              <a:gd name="connsiteX1" fmla="*/ 615921 w 623432"/>
              <a:gd name="connsiteY1" fmla="*/ 0 h 15875"/>
              <a:gd name="connsiteX2" fmla="*/ 623432 w 623432"/>
              <a:gd name="connsiteY2" fmla="*/ 7938 h 15875"/>
              <a:gd name="connsiteX3" fmla="*/ 615921 w 623432"/>
              <a:gd name="connsiteY3" fmla="*/ 15875 h 15875"/>
              <a:gd name="connsiteX4" fmla="*/ 570854 w 623432"/>
              <a:gd name="connsiteY4" fmla="*/ 15875 h 15875"/>
              <a:gd name="connsiteX5" fmla="*/ 563343 w 623432"/>
              <a:gd name="connsiteY5" fmla="*/ 7938 h 15875"/>
              <a:gd name="connsiteX6" fmla="*/ 570854 w 623432"/>
              <a:gd name="connsiteY6" fmla="*/ 0 h 15875"/>
              <a:gd name="connsiteX7" fmla="*/ 476963 w 623432"/>
              <a:gd name="connsiteY7" fmla="*/ 0 h 15875"/>
              <a:gd name="connsiteX8" fmla="*/ 522031 w 623432"/>
              <a:gd name="connsiteY8" fmla="*/ 0 h 15875"/>
              <a:gd name="connsiteX9" fmla="*/ 529542 w 623432"/>
              <a:gd name="connsiteY9" fmla="*/ 7938 h 15875"/>
              <a:gd name="connsiteX10" fmla="*/ 522031 w 623432"/>
              <a:gd name="connsiteY10" fmla="*/ 15875 h 15875"/>
              <a:gd name="connsiteX11" fmla="*/ 476963 w 623432"/>
              <a:gd name="connsiteY11" fmla="*/ 15875 h 15875"/>
              <a:gd name="connsiteX12" fmla="*/ 469452 w 623432"/>
              <a:gd name="connsiteY12" fmla="*/ 7938 h 15875"/>
              <a:gd name="connsiteX13" fmla="*/ 476963 w 623432"/>
              <a:gd name="connsiteY13" fmla="*/ 0 h 15875"/>
              <a:gd name="connsiteX14" fmla="*/ 383073 w 623432"/>
              <a:gd name="connsiteY14" fmla="*/ 0 h 15875"/>
              <a:gd name="connsiteX15" fmla="*/ 428140 w 623432"/>
              <a:gd name="connsiteY15" fmla="*/ 0 h 15875"/>
              <a:gd name="connsiteX16" fmla="*/ 435652 w 623432"/>
              <a:gd name="connsiteY16" fmla="*/ 7938 h 15875"/>
              <a:gd name="connsiteX17" fmla="*/ 428140 w 623432"/>
              <a:gd name="connsiteY17" fmla="*/ 15875 h 15875"/>
              <a:gd name="connsiteX18" fmla="*/ 383073 w 623432"/>
              <a:gd name="connsiteY18" fmla="*/ 15875 h 15875"/>
              <a:gd name="connsiteX19" fmla="*/ 375562 w 623432"/>
              <a:gd name="connsiteY19" fmla="*/ 7938 h 15875"/>
              <a:gd name="connsiteX20" fmla="*/ 383073 w 623432"/>
              <a:gd name="connsiteY20" fmla="*/ 0 h 15875"/>
              <a:gd name="connsiteX21" fmla="*/ 289183 w 623432"/>
              <a:gd name="connsiteY21" fmla="*/ 0 h 15875"/>
              <a:gd name="connsiteX22" fmla="*/ 334250 w 623432"/>
              <a:gd name="connsiteY22" fmla="*/ 0 h 15875"/>
              <a:gd name="connsiteX23" fmla="*/ 341761 w 623432"/>
              <a:gd name="connsiteY23" fmla="*/ 7938 h 15875"/>
              <a:gd name="connsiteX24" fmla="*/ 334250 w 623432"/>
              <a:gd name="connsiteY24" fmla="*/ 15875 h 15875"/>
              <a:gd name="connsiteX25" fmla="*/ 289183 w 623432"/>
              <a:gd name="connsiteY25" fmla="*/ 15875 h 15875"/>
              <a:gd name="connsiteX26" fmla="*/ 281671 w 623432"/>
              <a:gd name="connsiteY26" fmla="*/ 7938 h 15875"/>
              <a:gd name="connsiteX27" fmla="*/ 289183 w 623432"/>
              <a:gd name="connsiteY27" fmla="*/ 0 h 15875"/>
              <a:gd name="connsiteX28" fmla="*/ 195292 w 623432"/>
              <a:gd name="connsiteY28" fmla="*/ 0 h 15875"/>
              <a:gd name="connsiteX29" fmla="*/ 240360 w 623432"/>
              <a:gd name="connsiteY29" fmla="*/ 0 h 15875"/>
              <a:gd name="connsiteX30" fmla="*/ 247871 w 623432"/>
              <a:gd name="connsiteY30" fmla="*/ 7938 h 15875"/>
              <a:gd name="connsiteX31" fmla="*/ 240360 w 623432"/>
              <a:gd name="connsiteY31" fmla="*/ 15875 h 15875"/>
              <a:gd name="connsiteX32" fmla="*/ 195292 w 623432"/>
              <a:gd name="connsiteY32" fmla="*/ 15875 h 15875"/>
              <a:gd name="connsiteX33" fmla="*/ 187781 w 623432"/>
              <a:gd name="connsiteY33" fmla="*/ 7938 h 15875"/>
              <a:gd name="connsiteX34" fmla="*/ 195292 w 623432"/>
              <a:gd name="connsiteY34" fmla="*/ 0 h 15875"/>
              <a:gd name="connsiteX35" fmla="*/ 101402 w 623432"/>
              <a:gd name="connsiteY35" fmla="*/ 0 h 15875"/>
              <a:gd name="connsiteX36" fmla="*/ 146469 w 623432"/>
              <a:gd name="connsiteY36" fmla="*/ 0 h 15875"/>
              <a:gd name="connsiteX37" fmla="*/ 153980 w 623432"/>
              <a:gd name="connsiteY37" fmla="*/ 7938 h 15875"/>
              <a:gd name="connsiteX38" fmla="*/ 146469 w 623432"/>
              <a:gd name="connsiteY38" fmla="*/ 15875 h 15875"/>
              <a:gd name="connsiteX39" fmla="*/ 101402 w 623432"/>
              <a:gd name="connsiteY39" fmla="*/ 15875 h 15875"/>
              <a:gd name="connsiteX40" fmla="*/ 93891 w 623432"/>
              <a:gd name="connsiteY40" fmla="*/ 7938 h 15875"/>
              <a:gd name="connsiteX41" fmla="*/ 101402 w 623432"/>
              <a:gd name="connsiteY41" fmla="*/ 0 h 15875"/>
              <a:gd name="connsiteX42" fmla="*/ 7511 w 623432"/>
              <a:gd name="connsiteY42" fmla="*/ 0 h 15875"/>
              <a:gd name="connsiteX43" fmla="*/ 52579 w 623432"/>
              <a:gd name="connsiteY43" fmla="*/ 0 h 15875"/>
              <a:gd name="connsiteX44" fmla="*/ 60090 w 623432"/>
              <a:gd name="connsiteY44" fmla="*/ 7938 h 15875"/>
              <a:gd name="connsiteX45" fmla="*/ 52579 w 623432"/>
              <a:gd name="connsiteY45" fmla="*/ 15875 h 15875"/>
              <a:gd name="connsiteX46" fmla="*/ 7511 w 623432"/>
              <a:gd name="connsiteY46" fmla="*/ 15875 h 15875"/>
              <a:gd name="connsiteX47" fmla="*/ 0 w 623432"/>
              <a:gd name="connsiteY47" fmla="*/ 7938 h 15875"/>
              <a:gd name="connsiteX48" fmla="*/ 7511 w 623432"/>
              <a:gd name="connsiteY48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23432" h="15875">
                <a:moveTo>
                  <a:pt x="570854" y="0"/>
                </a:moveTo>
                <a:cubicBezTo>
                  <a:pt x="615921" y="0"/>
                  <a:pt x="615921" y="0"/>
                  <a:pt x="615921" y="0"/>
                </a:cubicBezTo>
                <a:cubicBezTo>
                  <a:pt x="619677" y="0"/>
                  <a:pt x="623432" y="3969"/>
                  <a:pt x="623432" y="7938"/>
                </a:cubicBezTo>
                <a:cubicBezTo>
                  <a:pt x="623432" y="11906"/>
                  <a:pt x="619677" y="15875"/>
                  <a:pt x="615921" y="15875"/>
                </a:cubicBezTo>
                <a:cubicBezTo>
                  <a:pt x="570854" y="15875"/>
                  <a:pt x="570854" y="15875"/>
                  <a:pt x="570854" y="15875"/>
                </a:cubicBezTo>
                <a:cubicBezTo>
                  <a:pt x="563343" y="15875"/>
                  <a:pt x="563343" y="11906"/>
                  <a:pt x="563343" y="7938"/>
                </a:cubicBezTo>
                <a:cubicBezTo>
                  <a:pt x="563343" y="3969"/>
                  <a:pt x="563343" y="0"/>
                  <a:pt x="570854" y="0"/>
                </a:cubicBezTo>
                <a:close/>
                <a:moveTo>
                  <a:pt x="476963" y="0"/>
                </a:moveTo>
                <a:cubicBezTo>
                  <a:pt x="522031" y="0"/>
                  <a:pt x="522031" y="0"/>
                  <a:pt x="522031" y="0"/>
                </a:cubicBezTo>
                <a:cubicBezTo>
                  <a:pt x="525786" y="0"/>
                  <a:pt x="529542" y="3969"/>
                  <a:pt x="529542" y="7938"/>
                </a:cubicBezTo>
                <a:cubicBezTo>
                  <a:pt x="529542" y="11906"/>
                  <a:pt x="525786" y="15875"/>
                  <a:pt x="522031" y="15875"/>
                </a:cubicBezTo>
                <a:cubicBezTo>
                  <a:pt x="476963" y="15875"/>
                  <a:pt x="476963" y="15875"/>
                  <a:pt x="476963" y="15875"/>
                </a:cubicBezTo>
                <a:cubicBezTo>
                  <a:pt x="473208" y="15875"/>
                  <a:pt x="469452" y="11906"/>
                  <a:pt x="469452" y="7938"/>
                </a:cubicBezTo>
                <a:cubicBezTo>
                  <a:pt x="469452" y="3969"/>
                  <a:pt x="473208" y="0"/>
                  <a:pt x="476963" y="0"/>
                </a:cubicBezTo>
                <a:close/>
                <a:moveTo>
                  <a:pt x="383073" y="0"/>
                </a:moveTo>
                <a:cubicBezTo>
                  <a:pt x="428140" y="0"/>
                  <a:pt x="428140" y="0"/>
                  <a:pt x="428140" y="0"/>
                </a:cubicBezTo>
                <a:cubicBezTo>
                  <a:pt x="431896" y="0"/>
                  <a:pt x="435652" y="3969"/>
                  <a:pt x="435652" y="7938"/>
                </a:cubicBezTo>
                <a:cubicBezTo>
                  <a:pt x="435652" y="11906"/>
                  <a:pt x="431896" y="15875"/>
                  <a:pt x="428140" y="15875"/>
                </a:cubicBezTo>
                <a:cubicBezTo>
                  <a:pt x="383073" y="15875"/>
                  <a:pt x="383073" y="15875"/>
                  <a:pt x="383073" y="15875"/>
                </a:cubicBezTo>
                <a:cubicBezTo>
                  <a:pt x="379317" y="15875"/>
                  <a:pt x="375562" y="11906"/>
                  <a:pt x="375562" y="7938"/>
                </a:cubicBezTo>
                <a:cubicBezTo>
                  <a:pt x="375562" y="3969"/>
                  <a:pt x="379317" y="0"/>
                  <a:pt x="383073" y="0"/>
                </a:cubicBezTo>
                <a:close/>
                <a:moveTo>
                  <a:pt x="289183" y="0"/>
                </a:moveTo>
                <a:cubicBezTo>
                  <a:pt x="334250" y="0"/>
                  <a:pt x="334250" y="0"/>
                  <a:pt x="334250" y="0"/>
                </a:cubicBezTo>
                <a:cubicBezTo>
                  <a:pt x="338006" y="0"/>
                  <a:pt x="341761" y="3969"/>
                  <a:pt x="341761" y="7938"/>
                </a:cubicBezTo>
                <a:cubicBezTo>
                  <a:pt x="341761" y="11906"/>
                  <a:pt x="338006" y="15875"/>
                  <a:pt x="334250" y="15875"/>
                </a:cubicBezTo>
                <a:cubicBezTo>
                  <a:pt x="289183" y="15875"/>
                  <a:pt x="289183" y="15875"/>
                  <a:pt x="289183" y="15875"/>
                </a:cubicBezTo>
                <a:cubicBezTo>
                  <a:pt x="285427" y="15875"/>
                  <a:pt x="281671" y="11906"/>
                  <a:pt x="281671" y="7938"/>
                </a:cubicBezTo>
                <a:cubicBezTo>
                  <a:pt x="281671" y="3969"/>
                  <a:pt x="285427" y="0"/>
                  <a:pt x="289183" y="0"/>
                </a:cubicBezTo>
                <a:close/>
                <a:moveTo>
                  <a:pt x="195292" y="0"/>
                </a:moveTo>
                <a:cubicBezTo>
                  <a:pt x="240360" y="0"/>
                  <a:pt x="240360" y="0"/>
                  <a:pt x="240360" y="0"/>
                </a:cubicBezTo>
                <a:cubicBezTo>
                  <a:pt x="244115" y="0"/>
                  <a:pt x="247871" y="3969"/>
                  <a:pt x="247871" y="7938"/>
                </a:cubicBezTo>
                <a:cubicBezTo>
                  <a:pt x="247871" y="11906"/>
                  <a:pt x="244115" y="15875"/>
                  <a:pt x="240360" y="15875"/>
                </a:cubicBezTo>
                <a:cubicBezTo>
                  <a:pt x="195292" y="15875"/>
                  <a:pt x="195292" y="15875"/>
                  <a:pt x="195292" y="15875"/>
                </a:cubicBezTo>
                <a:cubicBezTo>
                  <a:pt x="191537" y="15875"/>
                  <a:pt x="187781" y="11906"/>
                  <a:pt x="187781" y="7938"/>
                </a:cubicBezTo>
                <a:cubicBezTo>
                  <a:pt x="187781" y="3969"/>
                  <a:pt x="191537" y="0"/>
                  <a:pt x="195292" y="0"/>
                </a:cubicBezTo>
                <a:close/>
                <a:moveTo>
                  <a:pt x="101402" y="0"/>
                </a:moveTo>
                <a:cubicBezTo>
                  <a:pt x="146469" y="0"/>
                  <a:pt x="146469" y="0"/>
                  <a:pt x="146469" y="0"/>
                </a:cubicBezTo>
                <a:cubicBezTo>
                  <a:pt x="150225" y="0"/>
                  <a:pt x="153980" y="3969"/>
                  <a:pt x="153980" y="7938"/>
                </a:cubicBezTo>
                <a:cubicBezTo>
                  <a:pt x="153980" y="11906"/>
                  <a:pt x="150225" y="15875"/>
                  <a:pt x="146469" y="15875"/>
                </a:cubicBezTo>
                <a:cubicBezTo>
                  <a:pt x="101402" y="15875"/>
                  <a:pt x="101402" y="15875"/>
                  <a:pt x="101402" y="15875"/>
                </a:cubicBezTo>
                <a:cubicBezTo>
                  <a:pt x="97646" y="15875"/>
                  <a:pt x="93891" y="11906"/>
                  <a:pt x="93891" y="7938"/>
                </a:cubicBezTo>
                <a:cubicBezTo>
                  <a:pt x="93891" y="3969"/>
                  <a:pt x="97646" y="0"/>
                  <a:pt x="101402" y="0"/>
                </a:cubicBezTo>
                <a:close/>
                <a:moveTo>
                  <a:pt x="7511" y="0"/>
                </a:moveTo>
                <a:cubicBezTo>
                  <a:pt x="52579" y="0"/>
                  <a:pt x="52579" y="0"/>
                  <a:pt x="52579" y="0"/>
                </a:cubicBezTo>
                <a:cubicBezTo>
                  <a:pt x="56334" y="0"/>
                  <a:pt x="60090" y="3969"/>
                  <a:pt x="60090" y="7938"/>
                </a:cubicBezTo>
                <a:cubicBezTo>
                  <a:pt x="60090" y="11906"/>
                  <a:pt x="56334" y="15875"/>
                  <a:pt x="52579" y="15875"/>
                </a:cubicBezTo>
                <a:cubicBezTo>
                  <a:pt x="7511" y="15875"/>
                  <a:pt x="7511" y="15875"/>
                  <a:pt x="7511" y="15875"/>
                </a:cubicBezTo>
                <a:cubicBezTo>
                  <a:pt x="3756" y="15875"/>
                  <a:pt x="0" y="11906"/>
                  <a:pt x="0" y="7938"/>
                </a:cubicBezTo>
                <a:cubicBezTo>
                  <a:pt x="0" y="3969"/>
                  <a:pt x="3756" y="0"/>
                  <a:pt x="7511" y="0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52" name="任意多边形 51"/>
          <p:cNvSpPr>
            <a:spLocks/>
          </p:cNvSpPr>
          <p:nvPr/>
        </p:nvSpPr>
        <p:spPr bwMode="auto">
          <a:xfrm>
            <a:off x="7901220" y="5491671"/>
            <a:ext cx="435651" cy="15875"/>
          </a:xfrm>
          <a:custGeom>
            <a:avLst/>
            <a:gdLst>
              <a:gd name="connsiteX0" fmla="*/ 383073 w 435651"/>
              <a:gd name="connsiteY0" fmla="*/ 0 h 15875"/>
              <a:gd name="connsiteX1" fmla="*/ 428140 w 435651"/>
              <a:gd name="connsiteY1" fmla="*/ 0 h 15875"/>
              <a:gd name="connsiteX2" fmla="*/ 435651 w 435651"/>
              <a:gd name="connsiteY2" fmla="*/ 7938 h 15875"/>
              <a:gd name="connsiteX3" fmla="*/ 428140 w 435651"/>
              <a:gd name="connsiteY3" fmla="*/ 15875 h 15875"/>
              <a:gd name="connsiteX4" fmla="*/ 383073 w 435651"/>
              <a:gd name="connsiteY4" fmla="*/ 15875 h 15875"/>
              <a:gd name="connsiteX5" fmla="*/ 375562 w 435651"/>
              <a:gd name="connsiteY5" fmla="*/ 7938 h 15875"/>
              <a:gd name="connsiteX6" fmla="*/ 383073 w 435651"/>
              <a:gd name="connsiteY6" fmla="*/ 0 h 15875"/>
              <a:gd name="connsiteX7" fmla="*/ 289182 w 435651"/>
              <a:gd name="connsiteY7" fmla="*/ 0 h 15875"/>
              <a:gd name="connsiteX8" fmla="*/ 334250 w 435651"/>
              <a:gd name="connsiteY8" fmla="*/ 0 h 15875"/>
              <a:gd name="connsiteX9" fmla="*/ 341761 w 435651"/>
              <a:gd name="connsiteY9" fmla="*/ 7938 h 15875"/>
              <a:gd name="connsiteX10" fmla="*/ 334250 w 435651"/>
              <a:gd name="connsiteY10" fmla="*/ 15875 h 15875"/>
              <a:gd name="connsiteX11" fmla="*/ 289182 w 435651"/>
              <a:gd name="connsiteY11" fmla="*/ 15875 h 15875"/>
              <a:gd name="connsiteX12" fmla="*/ 281671 w 435651"/>
              <a:gd name="connsiteY12" fmla="*/ 7938 h 15875"/>
              <a:gd name="connsiteX13" fmla="*/ 289182 w 435651"/>
              <a:gd name="connsiteY13" fmla="*/ 0 h 15875"/>
              <a:gd name="connsiteX14" fmla="*/ 195292 w 435651"/>
              <a:gd name="connsiteY14" fmla="*/ 0 h 15875"/>
              <a:gd name="connsiteX15" fmla="*/ 240359 w 435651"/>
              <a:gd name="connsiteY15" fmla="*/ 0 h 15875"/>
              <a:gd name="connsiteX16" fmla="*/ 247871 w 435651"/>
              <a:gd name="connsiteY16" fmla="*/ 7938 h 15875"/>
              <a:gd name="connsiteX17" fmla="*/ 240359 w 435651"/>
              <a:gd name="connsiteY17" fmla="*/ 15875 h 15875"/>
              <a:gd name="connsiteX18" fmla="*/ 195292 w 435651"/>
              <a:gd name="connsiteY18" fmla="*/ 15875 h 15875"/>
              <a:gd name="connsiteX19" fmla="*/ 187781 w 435651"/>
              <a:gd name="connsiteY19" fmla="*/ 7938 h 15875"/>
              <a:gd name="connsiteX20" fmla="*/ 195292 w 435651"/>
              <a:gd name="connsiteY20" fmla="*/ 0 h 15875"/>
              <a:gd name="connsiteX21" fmla="*/ 101402 w 435651"/>
              <a:gd name="connsiteY21" fmla="*/ 0 h 15875"/>
              <a:gd name="connsiteX22" fmla="*/ 146469 w 435651"/>
              <a:gd name="connsiteY22" fmla="*/ 0 h 15875"/>
              <a:gd name="connsiteX23" fmla="*/ 153980 w 435651"/>
              <a:gd name="connsiteY23" fmla="*/ 7938 h 15875"/>
              <a:gd name="connsiteX24" fmla="*/ 146469 w 435651"/>
              <a:gd name="connsiteY24" fmla="*/ 15875 h 15875"/>
              <a:gd name="connsiteX25" fmla="*/ 101402 w 435651"/>
              <a:gd name="connsiteY25" fmla="*/ 15875 h 15875"/>
              <a:gd name="connsiteX26" fmla="*/ 93890 w 435651"/>
              <a:gd name="connsiteY26" fmla="*/ 7938 h 15875"/>
              <a:gd name="connsiteX27" fmla="*/ 101402 w 435651"/>
              <a:gd name="connsiteY27" fmla="*/ 0 h 15875"/>
              <a:gd name="connsiteX28" fmla="*/ 7511 w 435651"/>
              <a:gd name="connsiteY28" fmla="*/ 0 h 15875"/>
              <a:gd name="connsiteX29" fmla="*/ 52579 w 435651"/>
              <a:gd name="connsiteY29" fmla="*/ 0 h 15875"/>
              <a:gd name="connsiteX30" fmla="*/ 60090 w 435651"/>
              <a:gd name="connsiteY30" fmla="*/ 7938 h 15875"/>
              <a:gd name="connsiteX31" fmla="*/ 52579 w 435651"/>
              <a:gd name="connsiteY31" fmla="*/ 15875 h 15875"/>
              <a:gd name="connsiteX32" fmla="*/ 7511 w 435651"/>
              <a:gd name="connsiteY32" fmla="*/ 15875 h 15875"/>
              <a:gd name="connsiteX33" fmla="*/ 0 w 435651"/>
              <a:gd name="connsiteY33" fmla="*/ 7938 h 15875"/>
              <a:gd name="connsiteX34" fmla="*/ 7511 w 435651"/>
              <a:gd name="connsiteY34" fmla="*/ 0 h 1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35651" h="15875">
                <a:moveTo>
                  <a:pt x="383073" y="0"/>
                </a:moveTo>
                <a:cubicBezTo>
                  <a:pt x="428140" y="0"/>
                  <a:pt x="428140" y="0"/>
                  <a:pt x="428140" y="0"/>
                </a:cubicBezTo>
                <a:cubicBezTo>
                  <a:pt x="431896" y="0"/>
                  <a:pt x="435651" y="3969"/>
                  <a:pt x="435651" y="7938"/>
                </a:cubicBezTo>
                <a:cubicBezTo>
                  <a:pt x="435651" y="11906"/>
                  <a:pt x="431896" y="15875"/>
                  <a:pt x="428140" y="15875"/>
                </a:cubicBezTo>
                <a:cubicBezTo>
                  <a:pt x="383073" y="15875"/>
                  <a:pt x="383073" y="15875"/>
                  <a:pt x="383073" y="15875"/>
                </a:cubicBezTo>
                <a:cubicBezTo>
                  <a:pt x="375562" y="15875"/>
                  <a:pt x="375562" y="11906"/>
                  <a:pt x="375562" y="7938"/>
                </a:cubicBezTo>
                <a:cubicBezTo>
                  <a:pt x="375562" y="3969"/>
                  <a:pt x="375562" y="0"/>
                  <a:pt x="383073" y="0"/>
                </a:cubicBezTo>
                <a:close/>
                <a:moveTo>
                  <a:pt x="289182" y="0"/>
                </a:moveTo>
                <a:cubicBezTo>
                  <a:pt x="334250" y="0"/>
                  <a:pt x="334250" y="0"/>
                  <a:pt x="334250" y="0"/>
                </a:cubicBezTo>
                <a:cubicBezTo>
                  <a:pt x="338005" y="0"/>
                  <a:pt x="341761" y="3969"/>
                  <a:pt x="341761" y="7938"/>
                </a:cubicBezTo>
                <a:cubicBezTo>
                  <a:pt x="341761" y="11906"/>
                  <a:pt x="338005" y="15875"/>
                  <a:pt x="334250" y="15875"/>
                </a:cubicBezTo>
                <a:cubicBezTo>
                  <a:pt x="289182" y="15875"/>
                  <a:pt x="289182" y="15875"/>
                  <a:pt x="289182" y="15875"/>
                </a:cubicBezTo>
                <a:cubicBezTo>
                  <a:pt x="285427" y="15875"/>
                  <a:pt x="281671" y="11906"/>
                  <a:pt x="281671" y="7938"/>
                </a:cubicBezTo>
                <a:cubicBezTo>
                  <a:pt x="281671" y="3969"/>
                  <a:pt x="285427" y="0"/>
                  <a:pt x="289182" y="0"/>
                </a:cubicBezTo>
                <a:close/>
                <a:moveTo>
                  <a:pt x="195292" y="0"/>
                </a:moveTo>
                <a:cubicBezTo>
                  <a:pt x="240359" y="0"/>
                  <a:pt x="240359" y="0"/>
                  <a:pt x="240359" y="0"/>
                </a:cubicBezTo>
                <a:cubicBezTo>
                  <a:pt x="244115" y="0"/>
                  <a:pt x="247871" y="3969"/>
                  <a:pt x="247871" y="7938"/>
                </a:cubicBezTo>
                <a:cubicBezTo>
                  <a:pt x="247871" y="11906"/>
                  <a:pt x="244115" y="15875"/>
                  <a:pt x="240359" y="15875"/>
                </a:cubicBezTo>
                <a:cubicBezTo>
                  <a:pt x="195292" y="15875"/>
                  <a:pt x="195292" y="15875"/>
                  <a:pt x="195292" y="15875"/>
                </a:cubicBezTo>
                <a:cubicBezTo>
                  <a:pt x="191536" y="15875"/>
                  <a:pt x="187781" y="11906"/>
                  <a:pt x="187781" y="7938"/>
                </a:cubicBezTo>
                <a:cubicBezTo>
                  <a:pt x="187781" y="3969"/>
                  <a:pt x="191536" y="0"/>
                  <a:pt x="195292" y="0"/>
                </a:cubicBezTo>
                <a:close/>
                <a:moveTo>
                  <a:pt x="101402" y="0"/>
                </a:moveTo>
                <a:cubicBezTo>
                  <a:pt x="146469" y="0"/>
                  <a:pt x="146469" y="0"/>
                  <a:pt x="146469" y="0"/>
                </a:cubicBezTo>
                <a:cubicBezTo>
                  <a:pt x="150225" y="0"/>
                  <a:pt x="153980" y="3969"/>
                  <a:pt x="153980" y="7938"/>
                </a:cubicBezTo>
                <a:cubicBezTo>
                  <a:pt x="153980" y="11906"/>
                  <a:pt x="150225" y="15875"/>
                  <a:pt x="146469" y="15875"/>
                </a:cubicBezTo>
                <a:cubicBezTo>
                  <a:pt x="101402" y="15875"/>
                  <a:pt x="101402" y="15875"/>
                  <a:pt x="101402" y="15875"/>
                </a:cubicBezTo>
                <a:cubicBezTo>
                  <a:pt x="97646" y="15875"/>
                  <a:pt x="93890" y="11906"/>
                  <a:pt x="93890" y="7938"/>
                </a:cubicBezTo>
                <a:cubicBezTo>
                  <a:pt x="93890" y="3969"/>
                  <a:pt x="97646" y="0"/>
                  <a:pt x="101402" y="0"/>
                </a:cubicBezTo>
                <a:close/>
                <a:moveTo>
                  <a:pt x="7511" y="0"/>
                </a:moveTo>
                <a:cubicBezTo>
                  <a:pt x="52579" y="0"/>
                  <a:pt x="52579" y="0"/>
                  <a:pt x="52579" y="0"/>
                </a:cubicBezTo>
                <a:cubicBezTo>
                  <a:pt x="56334" y="0"/>
                  <a:pt x="60090" y="3969"/>
                  <a:pt x="60090" y="7938"/>
                </a:cubicBezTo>
                <a:cubicBezTo>
                  <a:pt x="60090" y="11906"/>
                  <a:pt x="56334" y="15875"/>
                  <a:pt x="52579" y="15875"/>
                </a:cubicBezTo>
                <a:cubicBezTo>
                  <a:pt x="7511" y="15875"/>
                  <a:pt x="7511" y="15875"/>
                  <a:pt x="7511" y="15875"/>
                </a:cubicBezTo>
                <a:cubicBezTo>
                  <a:pt x="3756" y="15875"/>
                  <a:pt x="0" y="11906"/>
                  <a:pt x="0" y="7938"/>
                </a:cubicBezTo>
                <a:cubicBezTo>
                  <a:pt x="0" y="3969"/>
                  <a:pt x="3756" y="0"/>
                  <a:pt x="7511" y="0"/>
                </a:cubicBezTo>
                <a:close/>
              </a:path>
            </a:pathLst>
          </a:cu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89" name="任意多边形 88"/>
          <p:cNvSpPr>
            <a:spLocks/>
          </p:cNvSpPr>
          <p:nvPr/>
        </p:nvSpPr>
        <p:spPr bwMode="auto">
          <a:xfrm>
            <a:off x="8494713" y="5378947"/>
            <a:ext cx="322263" cy="150824"/>
          </a:xfrm>
          <a:custGeom>
            <a:avLst/>
            <a:gdLst>
              <a:gd name="connsiteX0" fmla="*/ 0 w 322263"/>
              <a:gd name="connsiteY0" fmla="*/ 0 h 150824"/>
              <a:gd name="connsiteX1" fmla="*/ 322263 w 322263"/>
              <a:gd name="connsiteY1" fmla="*/ 0 h 150824"/>
              <a:gd name="connsiteX2" fmla="*/ 322263 w 322263"/>
              <a:gd name="connsiteY2" fmla="*/ 6419 h 150824"/>
              <a:gd name="connsiteX3" fmla="*/ 322263 w 322263"/>
              <a:gd name="connsiteY3" fmla="*/ 21663 h 150824"/>
              <a:gd name="connsiteX4" fmla="*/ 322263 w 322263"/>
              <a:gd name="connsiteY4" fmla="*/ 51349 h 150824"/>
              <a:gd name="connsiteX5" fmla="*/ 322263 w 322263"/>
              <a:gd name="connsiteY5" fmla="*/ 98062 h 150824"/>
              <a:gd name="connsiteX6" fmla="*/ 159190 w 322263"/>
              <a:gd name="connsiteY6" fmla="*/ 150824 h 150824"/>
              <a:gd name="connsiteX7" fmla="*/ 0 w 322263"/>
              <a:gd name="connsiteY7" fmla="*/ 98062 h 150824"/>
              <a:gd name="connsiteX8" fmla="*/ 0 w 322263"/>
              <a:gd name="connsiteY8" fmla="*/ 46714 h 150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263" h="150824">
                <a:moveTo>
                  <a:pt x="0" y="0"/>
                </a:moveTo>
                <a:lnTo>
                  <a:pt x="322263" y="0"/>
                </a:lnTo>
                <a:lnTo>
                  <a:pt x="322263" y="6419"/>
                </a:lnTo>
                <a:lnTo>
                  <a:pt x="322263" y="21663"/>
                </a:lnTo>
                <a:lnTo>
                  <a:pt x="322263" y="51349"/>
                </a:lnTo>
                <a:lnTo>
                  <a:pt x="322263" y="98062"/>
                </a:lnTo>
                <a:cubicBezTo>
                  <a:pt x="322263" y="128212"/>
                  <a:pt x="248492" y="150824"/>
                  <a:pt x="159190" y="150824"/>
                </a:cubicBezTo>
                <a:cubicBezTo>
                  <a:pt x="69888" y="150824"/>
                  <a:pt x="0" y="128212"/>
                  <a:pt x="0" y="98062"/>
                </a:cubicBezTo>
                <a:cubicBezTo>
                  <a:pt x="0" y="98062"/>
                  <a:pt x="0" y="98062"/>
                  <a:pt x="0" y="46714"/>
                </a:cubicBezTo>
                <a:close/>
              </a:path>
            </a:pathLst>
          </a:custGeom>
          <a:solidFill>
            <a:srgbClr val="9B9C9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90" name="任意多边形 89"/>
          <p:cNvSpPr>
            <a:spLocks/>
          </p:cNvSpPr>
          <p:nvPr/>
        </p:nvSpPr>
        <p:spPr bwMode="auto">
          <a:xfrm>
            <a:off x="8494713" y="5378948"/>
            <a:ext cx="54822" cy="137935"/>
          </a:xfrm>
          <a:custGeom>
            <a:avLst/>
            <a:gdLst>
              <a:gd name="connsiteX0" fmla="*/ 0 w 54822"/>
              <a:gd name="connsiteY0" fmla="*/ 0 h 137935"/>
              <a:gd name="connsiteX1" fmla="*/ 54822 w 54822"/>
              <a:gd name="connsiteY1" fmla="*/ 0 h 137935"/>
              <a:gd name="connsiteX2" fmla="*/ 54822 w 54822"/>
              <a:gd name="connsiteY2" fmla="*/ 128401 h 137935"/>
              <a:gd name="connsiteX3" fmla="*/ 54822 w 54822"/>
              <a:gd name="connsiteY3" fmla="*/ 137935 h 137935"/>
              <a:gd name="connsiteX4" fmla="*/ 16153 w 54822"/>
              <a:gd name="connsiteY4" fmla="*/ 120389 h 137935"/>
              <a:gd name="connsiteX5" fmla="*/ 0 w 54822"/>
              <a:gd name="connsiteY5" fmla="*/ 98239 h 137935"/>
              <a:gd name="connsiteX6" fmla="*/ 0 w 54822"/>
              <a:gd name="connsiteY6" fmla="*/ 46868 h 137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822" h="137935">
                <a:moveTo>
                  <a:pt x="0" y="0"/>
                </a:moveTo>
                <a:cubicBezTo>
                  <a:pt x="0" y="0"/>
                  <a:pt x="0" y="0"/>
                  <a:pt x="54822" y="0"/>
                </a:cubicBezTo>
                <a:lnTo>
                  <a:pt x="54822" y="128401"/>
                </a:lnTo>
                <a:lnTo>
                  <a:pt x="54822" y="137935"/>
                </a:lnTo>
                <a:lnTo>
                  <a:pt x="16153" y="120389"/>
                </a:lnTo>
                <a:cubicBezTo>
                  <a:pt x="5874" y="113320"/>
                  <a:pt x="0" y="105779"/>
                  <a:pt x="0" y="98239"/>
                </a:cubicBezTo>
                <a:cubicBezTo>
                  <a:pt x="0" y="98239"/>
                  <a:pt x="0" y="98239"/>
                  <a:pt x="0" y="46868"/>
                </a:cubicBezTo>
                <a:close/>
              </a:path>
            </a:pathLst>
          </a:custGeom>
          <a:solidFill>
            <a:srgbClr val="8F90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3347731" y="2069562"/>
            <a:ext cx="322263" cy="511175"/>
            <a:chOff x="3347731" y="4194183"/>
            <a:chExt cx="322263" cy="511175"/>
          </a:xfrm>
        </p:grpSpPr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3347731" y="4246570"/>
              <a:ext cx="322263" cy="458788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3347731" y="4246570"/>
              <a:ext cx="58738" cy="447675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Oval 10"/>
            <p:cNvSpPr>
              <a:spLocks noChangeArrowheads="1"/>
            </p:cNvSpPr>
            <p:nvPr/>
          </p:nvSpPr>
          <p:spPr bwMode="auto">
            <a:xfrm>
              <a:off x="3347731" y="4194183"/>
              <a:ext cx="322263" cy="1047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496001" y="2069562"/>
            <a:ext cx="322263" cy="511175"/>
            <a:chOff x="3347731" y="4194183"/>
            <a:chExt cx="322263" cy="511175"/>
          </a:xfrm>
        </p:grpSpPr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3347731" y="4246570"/>
              <a:ext cx="322263" cy="458788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3347731" y="4246570"/>
              <a:ext cx="58738" cy="447675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3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10"/>
            <p:cNvSpPr>
              <a:spLocks noChangeArrowheads="1"/>
            </p:cNvSpPr>
            <p:nvPr/>
          </p:nvSpPr>
          <p:spPr bwMode="auto">
            <a:xfrm>
              <a:off x="3347731" y="4194183"/>
              <a:ext cx="322263" cy="104775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347731" y="2484393"/>
            <a:ext cx="322263" cy="511175"/>
            <a:chOff x="3347731" y="2573525"/>
            <a:chExt cx="322263" cy="511175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347731" y="2621150"/>
              <a:ext cx="322263" cy="463550"/>
            </a:xfrm>
            <a:custGeom>
              <a:avLst/>
              <a:gdLst>
                <a:gd name="T0" fmla="*/ 0 w 83"/>
                <a:gd name="T1" fmla="*/ 0 h 123"/>
                <a:gd name="T2" fmla="*/ 0 w 83"/>
                <a:gd name="T3" fmla="*/ 109 h 123"/>
                <a:gd name="T4" fmla="*/ 41 w 83"/>
                <a:gd name="T5" fmla="*/ 123 h 123"/>
                <a:gd name="T6" fmla="*/ 83 w 83"/>
                <a:gd name="T7" fmla="*/ 109 h 123"/>
                <a:gd name="T8" fmla="*/ 83 w 83"/>
                <a:gd name="T9" fmla="*/ 0 h 123"/>
                <a:gd name="T10" fmla="*/ 0 w 8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3">
                  <a:moveTo>
                    <a:pt x="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17"/>
                    <a:pt x="18" y="123"/>
                    <a:pt x="41" y="123"/>
                  </a:cubicBezTo>
                  <a:cubicBezTo>
                    <a:pt x="64" y="123"/>
                    <a:pt x="83" y="117"/>
                    <a:pt x="83" y="109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8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3347731" y="2621150"/>
              <a:ext cx="58738" cy="452438"/>
            </a:xfrm>
            <a:custGeom>
              <a:avLst/>
              <a:gdLst>
                <a:gd name="T0" fmla="*/ 14 w 15"/>
                <a:gd name="T1" fmla="*/ 0 h 120"/>
                <a:gd name="T2" fmla="*/ 0 w 15"/>
                <a:gd name="T3" fmla="*/ 0 h 120"/>
                <a:gd name="T4" fmla="*/ 0 w 15"/>
                <a:gd name="T5" fmla="*/ 109 h 120"/>
                <a:gd name="T6" fmla="*/ 15 w 15"/>
                <a:gd name="T7" fmla="*/ 120 h 120"/>
                <a:gd name="T8" fmla="*/ 14 w 15"/>
                <a:gd name="T9" fmla="*/ 117 h 120"/>
                <a:gd name="T10" fmla="*/ 14 w 15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0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6" y="117"/>
                    <a:pt x="15" y="120"/>
                  </a:cubicBezTo>
                  <a:cubicBezTo>
                    <a:pt x="15" y="119"/>
                    <a:pt x="14" y="118"/>
                    <a:pt x="14" y="1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D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Oval 7"/>
            <p:cNvSpPr>
              <a:spLocks noChangeArrowheads="1"/>
            </p:cNvSpPr>
            <p:nvPr/>
          </p:nvSpPr>
          <p:spPr bwMode="auto">
            <a:xfrm>
              <a:off x="3347731" y="2573525"/>
              <a:ext cx="322263" cy="101600"/>
            </a:xfrm>
            <a:prstGeom prst="ellipse">
              <a:avLst/>
            </a:prstGeom>
            <a:solidFill>
              <a:srgbClr val="EC6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494713" y="2478229"/>
            <a:ext cx="322263" cy="512762"/>
            <a:chOff x="8494713" y="2567361"/>
            <a:chExt cx="322263" cy="512762"/>
          </a:xfrm>
        </p:grpSpPr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8494713" y="2619748"/>
              <a:ext cx="322263" cy="460375"/>
            </a:xfrm>
            <a:custGeom>
              <a:avLst/>
              <a:gdLst>
                <a:gd name="T0" fmla="*/ 0 w 83"/>
                <a:gd name="T1" fmla="*/ 0 h 122"/>
                <a:gd name="T2" fmla="*/ 0 w 83"/>
                <a:gd name="T3" fmla="*/ 108 h 122"/>
                <a:gd name="T4" fmla="*/ 41 w 83"/>
                <a:gd name="T5" fmla="*/ 122 h 122"/>
                <a:gd name="T6" fmla="*/ 83 w 83"/>
                <a:gd name="T7" fmla="*/ 108 h 122"/>
                <a:gd name="T8" fmla="*/ 83 w 83"/>
                <a:gd name="T9" fmla="*/ 0 h 122"/>
                <a:gd name="T10" fmla="*/ 0 w 83"/>
                <a:gd name="T1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2">
                  <a:moveTo>
                    <a:pt x="0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0" y="116"/>
                    <a:pt x="18" y="122"/>
                    <a:pt x="41" y="122"/>
                  </a:cubicBezTo>
                  <a:cubicBezTo>
                    <a:pt x="64" y="122"/>
                    <a:pt x="83" y="116"/>
                    <a:pt x="83" y="108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2"/>
            <p:cNvSpPr>
              <a:spLocks/>
            </p:cNvSpPr>
            <p:nvPr/>
          </p:nvSpPr>
          <p:spPr bwMode="auto">
            <a:xfrm>
              <a:off x="8494713" y="2619748"/>
              <a:ext cx="58738" cy="449263"/>
            </a:xfrm>
            <a:custGeom>
              <a:avLst/>
              <a:gdLst>
                <a:gd name="T0" fmla="*/ 14 w 15"/>
                <a:gd name="T1" fmla="*/ 0 h 119"/>
                <a:gd name="T2" fmla="*/ 0 w 15"/>
                <a:gd name="T3" fmla="*/ 0 h 119"/>
                <a:gd name="T4" fmla="*/ 0 w 15"/>
                <a:gd name="T5" fmla="*/ 108 h 119"/>
                <a:gd name="T6" fmla="*/ 15 w 15"/>
                <a:gd name="T7" fmla="*/ 119 h 119"/>
                <a:gd name="T8" fmla="*/ 14 w 15"/>
                <a:gd name="T9" fmla="*/ 116 h 119"/>
                <a:gd name="T10" fmla="*/ 14 w 15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9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2"/>
                    <a:pt x="6" y="116"/>
                    <a:pt x="15" y="119"/>
                  </a:cubicBezTo>
                  <a:cubicBezTo>
                    <a:pt x="15" y="118"/>
                    <a:pt x="14" y="117"/>
                    <a:pt x="14" y="116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525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8494713" y="2567361"/>
              <a:ext cx="322263" cy="101600"/>
            </a:xfrm>
            <a:prstGeom prst="ellipse">
              <a:avLst/>
            </a:prstGeom>
            <a:solidFill>
              <a:srgbClr val="49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347731" y="2334241"/>
            <a:ext cx="322263" cy="511175"/>
            <a:chOff x="3347731" y="2573525"/>
            <a:chExt cx="322263" cy="511175"/>
          </a:xfrm>
        </p:grpSpPr>
        <p:sp>
          <p:nvSpPr>
            <p:cNvPr id="74" name="Freeform 5"/>
            <p:cNvSpPr>
              <a:spLocks/>
            </p:cNvSpPr>
            <p:nvPr/>
          </p:nvSpPr>
          <p:spPr bwMode="auto">
            <a:xfrm>
              <a:off x="3347731" y="2621150"/>
              <a:ext cx="322263" cy="463550"/>
            </a:xfrm>
            <a:custGeom>
              <a:avLst/>
              <a:gdLst>
                <a:gd name="T0" fmla="*/ 0 w 83"/>
                <a:gd name="T1" fmla="*/ 0 h 123"/>
                <a:gd name="T2" fmla="*/ 0 w 83"/>
                <a:gd name="T3" fmla="*/ 109 h 123"/>
                <a:gd name="T4" fmla="*/ 41 w 83"/>
                <a:gd name="T5" fmla="*/ 123 h 123"/>
                <a:gd name="T6" fmla="*/ 83 w 83"/>
                <a:gd name="T7" fmla="*/ 109 h 123"/>
                <a:gd name="T8" fmla="*/ 83 w 83"/>
                <a:gd name="T9" fmla="*/ 0 h 123"/>
                <a:gd name="T10" fmla="*/ 0 w 83"/>
                <a:gd name="T1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23">
                  <a:moveTo>
                    <a:pt x="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0" y="117"/>
                    <a:pt x="18" y="123"/>
                    <a:pt x="41" y="123"/>
                  </a:cubicBezTo>
                  <a:cubicBezTo>
                    <a:pt x="64" y="123"/>
                    <a:pt x="83" y="117"/>
                    <a:pt x="83" y="109"/>
                  </a:cubicBezTo>
                  <a:cubicBezTo>
                    <a:pt x="83" y="0"/>
                    <a:pt x="83" y="0"/>
                    <a:pt x="8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8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auto">
            <a:xfrm>
              <a:off x="3347731" y="2621150"/>
              <a:ext cx="58738" cy="452438"/>
            </a:xfrm>
            <a:custGeom>
              <a:avLst/>
              <a:gdLst>
                <a:gd name="T0" fmla="*/ 14 w 15"/>
                <a:gd name="T1" fmla="*/ 0 h 120"/>
                <a:gd name="T2" fmla="*/ 0 w 15"/>
                <a:gd name="T3" fmla="*/ 0 h 120"/>
                <a:gd name="T4" fmla="*/ 0 w 15"/>
                <a:gd name="T5" fmla="*/ 109 h 120"/>
                <a:gd name="T6" fmla="*/ 15 w 15"/>
                <a:gd name="T7" fmla="*/ 120 h 120"/>
                <a:gd name="T8" fmla="*/ 14 w 15"/>
                <a:gd name="T9" fmla="*/ 117 h 120"/>
                <a:gd name="T10" fmla="*/ 14 w 15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20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13"/>
                    <a:pt x="6" y="117"/>
                    <a:pt x="15" y="120"/>
                  </a:cubicBezTo>
                  <a:cubicBezTo>
                    <a:pt x="15" y="119"/>
                    <a:pt x="14" y="118"/>
                    <a:pt x="14" y="117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ED75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Oval 7"/>
            <p:cNvSpPr>
              <a:spLocks noChangeArrowheads="1"/>
            </p:cNvSpPr>
            <p:nvPr/>
          </p:nvSpPr>
          <p:spPr bwMode="auto">
            <a:xfrm>
              <a:off x="3347731" y="2573525"/>
              <a:ext cx="322263" cy="101600"/>
            </a:xfrm>
            <a:prstGeom prst="ellipse">
              <a:avLst/>
            </a:prstGeom>
            <a:solidFill>
              <a:srgbClr val="EC6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8" name="Oval 16"/>
          <p:cNvSpPr>
            <a:spLocks noChangeArrowheads="1"/>
          </p:cNvSpPr>
          <p:nvPr/>
        </p:nvSpPr>
        <p:spPr bwMode="auto">
          <a:xfrm>
            <a:off x="8494713" y="5329735"/>
            <a:ext cx="322263" cy="101600"/>
          </a:xfrm>
          <a:prstGeom prst="ellipse">
            <a:avLst/>
          </a:prstGeom>
          <a:solidFill>
            <a:srgbClr val="8687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文本框 79"/>
          <p:cNvSpPr txBox="1"/>
          <p:nvPr/>
        </p:nvSpPr>
        <p:spPr>
          <a:xfrm>
            <a:off x="3241205" y="469836"/>
            <a:ext cx="5890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微信成为社交网络的最重要工具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12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91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06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/>
          </p:cNvSpPr>
          <p:nvPr/>
        </p:nvSpPr>
        <p:spPr>
          <a:xfrm>
            <a:off x="1102188" y="2372472"/>
            <a:ext cx="120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电子游戏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>
            <a:spLocks/>
          </p:cNvSpPr>
          <p:nvPr/>
        </p:nvSpPr>
        <p:spPr>
          <a:xfrm>
            <a:off x="2335620" y="3479881"/>
            <a:ext cx="15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微信公众号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文本框 6"/>
          <p:cNvSpPr txBox="1">
            <a:spLocks/>
          </p:cNvSpPr>
          <p:nvPr/>
        </p:nvSpPr>
        <p:spPr>
          <a:xfrm>
            <a:off x="3527378" y="2269008"/>
            <a:ext cx="112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明星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偶像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>
            <a:spLocks/>
          </p:cNvSpPr>
          <p:nvPr/>
        </p:nvSpPr>
        <p:spPr>
          <a:xfrm>
            <a:off x="5856140" y="3984192"/>
            <a:ext cx="95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微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公益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/>
          <p:cNvSpPr txBox="1">
            <a:spLocks/>
          </p:cNvSpPr>
          <p:nvPr/>
        </p:nvSpPr>
        <p:spPr>
          <a:xfrm>
            <a:off x="3809046" y="975405"/>
            <a:ext cx="4424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/>
            </a:lvl1pPr>
          </a:lstStyle>
          <a:p>
            <a:r>
              <a:rPr lang="en-US" altLang="zh-CN" b="0" dirty="0">
                <a:solidFill>
                  <a:schemeClr val="accent6">
                    <a:lumMod val="50000"/>
                  </a:schemeClr>
                </a:solidFill>
              </a:rPr>
              <a:t>26</a:t>
            </a:r>
            <a:r>
              <a:rPr lang="zh-CN" altLang="en-US" b="0" dirty="0">
                <a:solidFill>
                  <a:schemeClr val="accent6">
                    <a:lumMod val="50000"/>
                  </a:schemeClr>
                </a:solidFill>
              </a:rPr>
              <a:t>岁以下青年的职业选择更多来源于兴趣</a:t>
            </a:r>
          </a:p>
        </p:txBody>
      </p:sp>
      <p:grpSp>
        <p:nvGrpSpPr>
          <p:cNvPr id="11" name="组合 10"/>
          <p:cNvGrpSpPr>
            <a:grpSpLocks/>
          </p:cNvGrpSpPr>
          <p:nvPr/>
        </p:nvGrpSpPr>
        <p:grpSpPr>
          <a:xfrm>
            <a:off x="1318352" y="2967764"/>
            <a:ext cx="1052624" cy="857513"/>
            <a:chOff x="1400176" y="3187701"/>
            <a:chExt cx="3425825" cy="2790825"/>
          </a:xfrm>
          <a:solidFill>
            <a:schemeClr val="accent6">
              <a:lumMod val="25000"/>
            </a:schemeClr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400176" y="3187701"/>
              <a:ext cx="2435225" cy="2214563"/>
            </a:xfrm>
            <a:custGeom>
              <a:avLst/>
              <a:gdLst>
                <a:gd name="T0" fmla="*/ 1933 w 2030"/>
                <a:gd name="T1" fmla="*/ 704 h 1846"/>
                <a:gd name="T2" fmla="*/ 2030 w 2030"/>
                <a:gd name="T3" fmla="*/ 710 h 1846"/>
                <a:gd name="T4" fmla="*/ 1011 w 2030"/>
                <a:gd name="T5" fmla="*/ 0 h 1846"/>
                <a:gd name="T6" fmla="*/ 0 w 2030"/>
                <a:gd name="T7" fmla="*/ 860 h 1846"/>
                <a:gd name="T8" fmla="*/ 404 w 2030"/>
                <a:gd name="T9" fmla="*/ 1542 h 1846"/>
                <a:gd name="T10" fmla="*/ 303 w 2030"/>
                <a:gd name="T11" fmla="*/ 1846 h 1846"/>
                <a:gd name="T12" fmla="*/ 657 w 2030"/>
                <a:gd name="T13" fmla="*/ 1669 h 1846"/>
                <a:gd name="T14" fmla="*/ 1011 w 2030"/>
                <a:gd name="T15" fmla="*/ 1719 h 1846"/>
                <a:gd name="T16" fmla="*/ 1105 w 2030"/>
                <a:gd name="T17" fmla="*/ 1715 h 1846"/>
                <a:gd name="T18" fmla="*/ 1074 w 2030"/>
                <a:gd name="T19" fmla="*/ 1504 h 1846"/>
                <a:gd name="T20" fmla="*/ 1933 w 2030"/>
                <a:gd name="T21" fmla="*/ 704 h 1846"/>
                <a:gd name="T22" fmla="*/ 1390 w 2030"/>
                <a:gd name="T23" fmla="*/ 430 h 1846"/>
                <a:gd name="T24" fmla="*/ 1516 w 2030"/>
                <a:gd name="T25" fmla="*/ 556 h 1846"/>
                <a:gd name="T26" fmla="*/ 1390 w 2030"/>
                <a:gd name="T27" fmla="*/ 682 h 1846"/>
                <a:gd name="T28" fmla="*/ 1238 w 2030"/>
                <a:gd name="T29" fmla="*/ 556 h 1846"/>
                <a:gd name="T30" fmla="*/ 1390 w 2030"/>
                <a:gd name="T31" fmla="*/ 430 h 1846"/>
                <a:gd name="T32" fmla="*/ 682 w 2030"/>
                <a:gd name="T33" fmla="*/ 682 h 1846"/>
                <a:gd name="T34" fmla="*/ 530 w 2030"/>
                <a:gd name="T35" fmla="*/ 556 h 1846"/>
                <a:gd name="T36" fmla="*/ 682 w 2030"/>
                <a:gd name="T37" fmla="*/ 430 h 1846"/>
                <a:gd name="T38" fmla="*/ 808 w 2030"/>
                <a:gd name="T39" fmla="*/ 556 h 1846"/>
                <a:gd name="T40" fmla="*/ 682 w 2030"/>
                <a:gd name="T41" fmla="*/ 68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0" h="1846">
                  <a:moveTo>
                    <a:pt x="1933" y="704"/>
                  </a:moveTo>
                  <a:cubicBezTo>
                    <a:pt x="1966" y="704"/>
                    <a:pt x="1998" y="706"/>
                    <a:pt x="2030" y="710"/>
                  </a:cubicBezTo>
                  <a:cubicBezTo>
                    <a:pt x="1943" y="303"/>
                    <a:pt x="1508" y="0"/>
                    <a:pt x="1011" y="0"/>
                  </a:cubicBezTo>
                  <a:cubicBezTo>
                    <a:pt x="455" y="0"/>
                    <a:pt x="0" y="379"/>
                    <a:pt x="0" y="860"/>
                  </a:cubicBezTo>
                  <a:cubicBezTo>
                    <a:pt x="0" y="1137"/>
                    <a:pt x="151" y="1365"/>
                    <a:pt x="404" y="1542"/>
                  </a:cubicBezTo>
                  <a:cubicBezTo>
                    <a:pt x="303" y="1846"/>
                    <a:pt x="303" y="1846"/>
                    <a:pt x="303" y="1846"/>
                  </a:cubicBezTo>
                  <a:cubicBezTo>
                    <a:pt x="657" y="1669"/>
                    <a:pt x="657" y="1669"/>
                    <a:pt x="657" y="1669"/>
                  </a:cubicBezTo>
                  <a:cubicBezTo>
                    <a:pt x="783" y="1694"/>
                    <a:pt x="884" y="1719"/>
                    <a:pt x="1011" y="1719"/>
                  </a:cubicBezTo>
                  <a:cubicBezTo>
                    <a:pt x="1042" y="1719"/>
                    <a:pt x="1074" y="1718"/>
                    <a:pt x="1105" y="1715"/>
                  </a:cubicBezTo>
                  <a:cubicBezTo>
                    <a:pt x="1085" y="1648"/>
                    <a:pt x="1074" y="1577"/>
                    <a:pt x="1074" y="1504"/>
                  </a:cubicBezTo>
                  <a:cubicBezTo>
                    <a:pt x="1074" y="1062"/>
                    <a:pt x="1453" y="704"/>
                    <a:pt x="1933" y="704"/>
                  </a:cubicBezTo>
                  <a:close/>
                  <a:moveTo>
                    <a:pt x="1390" y="430"/>
                  </a:moveTo>
                  <a:cubicBezTo>
                    <a:pt x="1466" y="430"/>
                    <a:pt x="1516" y="480"/>
                    <a:pt x="1516" y="556"/>
                  </a:cubicBezTo>
                  <a:cubicBezTo>
                    <a:pt x="1516" y="632"/>
                    <a:pt x="1466" y="682"/>
                    <a:pt x="1390" y="682"/>
                  </a:cubicBezTo>
                  <a:cubicBezTo>
                    <a:pt x="1314" y="682"/>
                    <a:pt x="1238" y="632"/>
                    <a:pt x="1238" y="556"/>
                  </a:cubicBezTo>
                  <a:cubicBezTo>
                    <a:pt x="1238" y="480"/>
                    <a:pt x="1314" y="430"/>
                    <a:pt x="1390" y="430"/>
                  </a:cubicBezTo>
                  <a:close/>
                  <a:moveTo>
                    <a:pt x="682" y="682"/>
                  </a:moveTo>
                  <a:cubicBezTo>
                    <a:pt x="607" y="682"/>
                    <a:pt x="530" y="632"/>
                    <a:pt x="530" y="556"/>
                  </a:cubicBezTo>
                  <a:cubicBezTo>
                    <a:pt x="530" y="480"/>
                    <a:pt x="607" y="430"/>
                    <a:pt x="682" y="430"/>
                  </a:cubicBezTo>
                  <a:cubicBezTo>
                    <a:pt x="758" y="430"/>
                    <a:pt x="808" y="480"/>
                    <a:pt x="808" y="556"/>
                  </a:cubicBezTo>
                  <a:cubicBezTo>
                    <a:pt x="808" y="632"/>
                    <a:pt x="758" y="682"/>
                    <a:pt x="682" y="6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2763838" y="4097338"/>
              <a:ext cx="2062163" cy="1881188"/>
            </a:xfrm>
            <a:custGeom>
              <a:avLst/>
              <a:gdLst>
                <a:gd name="T0" fmla="*/ 1718 w 1718"/>
                <a:gd name="T1" fmla="*/ 733 h 1568"/>
                <a:gd name="T2" fmla="*/ 860 w 1718"/>
                <a:gd name="T3" fmla="*/ 0 h 1568"/>
                <a:gd name="T4" fmla="*/ 0 w 1718"/>
                <a:gd name="T5" fmla="*/ 733 h 1568"/>
                <a:gd name="T6" fmla="*/ 860 w 1718"/>
                <a:gd name="T7" fmla="*/ 1467 h 1568"/>
                <a:gd name="T8" fmla="*/ 1163 w 1718"/>
                <a:gd name="T9" fmla="*/ 1416 h 1568"/>
                <a:gd name="T10" fmla="*/ 1440 w 1718"/>
                <a:gd name="T11" fmla="*/ 1568 h 1568"/>
                <a:gd name="T12" fmla="*/ 1364 w 1718"/>
                <a:gd name="T13" fmla="*/ 1315 h 1568"/>
                <a:gd name="T14" fmla="*/ 1718 w 1718"/>
                <a:gd name="T15" fmla="*/ 733 h 1568"/>
                <a:gd name="T16" fmla="*/ 581 w 1718"/>
                <a:gd name="T17" fmla="*/ 607 h 1568"/>
                <a:gd name="T18" fmla="*/ 480 w 1718"/>
                <a:gd name="T19" fmla="*/ 506 h 1568"/>
                <a:gd name="T20" fmla="*/ 581 w 1718"/>
                <a:gd name="T21" fmla="*/ 405 h 1568"/>
                <a:gd name="T22" fmla="*/ 708 w 1718"/>
                <a:gd name="T23" fmla="*/ 506 h 1568"/>
                <a:gd name="T24" fmla="*/ 581 w 1718"/>
                <a:gd name="T25" fmla="*/ 607 h 1568"/>
                <a:gd name="T26" fmla="*/ 1137 w 1718"/>
                <a:gd name="T27" fmla="*/ 607 h 1568"/>
                <a:gd name="T28" fmla="*/ 1037 w 1718"/>
                <a:gd name="T29" fmla="*/ 506 h 1568"/>
                <a:gd name="T30" fmla="*/ 1137 w 1718"/>
                <a:gd name="T31" fmla="*/ 405 h 1568"/>
                <a:gd name="T32" fmla="*/ 1264 w 1718"/>
                <a:gd name="T33" fmla="*/ 506 h 1568"/>
                <a:gd name="T34" fmla="*/ 1137 w 1718"/>
                <a:gd name="T35" fmla="*/ 607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8" h="1568">
                  <a:moveTo>
                    <a:pt x="1718" y="733"/>
                  </a:moveTo>
                  <a:cubicBezTo>
                    <a:pt x="1718" y="329"/>
                    <a:pt x="1314" y="0"/>
                    <a:pt x="860" y="0"/>
                  </a:cubicBezTo>
                  <a:cubicBezTo>
                    <a:pt x="379" y="0"/>
                    <a:pt x="0" y="329"/>
                    <a:pt x="0" y="733"/>
                  </a:cubicBezTo>
                  <a:cubicBezTo>
                    <a:pt x="0" y="1138"/>
                    <a:pt x="379" y="1467"/>
                    <a:pt x="860" y="1467"/>
                  </a:cubicBezTo>
                  <a:cubicBezTo>
                    <a:pt x="961" y="1467"/>
                    <a:pt x="1062" y="1441"/>
                    <a:pt x="1163" y="1416"/>
                  </a:cubicBezTo>
                  <a:cubicBezTo>
                    <a:pt x="1440" y="1568"/>
                    <a:pt x="1440" y="1568"/>
                    <a:pt x="1440" y="1568"/>
                  </a:cubicBezTo>
                  <a:cubicBezTo>
                    <a:pt x="1364" y="1315"/>
                    <a:pt x="1364" y="1315"/>
                    <a:pt x="1364" y="1315"/>
                  </a:cubicBezTo>
                  <a:cubicBezTo>
                    <a:pt x="1567" y="1163"/>
                    <a:pt x="1718" y="961"/>
                    <a:pt x="1718" y="733"/>
                  </a:cubicBezTo>
                  <a:close/>
                  <a:moveTo>
                    <a:pt x="581" y="607"/>
                  </a:moveTo>
                  <a:cubicBezTo>
                    <a:pt x="531" y="607"/>
                    <a:pt x="480" y="557"/>
                    <a:pt x="480" y="506"/>
                  </a:cubicBezTo>
                  <a:cubicBezTo>
                    <a:pt x="480" y="456"/>
                    <a:pt x="531" y="405"/>
                    <a:pt x="581" y="405"/>
                  </a:cubicBezTo>
                  <a:cubicBezTo>
                    <a:pt x="658" y="405"/>
                    <a:pt x="708" y="456"/>
                    <a:pt x="708" y="506"/>
                  </a:cubicBezTo>
                  <a:cubicBezTo>
                    <a:pt x="708" y="557"/>
                    <a:pt x="658" y="607"/>
                    <a:pt x="581" y="607"/>
                  </a:cubicBezTo>
                  <a:close/>
                  <a:moveTo>
                    <a:pt x="1137" y="607"/>
                  </a:moveTo>
                  <a:cubicBezTo>
                    <a:pt x="1087" y="607"/>
                    <a:pt x="1037" y="557"/>
                    <a:pt x="1037" y="506"/>
                  </a:cubicBezTo>
                  <a:cubicBezTo>
                    <a:pt x="1037" y="456"/>
                    <a:pt x="1087" y="405"/>
                    <a:pt x="1137" y="405"/>
                  </a:cubicBezTo>
                  <a:cubicBezTo>
                    <a:pt x="1213" y="405"/>
                    <a:pt x="1264" y="456"/>
                    <a:pt x="1264" y="506"/>
                  </a:cubicBezTo>
                  <a:cubicBezTo>
                    <a:pt x="1264" y="557"/>
                    <a:pt x="1213" y="607"/>
                    <a:pt x="11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68" name="Freeform 49"/>
          <p:cNvSpPr>
            <a:spLocks/>
          </p:cNvSpPr>
          <p:nvPr/>
        </p:nvSpPr>
        <p:spPr bwMode="auto">
          <a:xfrm>
            <a:off x="5227734" y="3661066"/>
            <a:ext cx="628406" cy="563293"/>
          </a:xfrm>
          <a:custGeom>
            <a:avLst/>
            <a:gdLst>
              <a:gd name="T0" fmla="*/ 2070 w 3660"/>
              <a:gd name="T1" fmla="*/ 1974 h 3278"/>
              <a:gd name="T2" fmla="*/ 2063 w 3660"/>
              <a:gd name="T3" fmla="*/ 1966 h 3278"/>
              <a:gd name="T4" fmla="*/ 1959 w 3660"/>
              <a:gd name="T5" fmla="*/ 1966 h 3278"/>
              <a:gd name="T6" fmla="*/ 1959 w 3660"/>
              <a:gd name="T7" fmla="*/ 2073 h 3278"/>
              <a:gd name="T8" fmla="*/ 2571 w 3660"/>
              <a:gd name="T9" fmla="*/ 2699 h 3278"/>
              <a:gd name="T10" fmla="*/ 2395 w 3660"/>
              <a:gd name="T11" fmla="*/ 2850 h 3278"/>
              <a:gd name="T12" fmla="*/ 2342 w 3660"/>
              <a:gd name="T13" fmla="*/ 2796 h 3278"/>
              <a:gd name="T14" fmla="*/ 1785 w 3660"/>
              <a:gd name="T15" fmla="*/ 2225 h 3278"/>
              <a:gd name="T16" fmla="*/ 1777 w 3660"/>
              <a:gd name="T17" fmla="*/ 2217 h 3278"/>
              <a:gd name="T18" fmla="*/ 1673 w 3660"/>
              <a:gd name="T19" fmla="*/ 2217 h 3278"/>
              <a:gd name="T20" fmla="*/ 1673 w 3660"/>
              <a:gd name="T21" fmla="*/ 2323 h 3278"/>
              <a:gd name="T22" fmla="*/ 1682 w 3660"/>
              <a:gd name="T23" fmla="*/ 2331 h 3278"/>
              <a:gd name="T24" fmla="*/ 2280 w 3660"/>
              <a:gd name="T25" fmla="*/ 2944 h 3278"/>
              <a:gd name="T26" fmla="*/ 2091 w 3660"/>
              <a:gd name="T27" fmla="*/ 3091 h 3278"/>
              <a:gd name="T28" fmla="*/ 1492 w 3660"/>
              <a:gd name="T29" fmla="*/ 2477 h 3278"/>
              <a:gd name="T30" fmla="*/ 1482 w 3660"/>
              <a:gd name="T31" fmla="*/ 2469 h 3278"/>
              <a:gd name="T32" fmla="*/ 1378 w 3660"/>
              <a:gd name="T33" fmla="*/ 2469 h 3278"/>
              <a:gd name="T34" fmla="*/ 1378 w 3660"/>
              <a:gd name="T35" fmla="*/ 2576 h 3278"/>
              <a:gd name="T36" fmla="*/ 1393 w 3660"/>
              <a:gd name="T37" fmla="*/ 2588 h 3278"/>
              <a:gd name="T38" fmla="*/ 1970 w 3660"/>
              <a:gd name="T39" fmla="*/ 3179 h 3278"/>
              <a:gd name="T40" fmla="*/ 1827 w 3660"/>
              <a:gd name="T41" fmla="*/ 3278 h 3278"/>
              <a:gd name="T42" fmla="*/ 0 w 3660"/>
              <a:gd name="T43" fmla="*/ 1022 h 3278"/>
              <a:gd name="T44" fmla="*/ 873 w 3660"/>
              <a:gd name="T45" fmla="*/ 3 h 3278"/>
              <a:gd name="T46" fmla="*/ 1750 w 3660"/>
              <a:gd name="T47" fmla="*/ 446 h 3278"/>
              <a:gd name="T48" fmla="*/ 2624 w 3660"/>
              <a:gd name="T49" fmla="*/ 1397 h 3278"/>
              <a:gd name="T50" fmla="*/ 2650 w 3660"/>
              <a:gd name="T51" fmla="*/ 1423 h 3278"/>
              <a:gd name="T52" fmla="*/ 2663 w 3660"/>
              <a:gd name="T53" fmla="*/ 1441 h 3278"/>
              <a:gd name="T54" fmla="*/ 2677 w 3660"/>
              <a:gd name="T55" fmla="*/ 1452 h 3278"/>
              <a:gd name="T56" fmla="*/ 2787 w 3660"/>
              <a:gd name="T57" fmla="*/ 1458 h 3278"/>
              <a:gd name="T58" fmla="*/ 2787 w 3660"/>
              <a:gd name="T59" fmla="*/ 1352 h 3278"/>
              <a:gd name="T60" fmla="*/ 2773 w 3660"/>
              <a:gd name="T61" fmla="*/ 1341 h 3278"/>
              <a:gd name="T62" fmla="*/ 2749 w 3660"/>
              <a:gd name="T63" fmla="*/ 1320 h 3278"/>
              <a:gd name="T64" fmla="*/ 2665 w 3660"/>
              <a:gd name="T65" fmla="*/ 1256 h 3278"/>
              <a:gd name="T66" fmla="*/ 1902 w 3660"/>
              <a:gd name="T67" fmla="*/ 427 h 3278"/>
              <a:gd name="T68" fmla="*/ 2111 w 3660"/>
              <a:gd name="T69" fmla="*/ 261 h 3278"/>
              <a:gd name="T70" fmla="*/ 2780 w 3660"/>
              <a:gd name="T71" fmla="*/ 1 h 3278"/>
              <a:gd name="T72" fmla="*/ 3660 w 3660"/>
              <a:gd name="T73" fmla="*/ 1022 h 3278"/>
              <a:gd name="T74" fmla="*/ 2976 w 3660"/>
              <a:gd name="T75" fmla="*/ 2303 h 3278"/>
              <a:gd name="T76" fmla="*/ 1934 w 3660"/>
              <a:gd name="T77" fmla="*/ 1236 h 3278"/>
              <a:gd name="T78" fmla="*/ 1925 w 3660"/>
              <a:gd name="T79" fmla="*/ 1228 h 3278"/>
              <a:gd name="T80" fmla="*/ 1820 w 3660"/>
              <a:gd name="T81" fmla="*/ 1228 h 3278"/>
              <a:gd name="T82" fmla="*/ 1820 w 3660"/>
              <a:gd name="T83" fmla="*/ 1335 h 3278"/>
              <a:gd name="T84" fmla="*/ 1836 w 3660"/>
              <a:gd name="T85" fmla="*/ 1347 h 3278"/>
              <a:gd name="T86" fmla="*/ 2389 w 3660"/>
              <a:gd name="T87" fmla="*/ 1914 h 3278"/>
              <a:gd name="T88" fmla="*/ 2874 w 3660"/>
              <a:gd name="T89" fmla="*/ 2411 h 3278"/>
              <a:gd name="T90" fmla="*/ 2680 w 3660"/>
              <a:gd name="T91" fmla="*/ 2600 h 3278"/>
              <a:gd name="T92" fmla="*/ 2628 w 3660"/>
              <a:gd name="T93" fmla="*/ 2546 h 3278"/>
              <a:gd name="T94" fmla="*/ 2070 w 3660"/>
              <a:gd name="T95" fmla="*/ 1974 h 3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660" h="3278">
                <a:moveTo>
                  <a:pt x="2070" y="1974"/>
                </a:moveTo>
                <a:cubicBezTo>
                  <a:pt x="2068" y="1972"/>
                  <a:pt x="2065" y="1969"/>
                  <a:pt x="2063" y="1966"/>
                </a:cubicBezTo>
                <a:cubicBezTo>
                  <a:pt x="2034" y="1937"/>
                  <a:pt x="1988" y="1937"/>
                  <a:pt x="1959" y="1966"/>
                </a:cubicBezTo>
                <a:cubicBezTo>
                  <a:pt x="1930" y="1996"/>
                  <a:pt x="1930" y="2044"/>
                  <a:pt x="1959" y="2073"/>
                </a:cubicBezTo>
                <a:cubicBezTo>
                  <a:pt x="1961" y="2076"/>
                  <a:pt x="2571" y="2699"/>
                  <a:pt x="2571" y="2699"/>
                </a:cubicBezTo>
                <a:cubicBezTo>
                  <a:pt x="2511" y="2753"/>
                  <a:pt x="2452" y="2803"/>
                  <a:pt x="2395" y="2850"/>
                </a:cubicBezTo>
                <a:cubicBezTo>
                  <a:pt x="2342" y="2796"/>
                  <a:pt x="2342" y="2796"/>
                  <a:pt x="2342" y="2796"/>
                </a:cubicBezTo>
                <a:cubicBezTo>
                  <a:pt x="1785" y="2225"/>
                  <a:pt x="1785" y="2225"/>
                  <a:pt x="1785" y="2225"/>
                </a:cubicBezTo>
                <a:cubicBezTo>
                  <a:pt x="1782" y="2222"/>
                  <a:pt x="1780" y="2219"/>
                  <a:pt x="1777" y="2217"/>
                </a:cubicBezTo>
                <a:cubicBezTo>
                  <a:pt x="1749" y="2187"/>
                  <a:pt x="1702" y="2187"/>
                  <a:pt x="1673" y="2217"/>
                </a:cubicBezTo>
                <a:cubicBezTo>
                  <a:pt x="1645" y="2246"/>
                  <a:pt x="1645" y="2294"/>
                  <a:pt x="1673" y="2323"/>
                </a:cubicBezTo>
                <a:cubicBezTo>
                  <a:pt x="1676" y="2326"/>
                  <a:pt x="1679" y="2328"/>
                  <a:pt x="1682" y="2331"/>
                </a:cubicBezTo>
                <a:cubicBezTo>
                  <a:pt x="2280" y="2944"/>
                  <a:pt x="2280" y="2944"/>
                  <a:pt x="2280" y="2944"/>
                </a:cubicBezTo>
                <a:cubicBezTo>
                  <a:pt x="2211" y="2999"/>
                  <a:pt x="2148" y="3048"/>
                  <a:pt x="2091" y="3091"/>
                </a:cubicBezTo>
                <a:cubicBezTo>
                  <a:pt x="1492" y="2477"/>
                  <a:pt x="1492" y="2477"/>
                  <a:pt x="1492" y="2477"/>
                </a:cubicBezTo>
                <a:cubicBezTo>
                  <a:pt x="1488" y="2475"/>
                  <a:pt x="1485" y="2472"/>
                  <a:pt x="1482" y="2469"/>
                </a:cubicBezTo>
                <a:cubicBezTo>
                  <a:pt x="1453" y="2440"/>
                  <a:pt x="1407" y="2440"/>
                  <a:pt x="1378" y="2469"/>
                </a:cubicBezTo>
                <a:cubicBezTo>
                  <a:pt x="1349" y="2499"/>
                  <a:pt x="1349" y="2546"/>
                  <a:pt x="1378" y="2576"/>
                </a:cubicBezTo>
                <a:cubicBezTo>
                  <a:pt x="1382" y="2580"/>
                  <a:pt x="1387" y="2584"/>
                  <a:pt x="1393" y="2588"/>
                </a:cubicBezTo>
                <a:cubicBezTo>
                  <a:pt x="1970" y="3179"/>
                  <a:pt x="1970" y="3179"/>
                  <a:pt x="1970" y="3179"/>
                </a:cubicBezTo>
                <a:cubicBezTo>
                  <a:pt x="1881" y="3243"/>
                  <a:pt x="1827" y="3278"/>
                  <a:pt x="1827" y="3278"/>
                </a:cubicBezTo>
                <a:cubicBezTo>
                  <a:pt x="1827" y="3278"/>
                  <a:pt x="0" y="2031"/>
                  <a:pt x="0" y="1022"/>
                </a:cubicBezTo>
                <a:cubicBezTo>
                  <a:pt x="0" y="204"/>
                  <a:pt x="467" y="3"/>
                  <a:pt x="873" y="3"/>
                </a:cubicBezTo>
                <a:cubicBezTo>
                  <a:pt x="1265" y="1"/>
                  <a:pt x="1604" y="296"/>
                  <a:pt x="1750" y="446"/>
                </a:cubicBezTo>
                <a:cubicBezTo>
                  <a:pt x="1750" y="447"/>
                  <a:pt x="2369" y="1120"/>
                  <a:pt x="2624" y="1397"/>
                </a:cubicBezTo>
                <a:cubicBezTo>
                  <a:pt x="2633" y="1407"/>
                  <a:pt x="2642" y="1415"/>
                  <a:pt x="2650" y="1423"/>
                </a:cubicBezTo>
                <a:cubicBezTo>
                  <a:pt x="2654" y="1429"/>
                  <a:pt x="2658" y="1435"/>
                  <a:pt x="2663" y="1441"/>
                </a:cubicBezTo>
                <a:cubicBezTo>
                  <a:pt x="2668" y="1445"/>
                  <a:pt x="2672" y="1449"/>
                  <a:pt x="2677" y="1452"/>
                </a:cubicBezTo>
                <a:cubicBezTo>
                  <a:pt x="2711" y="1488"/>
                  <a:pt x="2758" y="1488"/>
                  <a:pt x="2787" y="1458"/>
                </a:cubicBezTo>
                <a:cubicBezTo>
                  <a:pt x="2815" y="1429"/>
                  <a:pt x="2815" y="1381"/>
                  <a:pt x="2787" y="1352"/>
                </a:cubicBezTo>
                <a:cubicBezTo>
                  <a:pt x="2783" y="1348"/>
                  <a:pt x="2778" y="1344"/>
                  <a:pt x="2773" y="1341"/>
                </a:cubicBezTo>
                <a:cubicBezTo>
                  <a:pt x="2762" y="1328"/>
                  <a:pt x="2755" y="1324"/>
                  <a:pt x="2749" y="1320"/>
                </a:cubicBezTo>
                <a:cubicBezTo>
                  <a:pt x="2729" y="1298"/>
                  <a:pt x="2701" y="1276"/>
                  <a:pt x="2665" y="1256"/>
                </a:cubicBezTo>
                <a:cubicBezTo>
                  <a:pt x="2448" y="1020"/>
                  <a:pt x="2057" y="596"/>
                  <a:pt x="1902" y="427"/>
                </a:cubicBezTo>
                <a:cubicBezTo>
                  <a:pt x="1935" y="402"/>
                  <a:pt x="2047" y="317"/>
                  <a:pt x="2111" y="261"/>
                </a:cubicBezTo>
                <a:cubicBezTo>
                  <a:pt x="2283" y="129"/>
                  <a:pt x="2519" y="0"/>
                  <a:pt x="2780" y="1"/>
                </a:cubicBezTo>
                <a:cubicBezTo>
                  <a:pt x="3191" y="1"/>
                  <a:pt x="3660" y="201"/>
                  <a:pt x="3660" y="1022"/>
                </a:cubicBezTo>
                <a:cubicBezTo>
                  <a:pt x="3660" y="1441"/>
                  <a:pt x="3345" y="1904"/>
                  <a:pt x="2976" y="2303"/>
                </a:cubicBezTo>
                <a:cubicBezTo>
                  <a:pt x="1934" y="1236"/>
                  <a:pt x="1934" y="1236"/>
                  <a:pt x="1934" y="1236"/>
                </a:cubicBezTo>
                <a:cubicBezTo>
                  <a:pt x="1930" y="1235"/>
                  <a:pt x="1928" y="1232"/>
                  <a:pt x="1925" y="1228"/>
                </a:cubicBezTo>
                <a:cubicBezTo>
                  <a:pt x="1896" y="1199"/>
                  <a:pt x="1849" y="1199"/>
                  <a:pt x="1820" y="1228"/>
                </a:cubicBezTo>
                <a:cubicBezTo>
                  <a:pt x="1792" y="1258"/>
                  <a:pt x="1792" y="1306"/>
                  <a:pt x="1820" y="1335"/>
                </a:cubicBezTo>
                <a:cubicBezTo>
                  <a:pt x="1825" y="1340"/>
                  <a:pt x="1830" y="1344"/>
                  <a:pt x="1836" y="1347"/>
                </a:cubicBezTo>
                <a:cubicBezTo>
                  <a:pt x="2389" y="1914"/>
                  <a:pt x="2389" y="1914"/>
                  <a:pt x="2389" y="1914"/>
                </a:cubicBezTo>
                <a:cubicBezTo>
                  <a:pt x="2874" y="2411"/>
                  <a:pt x="2874" y="2411"/>
                  <a:pt x="2874" y="2411"/>
                </a:cubicBezTo>
                <a:cubicBezTo>
                  <a:pt x="2810" y="2476"/>
                  <a:pt x="2745" y="2539"/>
                  <a:pt x="2680" y="2600"/>
                </a:cubicBezTo>
                <a:cubicBezTo>
                  <a:pt x="2628" y="2546"/>
                  <a:pt x="2628" y="2546"/>
                  <a:pt x="2628" y="2546"/>
                </a:cubicBezTo>
                <a:cubicBezTo>
                  <a:pt x="2070" y="1974"/>
                  <a:pt x="2070" y="1974"/>
                  <a:pt x="2070" y="1974"/>
                </a:cubicBezTo>
                <a:close/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" name="Freeform 50"/>
          <p:cNvSpPr>
            <a:spLocks/>
          </p:cNvSpPr>
          <p:nvPr/>
        </p:nvSpPr>
        <p:spPr bwMode="auto">
          <a:xfrm>
            <a:off x="3055717" y="2055015"/>
            <a:ext cx="502416" cy="502026"/>
          </a:xfrm>
          <a:custGeom>
            <a:avLst/>
            <a:gdLst>
              <a:gd name="T0" fmla="*/ 3232 w 3285"/>
              <a:gd name="T1" fmla="*/ 3261 h 3282"/>
              <a:gd name="T2" fmla="*/ 1644 w 3285"/>
              <a:gd name="T3" fmla="*/ 3263 h 3282"/>
              <a:gd name="T4" fmla="*/ 1644 w 3285"/>
              <a:gd name="T5" fmla="*/ 3263 h 3282"/>
              <a:gd name="T6" fmla="*/ 1631 w 3285"/>
              <a:gd name="T7" fmla="*/ 3263 h 3282"/>
              <a:gd name="T8" fmla="*/ 1618 w 3285"/>
              <a:gd name="T9" fmla="*/ 3263 h 3282"/>
              <a:gd name="T10" fmla="*/ 1618 w 3285"/>
              <a:gd name="T11" fmla="*/ 3263 h 3282"/>
              <a:gd name="T12" fmla="*/ 67 w 3285"/>
              <a:gd name="T13" fmla="*/ 3261 h 3282"/>
              <a:gd name="T14" fmla="*/ 8 w 3285"/>
              <a:gd name="T15" fmla="*/ 3114 h 3282"/>
              <a:gd name="T16" fmla="*/ 9 w 3285"/>
              <a:gd name="T17" fmla="*/ 2987 h 3282"/>
              <a:gd name="T18" fmla="*/ 91 w 3285"/>
              <a:gd name="T19" fmla="*/ 2878 h 3282"/>
              <a:gd name="T20" fmla="*/ 404 w 3285"/>
              <a:gd name="T21" fmla="*/ 2568 h 3282"/>
              <a:gd name="T22" fmla="*/ 1113 w 3285"/>
              <a:gd name="T23" fmla="*/ 2454 h 3282"/>
              <a:gd name="T24" fmla="*/ 1244 w 3285"/>
              <a:gd name="T25" fmla="*/ 2158 h 3282"/>
              <a:gd name="T26" fmla="*/ 953 w 3285"/>
              <a:gd name="T27" fmla="*/ 1902 h 3282"/>
              <a:gd name="T28" fmla="*/ 741 w 3285"/>
              <a:gd name="T29" fmla="*/ 1491 h 3282"/>
              <a:gd name="T30" fmla="*/ 942 w 3285"/>
              <a:gd name="T31" fmla="*/ 290 h 3282"/>
              <a:gd name="T32" fmla="*/ 1284 w 3285"/>
              <a:gd name="T33" fmla="*/ 56 h 3282"/>
              <a:gd name="T34" fmla="*/ 1620 w 3285"/>
              <a:gd name="T35" fmla="*/ 3 h 3282"/>
              <a:gd name="T36" fmla="*/ 1620 w 3285"/>
              <a:gd name="T37" fmla="*/ 0 h 3282"/>
              <a:gd name="T38" fmla="*/ 1631 w 3285"/>
              <a:gd name="T39" fmla="*/ 1 h 3282"/>
              <a:gd name="T40" fmla="*/ 1643 w 3285"/>
              <a:gd name="T41" fmla="*/ 0 h 3282"/>
              <a:gd name="T42" fmla="*/ 1643 w 3285"/>
              <a:gd name="T43" fmla="*/ 3 h 3282"/>
              <a:gd name="T44" fmla="*/ 1884 w 3285"/>
              <a:gd name="T45" fmla="*/ 56 h 3282"/>
              <a:gd name="T46" fmla="*/ 2337 w 3285"/>
              <a:gd name="T47" fmla="*/ 290 h 3282"/>
              <a:gd name="T48" fmla="*/ 2544 w 3285"/>
              <a:gd name="T49" fmla="*/ 1491 h 3282"/>
              <a:gd name="T50" fmla="*/ 2325 w 3285"/>
              <a:gd name="T51" fmla="*/ 1902 h 3282"/>
              <a:gd name="T52" fmla="*/ 2053 w 3285"/>
              <a:gd name="T53" fmla="*/ 2158 h 3282"/>
              <a:gd name="T54" fmla="*/ 2185 w 3285"/>
              <a:gd name="T55" fmla="*/ 2454 h 3282"/>
              <a:gd name="T56" fmla="*/ 2882 w 3285"/>
              <a:gd name="T57" fmla="*/ 2568 h 3282"/>
              <a:gd name="T58" fmla="*/ 3204 w 3285"/>
              <a:gd name="T59" fmla="*/ 2878 h 3282"/>
              <a:gd name="T60" fmla="*/ 3274 w 3285"/>
              <a:gd name="T61" fmla="*/ 2987 h 3282"/>
              <a:gd name="T62" fmla="*/ 3277 w 3285"/>
              <a:gd name="T63" fmla="*/ 3174 h 3282"/>
              <a:gd name="T64" fmla="*/ 3232 w 3285"/>
              <a:gd name="T65" fmla="*/ 3261 h 3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85" h="3282">
                <a:moveTo>
                  <a:pt x="3232" y="3261"/>
                </a:moveTo>
                <a:cubicBezTo>
                  <a:pt x="1644" y="3263"/>
                  <a:pt x="1644" y="3263"/>
                  <a:pt x="1644" y="3263"/>
                </a:cubicBezTo>
                <a:cubicBezTo>
                  <a:pt x="1644" y="3263"/>
                  <a:pt x="1644" y="3263"/>
                  <a:pt x="1644" y="3263"/>
                </a:cubicBezTo>
                <a:cubicBezTo>
                  <a:pt x="1631" y="3263"/>
                  <a:pt x="1631" y="3263"/>
                  <a:pt x="1631" y="3263"/>
                </a:cubicBezTo>
                <a:cubicBezTo>
                  <a:pt x="1618" y="3263"/>
                  <a:pt x="1618" y="3263"/>
                  <a:pt x="1618" y="3263"/>
                </a:cubicBezTo>
                <a:cubicBezTo>
                  <a:pt x="1618" y="3263"/>
                  <a:pt x="1618" y="3263"/>
                  <a:pt x="1618" y="3263"/>
                </a:cubicBezTo>
                <a:cubicBezTo>
                  <a:pt x="67" y="3261"/>
                  <a:pt x="67" y="3261"/>
                  <a:pt x="67" y="3261"/>
                </a:cubicBezTo>
                <a:cubicBezTo>
                  <a:pt x="41" y="3257"/>
                  <a:pt x="0" y="3221"/>
                  <a:pt x="8" y="3114"/>
                </a:cubicBezTo>
                <a:cubicBezTo>
                  <a:pt x="9" y="2987"/>
                  <a:pt x="9" y="2987"/>
                  <a:pt x="9" y="2987"/>
                </a:cubicBezTo>
                <a:cubicBezTo>
                  <a:pt x="9" y="2987"/>
                  <a:pt x="69" y="2917"/>
                  <a:pt x="91" y="2878"/>
                </a:cubicBezTo>
                <a:cubicBezTo>
                  <a:pt x="140" y="2793"/>
                  <a:pt x="409" y="2566"/>
                  <a:pt x="404" y="2568"/>
                </a:cubicBezTo>
                <a:cubicBezTo>
                  <a:pt x="534" y="2481"/>
                  <a:pt x="1070" y="2497"/>
                  <a:pt x="1113" y="2454"/>
                </a:cubicBezTo>
                <a:cubicBezTo>
                  <a:pt x="1176" y="2390"/>
                  <a:pt x="1233" y="2188"/>
                  <a:pt x="1244" y="2158"/>
                </a:cubicBezTo>
                <a:cubicBezTo>
                  <a:pt x="1245" y="2087"/>
                  <a:pt x="1039" y="2036"/>
                  <a:pt x="953" y="1902"/>
                </a:cubicBezTo>
                <a:cubicBezTo>
                  <a:pt x="869" y="1768"/>
                  <a:pt x="770" y="1663"/>
                  <a:pt x="741" y="1491"/>
                </a:cubicBezTo>
                <a:cubicBezTo>
                  <a:pt x="657" y="997"/>
                  <a:pt x="860" y="324"/>
                  <a:pt x="942" y="290"/>
                </a:cubicBezTo>
                <a:cubicBezTo>
                  <a:pt x="1025" y="256"/>
                  <a:pt x="1195" y="70"/>
                  <a:pt x="1284" y="56"/>
                </a:cubicBezTo>
                <a:cubicBezTo>
                  <a:pt x="1339" y="48"/>
                  <a:pt x="1551" y="10"/>
                  <a:pt x="1620" y="3"/>
                </a:cubicBezTo>
                <a:cubicBezTo>
                  <a:pt x="1620" y="2"/>
                  <a:pt x="1620" y="0"/>
                  <a:pt x="1620" y="0"/>
                </a:cubicBezTo>
                <a:cubicBezTo>
                  <a:pt x="1623" y="0"/>
                  <a:pt x="1628" y="1"/>
                  <a:pt x="1631" y="1"/>
                </a:cubicBezTo>
                <a:cubicBezTo>
                  <a:pt x="1635" y="1"/>
                  <a:pt x="1640" y="0"/>
                  <a:pt x="1643" y="0"/>
                </a:cubicBezTo>
                <a:cubicBezTo>
                  <a:pt x="1643" y="0"/>
                  <a:pt x="1643" y="2"/>
                  <a:pt x="1643" y="3"/>
                </a:cubicBezTo>
                <a:cubicBezTo>
                  <a:pt x="1713" y="10"/>
                  <a:pt x="1827" y="48"/>
                  <a:pt x="1884" y="56"/>
                </a:cubicBezTo>
                <a:cubicBezTo>
                  <a:pt x="1975" y="70"/>
                  <a:pt x="2251" y="256"/>
                  <a:pt x="2337" y="290"/>
                </a:cubicBezTo>
                <a:cubicBezTo>
                  <a:pt x="2421" y="324"/>
                  <a:pt x="2629" y="997"/>
                  <a:pt x="2544" y="1491"/>
                </a:cubicBezTo>
                <a:cubicBezTo>
                  <a:pt x="2514" y="1663"/>
                  <a:pt x="2412" y="1768"/>
                  <a:pt x="2325" y="1902"/>
                </a:cubicBezTo>
                <a:cubicBezTo>
                  <a:pt x="2238" y="2036"/>
                  <a:pt x="2052" y="2087"/>
                  <a:pt x="2053" y="2158"/>
                </a:cubicBezTo>
                <a:cubicBezTo>
                  <a:pt x="2064" y="2188"/>
                  <a:pt x="2120" y="2390"/>
                  <a:pt x="2185" y="2454"/>
                </a:cubicBezTo>
                <a:cubicBezTo>
                  <a:pt x="2229" y="2497"/>
                  <a:pt x="2749" y="2481"/>
                  <a:pt x="2882" y="2568"/>
                </a:cubicBezTo>
                <a:cubicBezTo>
                  <a:pt x="2876" y="2566"/>
                  <a:pt x="3153" y="2793"/>
                  <a:pt x="3204" y="2878"/>
                </a:cubicBezTo>
                <a:cubicBezTo>
                  <a:pt x="3226" y="2917"/>
                  <a:pt x="3274" y="2987"/>
                  <a:pt x="3274" y="2987"/>
                </a:cubicBezTo>
                <a:cubicBezTo>
                  <a:pt x="3277" y="3174"/>
                  <a:pt x="3277" y="3174"/>
                  <a:pt x="3277" y="3174"/>
                </a:cubicBezTo>
                <a:cubicBezTo>
                  <a:pt x="3285" y="3282"/>
                  <a:pt x="3259" y="3257"/>
                  <a:pt x="3232" y="3261"/>
                </a:cubicBezTo>
                <a:close/>
              </a:path>
            </a:pathLst>
          </a:custGeom>
          <a:solidFill>
            <a:schemeClr val="accent6">
              <a:lumMod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合 13"/>
          <p:cNvGrpSpPr>
            <a:grpSpLocks/>
          </p:cNvGrpSpPr>
          <p:nvPr/>
        </p:nvGrpSpPr>
        <p:grpSpPr>
          <a:xfrm rot="527053">
            <a:off x="218643" y="1906325"/>
            <a:ext cx="949699" cy="731030"/>
            <a:chOff x="1501775" y="1890713"/>
            <a:chExt cx="944563" cy="727076"/>
          </a:xfrm>
          <a:solidFill>
            <a:schemeClr val="accent1">
              <a:lumMod val="75000"/>
            </a:schemeClr>
          </a:solidFill>
        </p:grpSpPr>
        <p:sp>
          <p:nvSpPr>
            <p:cNvPr id="75" name="Freeform 54"/>
            <p:cNvSpPr>
              <a:spLocks noEditPoints="1"/>
            </p:cNvSpPr>
            <p:nvPr/>
          </p:nvSpPr>
          <p:spPr bwMode="auto">
            <a:xfrm>
              <a:off x="1501775" y="2066926"/>
              <a:ext cx="944563" cy="550863"/>
            </a:xfrm>
            <a:custGeom>
              <a:avLst/>
              <a:gdLst>
                <a:gd name="T0" fmla="*/ 2867 w 3727"/>
                <a:gd name="T1" fmla="*/ 144 h 2171"/>
                <a:gd name="T2" fmla="*/ 1864 w 3727"/>
                <a:gd name="T3" fmla="*/ 410 h 2171"/>
                <a:gd name="T4" fmla="*/ 860 w 3727"/>
                <a:gd name="T5" fmla="*/ 144 h 2171"/>
                <a:gd name="T6" fmla="*/ 430 w 3727"/>
                <a:gd name="T7" fmla="*/ 2171 h 2171"/>
                <a:gd name="T8" fmla="*/ 1864 w 3727"/>
                <a:gd name="T9" fmla="*/ 1639 h 2171"/>
                <a:gd name="T10" fmla="*/ 3297 w 3727"/>
                <a:gd name="T11" fmla="*/ 2171 h 2171"/>
                <a:gd name="T12" fmla="*/ 2867 w 3727"/>
                <a:gd name="T13" fmla="*/ 144 h 2171"/>
                <a:gd name="T14" fmla="*/ 1454 w 3727"/>
                <a:gd name="T15" fmla="*/ 1209 h 2171"/>
                <a:gd name="T16" fmla="*/ 1188 w 3727"/>
                <a:gd name="T17" fmla="*/ 1209 h 2171"/>
                <a:gd name="T18" fmla="*/ 1188 w 3727"/>
                <a:gd name="T19" fmla="*/ 1475 h 2171"/>
                <a:gd name="T20" fmla="*/ 901 w 3727"/>
                <a:gd name="T21" fmla="*/ 1475 h 2171"/>
                <a:gd name="T22" fmla="*/ 901 w 3727"/>
                <a:gd name="T23" fmla="*/ 1209 h 2171"/>
                <a:gd name="T24" fmla="*/ 635 w 3727"/>
                <a:gd name="T25" fmla="*/ 1209 h 2171"/>
                <a:gd name="T26" fmla="*/ 635 w 3727"/>
                <a:gd name="T27" fmla="*/ 942 h 2171"/>
                <a:gd name="T28" fmla="*/ 901 w 3727"/>
                <a:gd name="T29" fmla="*/ 942 h 2171"/>
                <a:gd name="T30" fmla="*/ 901 w 3727"/>
                <a:gd name="T31" fmla="*/ 676 h 2171"/>
                <a:gd name="T32" fmla="*/ 1167 w 3727"/>
                <a:gd name="T33" fmla="*/ 676 h 2171"/>
                <a:gd name="T34" fmla="*/ 1167 w 3727"/>
                <a:gd name="T35" fmla="*/ 942 h 2171"/>
                <a:gd name="T36" fmla="*/ 1454 w 3727"/>
                <a:gd name="T37" fmla="*/ 942 h 2171"/>
                <a:gd name="T38" fmla="*/ 1454 w 3727"/>
                <a:gd name="T39" fmla="*/ 1209 h 2171"/>
                <a:gd name="T40" fmla="*/ 2683 w 3727"/>
                <a:gd name="T41" fmla="*/ 1413 h 2171"/>
                <a:gd name="T42" fmla="*/ 2335 w 3727"/>
                <a:gd name="T43" fmla="*/ 1065 h 2171"/>
                <a:gd name="T44" fmla="*/ 2683 w 3727"/>
                <a:gd name="T45" fmla="*/ 738 h 2171"/>
                <a:gd name="T46" fmla="*/ 3031 w 3727"/>
                <a:gd name="T47" fmla="*/ 1086 h 2171"/>
                <a:gd name="T48" fmla="*/ 2683 w 3727"/>
                <a:gd name="T49" fmla="*/ 1413 h 2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27" h="2171">
                  <a:moveTo>
                    <a:pt x="2867" y="144"/>
                  </a:moveTo>
                  <a:cubicBezTo>
                    <a:pt x="2294" y="21"/>
                    <a:pt x="2294" y="410"/>
                    <a:pt x="1864" y="410"/>
                  </a:cubicBezTo>
                  <a:cubicBezTo>
                    <a:pt x="1434" y="410"/>
                    <a:pt x="1434" y="0"/>
                    <a:pt x="860" y="144"/>
                  </a:cubicBezTo>
                  <a:cubicBezTo>
                    <a:pt x="287" y="287"/>
                    <a:pt x="0" y="2171"/>
                    <a:pt x="430" y="2171"/>
                  </a:cubicBezTo>
                  <a:cubicBezTo>
                    <a:pt x="860" y="2171"/>
                    <a:pt x="1147" y="1639"/>
                    <a:pt x="1864" y="1639"/>
                  </a:cubicBezTo>
                  <a:cubicBezTo>
                    <a:pt x="2580" y="1639"/>
                    <a:pt x="2867" y="2171"/>
                    <a:pt x="3297" y="2171"/>
                  </a:cubicBezTo>
                  <a:cubicBezTo>
                    <a:pt x="3727" y="2171"/>
                    <a:pt x="3441" y="287"/>
                    <a:pt x="2867" y="144"/>
                  </a:cubicBezTo>
                  <a:close/>
                  <a:moveTo>
                    <a:pt x="1454" y="1209"/>
                  </a:moveTo>
                  <a:cubicBezTo>
                    <a:pt x="1188" y="1209"/>
                    <a:pt x="1188" y="1209"/>
                    <a:pt x="1188" y="1209"/>
                  </a:cubicBezTo>
                  <a:cubicBezTo>
                    <a:pt x="1188" y="1475"/>
                    <a:pt x="1188" y="1475"/>
                    <a:pt x="1188" y="1475"/>
                  </a:cubicBezTo>
                  <a:cubicBezTo>
                    <a:pt x="901" y="1475"/>
                    <a:pt x="901" y="1475"/>
                    <a:pt x="901" y="1475"/>
                  </a:cubicBezTo>
                  <a:cubicBezTo>
                    <a:pt x="901" y="1209"/>
                    <a:pt x="901" y="1209"/>
                    <a:pt x="901" y="1209"/>
                  </a:cubicBezTo>
                  <a:cubicBezTo>
                    <a:pt x="635" y="1209"/>
                    <a:pt x="635" y="1209"/>
                    <a:pt x="635" y="1209"/>
                  </a:cubicBezTo>
                  <a:cubicBezTo>
                    <a:pt x="635" y="942"/>
                    <a:pt x="635" y="942"/>
                    <a:pt x="635" y="942"/>
                  </a:cubicBezTo>
                  <a:cubicBezTo>
                    <a:pt x="901" y="942"/>
                    <a:pt x="901" y="942"/>
                    <a:pt x="901" y="942"/>
                  </a:cubicBezTo>
                  <a:cubicBezTo>
                    <a:pt x="901" y="676"/>
                    <a:pt x="901" y="676"/>
                    <a:pt x="901" y="676"/>
                  </a:cubicBezTo>
                  <a:cubicBezTo>
                    <a:pt x="1167" y="676"/>
                    <a:pt x="1167" y="676"/>
                    <a:pt x="1167" y="676"/>
                  </a:cubicBezTo>
                  <a:cubicBezTo>
                    <a:pt x="1167" y="942"/>
                    <a:pt x="1167" y="942"/>
                    <a:pt x="1167" y="942"/>
                  </a:cubicBezTo>
                  <a:cubicBezTo>
                    <a:pt x="1454" y="942"/>
                    <a:pt x="1454" y="942"/>
                    <a:pt x="1454" y="942"/>
                  </a:cubicBezTo>
                  <a:cubicBezTo>
                    <a:pt x="1454" y="1209"/>
                    <a:pt x="1454" y="1209"/>
                    <a:pt x="1454" y="1209"/>
                  </a:cubicBezTo>
                  <a:close/>
                  <a:moveTo>
                    <a:pt x="2683" y="1413"/>
                  </a:moveTo>
                  <a:cubicBezTo>
                    <a:pt x="2499" y="1413"/>
                    <a:pt x="2335" y="1270"/>
                    <a:pt x="2335" y="1065"/>
                  </a:cubicBezTo>
                  <a:cubicBezTo>
                    <a:pt x="2335" y="860"/>
                    <a:pt x="2499" y="738"/>
                    <a:pt x="2683" y="738"/>
                  </a:cubicBezTo>
                  <a:cubicBezTo>
                    <a:pt x="2867" y="738"/>
                    <a:pt x="3031" y="881"/>
                    <a:pt x="3031" y="1086"/>
                  </a:cubicBezTo>
                  <a:cubicBezTo>
                    <a:pt x="3031" y="1291"/>
                    <a:pt x="2867" y="1413"/>
                    <a:pt x="2683" y="14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55"/>
            <p:cNvSpPr>
              <a:spLocks/>
            </p:cNvSpPr>
            <p:nvPr/>
          </p:nvSpPr>
          <p:spPr bwMode="auto">
            <a:xfrm>
              <a:off x="1927225" y="1890713"/>
              <a:ext cx="292100" cy="228600"/>
            </a:xfrm>
            <a:custGeom>
              <a:avLst/>
              <a:gdLst>
                <a:gd name="T0" fmla="*/ 185 w 1147"/>
                <a:gd name="T1" fmla="*/ 901 h 901"/>
                <a:gd name="T2" fmla="*/ 369 w 1147"/>
                <a:gd name="T3" fmla="*/ 860 h 901"/>
                <a:gd name="T4" fmla="*/ 328 w 1147"/>
                <a:gd name="T5" fmla="*/ 676 h 901"/>
                <a:gd name="T6" fmla="*/ 328 w 1147"/>
                <a:gd name="T7" fmla="*/ 532 h 901"/>
                <a:gd name="T8" fmla="*/ 594 w 1147"/>
                <a:gd name="T9" fmla="*/ 266 h 901"/>
                <a:gd name="T10" fmla="*/ 1147 w 1147"/>
                <a:gd name="T11" fmla="*/ 266 h 901"/>
                <a:gd name="T12" fmla="*/ 1147 w 1147"/>
                <a:gd name="T13" fmla="*/ 0 h 901"/>
                <a:gd name="T14" fmla="*/ 533 w 1147"/>
                <a:gd name="T15" fmla="*/ 0 h 901"/>
                <a:gd name="T16" fmla="*/ 41 w 1147"/>
                <a:gd name="T17" fmla="*/ 492 h 901"/>
                <a:gd name="T18" fmla="*/ 41 w 1147"/>
                <a:gd name="T19" fmla="*/ 676 h 901"/>
                <a:gd name="T20" fmla="*/ 0 w 1147"/>
                <a:gd name="T21" fmla="*/ 860 h 901"/>
                <a:gd name="T22" fmla="*/ 185 w 1147"/>
                <a:gd name="T23" fmla="*/ 901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47" h="901">
                  <a:moveTo>
                    <a:pt x="185" y="901"/>
                  </a:moveTo>
                  <a:cubicBezTo>
                    <a:pt x="246" y="901"/>
                    <a:pt x="308" y="881"/>
                    <a:pt x="369" y="860"/>
                  </a:cubicBezTo>
                  <a:cubicBezTo>
                    <a:pt x="349" y="819"/>
                    <a:pt x="328" y="758"/>
                    <a:pt x="328" y="676"/>
                  </a:cubicBezTo>
                  <a:cubicBezTo>
                    <a:pt x="328" y="532"/>
                    <a:pt x="328" y="532"/>
                    <a:pt x="328" y="532"/>
                  </a:cubicBezTo>
                  <a:cubicBezTo>
                    <a:pt x="328" y="389"/>
                    <a:pt x="451" y="266"/>
                    <a:pt x="594" y="266"/>
                  </a:cubicBezTo>
                  <a:cubicBezTo>
                    <a:pt x="1147" y="266"/>
                    <a:pt x="1147" y="266"/>
                    <a:pt x="1147" y="266"/>
                  </a:cubicBezTo>
                  <a:cubicBezTo>
                    <a:pt x="1147" y="0"/>
                    <a:pt x="1147" y="0"/>
                    <a:pt x="1147" y="0"/>
                  </a:cubicBezTo>
                  <a:cubicBezTo>
                    <a:pt x="533" y="0"/>
                    <a:pt x="533" y="0"/>
                    <a:pt x="533" y="0"/>
                  </a:cubicBezTo>
                  <a:cubicBezTo>
                    <a:pt x="267" y="0"/>
                    <a:pt x="41" y="225"/>
                    <a:pt x="41" y="492"/>
                  </a:cubicBezTo>
                  <a:cubicBezTo>
                    <a:pt x="41" y="676"/>
                    <a:pt x="41" y="676"/>
                    <a:pt x="41" y="676"/>
                  </a:cubicBezTo>
                  <a:cubicBezTo>
                    <a:pt x="41" y="758"/>
                    <a:pt x="21" y="819"/>
                    <a:pt x="0" y="860"/>
                  </a:cubicBezTo>
                  <a:cubicBezTo>
                    <a:pt x="62" y="901"/>
                    <a:pt x="123" y="901"/>
                    <a:pt x="185" y="9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>
            <a:spLocks/>
          </p:cNvSpPr>
          <p:nvPr/>
        </p:nvSpPr>
        <p:spPr>
          <a:xfrm>
            <a:off x="4034375" y="458686"/>
            <a:ext cx="398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青年网民的职业偏好</a:t>
            </a:r>
          </a:p>
        </p:txBody>
      </p:sp>
      <p:pic>
        <p:nvPicPr>
          <p:cNvPr id="15" name="图片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93589" y="4249770"/>
            <a:ext cx="3818842" cy="2608230"/>
          </a:xfrm>
          <a:prstGeom prst="rect">
            <a:avLst/>
          </a:prstGeom>
        </p:spPr>
      </p:pic>
      <p:sp>
        <p:nvSpPr>
          <p:cNvPr id="30" name="文本框 29"/>
          <p:cNvSpPr txBox="1">
            <a:spLocks/>
          </p:cNvSpPr>
          <p:nvPr/>
        </p:nvSpPr>
        <p:spPr>
          <a:xfrm>
            <a:off x="1074924" y="1714479"/>
            <a:ext cx="12545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chemeClr val="accent1"/>
                </a:solidFill>
                <a:latin typeface="Impact" panose="020B0806030902050204" pitchFamily="34" charset="0"/>
              </a:rPr>
              <a:t>52%</a:t>
            </a:r>
            <a:endParaRPr lang="zh-CN" altLang="en-US" sz="45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文本框 38"/>
          <p:cNvSpPr txBox="1">
            <a:spLocks/>
          </p:cNvSpPr>
          <p:nvPr/>
        </p:nvSpPr>
        <p:spPr>
          <a:xfrm>
            <a:off x="2294601" y="2838202"/>
            <a:ext cx="125454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5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rPr>
              <a:t>60%</a:t>
            </a:r>
            <a:endParaRPr lang="zh-CN" altLang="en-US" sz="45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2" name="文本框 41"/>
          <p:cNvSpPr txBox="1">
            <a:spLocks/>
          </p:cNvSpPr>
          <p:nvPr/>
        </p:nvSpPr>
        <p:spPr>
          <a:xfrm>
            <a:off x="3528652" y="1896540"/>
            <a:ext cx="7829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25%</a:t>
            </a:r>
            <a:endParaRPr lang="zh-CN" altLang="en-US" sz="26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170518" y="2950755"/>
            <a:ext cx="1107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平台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直播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0" name="组合 69"/>
          <p:cNvGrpSpPr/>
          <p:nvPr/>
        </p:nvGrpSpPr>
        <p:grpSpPr>
          <a:xfrm flipH="1">
            <a:off x="4443230" y="2658030"/>
            <a:ext cx="780442" cy="601168"/>
            <a:chOff x="7353628" y="3053662"/>
            <a:chExt cx="1384904" cy="1066780"/>
          </a:xfrm>
          <a:solidFill>
            <a:schemeClr val="accent5">
              <a:lumMod val="50000"/>
            </a:schemeClr>
          </a:solidFill>
        </p:grpSpPr>
        <p:sp>
          <p:nvSpPr>
            <p:cNvPr id="66" name="Freeform 47"/>
            <p:cNvSpPr>
              <a:spLocks/>
            </p:cNvSpPr>
            <p:nvPr/>
          </p:nvSpPr>
          <p:spPr bwMode="auto">
            <a:xfrm>
              <a:off x="7353628" y="3462838"/>
              <a:ext cx="999334" cy="657604"/>
            </a:xfrm>
            <a:custGeom>
              <a:avLst/>
              <a:gdLst>
                <a:gd name="T0" fmla="*/ 2175 w 2262"/>
                <a:gd name="T1" fmla="*/ 0 h 1490"/>
                <a:gd name="T2" fmla="*/ 86 w 2262"/>
                <a:gd name="T3" fmla="*/ 0 h 1490"/>
                <a:gd name="T4" fmla="*/ 0 w 2262"/>
                <a:gd name="T5" fmla="*/ 86 h 1490"/>
                <a:gd name="T6" fmla="*/ 0 w 2262"/>
                <a:gd name="T7" fmla="*/ 1404 h 1490"/>
                <a:gd name="T8" fmla="*/ 86 w 2262"/>
                <a:gd name="T9" fmla="*/ 1490 h 1490"/>
                <a:gd name="T10" fmla="*/ 2175 w 2262"/>
                <a:gd name="T11" fmla="*/ 1490 h 1490"/>
                <a:gd name="T12" fmla="*/ 2262 w 2262"/>
                <a:gd name="T13" fmla="*/ 1404 h 1490"/>
                <a:gd name="T14" fmla="*/ 2262 w 2262"/>
                <a:gd name="T15" fmla="*/ 86 h 1490"/>
                <a:gd name="T16" fmla="*/ 2175 w 2262"/>
                <a:gd name="T17" fmla="*/ 0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2" h="1490">
                  <a:moveTo>
                    <a:pt x="2175" y="0"/>
                  </a:moveTo>
                  <a:cubicBezTo>
                    <a:pt x="86" y="0"/>
                    <a:pt x="86" y="0"/>
                    <a:pt x="86" y="0"/>
                  </a:cubicBezTo>
                  <a:cubicBezTo>
                    <a:pt x="39" y="0"/>
                    <a:pt x="0" y="38"/>
                    <a:pt x="0" y="86"/>
                  </a:cubicBezTo>
                  <a:cubicBezTo>
                    <a:pt x="0" y="1404"/>
                    <a:pt x="0" y="1404"/>
                    <a:pt x="0" y="1404"/>
                  </a:cubicBezTo>
                  <a:cubicBezTo>
                    <a:pt x="0" y="1452"/>
                    <a:pt x="39" y="1490"/>
                    <a:pt x="86" y="1490"/>
                  </a:cubicBezTo>
                  <a:cubicBezTo>
                    <a:pt x="2175" y="1490"/>
                    <a:pt x="2175" y="1490"/>
                    <a:pt x="2175" y="1490"/>
                  </a:cubicBezTo>
                  <a:cubicBezTo>
                    <a:pt x="2223" y="1490"/>
                    <a:pt x="2262" y="1452"/>
                    <a:pt x="2262" y="1404"/>
                  </a:cubicBezTo>
                  <a:cubicBezTo>
                    <a:pt x="2262" y="86"/>
                    <a:pt x="2262" y="86"/>
                    <a:pt x="2262" y="86"/>
                  </a:cubicBezTo>
                  <a:cubicBezTo>
                    <a:pt x="2261" y="38"/>
                    <a:pt x="2223" y="0"/>
                    <a:pt x="21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48"/>
            <p:cNvSpPr>
              <a:spLocks noEditPoints="1"/>
            </p:cNvSpPr>
            <p:nvPr/>
          </p:nvSpPr>
          <p:spPr bwMode="auto">
            <a:xfrm>
              <a:off x="7473908" y="3053662"/>
              <a:ext cx="1264624" cy="864440"/>
            </a:xfrm>
            <a:custGeom>
              <a:avLst/>
              <a:gdLst>
                <a:gd name="T0" fmla="*/ 376 w 2864"/>
                <a:gd name="T1" fmla="*/ 0 h 1955"/>
                <a:gd name="T2" fmla="*/ 0 w 2864"/>
                <a:gd name="T3" fmla="*/ 373 h 1955"/>
                <a:gd name="T4" fmla="*/ 376 w 2864"/>
                <a:gd name="T5" fmla="*/ 744 h 1955"/>
                <a:gd name="T6" fmla="*/ 752 w 2864"/>
                <a:gd name="T7" fmla="*/ 373 h 1955"/>
                <a:gd name="T8" fmla="*/ 376 w 2864"/>
                <a:gd name="T9" fmla="*/ 0 h 1955"/>
                <a:gd name="T10" fmla="*/ 2722 w 2864"/>
                <a:gd name="T11" fmla="*/ 967 h 1955"/>
                <a:gd name="T12" fmla="*/ 2333 w 2864"/>
                <a:gd name="T13" fmla="*/ 1064 h 1955"/>
                <a:gd name="T14" fmla="*/ 2190 w 2864"/>
                <a:gd name="T15" fmla="*/ 1246 h 1955"/>
                <a:gd name="T16" fmla="*/ 2190 w 2864"/>
                <a:gd name="T17" fmla="*/ 1657 h 1955"/>
                <a:gd name="T18" fmla="*/ 2333 w 2864"/>
                <a:gd name="T19" fmla="*/ 1838 h 1955"/>
                <a:gd name="T20" fmla="*/ 2722 w 2864"/>
                <a:gd name="T21" fmla="*/ 1936 h 1955"/>
                <a:gd name="T22" fmla="*/ 2864 w 2864"/>
                <a:gd name="T23" fmla="*/ 1827 h 1955"/>
                <a:gd name="T24" fmla="*/ 2864 w 2864"/>
                <a:gd name="T25" fmla="*/ 1076 h 1955"/>
                <a:gd name="T26" fmla="*/ 2722 w 2864"/>
                <a:gd name="T27" fmla="*/ 967 h 1955"/>
                <a:gd name="T28" fmla="*/ 1349 w 2864"/>
                <a:gd name="T29" fmla="*/ 0 h 1955"/>
                <a:gd name="T30" fmla="*/ 973 w 2864"/>
                <a:gd name="T31" fmla="*/ 373 h 1955"/>
                <a:gd name="T32" fmla="*/ 1349 w 2864"/>
                <a:gd name="T33" fmla="*/ 744 h 1955"/>
                <a:gd name="T34" fmla="*/ 1726 w 2864"/>
                <a:gd name="T35" fmla="*/ 373 h 1955"/>
                <a:gd name="T36" fmla="*/ 1349 w 2864"/>
                <a:gd name="T37" fmla="*/ 0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64" h="1955">
                  <a:moveTo>
                    <a:pt x="376" y="0"/>
                  </a:moveTo>
                  <a:cubicBezTo>
                    <a:pt x="167" y="0"/>
                    <a:pt x="0" y="166"/>
                    <a:pt x="0" y="373"/>
                  </a:cubicBezTo>
                  <a:cubicBezTo>
                    <a:pt x="0" y="577"/>
                    <a:pt x="167" y="744"/>
                    <a:pt x="376" y="744"/>
                  </a:cubicBezTo>
                  <a:cubicBezTo>
                    <a:pt x="584" y="744"/>
                    <a:pt x="752" y="577"/>
                    <a:pt x="752" y="373"/>
                  </a:cubicBezTo>
                  <a:cubicBezTo>
                    <a:pt x="752" y="166"/>
                    <a:pt x="584" y="0"/>
                    <a:pt x="376" y="0"/>
                  </a:cubicBezTo>
                  <a:close/>
                  <a:moveTo>
                    <a:pt x="2722" y="967"/>
                  </a:moveTo>
                  <a:cubicBezTo>
                    <a:pt x="2333" y="1064"/>
                    <a:pt x="2333" y="1064"/>
                    <a:pt x="2333" y="1064"/>
                  </a:cubicBezTo>
                  <a:cubicBezTo>
                    <a:pt x="2255" y="1084"/>
                    <a:pt x="2190" y="1167"/>
                    <a:pt x="2190" y="1246"/>
                  </a:cubicBezTo>
                  <a:cubicBezTo>
                    <a:pt x="2190" y="1657"/>
                    <a:pt x="2190" y="1657"/>
                    <a:pt x="2190" y="1657"/>
                  </a:cubicBezTo>
                  <a:cubicBezTo>
                    <a:pt x="2190" y="1737"/>
                    <a:pt x="2255" y="1818"/>
                    <a:pt x="2333" y="1838"/>
                  </a:cubicBezTo>
                  <a:cubicBezTo>
                    <a:pt x="2722" y="1936"/>
                    <a:pt x="2722" y="1936"/>
                    <a:pt x="2722" y="1936"/>
                  </a:cubicBezTo>
                  <a:cubicBezTo>
                    <a:pt x="2800" y="1955"/>
                    <a:pt x="2864" y="1906"/>
                    <a:pt x="2864" y="1827"/>
                  </a:cubicBezTo>
                  <a:cubicBezTo>
                    <a:pt x="2864" y="1076"/>
                    <a:pt x="2864" y="1076"/>
                    <a:pt x="2864" y="1076"/>
                  </a:cubicBezTo>
                  <a:cubicBezTo>
                    <a:pt x="2864" y="996"/>
                    <a:pt x="2800" y="947"/>
                    <a:pt x="2722" y="967"/>
                  </a:cubicBezTo>
                  <a:close/>
                  <a:moveTo>
                    <a:pt x="1349" y="0"/>
                  </a:moveTo>
                  <a:cubicBezTo>
                    <a:pt x="1142" y="0"/>
                    <a:pt x="973" y="166"/>
                    <a:pt x="973" y="373"/>
                  </a:cubicBezTo>
                  <a:cubicBezTo>
                    <a:pt x="973" y="577"/>
                    <a:pt x="1142" y="744"/>
                    <a:pt x="1349" y="744"/>
                  </a:cubicBezTo>
                  <a:cubicBezTo>
                    <a:pt x="1558" y="744"/>
                    <a:pt x="1726" y="577"/>
                    <a:pt x="1726" y="373"/>
                  </a:cubicBezTo>
                  <a:cubicBezTo>
                    <a:pt x="1726" y="166"/>
                    <a:pt x="1558" y="0"/>
                    <a:pt x="13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3" name="文本框 42"/>
          <p:cNvSpPr txBox="1">
            <a:spLocks/>
          </p:cNvSpPr>
          <p:nvPr/>
        </p:nvSpPr>
        <p:spPr>
          <a:xfrm>
            <a:off x="5174342" y="2459697"/>
            <a:ext cx="109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26%</a:t>
            </a:r>
            <a:endParaRPr lang="zh-CN" altLang="en-US" sz="36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44" name="文本框 43"/>
          <p:cNvSpPr txBox="1">
            <a:spLocks/>
          </p:cNvSpPr>
          <p:nvPr/>
        </p:nvSpPr>
        <p:spPr>
          <a:xfrm>
            <a:off x="5838117" y="3460585"/>
            <a:ext cx="109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accent3"/>
                </a:solidFill>
                <a:latin typeface="Impact" panose="020B0806030902050204" pitchFamily="34" charset="0"/>
              </a:rPr>
              <a:t>19%</a:t>
            </a:r>
            <a:endParaRPr lang="zh-CN" altLang="en-US" sz="4000" dirty="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cxnSp>
        <p:nvCxnSpPr>
          <p:cNvPr id="40" name="直接连接符 39"/>
          <p:cNvCxnSpPr>
            <a:cxnSpLocks/>
          </p:cNvCxnSpPr>
          <p:nvPr/>
        </p:nvCxnSpPr>
        <p:spPr>
          <a:xfrm>
            <a:off x="452282" y="2924585"/>
            <a:ext cx="1597389" cy="19356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cxnSpLocks/>
            <a:stCxn id="7" idx="2"/>
          </p:cNvCxnSpPr>
          <p:nvPr/>
        </p:nvCxnSpPr>
        <p:spPr>
          <a:xfrm flipH="1">
            <a:off x="3861823" y="2638340"/>
            <a:ext cx="225709" cy="136207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cxnSpLocks/>
          </p:cNvCxnSpPr>
          <p:nvPr/>
        </p:nvCxnSpPr>
        <p:spPr>
          <a:xfrm flipH="1">
            <a:off x="5123370" y="4400493"/>
            <a:ext cx="657714" cy="69220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cxnSpLocks/>
          </p:cNvCxnSpPr>
          <p:nvPr/>
        </p:nvCxnSpPr>
        <p:spPr>
          <a:xfrm flipH="1">
            <a:off x="4685479" y="3423455"/>
            <a:ext cx="328273" cy="58204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/>
          </p:cNvCxnSpPr>
          <p:nvPr/>
        </p:nvCxnSpPr>
        <p:spPr>
          <a:xfrm>
            <a:off x="2798909" y="3968124"/>
            <a:ext cx="119536" cy="21886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文本框 112"/>
          <p:cNvSpPr txBox="1">
            <a:spLocks/>
          </p:cNvSpPr>
          <p:nvPr/>
        </p:nvSpPr>
        <p:spPr>
          <a:xfrm>
            <a:off x="6959671" y="2320780"/>
            <a:ext cx="464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38%</a:t>
            </a:r>
            <a:r>
              <a:rPr lang="zh-CN" altLang="en-US" dirty="0"/>
              <a:t>的青年愿意选择电子游戏玩家作为职业 </a:t>
            </a:r>
            <a:endParaRPr lang="en-US" altLang="zh-CN" dirty="0"/>
          </a:p>
        </p:txBody>
      </p:sp>
      <p:sp>
        <p:nvSpPr>
          <p:cNvPr id="125" name="文本框 124"/>
          <p:cNvSpPr txBox="1">
            <a:spLocks/>
          </p:cNvSpPr>
          <p:nvPr/>
        </p:nvSpPr>
        <p:spPr>
          <a:xfrm>
            <a:off x="6959671" y="3568989"/>
            <a:ext cx="464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27%</a:t>
            </a:r>
            <a:r>
              <a:rPr lang="zh-CN" altLang="en-US" dirty="0"/>
              <a:t>的愿意选择微信公众号写手作为职业 </a:t>
            </a:r>
            <a:endParaRPr lang="en-US" altLang="zh-CN" dirty="0"/>
          </a:p>
        </p:txBody>
      </p:sp>
      <p:sp>
        <p:nvSpPr>
          <p:cNvPr id="137" name="文本框 136"/>
          <p:cNvSpPr txBox="1">
            <a:spLocks/>
          </p:cNvSpPr>
          <p:nvPr/>
        </p:nvSpPr>
        <p:spPr>
          <a:xfrm>
            <a:off x="6959671" y="4817198"/>
            <a:ext cx="464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25%</a:t>
            </a:r>
            <a:r>
              <a:rPr lang="zh-CN" altLang="en-US" dirty="0"/>
              <a:t>的愿意将微公益组织者作为职业</a:t>
            </a:r>
            <a:endParaRPr lang="en-US" altLang="zh-CN" dirty="0"/>
          </a:p>
        </p:txBody>
      </p:sp>
      <p:sp>
        <p:nvSpPr>
          <p:cNvPr id="149" name="文本框 148"/>
          <p:cNvSpPr txBox="1">
            <a:spLocks/>
          </p:cNvSpPr>
          <p:nvPr/>
        </p:nvSpPr>
        <p:spPr>
          <a:xfrm>
            <a:off x="6959671" y="6065406"/>
            <a:ext cx="464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20%</a:t>
            </a:r>
            <a:r>
              <a:rPr lang="zh-CN" altLang="en-US" dirty="0"/>
              <a:t>的青年愿意选择直播平台主播作为职业</a:t>
            </a:r>
            <a:endParaRPr lang="en-US" altLang="zh-CN" dirty="0"/>
          </a:p>
        </p:txBody>
      </p:sp>
      <p:sp>
        <p:nvSpPr>
          <p:cNvPr id="156" name="Freeform 5"/>
          <p:cNvSpPr>
            <a:spLocks/>
          </p:cNvSpPr>
          <p:nvPr/>
        </p:nvSpPr>
        <p:spPr bwMode="auto">
          <a:xfrm>
            <a:off x="8544214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7" name="Freeform 5"/>
          <p:cNvSpPr>
            <a:spLocks/>
          </p:cNvSpPr>
          <p:nvPr/>
        </p:nvSpPr>
        <p:spPr bwMode="auto">
          <a:xfrm>
            <a:off x="8922905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8" name="Freeform 5"/>
          <p:cNvSpPr>
            <a:spLocks/>
          </p:cNvSpPr>
          <p:nvPr/>
        </p:nvSpPr>
        <p:spPr bwMode="auto">
          <a:xfrm>
            <a:off x="9301596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9" name="Freeform 5"/>
          <p:cNvSpPr>
            <a:spLocks/>
          </p:cNvSpPr>
          <p:nvPr/>
        </p:nvSpPr>
        <p:spPr bwMode="auto">
          <a:xfrm>
            <a:off x="9680287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0" name="Freeform 5"/>
          <p:cNvSpPr>
            <a:spLocks/>
          </p:cNvSpPr>
          <p:nvPr/>
        </p:nvSpPr>
        <p:spPr bwMode="auto">
          <a:xfrm>
            <a:off x="10058978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1" name="Freeform 5"/>
          <p:cNvSpPr>
            <a:spLocks/>
          </p:cNvSpPr>
          <p:nvPr/>
        </p:nvSpPr>
        <p:spPr bwMode="auto">
          <a:xfrm>
            <a:off x="10437669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2" name="Freeform 5"/>
          <p:cNvSpPr>
            <a:spLocks/>
          </p:cNvSpPr>
          <p:nvPr/>
        </p:nvSpPr>
        <p:spPr bwMode="auto">
          <a:xfrm>
            <a:off x="7029450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3" name="Freeform 5"/>
          <p:cNvSpPr>
            <a:spLocks/>
          </p:cNvSpPr>
          <p:nvPr/>
        </p:nvSpPr>
        <p:spPr bwMode="auto">
          <a:xfrm>
            <a:off x="7408141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4" name="Freeform 5"/>
          <p:cNvSpPr>
            <a:spLocks/>
          </p:cNvSpPr>
          <p:nvPr/>
        </p:nvSpPr>
        <p:spPr bwMode="auto">
          <a:xfrm>
            <a:off x="7786832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5" name="Freeform 5"/>
          <p:cNvSpPr>
            <a:spLocks/>
          </p:cNvSpPr>
          <p:nvPr/>
        </p:nvSpPr>
        <p:spPr bwMode="auto">
          <a:xfrm>
            <a:off x="8165523" y="1714500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" name="任意多边形 88"/>
          <p:cNvSpPr>
            <a:spLocks/>
          </p:cNvSpPr>
          <p:nvPr/>
        </p:nvSpPr>
        <p:spPr>
          <a:xfrm>
            <a:off x="8475429" y="1736470"/>
            <a:ext cx="155232" cy="543681"/>
          </a:xfrm>
          <a:custGeom>
            <a:avLst/>
            <a:gdLst>
              <a:gd name="connsiteX0" fmla="*/ 24268 w 155232"/>
              <a:gd name="connsiteY0" fmla="*/ 275329 h 543681"/>
              <a:gd name="connsiteX1" fmla="*/ 155232 w 155232"/>
              <a:gd name="connsiteY1" fmla="*/ 477526 h 543681"/>
              <a:gd name="connsiteX2" fmla="*/ 9566 w 155232"/>
              <a:gd name="connsiteY2" fmla="*/ 543171 h 543681"/>
              <a:gd name="connsiteX3" fmla="*/ 0 w 155232"/>
              <a:gd name="connsiteY3" fmla="*/ 543681 h 543681"/>
              <a:gd name="connsiteX4" fmla="*/ 0 w 155232"/>
              <a:gd name="connsiteY4" fmla="*/ 286509 h 543681"/>
              <a:gd name="connsiteX5" fmla="*/ 0 w 155232"/>
              <a:gd name="connsiteY5" fmla="*/ 0 h 543681"/>
              <a:gd name="connsiteX6" fmla="*/ 34007 w 155232"/>
              <a:gd name="connsiteY6" fmla="*/ 22191 h 543681"/>
              <a:gd name="connsiteX7" fmla="*/ 67575 w 155232"/>
              <a:gd name="connsiteY7" fmla="*/ 71045 h 543681"/>
              <a:gd name="connsiteX8" fmla="*/ 79401 w 155232"/>
              <a:gd name="connsiteY8" fmla="*/ 128766 h 543681"/>
              <a:gd name="connsiteX9" fmla="*/ 67575 w 155232"/>
              <a:gd name="connsiteY9" fmla="*/ 186487 h 543681"/>
              <a:gd name="connsiteX10" fmla="*/ 34007 w 155232"/>
              <a:gd name="connsiteY10" fmla="*/ 235341 h 543681"/>
              <a:gd name="connsiteX11" fmla="*/ 0 w 155232"/>
              <a:gd name="connsiteY11" fmla="*/ 257532 h 54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232" h="543681">
                <a:moveTo>
                  <a:pt x="24268" y="275329"/>
                </a:moveTo>
                <a:cubicBezTo>
                  <a:pt x="101664" y="311317"/>
                  <a:pt x="155232" y="388337"/>
                  <a:pt x="155232" y="477526"/>
                </a:cubicBezTo>
                <a:cubicBezTo>
                  <a:pt x="155232" y="512341"/>
                  <a:pt x="90492" y="534296"/>
                  <a:pt x="9566" y="543171"/>
                </a:cubicBezTo>
                <a:lnTo>
                  <a:pt x="0" y="543681"/>
                </a:lnTo>
                <a:lnTo>
                  <a:pt x="0" y="286509"/>
                </a:lnTo>
                <a:close/>
                <a:moveTo>
                  <a:pt x="0" y="0"/>
                </a:moveTo>
                <a:lnTo>
                  <a:pt x="34007" y="22191"/>
                </a:lnTo>
                <a:cubicBezTo>
                  <a:pt x="48443" y="36100"/>
                  <a:pt x="59748" y="52790"/>
                  <a:pt x="67575" y="71045"/>
                </a:cubicBezTo>
                <a:cubicBezTo>
                  <a:pt x="75401" y="89300"/>
                  <a:pt x="79401" y="108946"/>
                  <a:pt x="79401" y="128766"/>
                </a:cubicBezTo>
                <a:cubicBezTo>
                  <a:pt x="79401" y="148412"/>
                  <a:pt x="75401" y="168232"/>
                  <a:pt x="67575" y="186487"/>
                </a:cubicBezTo>
                <a:cubicBezTo>
                  <a:pt x="59748" y="204568"/>
                  <a:pt x="48443" y="221433"/>
                  <a:pt x="34007" y="235341"/>
                </a:cubicBezTo>
                <a:lnTo>
                  <a:pt x="0" y="2575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9" name="Freeform 5"/>
          <p:cNvSpPr>
            <a:spLocks/>
          </p:cNvSpPr>
          <p:nvPr/>
        </p:nvSpPr>
        <p:spPr bwMode="auto">
          <a:xfrm>
            <a:off x="7787052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0" name="任意多边形 99"/>
          <p:cNvSpPr>
            <a:spLocks/>
          </p:cNvSpPr>
          <p:nvPr/>
        </p:nvSpPr>
        <p:spPr>
          <a:xfrm>
            <a:off x="8096958" y="2971642"/>
            <a:ext cx="155232" cy="543681"/>
          </a:xfrm>
          <a:custGeom>
            <a:avLst/>
            <a:gdLst>
              <a:gd name="connsiteX0" fmla="*/ 24268 w 155232"/>
              <a:gd name="connsiteY0" fmla="*/ 275329 h 543681"/>
              <a:gd name="connsiteX1" fmla="*/ 155232 w 155232"/>
              <a:gd name="connsiteY1" fmla="*/ 477526 h 543681"/>
              <a:gd name="connsiteX2" fmla="*/ 9566 w 155232"/>
              <a:gd name="connsiteY2" fmla="*/ 543171 h 543681"/>
              <a:gd name="connsiteX3" fmla="*/ 0 w 155232"/>
              <a:gd name="connsiteY3" fmla="*/ 543681 h 543681"/>
              <a:gd name="connsiteX4" fmla="*/ 0 w 155232"/>
              <a:gd name="connsiteY4" fmla="*/ 286509 h 543681"/>
              <a:gd name="connsiteX5" fmla="*/ 0 w 155232"/>
              <a:gd name="connsiteY5" fmla="*/ 0 h 543681"/>
              <a:gd name="connsiteX6" fmla="*/ 34007 w 155232"/>
              <a:gd name="connsiteY6" fmla="*/ 22191 h 543681"/>
              <a:gd name="connsiteX7" fmla="*/ 67575 w 155232"/>
              <a:gd name="connsiteY7" fmla="*/ 71045 h 543681"/>
              <a:gd name="connsiteX8" fmla="*/ 79401 w 155232"/>
              <a:gd name="connsiteY8" fmla="*/ 128766 h 543681"/>
              <a:gd name="connsiteX9" fmla="*/ 67575 w 155232"/>
              <a:gd name="connsiteY9" fmla="*/ 186487 h 543681"/>
              <a:gd name="connsiteX10" fmla="*/ 34007 w 155232"/>
              <a:gd name="connsiteY10" fmla="*/ 235341 h 543681"/>
              <a:gd name="connsiteX11" fmla="*/ 0 w 155232"/>
              <a:gd name="connsiteY11" fmla="*/ 257532 h 543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5232" h="543681">
                <a:moveTo>
                  <a:pt x="24268" y="275329"/>
                </a:moveTo>
                <a:cubicBezTo>
                  <a:pt x="101664" y="311317"/>
                  <a:pt x="155232" y="388337"/>
                  <a:pt x="155232" y="477526"/>
                </a:cubicBezTo>
                <a:cubicBezTo>
                  <a:pt x="155232" y="512341"/>
                  <a:pt x="90492" y="534296"/>
                  <a:pt x="9566" y="543171"/>
                </a:cubicBezTo>
                <a:lnTo>
                  <a:pt x="0" y="543681"/>
                </a:lnTo>
                <a:lnTo>
                  <a:pt x="0" y="286509"/>
                </a:lnTo>
                <a:close/>
                <a:moveTo>
                  <a:pt x="0" y="0"/>
                </a:moveTo>
                <a:lnTo>
                  <a:pt x="34007" y="22191"/>
                </a:lnTo>
                <a:cubicBezTo>
                  <a:pt x="48443" y="36100"/>
                  <a:pt x="59748" y="52790"/>
                  <a:pt x="67575" y="71045"/>
                </a:cubicBezTo>
                <a:cubicBezTo>
                  <a:pt x="75401" y="89300"/>
                  <a:pt x="79401" y="108946"/>
                  <a:pt x="79401" y="128766"/>
                </a:cubicBezTo>
                <a:cubicBezTo>
                  <a:pt x="79401" y="148412"/>
                  <a:pt x="75401" y="168232"/>
                  <a:pt x="67575" y="186487"/>
                </a:cubicBezTo>
                <a:cubicBezTo>
                  <a:pt x="59748" y="204568"/>
                  <a:pt x="48443" y="221433"/>
                  <a:pt x="34007" y="235341"/>
                </a:cubicBezTo>
                <a:lnTo>
                  <a:pt x="0" y="2575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0" name="Freeform 5"/>
          <p:cNvSpPr>
            <a:spLocks/>
          </p:cNvSpPr>
          <p:nvPr/>
        </p:nvSpPr>
        <p:spPr bwMode="auto">
          <a:xfrm>
            <a:off x="8544214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" name="Freeform 5"/>
          <p:cNvSpPr>
            <a:spLocks/>
          </p:cNvSpPr>
          <p:nvPr/>
        </p:nvSpPr>
        <p:spPr bwMode="auto">
          <a:xfrm>
            <a:off x="8922905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" name="Freeform 5"/>
          <p:cNvSpPr>
            <a:spLocks/>
          </p:cNvSpPr>
          <p:nvPr/>
        </p:nvSpPr>
        <p:spPr bwMode="auto">
          <a:xfrm>
            <a:off x="9301596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" name="Freeform 5"/>
          <p:cNvSpPr>
            <a:spLocks/>
          </p:cNvSpPr>
          <p:nvPr/>
        </p:nvSpPr>
        <p:spPr bwMode="auto">
          <a:xfrm>
            <a:off x="9680287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" name="Freeform 5"/>
          <p:cNvSpPr>
            <a:spLocks/>
          </p:cNvSpPr>
          <p:nvPr/>
        </p:nvSpPr>
        <p:spPr bwMode="auto">
          <a:xfrm>
            <a:off x="10058978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" name="Freeform 5"/>
          <p:cNvSpPr>
            <a:spLocks/>
          </p:cNvSpPr>
          <p:nvPr/>
        </p:nvSpPr>
        <p:spPr bwMode="auto">
          <a:xfrm>
            <a:off x="10437669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Freeform 5"/>
          <p:cNvSpPr>
            <a:spLocks/>
          </p:cNvSpPr>
          <p:nvPr/>
        </p:nvSpPr>
        <p:spPr bwMode="auto">
          <a:xfrm>
            <a:off x="7029450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7" name="Freeform 5"/>
          <p:cNvSpPr>
            <a:spLocks/>
          </p:cNvSpPr>
          <p:nvPr/>
        </p:nvSpPr>
        <p:spPr bwMode="auto">
          <a:xfrm>
            <a:off x="7408141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1" name="Freeform 5"/>
          <p:cNvSpPr>
            <a:spLocks/>
          </p:cNvSpPr>
          <p:nvPr/>
        </p:nvSpPr>
        <p:spPr bwMode="auto">
          <a:xfrm>
            <a:off x="8162104" y="2949672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6" name="Freeform 5"/>
          <p:cNvSpPr>
            <a:spLocks/>
          </p:cNvSpPr>
          <p:nvPr/>
        </p:nvSpPr>
        <p:spPr bwMode="auto">
          <a:xfrm>
            <a:off x="7783413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3" name="Freeform 5"/>
          <p:cNvSpPr>
            <a:spLocks/>
          </p:cNvSpPr>
          <p:nvPr/>
        </p:nvSpPr>
        <p:spPr bwMode="auto">
          <a:xfrm>
            <a:off x="8544214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4" name="Freeform 5"/>
          <p:cNvSpPr>
            <a:spLocks/>
          </p:cNvSpPr>
          <p:nvPr/>
        </p:nvSpPr>
        <p:spPr bwMode="auto">
          <a:xfrm>
            <a:off x="8922905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5" name="Freeform 5"/>
          <p:cNvSpPr>
            <a:spLocks/>
          </p:cNvSpPr>
          <p:nvPr/>
        </p:nvSpPr>
        <p:spPr bwMode="auto">
          <a:xfrm>
            <a:off x="9301596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6" name="Freeform 5"/>
          <p:cNvSpPr>
            <a:spLocks/>
          </p:cNvSpPr>
          <p:nvPr/>
        </p:nvSpPr>
        <p:spPr bwMode="auto">
          <a:xfrm>
            <a:off x="9680287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7" name="Freeform 5"/>
          <p:cNvSpPr>
            <a:spLocks/>
          </p:cNvSpPr>
          <p:nvPr/>
        </p:nvSpPr>
        <p:spPr bwMode="auto">
          <a:xfrm>
            <a:off x="10058978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8" name="Freeform 5"/>
          <p:cNvSpPr>
            <a:spLocks/>
          </p:cNvSpPr>
          <p:nvPr/>
        </p:nvSpPr>
        <p:spPr bwMode="auto">
          <a:xfrm>
            <a:off x="10437669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9" name="Freeform 5"/>
          <p:cNvSpPr>
            <a:spLocks/>
          </p:cNvSpPr>
          <p:nvPr/>
        </p:nvSpPr>
        <p:spPr bwMode="auto">
          <a:xfrm>
            <a:off x="7029450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0" name="Freeform 5"/>
          <p:cNvSpPr>
            <a:spLocks/>
          </p:cNvSpPr>
          <p:nvPr/>
        </p:nvSpPr>
        <p:spPr bwMode="auto">
          <a:xfrm>
            <a:off x="7408141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4" name="Freeform 5"/>
          <p:cNvSpPr>
            <a:spLocks/>
          </p:cNvSpPr>
          <p:nvPr/>
        </p:nvSpPr>
        <p:spPr bwMode="auto">
          <a:xfrm>
            <a:off x="8162104" y="5420016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0" name="Freeform 5"/>
          <p:cNvSpPr>
            <a:spLocks/>
          </p:cNvSpPr>
          <p:nvPr/>
        </p:nvSpPr>
        <p:spPr bwMode="auto">
          <a:xfrm>
            <a:off x="8544214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1" name="Freeform 5"/>
          <p:cNvSpPr>
            <a:spLocks/>
          </p:cNvSpPr>
          <p:nvPr/>
        </p:nvSpPr>
        <p:spPr bwMode="auto">
          <a:xfrm>
            <a:off x="8922905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4" name="Freeform 5"/>
          <p:cNvSpPr>
            <a:spLocks/>
          </p:cNvSpPr>
          <p:nvPr/>
        </p:nvSpPr>
        <p:spPr bwMode="auto">
          <a:xfrm>
            <a:off x="9301596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5" name="Freeform 5"/>
          <p:cNvSpPr>
            <a:spLocks/>
          </p:cNvSpPr>
          <p:nvPr/>
        </p:nvSpPr>
        <p:spPr bwMode="auto">
          <a:xfrm>
            <a:off x="9680287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6" name="Freeform 5"/>
          <p:cNvSpPr>
            <a:spLocks/>
          </p:cNvSpPr>
          <p:nvPr/>
        </p:nvSpPr>
        <p:spPr bwMode="auto">
          <a:xfrm>
            <a:off x="10058978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7" name="Freeform 5"/>
          <p:cNvSpPr>
            <a:spLocks/>
          </p:cNvSpPr>
          <p:nvPr/>
        </p:nvSpPr>
        <p:spPr bwMode="auto">
          <a:xfrm>
            <a:off x="10437669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8" name="Freeform 5"/>
          <p:cNvSpPr>
            <a:spLocks/>
          </p:cNvSpPr>
          <p:nvPr/>
        </p:nvSpPr>
        <p:spPr bwMode="auto">
          <a:xfrm>
            <a:off x="7029450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9" name="Freeform 5"/>
          <p:cNvSpPr>
            <a:spLocks/>
          </p:cNvSpPr>
          <p:nvPr/>
        </p:nvSpPr>
        <p:spPr bwMode="auto">
          <a:xfrm>
            <a:off x="7408141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0" name="Freeform 5"/>
          <p:cNvSpPr>
            <a:spLocks/>
          </p:cNvSpPr>
          <p:nvPr/>
        </p:nvSpPr>
        <p:spPr bwMode="auto">
          <a:xfrm>
            <a:off x="7786832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1" name="Freeform 5"/>
          <p:cNvSpPr>
            <a:spLocks/>
          </p:cNvSpPr>
          <p:nvPr/>
        </p:nvSpPr>
        <p:spPr bwMode="auto">
          <a:xfrm>
            <a:off x="8165523" y="4184844"/>
            <a:ext cx="460375" cy="593726"/>
          </a:xfrm>
          <a:custGeom>
            <a:avLst/>
            <a:gdLst>
              <a:gd name="T0" fmla="*/ 0 w 2647"/>
              <a:gd name="T1" fmla="*/ 2873 h 3415"/>
              <a:gd name="T2" fmla="*/ 750 w 2647"/>
              <a:gd name="T3" fmla="*/ 1711 h 3415"/>
              <a:gd name="T4" fmla="*/ 1321 w 2647"/>
              <a:gd name="T5" fmla="*/ 1878 h 3415"/>
              <a:gd name="T6" fmla="*/ 1894 w 2647"/>
              <a:gd name="T7" fmla="*/ 1710 h 3415"/>
              <a:gd name="T8" fmla="*/ 2647 w 2647"/>
              <a:gd name="T9" fmla="*/ 2873 h 3415"/>
              <a:gd name="T10" fmla="*/ 0 w 2647"/>
              <a:gd name="T11" fmla="*/ 2873 h 3415"/>
              <a:gd name="T12" fmla="*/ 1950 w 2647"/>
              <a:gd name="T13" fmla="*/ 1480 h 3415"/>
              <a:gd name="T14" fmla="*/ 1662 w 2647"/>
              <a:gd name="T15" fmla="*/ 1668 h 3415"/>
              <a:gd name="T16" fmla="*/ 1321 w 2647"/>
              <a:gd name="T17" fmla="*/ 1734 h 3415"/>
              <a:gd name="T18" fmla="*/ 981 w 2647"/>
              <a:gd name="T19" fmla="*/ 1668 h 3415"/>
              <a:gd name="T20" fmla="*/ 692 w 2647"/>
              <a:gd name="T21" fmla="*/ 1480 h 3415"/>
              <a:gd name="T22" fmla="*/ 499 w 2647"/>
              <a:gd name="T23" fmla="*/ 1199 h 3415"/>
              <a:gd name="T24" fmla="*/ 432 w 2647"/>
              <a:gd name="T25" fmla="*/ 867 h 3415"/>
              <a:gd name="T26" fmla="*/ 499 w 2647"/>
              <a:gd name="T27" fmla="*/ 535 h 3415"/>
              <a:gd name="T28" fmla="*/ 692 w 2647"/>
              <a:gd name="T29" fmla="*/ 254 h 3415"/>
              <a:gd name="T30" fmla="*/ 981 w 2647"/>
              <a:gd name="T31" fmla="*/ 66 h 3415"/>
              <a:gd name="T32" fmla="*/ 1321 w 2647"/>
              <a:gd name="T33" fmla="*/ 0 h 3415"/>
              <a:gd name="T34" fmla="*/ 1662 w 2647"/>
              <a:gd name="T35" fmla="*/ 66 h 3415"/>
              <a:gd name="T36" fmla="*/ 1950 w 2647"/>
              <a:gd name="T37" fmla="*/ 254 h 3415"/>
              <a:gd name="T38" fmla="*/ 2143 w 2647"/>
              <a:gd name="T39" fmla="*/ 535 h 3415"/>
              <a:gd name="T40" fmla="*/ 2211 w 2647"/>
              <a:gd name="T41" fmla="*/ 867 h 3415"/>
              <a:gd name="T42" fmla="*/ 2143 w 2647"/>
              <a:gd name="T43" fmla="*/ 1199 h 3415"/>
              <a:gd name="T44" fmla="*/ 1950 w 2647"/>
              <a:gd name="T45" fmla="*/ 1480 h 3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47" h="3415">
                <a:moveTo>
                  <a:pt x="0" y="2873"/>
                </a:moveTo>
                <a:cubicBezTo>
                  <a:pt x="0" y="2361"/>
                  <a:pt x="306" y="1919"/>
                  <a:pt x="750" y="1711"/>
                </a:cubicBezTo>
                <a:cubicBezTo>
                  <a:pt x="914" y="1816"/>
                  <a:pt x="1110" y="1878"/>
                  <a:pt x="1321" y="1878"/>
                </a:cubicBezTo>
                <a:cubicBezTo>
                  <a:pt x="1533" y="1878"/>
                  <a:pt x="1730" y="1816"/>
                  <a:pt x="1894" y="1710"/>
                </a:cubicBezTo>
                <a:cubicBezTo>
                  <a:pt x="2339" y="1917"/>
                  <a:pt x="2647" y="2360"/>
                  <a:pt x="2647" y="2873"/>
                </a:cubicBezTo>
                <a:cubicBezTo>
                  <a:pt x="2647" y="3407"/>
                  <a:pt x="0" y="3415"/>
                  <a:pt x="0" y="2873"/>
                </a:cubicBezTo>
                <a:close/>
                <a:moveTo>
                  <a:pt x="1950" y="1480"/>
                </a:moveTo>
                <a:cubicBezTo>
                  <a:pt x="1868" y="1560"/>
                  <a:pt x="1769" y="1624"/>
                  <a:pt x="1662" y="1668"/>
                </a:cubicBezTo>
                <a:cubicBezTo>
                  <a:pt x="1554" y="1711"/>
                  <a:pt x="1438" y="1734"/>
                  <a:pt x="1321" y="1734"/>
                </a:cubicBezTo>
                <a:cubicBezTo>
                  <a:pt x="1205" y="1734"/>
                  <a:pt x="1088" y="1711"/>
                  <a:pt x="981" y="1668"/>
                </a:cubicBezTo>
                <a:cubicBezTo>
                  <a:pt x="873" y="1624"/>
                  <a:pt x="775" y="1560"/>
                  <a:pt x="692" y="1480"/>
                </a:cubicBezTo>
                <a:cubicBezTo>
                  <a:pt x="610" y="1400"/>
                  <a:pt x="544" y="1303"/>
                  <a:pt x="499" y="1199"/>
                </a:cubicBezTo>
                <a:cubicBezTo>
                  <a:pt x="455" y="1094"/>
                  <a:pt x="432" y="980"/>
                  <a:pt x="432" y="867"/>
                </a:cubicBezTo>
                <a:cubicBezTo>
                  <a:pt x="432" y="753"/>
                  <a:pt x="455" y="640"/>
                  <a:pt x="499" y="535"/>
                </a:cubicBezTo>
                <a:cubicBezTo>
                  <a:pt x="544" y="430"/>
                  <a:pt x="610" y="334"/>
                  <a:pt x="692" y="254"/>
                </a:cubicBezTo>
                <a:cubicBezTo>
                  <a:pt x="775" y="174"/>
                  <a:pt x="873" y="109"/>
                  <a:pt x="981" y="66"/>
                </a:cubicBezTo>
                <a:cubicBezTo>
                  <a:pt x="1088" y="23"/>
                  <a:pt x="1205" y="0"/>
                  <a:pt x="1321" y="0"/>
                </a:cubicBezTo>
                <a:cubicBezTo>
                  <a:pt x="1438" y="0"/>
                  <a:pt x="1554" y="23"/>
                  <a:pt x="1662" y="66"/>
                </a:cubicBezTo>
                <a:cubicBezTo>
                  <a:pt x="1769" y="109"/>
                  <a:pt x="1868" y="174"/>
                  <a:pt x="1950" y="254"/>
                </a:cubicBezTo>
                <a:cubicBezTo>
                  <a:pt x="2033" y="334"/>
                  <a:pt x="2098" y="430"/>
                  <a:pt x="2143" y="535"/>
                </a:cubicBezTo>
                <a:cubicBezTo>
                  <a:pt x="2188" y="640"/>
                  <a:pt x="2211" y="753"/>
                  <a:pt x="2211" y="867"/>
                </a:cubicBezTo>
                <a:cubicBezTo>
                  <a:pt x="2211" y="980"/>
                  <a:pt x="2188" y="1094"/>
                  <a:pt x="2143" y="1199"/>
                </a:cubicBezTo>
                <a:cubicBezTo>
                  <a:pt x="2098" y="1303"/>
                  <a:pt x="2033" y="1400"/>
                  <a:pt x="1950" y="148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8" name="任意多边形 187"/>
          <p:cNvSpPr/>
          <p:nvPr/>
        </p:nvSpPr>
        <p:spPr>
          <a:xfrm>
            <a:off x="8019950" y="4188219"/>
            <a:ext cx="226768" cy="568719"/>
          </a:xfrm>
          <a:custGeom>
            <a:avLst/>
            <a:gdLst>
              <a:gd name="connsiteX0" fmla="*/ 95804 w 226768"/>
              <a:gd name="connsiteY0" fmla="*/ 296552 h 568719"/>
              <a:gd name="connsiteX1" fmla="*/ 226768 w 226768"/>
              <a:gd name="connsiteY1" fmla="*/ 498749 h 568719"/>
              <a:gd name="connsiteX2" fmla="*/ 81103 w 226768"/>
              <a:gd name="connsiteY2" fmla="*/ 564394 h 568719"/>
              <a:gd name="connsiteX3" fmla="*/ 0 w 226768"/>
              <a:gd name="connsiteY3" fmla="*/ 568719 h 568719"/>
              <a:gd name="connsiteX4" fmla="*/ 0 w 226768"/>
              <a:gd name="connsiteY4" fmla="*/ 325200 h 568719"/>
              <a:gd name="connsiteX5" fmla="*/ 49106 w 226768"/>
              <a:gd name="connsiteY5" fmla="*/ 318067 h 568719"/>
              <a:gd name="connsiteX6" fmla="*/ 95804 w 226768"/>
              <a:gd name="connsiteY6" fmla="*/ 296552 h 568719"/>
              <a:gd name="connsiteX7" fmla="*/ 0 w 226768"/>
              <a:gd name="connsiteY7" fmla="*/ 0 h 568719"/>
              <a:gd name="connsiteX8" fmla="*/ 55454 w 226768"/>
              <a:gd name="connsiteY8" fmla="*/ 10729 h 568719"/>
              <a:gd name="connsiteX9" fmla="*/ 105544 w 226768"/>
              <a:gd name="connsiteY9" fmla="*/ 43414 h 568719"/>
              <a:gd name="connsiteX10" fmla="*/ 139111 w 226768"/>
              <a:gd name="connsiteY10" fmla="*/ 92268 h 568719"/>
              <a:gd name="connsiteX11" fmla="*/ 150938 w 226768"/>
              <a:gd name="connsiteY11" fmla="*/ 149989 h 568719"/>
              <a:gd name="connsiteX12" fmla="*/ 139111 w 226768"/>
              <a:gd name="connsiteY12" fmla="*/ 207710 h 568719"/>
              <a:gd name="connsiteX13" fmla="*/ 105544 w 226768"/>
              <a:gd name="connsiteY13" fmla="*/ 256564 h 568719"/>
              <a:gd name="connsiteX14" fmla="*/ 55454 w 226768"/>
              <a:gd name="connsiteY14" fmla="*/ 289250 h 568719"/>
              <a:gd name="connsiteX15" fmla="*/ 0 w 226768"/>
              <a:gd name="connsiteY15" fmla="*/ 299979 h 568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6768" h="568719">
                <a:moveTo>
                  <a:pt x="95804" y="296552"/>
                </a:moveTo>
                <a:cubicBezTo>
                  <a:pt x="173200" y="332541"/>
                  <a:pt x="226768" y="409560"/>
                  <a:pt x="226768" y="498749"/>
                </a:cubicBezTo>
                <a:cubicBezTo>
                  <a:pt x="226768" y="533564"/>
                  <a:pt x="162028" y="555519"/>
                  <a:pt x="81103" y="564394"/>
                </a:cubicBezTo>
                <a:lnTo>
                  <a:pt x="0" y="568719"/>
                </a:lnTo>
                <a:lnTo>
                  <a:pt x="0" y="325200"/>
                </a:lnTo>
                <a:lnTo>
                  <a:pt x="49106" y="318067"/>
                </a:lnTo>
                <a:cubicBezTo>
                  <a:pt x="65846" y="313068"/>
                  <a:pt x="81543" y="305766"/>
                  <a:pt x="95804" y="296552"/>
                </a:cubicBezTo>
                <a:close/>
                <a:moveTo>
                  <a:pt x="0" y="0"/>
                </a:moveTo>
                <a:lnTo>
                  <a:pt x="55454" y="10729"/>
                </a:lnTo>
                <a:cubicBezTo>
                  <a:pt x="74064" y="18205"/>
                  <a:pt x="91282" y="29505"/>
                  <a:pt x="105544" y="43414"/>
                </a:cubicBezTo>
                <a:cubicBezTo>
                  <a:pt x="119979" y="57323"/>
                  <a:pt x="131284" y="74013"/>
                  <a:pt x="139111" y="92268"/>
                </a:cubicBezTo>
                <a:cubicBezTo>
                  <a:pt x="146937" y="110524"/>
                  <a:pt x="150938" y="130170"/>
                  <a:pt x="150938" y="149989"/>
                </a:cubicBezTo>
                <a:cubicBezTo>
                  <a:pt x="150938" y="169635"/>
                  <a:pt x="146937" y="189455"/>
                  <a:pt x="139111" y="207710"/>
                </a:cubicBezTo>
                <a:cubicBezTo>
                  <a:pt x="131284" y="225792"/>
                  <a:pt x="119979" y="242656"/>
                  <a:pt x="105544" y="256564"/>
                </a:cubicBezTo>
                <a:cubicBezTo>
                  <a:pt x="91282" y="270473"/>
                  <a:pt x="74064" y="281600"/>
                  <a:pt x="55454" y="289250"/>
                </a:cubicBezTo>
                <a:lnTo>
                  <a:pt x="0" y="29997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13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03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4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24684" y="4756938"/>
            <a:ext cx="2404190" cy="1862048"/>
            <a:chOff x="-24684" y="4756938"/>
            <a:chExt cx="2404190" cy="1862048"/>
          </a:xfrm>
        </p:grpSpPr>
        <p:sp>
          <p:nvSpPr>
            <p:cNvPr id="2" name="文本框 1"/>
            <p:cNvSpPr txBox="1">
              <a:spLocks/>
            </p:cNvSpPr>
            <p:nvPr/>
          </p:nvSpPr>
          <p:spPr>
            <a:xfrm>
              <a:off x="1115001" y="5062160"/>
              <a:ext cx="1264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26</a:t>
              </a:r>
              <a:r>
                <a:rPr lang="zh-CN" altLang="en-US" b="1" dirty="0"/>
                <a:t>岁</a:t>
              </a:r>
              <a:r>
                <a:rPr lang="zh-CN" altLang="en-US" b="1" dirty="0" smtClean="0"/>
                <a:t>以下</a:t>
              </a:r>
              <a:endParaRPr lang="en-US" altLang="zh-CN" b="1" dirty="0" smtClean="0"/>
            </a:p>
            <a:p>
              <a:r>
                <a:rPr lang="zh-CN" altLang="en-US" b="1" dirty="0" smtClean="0"/>
                <a:t>青年网民对哪些领域</a:t>
              </a:r>
              <a:r>
                <a:rPr lang="zh-CN" altLang="en-US" b="1" dirty="0" smtClean="0"/>
                <a:t>感兴趣</a:t>
              </a:r>
              <a:endParaRPr lang="zh-CN" altLang="en-US" b="1" dirty="0"/>
            </a:p>
          </p:txBody>
        </p:sp>
        <p:sp>
          <p:nvSpPr>
            <p:cNvPr id="83" name="文本框 82"/>
            <p:cNvSpPr txBox="1">
              <a:spLocks/>
            </p:cNvSpPr>
            <p:nvPr/>
          </p:nvSpPr>
          <p:spPr>
            <a:xfrm>
              <a:off x="-24684" y="4756938"/>
              <a:ext cx="126450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b="1" dirty="0"/>
                <a:t>？</a:t>
              </a:r>
              <a:endParaRPr lang="zh-CN" altLang="en-US" sz="115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7338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51238" y="2845083"/>
            <a:ext cx="615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26</a:t>
            </a:r>
            <a:r>
              <a:rPr lang="zh-CN" altLang="en-US" dirty="0"/>
              <a:t>岁以下的青年中大约</a:t>
            </a:r>
            <a:r>
              <a:rPr lang="en-US" altLang="zh-CN" dirty="0"/>
              <a:t>12%</a:t>
            </a:r>
            <a:r>
              <a:rPr lang="zh-CN" altLang="en-US" dirty="0"/>
              <a:t>的有过在微信平台做生意的</a:t>
            </a:r>
            <a:r>
              <a:rPr lang="zh-CN" altLang="en-US" dirty="0" smtClean="0"/>
              <a:t>经历</a:t>
            </a:r>
            <a:endParaRPr lang="zh-CN" altLang="en-US" dirty="0"/>
          </a:p>
        </p:txBody>
      </p:sp>
      <p:sp>
        <p:nvSpPr>
          <p:cNvPr id="50" name="Oval 29"/>
          <p:cNvSpPr>
            <a:spLocks noChangeArrowheads="1"/>
          </p:cNvSpPr>
          <p:nvPr/>
        </p:nvSpPr>
        <p:spPr bwMode="auto">
          <a:xfrm>
            <a:off x="4425865" y="3248452"/>
            <a:ext cx="3418864" cy="3416621"/>
          </a:xfrm>
          <a:prstGeom prst="ellipse">
            <a:avLst/>
          </a:prstGeom>
          <a:solidFill>
            <a:schemeClr val="bg1">
              <a:lumMod val="95000"/>
            </a:schemeClr>
          </a:solidFill>
          <a:ln w="444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Freeform 30"/>
          <p:cNvSpPr>
            <a:spLocks/>
          </p:cNvSpPr>
          <p:nvPr/>
        </p:nvSpPr>
        <p:spPr bwMode="auto">
          <a:xfrm>
            <a:off x="4425865" y="4955640"/>
            <a:ext cx="3365024" cy="1902360"/>
          </a:xfrm>
          <a:custGeom>
            <a:avLst/>
            <a:gdLst>
              <a:gd name="T0" fmla="*/ 321 w 632"/>
              <a:gd name="T1" fmla="*/ 0 h 357"/>
              <a:gd name="T2" fmla="*/ 632 w 632"/>
              <a:gd name="T3" fmla="*/ 80 h 357"/>
              <a:gd name="T4" fmla="*/ 629 w 632"/>
              <a:gd name="T5" fmla="*/ 90 h 357"/>
              <a:gd name="T6" fmla="*/ 231 w 632"/>
              <a:gd name="T7" fmla="*/ 308 h 357"/>
              <a:gd name="T8" fmla="*/ 0 w 632"/>
              <a:gd name="T9" fmla="*/ 0 h 357"/>
              <a:gd name="T10" fmla="*/ 321 w 632"/>
              <a:gd name="T11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2" h="357">
                <a:moveTo>
                  <a:pt x="321" y="0"/>
                </a:moveTo>
                <a:cubicBezTo>
                  <a:pt x="632" y="80"/>
                  <a:pt x="632" y="80"/>
                  <a:pt x="632" y="80"/>
                </a:cubicBezTo>
                <a:cubicBezTo>
                  <a:pt x="631" y="83"/>
                  <a:pt x="630" y="86"/>
                  <a:pt x="629" y="90"/>
                </a:cubicBezTo>
                <a:cubicBezTo>
                  <a:pt x="580" y="259"/>
                  <a:pt x="400" y="357"/>
                  <a:pt x="231" y="308"/>
                </a:cubicBezTo>
                <a:cubicBezTo>
                  <a:pt x="94" y="268"/>
                  <a:pt x="0" y="142"/>
                  <a:pt x="0" y="0"/>
                </a:cubicBezTo>
                <a:lnTo>
                  <a:pt x="321" y="0"/>
                </a:lnTo>
                <a:close/>
              </a:path>
            </a:pathLst>
          </a:custGeom>
          <a:solidFill>
            <a:schemeClr val="accent2"/>
          </a:solidFill>
          <a:ln w="444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31"/>
          <p:cNvSpPr>
            <a:spLocks noChangeArrowheads="1"/>
          </p:cNvSpPr>
          <p:nvPr/>
        </p:nvSpPr>
        <p:spPr bwMode="auto">
          <a:xfrm>
            <a:off x="4688338" y="3513167"/>
            <a:ext cx="2889434" cy="2887191"/>
          </a:xfrm>
          <a:prstGeom prst="ellipse">
            <a:avLst/>
          </a:prstGeom>
          <a:solidFill>
            <a:schemeClr val="bg1">
              <a:lumMod val="85000"/>
            </a:schemeClr>
          </a:solidFill>
          <a:ln w="444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32"/>
          <p:cNvSpPr>
            <a:spLocks/>
          </p:cNvSpPr>
          <p:nvPr/>
        </p:nvSpPr>
        <p:spPr bwMode="auto">
          <a:xfrm>
            <a:off x="5006893" y="3344915"/>
            <a:ext cx="2709966" cy="2207456"/>
          </a:xfrm>
          <a:custGeom>
            <a:avLst/>
            <a:gdLst>
              <a:gd name="T0" fmla="*/ 212 w 509"/>
              <a:gd name="T1" fmla="*/ 303 h 415"/>
              <a:gd name="T2" fmla="*/ 0 w 509"/>
              <a:gd name="T3" fmla="*/ 133 h 415"/>
              <a:gd name="T4" fmla="*/ 6 w 509"/>
              <a:gd name="T5" fmla="*/ 127 h 415"/>
              <a:gd name="T6" fmla="*/ 388 w 509"/>
              <a:gd name="T7" fmla="*/ 97 h 415"/>
              <a:gd name="T8" fmla="*/ 459 w 509"/>
              <a:gd name="T9" fmla="*/ 415 h 415"/>
              <a:gd name="T10" fmla="*/ 212 w 509"/>
              <a:gd name="T11" fmla="*/ 303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9" h="415">
                <a:moveTo>
                  <a:pt x="212" y="303"/>
                </a:moveTo>
                <a:cubicBezTo>
                  <a:pt x="0" y="133"/>
                  <a:pt x="0" y="133"/>
                  <a:pt x="0" y="133"/>
                </a:cubicBezTo>
                <a:cubicBezTo>
                  <a:pt x="2" y="131"/>
                  <a:pt x="4" y="129"/>
                  <a:pt x="6" y="127"/>
                </a:cubicBezTo>
                <a:cubicBezTo>
                  <a:pt x="102" y="13"/>
                  <a:pt x="275" y="0"/>
                  <a:pt x="388" y="97"/>
                </a:cubicBezTo>
                <a:cubicBezTo>
                  <a:pt x="480" y="175"/>
                  <a:pt x="509" y="305"/>
                  <a:pt x="459" y="415"/>
                </a:cubicBezTo>
                <a:lnTo>
                  <a:pt x="212" y="303"/>
                </a:lnTo>
                <a:close/>
              </a:path>
            </a:pathLst>
          </a:custGeom>
          <a:solidFill>
            <a:schemeClr val="accent4"/>
          </a:solidFill>
          <a:ln w="444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4" name="Oval 33"/>
          <p:cNvSpPr>
            <a:spLocks noChangeArrowheads="1"/>
          </p:cNvSpPr>
          <p:nvPr/>
        </p:nvSpPr>
        <p:spPr bwMode="auto">
          <a:xfrm>
            <a:off x="4910428" y="3733015"/>
            <a:ext cx="2449737" cy="24474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444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Freeform 34"/>
          <p:cNvSpPr>
            <a:spLocks/>
          </p:cNvSpPr>
          <p:nvPr/>
        </p:nvSpPr>
        <p:spPr bwMode="auto">
          <a:xfrm>
            <a:off x="6135297" y="4035867"/>
            <a:ext cx="1361714" cy="2097532"/>
          </a:xfrm>
          <a:custGeom>
            <a:avLst/>
            <a:gdLst>
              <a:gd name="T0" fmla="*/ 0 w 256"/>
              <a:gd name="T1" fmla="*/ 173 h 394"/>
              <a:gd name="T2" fmla="*/ 152 w 256"/>
              <a:gd name="T3" fmla="*/ 0 h 394"/>
              <a:gd name="T4" fmla="*/ 221 w 256"/>
              <a:gd name="T5" fmla="*/ 109 h 394"/>
              <a:gd name="T6" fmla="*/ 64 w 256"/>
              <a:gd name="T7" fmla="*/ 394 h 394"/>
              <a:gd name="T8" fmla="*/ 0 w 256"/>
              <a:gd name="T9" fmla="*/ 173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394">
                <a:moveTo>
                  <a:pt x="0" y="173"/>
                </a:moveTo>
                <a:cubicBezTo>
                  <a:pt x="152" y="0"/>
                  <a:pt x="152" y="0"/>
                  <a:pt x="152" y="0"/>
                </a:cubicBezTo>
                <a:cubicBezTo>
                  <a:pt x="184" y="29"/>
                  <a:pt x="208" y="67"/>
                  <a:pt x="221" y="109"/>
                </a:cubicBezTo>
                <a:cubicBezTo>
                  <a:pt x="256" y="230"/>
                  <a:pt x="185" y="358"/>
                  <a:pt x="64" y="394"/>
                </a:cubicBezTo>
                <a:lnTo>
                  <a:pt x="0" y="17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444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" name="Oval 35"/>
          <p:cNvSpPr>
            <a:spLocks noChangeArrowheads="1"/>
          </p:cNvSpPr>
          <p:nvPr/>
        </p:nvSpPr>
        <p:spPr bwMode="auto">
          <a:xfrm>
            <a:off x="5150467" y="3973053"/>
            <a:ext cx="1969660" cy="1967418"/>
          </a:xfrm>
          <a:prstGeom prst="ellipse">
            <a:avLst/>
          </a:prstGeom>
          <a:solidFill>
            <a:schemeClr val="bg1">
              <a:lumMod val="85000"/>
            </a:schemeClr>
          </a:solidFill>
          <a:ln w="444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" name="Freeform 36"/>
          <p:cNvSpPr>
            <a:spLocks/>
          </p:cNvSpPr>
          <p:nvPr/>
        </p:nvSpPr>
        <p:spPr bwMode="auto">
          <a:xfrm>
            <a:off x="5655220" y="3973053"/>
            <a:ext cx="1464908" cy="982587"/>
          </a:xfrm>
          <a:custGeom>
            <a:avLst/>
            <a:gdLst>
              <a:gd name="T0" fmla="*/ 90 w 275"/>
              <a:gd name="T1" fmla="*/ 185 h 185"/>
              <a:gd name="T2" fmla="*/ 0 w 275"/>
              <a:gd name="T3" fmla="*/ 23 h 185"/>
              <a:gd name="T4" fmla="*/ 90 w 275"/>
              <a:gd name="T5" fmla="*/ 0 h 185"/>
              <a:gd name="T6" fmla="*/ 275 w 275"/>
              <a:gd name="T7" fmla="*/ 185 h 185"/>
              <a:gd name="T8" fmla="*/ 90 w 275"/>
              <a:gd name="T9" fmla="*/ 18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85">
                <a:moveTo>
                  <a:pt x="90" y="185"/>
                </a:moveTo>
                <a:cubicBezTo>
                  <a:pt x="0" y="23"/>
                  <a:pt x="0" y="23"/>
                  <a:pt x="0" y="23"/>
                </a:cubicBezTo>
                <a:cubicBezTo>
                  <a:pt x="28" y="8"/>
                  <a:pt x="59" y="0"/>
                  <a:pt x="90" y="0"/>
                </a:cubicBezTo>
                <a:cubicBezTo>
                  <a:pt x="191" y="0"/>
                  <a:pt x="275" y="83"/>
                  <a:pt x="275" y="185"/>
                </a:cubicBezTo>
                <a:lnTo>
                  <a:pt x="90" y="18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444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" name="Oval 37"/>
          <p:cNvSpPr>
            <a:spLocks noChangeArrowheads="1"/>
          </p:cNvSpPr>
          <p:nvPr/>
        </p:nvSpPr>
        <p:spPr bwMode="auto">
          <a:xfrm>
            <a:off x="5373641" y="4201147"/>
            <a:ext cx="1516586" cy="1511232"/>
          </a:xfrm>
          <a:prstGeom prst="ellipse">
            <a:avLst/>
          </a:prstGeom>
          <a:solidFill>
            <a:schemeClr val="bg1">
              <a:lumMod val="95000"/>
            </a:schemeClr>
          </a:solidFill>
          <a:ln w="444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4" name="组合 13"/>
          <p:cNvGrpSpPr>
            <a:grpSpLocks/>
          </p:cNvGrpSpPr>
          <p:nvPr/>
        </p:nvGrpSpPr>
        <p:grpSpPr>
          <a:xfrm>
            <a:off x="5778545" y="4691236"/>
            <a:ext cx="705568" cy="574786"/>
            <a:chOff x="1400176" y="3187701"/>
            <a:chExt cx="3425825" cy="2790825"/>
          </a:xfrm>
          <a:solidFill>
            <a:srgbClr val="04B010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400176" y="3187701"/>
              <a:ext cx="2435225" cy="2214563"/>
            </a:xfrm>
            <a:custGeom>
              <a:avLst/>
              <a:gdLst>
                <a:gd name="T0" fmla="*/ 1933 w 2030"/>
                <a:gd name="T1" fmla="*/ 704 h 1846"/>
                <a:gd name="T2" fmla="*/ 2030 w 2030"/>
                <a:gd name="T3" fmla="*/ 710 h 1846"/>
                <a:gd name="T4" fmla="*/ 1011 w 2030"/>
                <a:gd name="T5" fmla="*/ 0 h 1846"/>
                <a:gd name="T6" fmla="*/ 0 w 2030"/>
                <a:gd name="T7" fmla="*/ 860 h 1846"/>
                <a:gd name="T8" fmla="*/ 404 w 2030"/>
                <a:gd name="T9" fmla="*/ 1542 h 1846"/>
                <a:gd name="T10" fmla="*/ 303 w 2030"/>
                <a:gd name="T11" fmla="*/ 1846 h 1846"/>
                <a:gd name="T12" fmla="*/ 657 w 2030"/>
                <a:gd name="T13" fmla="*/ 1669 h 1846"/>
                <a:gd name="T14" fmla="*/ 1011 w 2030"/>
                <a:gd name="T15" fmla="*/ 1719 h 1846"/>
                <a:gd name="T16" fmla="*/ 1105 w 2030"/>
                <a:gd name="T17" fmla="*/ 1715 h 1846"/>
                <a:gd name="T18" fmla="*/ 1074 w 2030"/>
                <a:gd name="T19" fmla="*/ 1504 h 1846"/>
                <a:gd name="T20" fmla="*/ 1933 w 2030"/>
                <a:gd name="T21" fmla="*/ 704 h 1846"/>
                <a:gd name="T22" fmla="*/ 1390 w 2030"/>
                <a:gd name="T23" fmla="*/ 430 h 1846"/>
                <a:gd name="T24" fmla="*/ 1516 w 2030"/>
                <a:gd name="T25" fmla="*/ 556 h 1846"/>
                <a:gd name="T26" fmla="*/ 1390 w 2030"/>
                <a:gd name="T27" fmla="*/ 682 h 1846"/>
                <a:gd name="T28" fmla="*/ 1238 w 2030"/>
                <a:gd name="T29" fmla="*/ 556 h 1846"/>
                <a:gd name="T30" fmla="*/ 1390 w 2030"/>
                <a:gd name="T31" fmla="*/ 430 h 1846"/>
                <a:gd name="T32" fmla="*/ 682 w 2030"/>
                <a:gd name="T33" fmla="*/ 682 h 1846"/>
                <a:gd name="T34" fmla="*/ 530 w 2030"/>
                <a:gd name="T35" fmla="*/ 556 h 1846"/>
                <a:gd name="T36" fmla="*/ 682 w 2030"/>
                <a:gd name="T37" fmla="*/ 430 h 1846"/>
                <a:gd name="T38" fmla="*/ 808 w 2030"/>
                <a:gd name="T39" fmla="*/ 556 h 1846"/>
                <a:gd name="T40" fmla="*/ 682 w 2030"/>
                <a:gd name="T41" fmla="*/ 682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30" h="1846">
                  <a:moveTo>
                    <a:pt x="1933" y="704"/>
                  </a:moveTo>
                  <a:cubicBezTo>
                    <a:pt x="1966" y="704"/>
                    <a:pt x="1998" y="706"/>
                    <a:pt x="2030" y="710"/>
                  </a:cubicBezTo>
                  <a:cubicBezTo>
                    <a:pt x="1943" y="303"/>
                    <a:pt x="1508" y="0"/>
                    <a:pt x="1011" y="0"/>
                  </a:cubicBezTo>
                  <a:cubicBezTo>
                    <a:pt x="455" y="0"/>
                    <a:pt x="0" y="379"/>
                    <a:pt x="0" y="860"/>
                  </a:cubicBezTo>
                  <a:cubicBezTo>
                    <a:pt x="0" y="1137"/>
                    <a:pt x="151" y="1365"/>
                    <a:pt x="404" y="1542"/>
                  </a:cubicBezTo>
                  <a:cubicBezTo>
                    <a:pt x="303" y="1846"/>
                    <a:pt x="303" y="1846"/>
                    <a:pt x="303" y="1846"/>
                  </a:cubicBezTo>
                  <a:cubicBezTo>
                    <a:pt x="657" y="1669"/>
                    <a:pt x="657" y="1669"/>
                    <a:pt x="657" y="1669"/>
                  </a:cubicBezTo>
                  <a:cubicBezTo>
                    <a:pt x="783" y="1694"/>
                    <a:pt x="884" y="1719"/>
                    <a:pt x="1011" y="1719"/>
                  </a:cubicBezTo>
                  <a:cubicBezTo>
                    <a:pt x="1042" y="1719"/>
                    <a:pt x="1074" y="1718"/>
                    <a:pt x="1105" y="1715"/>
                  </a:cubicBezTo>
                  <a:cubicBezTo>
                    <a:pt x="1085" y="1648"/>
                    <a:pt x="1074" y="1577"/>
                    <a:pt x="1074" y="1504"/>
                  </a:cubicBezTo>
                  <a:cubicBezTo>
                    <a:pt x="1074" y="1062"/>
                    <a:pt x="1453" y="704"/>
                    <a:pt x="1933" y="704"/>
                  </a:cubicBezTo>
                  <a:close/>
                  <a:moveTo>
                    <a:pt x="1390" y="430"/>
                  </a:moveTo>
                  <a:cubicBezTo>
                    <a:pt x="1466" y="430"/>
                    <a:pt x="1516" y="480"/>
                    <a:pt x="1516" y="556"/>
                  </a:cubicBezTo>
                  <a:cubicBezTo>
                    <a:pt x="1516" y="632"/>
                    <a:pt x="1466" y="682"/>
                    <a:pt x="1390" y="682"/>
                  </a:cubicBezTo>
                  <a:cubicBezTo>
                    <a:pt x="1314" y="682"/>
                    <a:pt x="1238" y="632"/>
                    <a:pt x="1238" y="556"/>
                  </a:cubicBezTo>
                  <a:cubicBezTo>
                    <a:pt x="1238" y="480"/>
                    <a:pt x="1314" y="430"/>
                    <a:pt x="1390" y="430"/>
                  </a:cubicBezTo>
                  <a:close/>
                  <a:moveTo>
                    <a:pt x="682" y="682"/>
                  </a:moveTo>
                  <a:cubicBezTo>
                    <a:pt x="607" y="682"/>
                    <a:pt x="530" y="632"/>
                    <a:pt x="530" y="556"/>
                  </a:cubicBezTo>
                  <a:cubicBezTo>
                    <a:pt x="530" y="480"/>
                    <a:pt x="607" y="430"/>
                    <a:pt x="682" y="430"/>
                  </a:cubicBezTo>
                  <a:cubicBezTo>
                    <a:pt x="758" y="430"/>
                    <a:pt x="808" y="480"/>
                    <a:pt x="808" y="556"/>
                  </a:cubicBezTo>
                  <a:cubicBezTo>
                    <a:pt x="808" y="632"/>
                    <a:pt x="758" y="682"/>
                    <a:pt x="682" y="6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2763838" y="4097338"/>
              <a:ext cx="2062163" cy="1881188"/>
            </a:xfrm>
            <a:custGeom>
              <a:avLst/>
              <a:gdLst>
                <a:gd name="T0" fmla="*/ 1718 w 1718"/>
                <a:gd name="T1" fmla="*/ 733 h 1568"/>
                <a:gd name="T2" fmla="*/ 860 w 1718"/>
                <a:gd name="T3" fmla="*/ 0 h 1568"/>
                <a:gd name="T4" fmla="*/ 0 w 1718"/>
                <a:gd name="T5" fmla="*/ 733 h 1568"/>
                <a:gd name="T6" fmla="*/ 860 w 1718"/>
                <a:gd name="T7" fmla="*/ 1467 h 1568"/>
                <a:gd name="T8" fmla="*/ 1163 w 1718"/>
                <a:gd name="T9" fmla="*/ 1416 h 1568"/>
                <a:gd name="T10" fmla="*/ 1440 w 1718"/>
                <a:gd name="T11" fmla="*/ 1568 h 1568"/>
                <a:gd name="T12" fmla="*/ 1364 w 1718"/>
                <a:gd name="T13" fmla="*/ 1315 h 1568"/>
                <a:gd name="T14" fmla="*/ 1718 w 1718"/>
                <a:gd name="T15" fmla="*/ 733 h 1568"/>
                <a:gd name="T16" fmla="*/ 581 w 1718"/>
                <a:gd name="T17" fmla="*/ 607 h 1568"/>
                <a:gd name="T18" fmla="*/ 480 w 1718"/>
                <a:gd name="T19" fmla="*/ 506 h 1568"/>
                <a:gd name="T20" fmla="*/ 581 w 1718"/>
                <a:gd name="T21" fmla="*/ 405 h 1568"/>
                <a:gd name="T22" fmla="*/ 708 w 1718"/>
                <a:gd name="T23" fmla="*/ 506 h 1568"/>
                <a:gd name="T24" fmla="*/ 581 w 1718"/>
                <a:gd name="T25" fmla="*/ 607 h 1568"/>
                <a:gd name="T26" fmla="*/ 1137 w 1718"/>
                <a:gd name="T27" fmla="*/ 607 h 1568"/>
                <a:gd name="T28" fmla="*/ 1037 w 1718"/>
                <a:gd name="T29" fmla="*/ 506 h 1568"/>
                <a:gd name="T30" fmla="*/ 1137 w 1718"/>
                <a:gd name="T31" fmla="*/ 405 h 1568"/>
                <a:gd name="T32" fmla="*/ 1264 w 1718"/>
                <a:gd name="T33" fmla="*/ 506 h 1568"/>
                <a:gd name="T34" fmla="*/ 1137 w 1718"/>
                <a:gd name="T35" fmla="*/ 607 h 1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8" h="1568">
                  <a:moveTo>
                    <a:pt x="1718" y="733"/>
                  </a:moveTo>
                  <a:cubicBezTo>
                    <a:pt x="1718" y="329"/>
                    <a:pt x="1314" y="0"/>
                    <a:pt x="860" y="0"/>
                  </a:cubicBezTo>
                  <a:cubicBezTo>
                    <a:pt x="379" y="0"/>
                    <a:pt x="0" y="329"/>
                    <a:pt x="0" y="733"/>
                  </a:cubicBezTo>
                  <a:cubicBezTo>
                    <a:pt x="0" y="1138"/>
                    <a:pt x="379" y="1467"/>
                    <a:pt x="860" y="1467"/>
                  </a:cubicBezTo>
                  <a:cubicBezTo>
                    <a:pt x="961" y="1467"/>
                    <a:pt x="1062" y="1441"/>
                    <a:pt x="1163" y="1416"/>
                  </a:cubicBezTo>
                  <a:cubicBezTo>
                    <a:pt x="1440" y="1568"/>
                    <a:pt x="1440" y="1568"/>
                    <a:pt x="1440" y="1568"/>
                  </a:cubicBezTo>
                  <a:cubicBezTo>
                    <a:pt x="1364" y="1315"/>
                    <a:pt x="1364" y="1315"/>
                    <a:pt x="1364" y="1315"/>
                  </a:cubicBezTo>
                  <a:cubicBezTo>
                    <a:pt x="1567" y="1163"/>
                    <a:pt x="1718" y="961"/>
                    <a:pt x="1718" y="733"/>
                  </a:cubicBezTo>
                  <a:close/>
                  <a:moveTo>
                    <a:pt x="581" y="607"/>
                  </a:moveTo>
                  <a:cubicBezTo>
                    <a:pt x="531" y="607"/>
                    <a:pt x="480" y="557"/>
                    <a:pt x="480" y="506"/>
                  </a:cubicBezTo>
                  <a:cubicBezTo>
                    <a:pt x="480" y="456"/>
                    <a:pt x="531" y="405"/>
                    <a:pt x="581" y="405"/>
                  </a:cubicBezTo>
                  <a:cubicBezTo>
                    <a:pt x="658" y="405"/>
                    <a:pt x="708" y="456"/>
                    <a:pt x="708" y="506"/>
                  </a:cubicBezTo>
                  <a:cubicBezTo>
                    <a:pt x="708" y="557"/>
                    <a:pt x="658" y="607"/>
                    <a:pt x="581" y="607"/>
                  </a:cubicBezTo>
                  <a:close/>
                  <a:moveTo>
                    <a:pt x="1137" y="607"/>
                  </a:moveTo>
                  <a:cubicBezTo>
                    <a:pt x="1087" y="607"/>
                    <a:pt x="1037" y="557"/>
                    <a:pt x="1037" y="506"/>
                  </a:cubicBezTo>
                  <a:cubicBezTo>
                    <a:pt x="1037" y="456"/>
                    <a:pt x="1087" y="405"/>
                    <a:pt x="1137" y="405"/>
                  </a:cubicBezTo>
                  <a:cubicBezTo>
                    <a:pt x="1213" y="405"/>
                    <a:pt x="1264" y="456"/>
                    <a:pt x="1264" y="506"/>
                  </a:cubicBezTo>
                  <a:cubicBezTo>
                    <a:pt x="1264" y="557"/>
                    <a:pt x="1213" y="607"/>
                    <a:pt x="1137" y="6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7" name="组合 1076"/>
          <p:cNvGrpSpPr/>
          <p:nvPr/>
        </p:nvGrpSpPr>
        <p:grpSpPr>
          <a:xfrm>
            <a:off x="2427689" y="1506616"/>
            <a:ext cx="7722832" cy="1257556"/>
            <a:chOff x="2578133" y="1144777"/>
            <a:chExt cx="7722832" cy="1257556"/>
          </a:xfrm>
        </p:grpSpPr>
        <p:sp>
          <p:nvSpPr>
            <p:cNvPr id="122" name="Freeform 65"/>
            <p:cNvSpPr>
              <a:spLocks/>
            </p:cNvSpPr>
            <p:nvPr/>
          </p:nvSpPr>
          <p:spPr bwMode="auto">
            <a:xfrm>
              <a:off x="3448572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65"/>
            <p:cNvSpPr>
              <a:spLocks/>
            </p:cNvSpPr>
            <p:nvPr/>
          </p:nvSpPr>
          <p:spPr bwMode="auto">
            <a:xfrm>
              <a:off x="4188043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4927514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65"/>
            <p:cNvSpPr>
              <a:spLocks/>
            </p:cNvSpPr>
            <p:nvPr/>
          </p:nvSpPr>
          <p:spPr bwMode="auto">
            <a:xfrm>
              <a:off x="5666985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65"/>
            <p:cNvSpPr>
              <a:spLocks/>
            </p:cNvSpPr>
            <p:nvPr/>
          </p:nvSpPr>
          <p:spPr bwMode="auto">
            <a:xfrm>
              <a:off x="6406456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65"/>
            <p:cNvSpPr>
              <a:spLocks/>
            </p:cNvSpPr>
            <p:nvPr/>
          </p:nvSpPr>
          <p:spPr bwMode="auto">
            <a:xfrm>
              <a:off x="7145927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65"/>
            <p:cNvSpPr>
              <a:spLocks/>
            </p:cNvSpPr>
            <p:nvPr/>
          </p:nvSpPr>
          <p:spPr bwMode="auto">
            <a:xfrm>
              <a:off x="7885398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65"/>
            <p:cNvSpPr>
              <a:spLocks/>
            </p:cNvSpPr>
            <p:nvPr/>
          </p:nvSpPr>
          <p:spPr bwMode="auto">
            <a:xfrm>
              <a:off x="8624869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65"/>
            <p:cNvSpPr>
              <a:spLocks/>
            </p:cNvSpPr>
            <p:nvPr/>
          </p:nvSpPr>
          <p:spPr bwMode="auto">
            <a:xfrm>
              <a:off x="9364340" y="1416495"/>
              <a:ext cx="936625" cy="985838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rgbClr val="8888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6" name="Freeform 65"/>
            <p:cNvSpPr>
              <a:spLocks/>
            </p:cNvSpPr>
            <p:nvPr/>
          </p:nvSpPr>
          <p:spPr bwMode="auto">
            <a:xfrm>
              <a:off x="2578133" y="1144777"/>
              <a:ext cx="1194779" cy="1257556"/>
            </a:xfrm>
            <a:custGeom>
              <a:avLst/>
              <a:gdLst>
                <a:gd name="T0" fmla="*/ 633 w 633"/>
                <a:gd name="T1" fmla="*/ 664 h 666"/>
                <a:gd name="T2" fmla="*/ 579 w 633"/>
                <a:gd name="T3" fmla="*/ 562 h 666"/>
                <a:gd name="T4" fmla="*/ 539 w 633"/>
                <a:gd name="T5" fmla="*/ 543 h 666"/>
                <a:gd name="T6" fmla="*/ 524 w 633"/>
                <a:gd name="T7" fmla="*/ 539 h 666"/>
                <a:gd name="T8" fmla="*/ 524 w 633"/>
                <a:gd name="T9" fmla="*/ 539 h 666"/>
                <a:gd name="T10" fmla="*/ 417 w 633"/>
                <a:gd name="T11" fmla="*/ 504 h 666"/>
                <a:gd name="T12" fmla="*/ 408 w 633"/>
                <a:gd name="T13" fmla="*/ 501 h 666"/>
                <a:gd name="T14" fmla="*/ 414 w 633"/>
                <a:gd name="T15" fmla="*/ 492 h 666"/>
                <a:gd name="T16" fmla="*/ 390 w 633"/>
                <a:gd name="T17" fmla="*/ 475 h 666"/>
                <a:gd name="T18" fmla="*/ 387 w 633"/>
                <a:gd name="T19" fmla="*/ 479 h 666"/>
                <a:gd name="T20" fmla="*/ 385 w 633"/>
                <a:gd name="T21" fmla="*/ 459 h 666"/>
                <a:gd name="T22" fmla="*/ 385 w 633"/>
                <a:gd name="T23" fmla="*/ 453 h 666"/>
                <a:gd name="T24" fmla="*/ 390 w 633"/>
                <a:gd name="T25" fmla="*/ 439 h 666"/>
                <a:gd name="T26" fmla="*/ 433 w 633"/>
                <a:gd name="T27" fmla="*/ 457 h 666"/>
                <a:gd name="T28" fmla="*/ 430 w 633"/>
                <a:gd name="T29" fmla="*/ 415 h 666"/>
                <a:gd name="T30" fmla="*/ 496 w 633"/>
                <a:gd name="T31" fmla="*/ 435 h 666"/>
                <a:gd name="T32" fmla="*/ 470 w 633"/>
                <a:gd name="T33" fmla="*/ 377 h 666"/>
                <a:gd name="T34" fmla="*/ 477 w 633"/>
                <a:gd name="T35" fmla="*/ 317 h 666"/>
                <a:gd name="T36" fmla="*/ 496 w 633"/>
                <a:gd name="T37" fmla="*/ 284 h 666"/>
                <a:gd name="T38" fmla="*/ 491 w 633"/>
                <a:gd name="T39" fmla="*/ 230 h 666"/>
                <a:gd name="T40" fmla="*/ 488 w 633"/>
                <a:gd name="T41" fmla="*/ 139 h 666"/>
                <a:gd name="T42" fmla="*/ 485 w 633"/>
                <a:gd name="T43" fmla="*/ 126 h 666"/>
                <a:gd name="T44" fmla="*/ 434 w 633"/>
                <a:gd name="T45" fmla="*/ 58 h 666"/>
                <a:gd name="T46" fmla="*/ 427 w 633"/>
                <a:gd name="T47" fmla="*/ 52 h 666"/>
                <a:gd name="T48" fmla="*/ 427 w 633"/>
                <a:gd name="T49" fmla="*/ 52 h 666"/>
                <a:gd name="T50" fmla="*/ 395 w 633"/>
                <a:gd name="T51" fmla="*/ 17 h 666"/>
                <a:gd name="T52" fmla="*/ 310 w 633"/>
                <a:gd name="T53" fmla="*/ 3 h 666"/>
                <a:gd name="T54" fmla="*/ 186 w 633"/>
                <a:gd name="T55" fmla="*/ 62 h 666"/>
                <a:gd name="T56" fmla="*/ 157 w 633"/>
                <a:gd name="T57" fmla="*/ 105 h 666"/>
                <a:gd name="T58" fmla="*/ 140 w 633"/>
                <a:gd name="T59" fmla="*/ 233 h 666"/>
                <a:gd name="T60" fmla="*/ 137 w 633"/>
                <a:gd name="T61" fmla="*/ 284 h 666"/>
                <a:gd name="T62" fmla="*/ 153 w 633"/>
                <a:gd name="T63" fmla="*/ 313 h 666"/>
                <a:gd name="T64" fmla="*/ 161 w 633"/>
                <a:gd name="T65" fmla="*/ 377 h 666"/>
                <a:gd name="T66" fmla="*/ 134 w 633"/>
                <a:gd name="T67" fmla="*/ 435 h 666"/>
                <a:gd name="T68" fmla="*/ 200 w 633"/>
                <a:gd name="T69" fmla="*/ 415 h 666"/>
                <a:gd name="T70" fmla="*/ 197 w 633"/>
                <a:gd name="T71" fmla="*/ 457 h 666"/>
                <a:gd name="T72" fmla="*/ 241 w 633"/>
                <a:gd name="T73" fmla="*/ 439 h 666"/>
                <a:gd name="T74" fmla="*/ 248 w 633"/>
                <a:gd name="T75" fmla="*/ 461 h 666"/>
                <a:gd name="T76" fmla="*/ 246 w 633"/>
                <a:gd name="T77" fmla="*/ 479 h 666"/>
                <a:gd name="T78" fmla="*/ 244 w 633"/>
                <a:gd name="T79" fmla="*/ 475 h 666"/>
                <a:gd name="T80" fmla="*/ 219 w 633"/>
                <a:gd name="T81" fmla="*/ 492 h 666"/>
                <a:gd name="T82" fmla="*/ 226 w 633"/>
                <a:gd name="T83" fmla="*/ 501 h 666"/>
                <a:gd name="T84" fmla="*/ 217 w 633"/>
                <a:gd name="T85" fmla="*/ 504 h 666"/>
                <a:gd name="T86" fmla="*/ 109 w 633"/>
                <a:gd name="T87" fmla="*/ 539 h 666"/>
                <a:gd name="T88" fmla="*/ 109 w 633"/>
                <a:gd name="T89" fmla="*/ 539 h 666"/>
                <a:gd name="T90" fmla="*/ 94 w 633"/>
                <a:gd name="T91" fmla="*/ 543 h 666"/>
                <a:gd name="T92" fmla="*/ 59 w 633"/>
                <a:gd name="T93" fmla="*/ 559 h 666"/>
                <a:gd name="T94" fmla="*/ 0 w 633"/>
                <a:gd name="T95" fmla="*/ 664 h 666"/>
                <a:gd name="T96" fmla="*/ 0 w 633"/>
                <a:gd name="T97" fmla="*/ 665 h 666"/>
                <a:gd name="T98" fmla="*/ 0 w 633"/>
                <a:gd name="T99" fmla="*/ 665 h 666"/>
                <a:gd name="T100" fmla="*/ 2 w 633"/>
                <a:gd name="T101" fmla="*/ 666 h 666"/>
                <a:gd name="T102" fmla="*/ 266 w 633"/>
                <a:gd name="T103" fmla="*/ 666 h 666"/>
                <a:gd name="T104" fmla="*/ 317 w 633"/>
                <a:gd name="T105" fmla="*/ 666 h 666"/>
                <a:gd name="T106" fmla="*/ 365 w 633"/>
                <a:gd name="T107" fmla="*/ 666 h 666"/>
                <a:gd name="T108" fmla="*/ 631 w 633"/>
                <a:gd name="T109" fmla="*/ 666 h 666"/>
                <a:gd name="T110" fmla="*/ 633 w 633"/>
                <a:gd name="T111" fmla="*/ 665 h 666"/>
                <a:gd name="T112" fmla="*/ 633 w 633"/>
                <a:gd name="T113" fmla="*/ 665 h 666"/>
                <a:gd name="T114" fmla="*/ 633 w 633"/>
                <a:gd name="T115" fmla="*/ 664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33" h="666">
                  <a:moveTo>
                    <a:pt x="633" y="664"/>
                  </a:moveTo>
                  <a:cubicBezTo>
                    <a:pt x="631" y="653"/>
                    <a:pt x="630" y="598"/>
                    <a:pt x="579" y="562"/>
                  </a:cubicBezTo>
                  <a:cubicBezTo>
                    <a:pt x="567" y="553"/>
                    <a:pt x="554" y="547"/>
                    <a:pt x="539" y="543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524" y="539"/>
                    <a:pt x="524" y="539"/>
                    <a:pt x="524" y="539"/>
                  </a:cubicBezTo>
                  <a:cubicBezTo>
                    <a:pt x="417" y="504"/>
                    <a:pt x="417" y="504"/>
                    <a:pt x="417" y="504"/>
                  </a:cubicBezTo>
                  <a:cubicBezTo>
                    <a:pt x="408" y="501"/>
                    <a:pt x="408" y="501"/>
                    <a:pt x="408" y="501"/>
                  </a:cubicBezTo>
                  <a:cubicBezTo>
                    <a:pt x="414" y="492"/>
                    <a:pt x="414" y="492"/>
                    <a:pt x="414" y="492"/>
                  </a:cubicBezTo>
                  <a:cubicBezTo>
                    <a:pt x="390" y="475"/>
                    <a:pt x="390" y="475"/>
                    <a:pt x="390" y="475"/>
                  </a:cubicBezTo>
                  <a:cubicBezTo>
                    <a:pt x="389" y="476"/>
                    <a:pt x="389" y="478"/>
                    <a:pt x="387" y="479"/>
                  </a:cubicBezTo>
                  <a:cubicBezTo>
                    <a:pt x="386" y="474"/>
                    <a:pt x="386" y="467"/>
                    <a:pt x="385" y="459"/>
                  </a:cubicBezTo>
                  <a:cubicBezTo>
                    <a:pt x="385" y="457"/>
                    <a:pt x="385" y="455"/>
                    <a:pt x="385" y="453"/>
                  </a:cubicBezTo>
                  <a:cubicBezTo>
                    <a:pt x="387" y="449"/>
                    <a:pt x="388" y="444"/>
                    <a:pt x="390" y="439"/>
                  </a:cubicBezTo>
                  <a:cubicBezTo>
                    <a:pt x="404" y="445"/>
                    <a:pt x="419" y="451"/>
                    <a:pt x="433" y="457"/>
                  </a:cubicBezTo>
                  <a:cubicBezTo>
                    <a:pt x="432" y="443"/>
                    <a:pt x="431" y="429"/>
                    <a:pt x="430" y="415"/>
                  </a:cubicBezTo>
                  <a:cubicBezTo>
                    <a:pt x="448" y="431"/>
                    <a:pt x="473" y="439"/>
                    <a:pt x="496" y="435"/>
                  </a:cubicBezTo>
                  <a:cubicBezTo>
                    <a:pt x="479" y="422"/>
                    <a:pt x="471" y="399"/>
                    <a:pt x="470" y="377"/>
                  </a:cubicBezTo>
                  <a:cubicBezTo>
                    <a:pt x="469" y="357"/>
                    <a:pt x="473" y="337"/>
                    <a:pt x="477" y="317"/>
                  </a:cubicBezTo>
                  <a:cubicBezTo>
                    <a:pt x="485" y="309"/>
                    <a:pt x="492" y="296"/>
                    <a:pt x="496" y="284"/>
                  </a:cubicBezTo>
                  <a:cubicBezTo>
                    <a:pt x="504" y="263"/>
                    <a:pt x="502" y="241"/>
                    <a:pt x="491" y="230"/>
                  </a:cubicBezTo>
                  <a:cubicBezTo>
                    <a:pt x="495" y="200"/>
                    <a:pt x="495" y="169"/>
                    <a:pt x="488" y="139"/>
                  </a:cubicBezTo>
                  <a:cubicBezTo>
                    <a:pt x="487" y="135"/>
                    <a:pt x="486" y="131"/>
                    <a:pt x="485" y="126"/>
                  </a:cubicBezTo>
                  <a:cubicBezTo>
                    <a:pt x="480" y="105"/>
                    <a:pt x="459" y="66"/>
                    <a:pt x="434" y="58"/>
                  </a:cubicBezTo>
                  <a:cubicBezTo>
                    <a:pt x="432" y="56"/>
                    <a:pt x="429" y="54"/>
                    <a:pt x="427" y="52"/>
                  </a:cubicBezTo>
                  <a:cubicBezTo>
                    <a:pt x="427" y="52"/>
                    <a:pt x="427" y="52"/>
                    <a:pt x="427" y="52"/>
                  </a:cubicBezTo>
                  <a:cubicBezTo>
                    <a:pt x="421" y="38"/>
                    <a:pt x="409" y="26"/>
                    <a:pt x="395" y="17"/>
                  </a:cubicBezTo>
                  <a:cubicBezTo>
                    <a:pt x="370" y="3"/>
                    <a:pt x="339" y="0"/>
                    <a:pt x="310" y="3"/>
                  </a:cubicBezTo>
                  <a:cubicBezTo>
                    <a:pt x="262" y="8"/>
                    <a:pt x="217" y="30"/>
                    <a:pt x="186" y="62"/>
                  </a:cubicBezTo>
                  <a:cubicBezTo>
                    <a:pt x="174" y="75"/>
                    <a:pt x="164" y="90"/>
                    <a:pt x="157" y="105"/>
                  </a:cubicBezTo>
                  <a:cubicBezTo>
                    <a:pt x="135" y="145"/>
                    <a:pt x="134" y="189"/>
                    <a:pt x="140" y="233"/>
                  </a:cubicBezTo>
                  <a:cubicBezTo>
                    <a:pt x="132" y="245"/>
                    <a:pt x="130" y="265"/>
                    <a:pt x="137" y="284"/>
                  </a:cubicBezTo>
                  <a:cubicBezTo>
                    <a:pt x="141" y="294"/>
                    <a:pt x="147" y="305"/>
                    <a:pt x="153" y="313"/>
                  </a:cubicBezTo>
                  <a:cubicBezTo>
                    <a:pt x="157" y="334"/>
                    <a:pt x="161" y="355"/>
                    <a:pt x="161" y="377"/>
                  </a:cubicBezTo>
                  <a:cubicBezTo>
                    <a:pt x="160" y="399"/>
                    <a:pt x="152" y="422"/>
                    <a:pt x="134" y="435"/>
                  </a:cubicBezTo>
                  <a:cubicBezTo>
                    <a:pt x="158" y="439"/>
                    <a:pt x="183" y="431"/>
                    <a:pt x="200" y="415"/>
                  </a:cubicBezTo>
                  <a:cubicBezTo>
                    <a:pt x="199" y="429"/>
                    <a:pt x="198" y="443"/>
                    <a:pt x="197" y="457"/>
                  </a:cubicBezTo>
                  <a:cubicBezTo>
                    <a:pt x="212" y="451"/>
                    <a:pt x="226" y="445"/>
                    <a:pt x="241" y="439"/>
                  </a:cubicBezTo>
                  <a:cubicBezTo>
                    <a:pt x="243" y="446"/>
                    <a:pt x="246" y="454"/>
                    <a:pt x="248" y="461"/>
                  </a:cubicBezTo>
                  <a:cubicBezTo>
                    <a:pt x="248" y="467"/>
                    <a:pt x="247" y="474"/>
                    <a:pt x="246" y="479"/>
                  </a:cubicBezTo>
                  <a:cubicBezTo>
                    <a:pt x="245" y="478"/>
                    <a:pt x="244" y="476"/>
                    <a:pt x="244" y="475"/>
                  </a:cubicBezTo>
                  <a:cubicBezTo>
                    <a:pt x="219" y="492"/>
                    <a:pt x="219" y="492"/>
                    <a:pt x="219" y="492"/>
                  </a:cubicBezTo>
                  <a:cubicBezTo>
                    <a:pt x="226" y="501"/>
                    <a:pt x="226" y="501"/>
                    <a:pt x="226" y="501"/>
                  </a:cubicBezTo>
                  <a:cubicBezTo>
                    <a:pt x="217" y="504"/>
                    <a:pt x="217" y="504"/>
                    <a:pt x="217" y="504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109" y="539"/>
                    <a:pt x="109" y="539"/>
                    <a:pt x="109" y="539"/>
                  </a:cubicBezTo>
                  <a:cubicBezTo>
                    <a:pt x="94" y="543"/>
                    <a:pt x="94" y="543"/>
                    <a:pt x="94" y="543"/>
                  </a:cubicBezTo>
                  <a:cubicBezTo>
                    <a:pt x="81" y="547"/>
                    <a:pt x="70" y="552"/>
                    <a:pt x="59" y="559"/>
                  </a:cubicBezTo>
                  <a:cubicBezTo>
                    <a:pt x="4" y="594"/>
                    <a:pt x="3" y="653"/>
                    <a:pt x="0" y="664"/>
                  </a:cubicBezTo>
                  <a:cubicBezTo>
                    <a:pt x="0" y="664"/>
                    <a:pt x="0" y="664"/>
                    <a:pt x="0" y="665"/>
                  </a:cubicBezTo>
                  <a:cubicBezTo>
                    <a:pt x="0" y="665"/>
                    <a:pt x="0" y="665"/>
                    <a:pt x="0" y="665"/>
                  </a:cubicBezTo>
                  <a:cubicBezTo>
                    <a:pt x="0" y="666"/>
                    <a:pt x="1" y="666"/>
                    <a:pt x="2" y="666"/>
                  </a:cubicBezTo>
                  <a:cubicBezTo>
                    <a:pt x="266" y="666"/>
                    <a:pt x="266" y="666"/>
                    <a:pt x="266" y="666"/>
                  </a:cubicBezTo>
                  <a:cubicBezTo>
                    <a:pt x="317" y="666"/>
                    <a:pt x="317" y="666"/>
                    <a:pt x="317" y="666"/>
                  </a:cubicBezTo>
                  <a:cubicBezTo>
                    <a:pt x="365" y="666"/>
                    <a:pt x="365" y="666"/>
                    <a:pt x="365" y="666"/>
                  </a:cubicBezTo>
                  <a:cubicBezTo>
                    <a:pt x="631" y="666"/>
                    <a:pt x="631" y="666"/>
                    <a:pt x="631" y="666"/>
                  </a:cubicBezTo>
                  <a:cubicBezTo>
                    <a:pt x="632" y="666"/>
                    <a:pt x="633" y="666"/>
                    <a:pt x="633" y="665"/>
                  </a:cubicBezTo>
                  <a:cubicBezTo>
                    <a:pt x="633" y="665"/>
                    <a:pt x="633" y="665"/>
                    <a:pt x="633" y="665"/>
                  </a:cubicBezTo>
                  <a:cubicBezTo>
                    <a:pt x="633" y="664"/>
                    <a:pt x="633" y="664"/>
                    <a:pt x="633" y="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1" name="Freeform 69"/>
          <p:cNvSpPr>
            <a:spLocks/>
          </p:cNvSpPr>
          <p:nvPr/>
        </p:nvSpPr>
        <p:spPr bwMode="auto">
          <a:xfrm>
            <a:off x="6980822" y="3743963"/>
            <a:ext cx="1474788" cy="1016000"/>
          </a:xfrm>
          <a:custGeom>
            <a:avLst/>
            <a:gdLst>
              <a:gd name="T0" fmla="*/ 0 w 929"/>
              <a:gd name="T1" fmla="*/ 640 h 640"/>
              <a:gd name="T2" fmla="*/ 393 w 929"/>
              <a:gd name="T3" fmla="*/ 0 h 640"/>
              <a:gd name="T4" fmla="*/ 929 w 929"/>
              <a:gd name="T5" fmla="*/ 0 h 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29" h="640">
                <a:moveTo>
                  <a:pt x="0" y="640"/>
                </a:moveTo>
                <a:lnTo>
                  <a:pt x="393" y="0"/>
                </a:lnTo>
                <a:lnTo>
                  <a:pt x="929" y="0"/>
                </a:lnTo>
              </a:path>
            </a:pathLst>
          </a:cu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6" name="Freeform 70"/>
          <p:cNvSpPr>
            <a:spLocks/>
          </p:cNvSpPr>
          <p:nvPr/>
        </p:nvSpPr>
        <p:spPr bwMode="auto">
          <a:xfrm>
            <a:off x="7210355" y="5079573"/>
            <a:ext cx="1312863" cy="511175"/>
          </a:xfrm>
          <a:custGeom>
            <a:avLst/>
            <a:gdLst>
              <a:gd name="T0" fmla="*/ 0 w 827"/>
              <a:gd name="T1" fmla="*/ 0 h 322"/>
              <a:gd name="T2" fmla="*/ 405 w 827"/>
              <a:gd name="T3" fmla="*/ 322 h 322"/>
              <a:gd name="T4" fmla="*/ 827 w 827"/>
              <a:gd name="T5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7" h="322">
                <a:moveTo>
                  <a:pt x="0" y="0"/>
                </a:moveTo>
                <a:lnTo>
                  <a:pt x="405" y="322"/>
                </a:lnTo>
                <a:lnTo>
                  <a:pt x="827" y="322"/>
                </a:lnTo>
              </a:path>
            </a:pathLst>
          </a:cu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87" name="Freeform 71"/>
          <p:cNvSpPr>
            <a:spLocks/>
          </p:cNvSpPr>
          <p:nvPr/>
        </p:nvSpPr>
        <p:spPr bwMode="auto">
          <a:xfrm>
            <a:off x="3367537" y="5233736"/>
            <a:ext cx="1196975" cy="534987"/>
          </a:xfrm>
          <a:custGeom>
            <a:avLst/>
            <a:gdLst>
              <a:gd name="T0" fmla="*/ 754 w 754"/>
              <a:gd name="T1" fmla="*/ 0 h 337"/>
              <a:gd name="T2" fmla="*/ 541 w 754"/>
              <a:gd name="T3" fmla="*/ 337 h 337"/>
              <a:gd name="T4" fmla="*/ 0 w 754"/>
              <a:gd name="T5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4" h="337">
                <a:moveTo>
                  <a:pt x="754" y="0"/>
                </a:moveTo>
                <a:lnTo>
                  <a:pt x="541" y="337"/>
                </a:lnTo>
                <a:lnTo>
                  <a:pt x="0" y="337"/>
                </a:lnTo>
              </a:path>
            </a:pathLst>
          </a:cu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" name="Freeform 72"/>
          <p:cNvSpPr>
            <a:spLocks/>
          </p:cNvSpPr>
          <p:nvPr/>
        </p:nvSpPr>
        <p:spPr bwMode="auto">
          <a:xfrm>
            <a:off x="3525756" y="3654426"/>
            <a:ext cx="1749425" cy="312737"/>
          </a:xfrm>
          <a:custGeom>
            <a:avLst/>
            <a:gdLst>
              <a:gd name="T0" fmla="*/ 1102 w 1102"/>
              <a:gd name="T1" fmla="*/ 197 h 197"/>
              <a:gd name="T2" fmla="*/ 761 w 1102"/>
              <a:gd name="T3" fmla="*/ 0 h 197"/>
              <a:gd name="T4" fmla="*/ 0 w 1102"/>
              <a:gd name="T5" fmla="*/ 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2" h="197">
                <a:moveTo>
                  <a:pt x="1102" y="197"/>
                </a:moveTo>
                <a:lnTo>
                  <a:pt x="761" y="0"/>
                </a:ln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accent6">
                <a:lumMod val="75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9" name="文本框 138"/>
          <p:cNvSpPr txBox="1"/>
          <p:nvPr/>
        </p:nvSpPr>
        <p:spPr>
          <a:xfrm>
            <a:off x="295479" y="5886006"/>
            <a:ext cx="319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认为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“微商”扩大了客户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群体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795347" y="3888432"/>
            <a:ext cx="296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认为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“与客户沟通更方便”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1" name="文本框 140"/>
          <p:cNvSpPr txBox="1"/>
          <p:nvPr/>
        </p:nvSpPr>
        <p:spPr>
          <a:xfrm>
            <a:off x="9097209" y="5168005"/>
            <a:ext cx="11881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34%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9076108" y="3362014"/>
            <a:ext cx="11881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33%</a:t>
            </a:r>
          </a:p>
        </p:txBody>
      </p:sp>
      <p:sp>
        <p:nvSpPr>
          <p:cNvPr id="144" name="文本框 143"/>
          <p:cNvSpPr txBox="1"/>
          <p:nvPr/>
        </p:nvSpPr>
        <p:spPr>
          <a:xfrm>
            <a:off x="2209599" y="5172507"/>
            <a:ext cx="1283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46%</a:t>
            </a:r>
          </a:p>
        </p:txBody>
      </p:sp>
      <p:sp>
        <p:nvSpPr>
          <p:cNvPr id="145" name="文本框 144"/>
          <p:cNvSpPr txBox="1"/>
          <p:nvPr/>
        </p:nvSpPr>
        <p:spPr>
          <a:xfrm>
            <a:off x="8523218" y="4085271"/>
            <a:ext cx="189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遇到过欺诈事件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8540480" y="5860454"/>
            <a:ext cx="288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认 为“与客户沟通更有趣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1674475" y="5401772"/>
            <a:ext cx="541162" cy="426588"/>
            <a:chOff x="1895475" y="3979863"/>
            <a:chExt cx="1192213" cy="939800"/>
          </a:xfrm>
          <a:solidFill>
            <a:schemeClr val="accent6">
              <a:lumMod val="50000"/>
            </a:schemeClr>
          </a:solidFill>
        </p:grpSpPr>
        <p:sp>
          <p:nvSpPr>
            <p:cNvPr id="68" name="Freeform 76"/>
            <p:cNvSpPr>
              <a:spLocks noEditPoints="1"/>
            </p:cNvSpPr>
            <p:nvPr/>
          </p:nvSpPr>
          <p:spPr bwMode="auto">
            <a:xfrm>
              <a:off x="1895475" y="3979863"/>
              <a:ext cx="852488" cy="939800"/>
            </a:xfrm>
            <a:custGeom>
              <a:avLst/>
              <a:gdLst>
                <a:gd name="T0" fmla="*/ 77 w 769"/>
                <a:gd name="T1" fmla="*/ 769 h 846"/>
                <a:gd name="T2" fmla="*/ 77 w 769"/>
                <a:gd name="T3" fmla="*/ 768 h 846"/>
                <a:gd name="T4" fmla="*/ 380 w 769"/>
                <a:gd name="T5" fmla="*/ 461 h 846"/>
                <a:gd name="T6" fmla="*/ 382 w 769"/>
                <a:gd name="T7" fmla="*/ 461 h 846"/>
                <a:gd name="T8" fmla="*/ 387 w 769"/>
                <a:gd name="T9" fmla="*/ 461 h 846"/>
                <a:gd name="T10" fmla="*/ 692 w 769"/>
                <a:gd name="T11" fmla="*/ 768 h 846"/>
                <a:gd name="T12" fmla="*/ 77 w 769"/>
                <a:gd name="T13" fmla="*/ 769 h 846"/>
                <a:gd name="T14" fmla="*/ 228 w 769"/>
                <a:gd name="T15" fmla="*/ 230 h 846"/>
                <a:gd name="T16" fmla="*/ 382 w 769"/>
                <a:gd name="T17" fmla="*/ 77 h 846"/>
                <a:gd name="T18" fmla="*/ 536 w 769"/>
                <a:gd name="T19" fmla="*/ 230 h 846"/>
                <a:gd name="T20" fmla="*/ 385 w 769"/>
                <a:gd name="T21" fmla="*/ 384 h 846"/>
                <a:gd name="T22" fmla="*/ 385 w 769"/>
                <a:gd name="T23" fmla="*/ 384 h 846"/>
                <a:gd name="T24" fmla="*/ 381 w 769"/>
                <a:gd name="T25" fmla="*/ 384 h 846"/>
                <a:gd name="T26" fmla="*/ 228 w 769"/>
                <a:gd name="T27" fmla="*/ 230 h 846"/>
                <a:gd name="T28" fmla="*/ 228 w 769"/>
                <a:gd name="T29" fmla="*/ 230 h 846"/>
                <a:gd name="T30" fmla="*/ 525 w 769"/>
                <a:gd name="T31" fmla="*/ 411 h 846"/>
                <a:gd name="T32" fmla="*/ 612 w 769"/>
                <a:gd name="T33" fmla="*/ 230 h 846"/>
                <a:gd name="T34" fmla="*/ 382 w 769"/>
                <a:gd name="T35" fmla="*/ 0 h 846"/>
                <a:gd name="T36" fmla="*/ 151 w 769"/>
                <a:gd name="T37" fmla="*/ 230 h 846"/>
                <a:gd name="T38" fmla="*/ 240 w 769"/>
                <a:gd name="T39" fmla="*/ 412 h 846"/>
                <a:gd name="T40" fmla="*/ 0 w 769"/>
                <a:gd name="T41" fmla="*/ 768 h 846"/>
                <a:gd name="T42" fmla="*/ 0 w 769"/>
                <a:gd name="T43" fmla="*/ 808 h 846"/>
                <a:gd name="T44" fmla="*/ 39 w 769"/>
                <a:gd name="T45" fmla="*/ 846 h 846"/>
                <a:gd name="T46" fmla="*/ 730 w 769"/>
                <a:gd name="T47" fmla="*/ 846 h 846"/>
                <a:gd name="T48" fmla="*/ 769 w 769"/>
                <a:gd name="T49" fmla="*/ 808 h 846"/>
                <a:gd name="T50" fmla="*/ 769 w 769"/>
                <a:gd name="T51" fmla="*/ 768 h 846"/>
                <a:gd name="T52" fmla="*/ 525 w 769"/>
                <a:gd name="T53" fmla="*/ 411 h 846"/>
                <a:gd name="T54" fmla="*/ 525 w 769"/>
                <a:gd name="T55" fmla="*/ 411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9" h="846">
                  <a:moveTo>
                    <a:pt x="77" y="769"/>
                  </a:moveTo>
                  <a:cubicBezTo>
                    <a:pt x="77" y="768"/>
                    <a:pt x="77" y="768"/>
                    <a:pt x="77" y="768"/>
                  </a:cubicBezTo>
                  <a:cubicBezTo>
                    <a:pt x="77" y="600"/>
                    <a:pt x="213" y="463"/>
                    <a:pt x="380" y="461"/>
                  </a:cubicBezTo>
                  <a:cubicBezTo>
                    <a:pt x="381" y="461"/>
                    <a:pt x="381" y="461"/>
                    <a:pt x="382" y="461"/>
                  </a:cubicBezTo>
                  <a:cubicBezTo>
                    <a:pt x="383" y="461"/>
                    <a:pt x="385" y="461"/>
                    <a:pt x="387" y="461"/>
                  </a:cubicBezTo>
                  <a:cubicBezTo>
                    <a:pt x="555" y="462"/>
                    <a:pt x="692" y="599"/>
                    <a:pt x="692" y="768"/>
                  </a:cubicBezTo>
                  <a:cubicBezTo>
                    <a:pt x="77" y="769"/>
                    <a:pt x="77" y="769"/>
                    <a:pt x="77" y="769"/>
                  </a:cubicBezTo>
                  <a:close/>
                  <a:moveTo>
                    <a:pt x="228" y="230"/>
                  </a:moveTo>
                  <a:cubicBezTo>
                    <a:pt x="228" y="146"/>
                    <a:pt x="297" y="77"/>
                    <a:pt x="382" y="77"/>
                  </a:cubicBezTo>
                  <a:cubicBezTo>
                    <a:pt x="467" y="77"/>
                    <a:pt x="536" y="146"/>
                    <a:pt x="536" y="230"/>
                  </a:cubicBezTo>
                  <a:cubicBezTo>
                    <a:pt x="536" y="314"/>
                    <a:pt x="468" y="382"/>
                    <a:pt x="385" y="384"/>
                  </a:cubicBezTo>
                  <a:cubicBezTo>
                    <a:pt x="385" y="384"/>
                    <a:pt x="385" y="384"/>
                    <a:pt x="385" y="384"/>
                  </a:cubicBezTo>
                  <a:cubicBezTo>
                    <a:pt x="383" y="384"/>
                    <a:pt x="382" y="384"/>
                    <a:pt x="381" y="384"/>
                  </a:cubicBezTo>
                  <a:cubicBezTo>
                    <a:pt x="296" y="383"/>
                    <a:pt x="228" y="315"/>
                    <a:pt x="228" y="230"/>
                  </a:cubicBezTo>
                  <a:cubicBezTo>
                    <a:pt x="228" y="230"/>
                    <a:pt x="228" y="230"/>
                    <a:pt x="228" y="230"/>
                  </a:cubicBezTo>
                  <a:close/>
                  <a:moveTo>
                    <a:pt x="525" y="411"/>
                  </a:moveTo>
                  <a:cubicBezTo>
                    <a:pt x="578" y="368"/>
                    <a:pt x="612" y="303"/>
                    <a:pt x="612" y="230"/>
                  </a:cubicBezTo>
                  <a:cubicBezTo>
                    <a:pt x="612" y="103"/>
                    <a:pt x="509" y="0"/>
                    <a:pt x="382" y="0"/>
                  </a:cubicBezTo>
                  <a:cubicBezTo>
                    <a:pt x="255" y="0"/>
                    <a:pt x="151" y="103"/>
                    <a:pt x="151" y="230"/>
                  </a:cubicBezTo>
                  <a:cubicBezTo>
                    <a:pt x="151" y="304"/>
                    <a:pt x="186" y="370"/>
                    <a:pt x="240" y="412"/>
                  </a:cubicBezTo>
                  <a:cubicBezTo>
                    <a:pt x="100" y="469"/>
                    <a:pt x="0" y="607"/>
                    <a:pt x="0" y="768"/>
                  </a:cubicBezTo>
                  <a:cubicBezTo>
                    <a:pt x="0" y="808"/>
                    <a:pt x="0" y="808"/>
                    <a:pt x="0" y="808"/>
                  </a:cubicBezTo>
                  <a:cubicBezTo>
                    <a:pt x="0" y="829"/>
                    <a:pt x="18" y="846"/>
                    <a:pt x="39" y="846"/>
                  </a:cubicBezTo>
                  <a:cubicBezTo>
                    <a:pt x="730" y="846"/>
                    <a:pt x="730" y="846"/>
                    <a:pt x="730" y="846"/>
                  </a:cubicBezTo>
                  <a:cubicBezTo>
                    <a:pt x="752" y="846"/>
                    <a:pt x="769" y="829"/>
                    <a:pt x="769" y="808"/>
                  </a:cubicBezTo>
                  <a:cubicBezTo>
                    <a:pt x="769" y="768"/>
                    <a:pt x="769" y="768"/>
                    <a:pt x="769" y="768"/>
                  </a:cubicBezTo>
                  <a:cubicBezTo>
                    <a:pt x="769" y="606"/>
                    <a:pt x="668" y="467"/>
                    <a:pt x="525" y="411"/>
                  </a:cubicBezTo>
                  <a:cubicBezTo>
                    <a:pt x="525" y="411"/>
                    <a:pt x="525" y="411"/>
                    <a:pt x="525" y="4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77"/>
            <p:cNvSpPr>
              <a:spLocks/>
            </p:cNvSpPr>
            <p:nvPr/>
          </p:nvSpPr>
          <p:spPr bwMode="auto">
            <a:xfrm>
              <a:off x="2703513" y="4151313"/>
              <a:ext cx="384175" cy="85725"/>
            </a:xfrm>
            <a:custGeom>
              <a:avLst/>
              <a:gdLst>
                <a:gd name="T0" fmla="*/ 0 w 242"/>
                <a:gd name="T1" fmla="*/ 0 h 54"/>
                <a:gd name="T2" fmla="*/ 242 w 242"/>
                <a:gd name="T3" fmla="*/ 0 h 54"/>
                <a:gd name="T4" fmla="*/ 242 w 242"/>
                <a:gd name="T5" fmla="*/ 54 h 54"/>
                <a:gd name="T6" fmla="*/ 0 w 242"/>
                <a:gd name="T7" fmla="*/ 54 h 54"/>
                <a:gd name="T8" fmla="*/ 0 w 242"/>
                <a:gd name="T9" fmla="*/ 0 h 54"/>
                <a:gd name="T10" fmla="*/ 0 w 24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54">
                  <a:moveTo>
                    <a:pt x="0" y="0"/>
                  </a:moveTo>
                  <a:lnTo>
                    <a:pt x="242" y="0"/>
                  </a:lnTo>
                  <a:lnTo>
                    <a:pt x="24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78"/>
            <p:cNvSpPr>
              <a:spLocks/>
            </p:cNvSpPr>
            <p:nvPr/>
          </p:nvSpPr>
          <p:spPr bwMode="auto">
            <a:xfrm>
              <a:off x="2703513" y="4365625"/>
              <a:ext cx="384175" cy="85725"/>
            </a:xfrm>
            <a:custGeom>
              <a:avLst/>
              <a:gdLst>
                <a:gd name="T0" fmla="*/ 0 w 242"/>
                <a:gd name="T1" fmla="*/ 0 h 54"/>
                <a:gd name="T2" fmla="*/ 242 w 242"/>
                <a:gd name="T3" fmla="*/ 0 h 54"/>
                <a:gd name="T4" fmla="*/ 242 w 242"/>
                <a:gd name="T5" fmla="*/ 54 h 54"/>
                <a:gd name="T6" fmla="*/ 0 w 242"/>
                <a:gd name="T7" fmla="*/ 54 h 54"/>
                <a:gd name="T8" fmla="*/ 0 w 242"/>
                <a:gd name="T9" fmla="*/ 0 h 54"/>
                <a:gd name="T10" fmla="*/ 0 w 242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" h="54">
                  <a:moveTo>
                    <a:pt x="0" y="0"/>
                  </a:moveTo>
                  <a:lnTo>
                    <a:pt x="242" y="0"/>
                  </a:lnTo>
                  <a:lnTo>
                    <a:pt x="242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9"/>
            <p:cNvSpPr>
              <a:spLocks/>
            </p:cNvSpPr>
            <p:nvPr/>
          </p:nvSpPr>
          <p:spPr bwMode="auto">
            <a:xfrm>
              <a:off x="2833688" y="4578350"/>
              <a:ext cx="254000" cy="85725"/>
            </a:xfrm>
            <a:custGeom>
              <a:avLst/>
              <a:gdLst>
                <a:gd name="T0" fmla="*/ 0 w 160"/>
                <a:gd name="T1" fmla="*/ 0 h 54"/>
                <a:gd name="T2" fmla="*/ 160 w 160"/>
                <a:gd name="T3" fmla="*/ 0 h 54"/>
                <a:gd name="T4" fmla="*/ 160 w 160"/>
                <a:gd name="T5" fmla="*/ 54 h 54"/>
                <a:gd name="T6" fmla="*/ 0 w 160"/>
                <a:gd name="T7" fmla="*/ 54 h 54"/>
                <a:gd name="T8" fmla="*/ 0 w 160"/>
                <a:gd name="T9" fmla="*/ 0 h 54"/>
                <a:gd name="T10" fmla="*/ 0 w 160"/>
                <a:gd name="T1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54">
                  <a:moveTo>
                    <a:pt x="0" y="0"/>
                  </a:moveTo>
                  <a:lnTo>
                    <a:pt x="160" y="0"/>
                  </a:lnTo>
                  <a:lnTo>
                    <a:pt x="160" y="54"/>
                  </a:lnTo>
                  <a:lnTo>
                    <a:pt x="0" y="5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583480" y="3467798"/>
            <a:ext cx="505133" cy="602412"/>
            <a:chOff x="506413" y="3859213"/>
            <a:chExt cx="1112838" cy="1327150"/>
          </a:xfrm>
          <a:solidFill>
            <a:schemeClr val="accent6">
              <a:lumMod val="50000"/>
            </a:schemeClr>
          </a:solidFill>
        </p:grpSpPr>
        <p:sp>
          <p:nvSpPr>
            <p:cNvPr id="72" name="Freeform 80"/>
            <p:cNvSpPr>
              <a:spLocks noEditPoints="1"/>
            </p:cNvSpPr>
            <p:nvPr/>
          </p:nvSpPr>
          <p:spPr bwMode="auto">
            <a:xfrm>
              <a:off x="506413" y="3859213"/>
              <a:ext cx="1112838" cy="1327150"/>
            </a:xfrm>
            <a:custGeom>
              <a:avLst/>
              <a:gdLst>
                <a:gd name="T0" fmla="*/ 512 w 1003"/>
                <a:gd name="T1" fmla="*/ 73 h 1195"/>
                <a:gd name="T2" fmla="*/ 512 w 1003"/>
                <a:gd name="T3" fmla="*/ 73 h 1195"/>
                <a:gd name="T4" fmla="*/ 512 w 1003"/>
                <a:gd name="T5" fmla="*/ 73 h 1195"/>
                <a:gd name="T6" fmla="*/ 502 w 1003"/>
                <a:gd name="T7" fmla="*/ 76 h 1195"/>
                <a:gd name="T8" fmla="*/ 923 w 1003"/>
                <a:gd name="T9" fmla="*/ 212 h 1195"/>
                <a:gd name="T10" fmla="*/ 849 w 1003"/>
                <a:gd name="T11" fmla="*/ 798 h 1195"/>
                <a:gd name="T12" fmla="*/ 503 w 1003"/>
                <a:gd name="T13" fmla="*/ 1109 h 1195"/>
                <a:gd name="T14" fmla="*/ 153 w 1003"/>
                <a:gd name="T15" fmla="*/ 799 h 1195"/>
                <a:gd name="T16" fmla="*/ 80 w 1003"/>
                <a:gd name="T17" fmla="*/ 214 h 1195"/>
                <a:gd name="T18" fmla="*/ 502 w 1003"/>
                <a:gd name="T19" fmla="*/ 76 h 1195"/>
                <a:gd name="T20" fmla="*/ 502 w 1003"/>
                <a:gd name="T21" fmla="*/ 0 h 1195"/>
                <a:gd name="T22" fmla="*/ 489 w 1003"/>
                <a:gd name="T23" fmla="*/ 2 h 1195"/>
                <a:gd name="T24" fmla="*/ 31 w 1003"/>
                <a:gd name="T25" fmla="*/ 152 h 1195"/>
                <a:gd name="T26" fmla="*/ 3 w 1003"/>
                <a:gd name="T27" fmla="*/ 197 h 1195"/>
                <a:gd name="T28" fmla="*/ 80 w 1003"/>
                <a:gd name="T29" fmla="*/ 821 h 1195"/>
                <a:gd name="T30" fmla="*/ 94 w 1003"/>
                <a:gd name="T31" fmla="*/ 847 h 1195"/>
                <a:gd name="T32" fmla="*/ 475 w 1003"/>
                <a:gd name="T33" fmla="*/ 1184 h 1195"/>
                <a:gd name="T34" fmla="*/ 503 w 1003"/>
                <a:gd name="T35" fmla="*/ 1195 h 1195"/>
                <a:gd name="T36" fmla="*/ 531 w 1003"/>
                <a:gd name="T37" fmla="*/ 1184 h 1195"/>
                <a:gd name="T38" fmla="*/ 908 w 1003"/>
                <a:gd name="T39" fmla="*/ 845 h 1195"/>
                <a:gd name="T40" fmla="*/ 922 w 1003"/>
                <a:gd name="T41" fmla="*/ 819 h 1195"/>
                <a:gd name="T42" fmla="*/ 1001 w 1003"/>
                <a:gd name="T43" fmla="*/ 194 h 1195"/>
                <a:gd name="T44" fmla="*/ 972 w 1003"/>
                <a:gd name="T45" fmla="*/ 149 h 1195"/>
                <a:gd name="T46" fmla="*/ 515 w 1003"/>
                <a:gd name="T47" fmla="*/ 2 h 1195"/>
                <a:gd name="T48" fmla="*/ 502 w 1003"/>
                <a:gd name="T49" fmla="*/ 0 h 1195"/>
                <a:gd name="T50" fmla="*/ 502 w 1003"/>
                <a:gd name="T51" fmla="*/ 0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03" h="1195">
                  <a:moveTo>
                    <a:pt x="512" y="73"/>
                  </a:moveTo>
                  <a:cubicBezTo>
                    <a:pt x="512" y="73"/>
                    <a:pt x="512" y="73"/>
                    <a:pt x="512" y="73"/>
                  </a:cubicBezTo>
                  <a:cubicBezTo>
                    <a:pt x="512" y="73"/>
                    <a:pt x="512" y="73"/>
                    <a:pt x="512" y="73"/>
                  </a:cubicBezTo>
                  <a:close/>
                  <a:moveTo>
                    <a:pt x="502" y="76"/>
                  </a:moveTo>
                  <a:cubicBezTo>
                    <a:pt x="923" y="212"/>
                    <a:pt x="923" y="212"/>
                    <a:pt x="923" y="212"/>
                  </a:cubicBezTo>
                  <a:cubicBezTo>
                    <a:pt x="849" y="798"/>
                    <a:pt x="849" y="798"/>
                    <a:pt x="849" y="798"/>
                  </a:cubicBezTo>
                  <a:cubicBezTo>
                    <a:pt x="503" y="1109"/>
                    <a:pt x="503" y="1109"/>
                    <a:pt x="503" y="1109"/>
                  </a:cubicBezTo>
                  <a:cubicBezTo>
                    <a:pt x="153" y="799"/>
                    <a:pt x="153" y="799"/>
                    <a:pt x="153" y="799"/>
                  </a:cubicBezTo>
                  <a:cubicBezTo>
                    <a:pt x="80" y="214"/>
                    <a:pt x="80" y="214"/>
                    <a:pt x="80" y="214"/>
                  </a:cubicBezTo>
                  <a:cubicBezTo>
                    <a:pt x="502" y="76"/>
                    <a:pt x="502" y="76"/>
                    <a:pt x="502" y="76"/>
                  </a:cubicBezTo>
                  <a:close/>
                  <a:moveTo>
                    <a:pt x="502" y="0"/>
                  </a:moveTo>
                  <a:cubicBezTo>
                    <a:pt x="498" y="0"/>
                    <a:pt x="493" y="0"/>
                    <a:pt x="489" y="2"/>
                  </a:cubicBezTo>
                  <a:cubicBezTo>
                    <a:pt x="489" y="2"/>
                    <a:pt x="146" y="114"/>
                    <a:pt x="31" y="152"/>
                  </a:cubicBezTo>
                  <a:cubicBezTo>
                    <a:pt x="12" y="158"/>
                    <a:pt x="0" y="177"/>
                    <a:pt x="3" y="197"/>
                  </a:cubicBezTo>
                  <a:cubicBezTo>
                    <a:pt x="80" y="821"/>
                    <a:pt x="80" y="821"/>
                    <a:pt x="80" y="821"/>
                  </a:cubicBezTo>
                  <a:cubicBezTo>
                    <a:pt x="82" y="831"/>
                    <a:pt x="87" y="840"/>
                    <a:pt x="94" y="847"/>
                  </a:cubicBezTo>
                  <a:cubicBezTo>
                    <a:pt x="475" y="1184"/>
                    <a:pt x="475" y="1184"/>
                    <a:pt x="475" y="1184"/>
                  </a:cubicBezTo>
                  <a:cubicBezTo>
                    <a:pt x="483" y="1191"/>
                    <a:pt x="493" y="1195"/>
                    <a:pt x="503" y="1195"/>
                  </a:cubicBezTo>
                  <a:cubicBezTo>
                    <a:pt x="513" y="1195"/>
                    <a:pt x="523" y="1191"/>
                    <a:pt x="531" y="1184"/>
                  </a:cubicBezTo>
                  <a:cubicBezTo>
                    <a:pt x="908" y="845"/>
                    <a:pt x="908" y="845"/>
                    <a:pt x="908" y="845"/>
                  </a:cubicBezTo>
                  <a:cubicBezTo>
                    <a:pt x="916" y="839"/>
                    <a:pt x="921" y="829"/>
                    <a:pt x="922" y="819"/>
                  </a:cubicBezTo>
                  <a:cubicBezTo>
                    <a:pt x="1001" y="194"/>
                    <a:pt x="1001" y="194"/>
                    <a:pt x="1001" y="194"/>
                  </a:cubicBezTo>
                  <a:cubicBezTo>
                    <a:pt x="1003" y="174"/>
                    <a:pt x="991" y="155"/>
                    <a:pt x="972" y="149"/>
                  </a:cubicBezTo>
                  <a:cubicBezTo>
                    <a:pt x="515" y="2"/>
                    <a:pt x="515" y="2"/>
                    <a:pt x="515" y="2"/>
                  </a:cubicBezTo>
                  <a:cubicBezTo>
                    <a:pt x="511" y="0"/>
                    <a:pt x="506" y="0"/>
                    <a:pt x="502" y="0"/>
                  </a:cubicBezTo>
                  <a:cubicBezTo>
                    <a:pt x="502" y="0"/>
                    <a:pt x="502" y="0"/>
                    <a:pt x="5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81"/>
            <p:cNvSpPr>
              <a:spLocks/>
            </p:cNvSpPr>
            <p:nvPr/>
          </p:nvSpPr>
          <p:spPr bwMode="auto">
            <a:xfrm>
              <a:off x="1022350" y="4108450"/>
              <a:ext cx="82550" cy="581025"/>
            </a:xfrm>
            <a:custGeom>
              <a:avLst/>
              <a:gdLst>
                <a:gd name="T0" fmla="*/ 37 w 74"/>
                <a:gd name="T1" fmla="*/ 523 h 523"/>
                <a:gd name="T2" fmla="*/ 37 w 74"/>
                <a:gd name="T3" fmla="*/ 523 h 523"/>
                <a:gd name="T4" fmla="*/ 0 w 74"/>
                <a:gd name="T5" fmla="*/ 485 h 523"/>
                <a:gd name="T6" fmla="*/ 0 w 74"/>
                <a:gd name="T7" fmla="*/ 37 h 523"/>
                <a:gd name="T8" fmla="*/ 37 w 74"/>
                <a:gd name="T9" fmla="*/ 0 h 523"/>
                <a:gd name="T10" fmla="*/ 37 w 74"/>
                <a:gd name="T11" fmla="*/ 0 h 523"/>
                <a:gd name="T12" fmla="*/ 74 w 74"/>
                <a:gd name="T13" fmla="*/ 37 h 523"/>
                <a:gd name="T14" fmla="*/ 74 w 74"/>
                <a:gd name="T15" fmla="*/ 485 h 523"/>
                <a:gd name="T16" fmla="*/ 37 w 74"/>
                <a:gd name="T17" fmla="*/ 52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523">
                  <a:moveTo>
                    <a:pt x="37" y="523"/>
                  </a:moveTo>
                  <a:cubicBezTo>
                    <a:pt x="37" y="523"/>
                    <a:pt x="37" y="523"/>
                    <a:pt x="37" y="523"/>
                  </a:cubicBezTo>
                  <a:cubicBezTo>
                    <a:pt x="16" y="523"/>
                    <a:pt x="0" y="506"/>
                    <a:pt x="0" y="485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8" y="0"/>
                    <a:pt x="74" y="17"/>
                    <a:pt x="74" y="37"/>
                  </a:cubicBezTo>
                  <a:cubicBezTo>
                    <a:pt x="74" y="485"/>
                    <a:pt x="74" y="485"/>
                    <a:pt x="74" y="485"/>
                  </a:cubicBezTo>
                  <a:cubicBezTo>
                    <a:pt x="74" y="506"/>
                    <a:pt x="58" y="523"/>
                    <a:pt x="37" y="5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1006475" y="4722655"/>
              <a:ext cx="114300" cy="114300"/>
            </a:xfrm>
            <a:custGeom>
              <a:avLst/>
              <a:gdLst>
                <a:gd name="T0" fmla="*/ 37 w 74"/>
                <a:gd name="T1" fmla="*/ 75 h 75"/>
                <a:gd name="T2" fmla="*/ 37 w 74"/>
                <a:gd name="T3" fmla="*/ 75 h 75"/>
                <a:gd name="T4" fmla="*/ 0 w 74"/>
                <a:gd name="T5" fmla="*/ 38 h 75"/>
                <a:gd name="T6" fmla="*/ 0 w 74"/>
                <a:gd name="T7" fmla="*/ 38 h 75"/>
                <a:gd name="T8" fmla="*/ 37 w 74"/>
                <a:gd name="T9" fmla="*/ 0 h 75"/>
                <a:gd name="T10" fmla="*/ 37 w 74"/>
                <a:gd name="T11" fmla="*/ 0 h 75"/>
                <a:gd name="T12" fmla="*/ 74 w 74"/>
                <a:gd name="T13" fmla="*/ 38 h 75"/>
                <a:gd name="T14" fmla="*/ 74 w 74"/>
                <a:gd name="T15" fmla="*/ 38 h 75"/>
                <a:gd name="T16" fmla="*/ 37 w 74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75">
                  <a:moveTo>
                    <a:pt x="37" y="75"/>
                  </a:moveTo>
                  <a:cubicBezTo>
                    <a:pt x="37" y="75"/>
                    <a:pt x="37" y="75"/>
                    <a:pt x="37" y="75"/>
                  </a:cubicBezTo>
                  <a:cubicBezTo>
                    <a:pt x="16" y="75"/>
                    <a:pt x="0" y="5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17"/>
                    <a:pt x="16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8" y="0"/>
                    <a:pt x="74" y="17"/>
                    <a:pt x="74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58"/>
                    <a:pt x="58" y="75"/>
                    <a:pt x="37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5" name="Freeform 83"/>
          <p:cNvSpPr>
            <a:spLocks noEditPoints="1"/>
          </p:cNvSpPr>
          <p:nvPr/>
        </p:nvSpPr>
        <p:spPr bwMode="auto">
          <a:xfrm>
            <a:off x="8582695" y="5238836"/>
            <a:ext cx="564941" cy="603853"/>
          </a:xfrm>
          <a:custGeom>
            <a:avLst/>
            <a:gdLst>
              <a:gd name="T0" fmla="*/ 709 w 1123"/>
              <a:gd name="T1" fmla="*/ 499 h 1197"/>
              <a:gd name="T2" fmla="*/ 775 w 1123"/>
              <a:gd name="T3" fmla="*/ 435 h 1197"/>
              <a:gd name="T4" fmla="*/ 839 w 1123"/>
              <a:gd name="T5" fmla="*/ 502 h 1197"/>
              <a:gd name="T6" fmla="*/ 774 w 1123"/>
              <a:gd name="T7" fmla="*/ 566 h 1197"/>
              <a:gd name="T8" fmla="*/ 709 w 1123"/>
              <a:gd name="T9" fmla="*/ 499 h 1197"/>
              <a:gd name="T10" fmla="*/ 311 w 1123"/>
              <a:gd name="T11" fmla="*/ 499 h 1197"/>
              <a:gd name="T12" fmla="*/ 377 w 1123"/>
              <a:gd name="T13" fmla="*/ 435 h 1197"/>
              <a:gd name="T14" fmla="*/ 441 w 1123"/>
              <a:gd name="T15" fmla="*/ 502 h 1197"/>
              <a:gd name="T16" fmla="*/ 376 w 1123"/>
              <a:gd name="T17" fmla="*/ 566 h 1197"/>
              <a:gd name="T18" fmla="*/ 311 w 1123"/>
              <a:gd name="T19" fmla="*/ 499 h 1197"/>
              <a:gd name="T20" fmla="*/ 776 w 1123"/>
              <a:gd name="T21" fmla="*/ 703 h 1197"/>
              <a:gd name="T22" fmla="*/ 814 w 1123"/>
              <a:gd name="T23" fmla="*/ 664 h 1197"/>
              <a:gd name="T24" fmla="*/ 881 w 1123"/>
              <a:gd name="T25" fmla="*/ 664 h 1197"/>
              <a:gd name="T26" fmla="*/ 920 w 1123"/>
              <a:gd name="T27" fmla="*/ 703 h 1197"/>
              <a:gd name="T28" fmla="*/ 881 w 1123"/>
              <a:gd name="T29" fmla="*/ 742 h 1197"/>
              <a:gd name="T30" fmla="*/ 849 w 1123"/>
              <a:gd name="T31" fmla="*/ 742 h 1197"/>
              <a:gd name="T32" fmla="*/ 578 w 1123"/>
              <a:gd name="T33" fmla="*/ 953 h 1197"/>
              <a:gd name="T34" fmla="*/ 308 w 1123"/>
              <a:gd name="T35" fmla="*/ 742 h 1197"/>
              <a:gd name="T36" fmla="*/ 274 w 1123"/>
              <a:gd name="T37" fmla="*/ 742 h 1197"/>
              <a:gd name="T38" fmla="*/ 235 w 1123"/>
              <a:gd name="T39" fmla="*/ 703 h 1197"/>
              <a:gd name="T40" fmla="*/ 274 w 1123"/>
              <a:gd name="T41" fmla="*/ 664 h 1197"/>
              <a:gd name="T42" fmla="*/ 343 w 1123"/>
              <a:gd name="T43" fmla="*/ 664 h 1197"/>
              <a:gd name="T44" fmla="*/ 381 w 1123"/>
              <a:gd name="T45" fmla="*/ 703 h 1197"/>
              <a:gd name="T46" fmla="*/ 578 w 1123"/>
              <a:gd name="T47" fmla="*/ 876 h 1197"/>
              <a:gd name="T48" fmla="*/ 776 w 1123"/>
              <a:gd name="T49" fmla="*/ 703 h 1197"/>
              <a:gd name="T50" fmla="*/ 564 w 1123"/>
              <a:gd name="T51" fmla="*/ 1197 h 1197"/>
              <a:gd name="T52" fmla="*/ 4 w 1123"/>
              <a:gd name="T53" fmla="*/ 622 h 1197"/>
              <a:gd name="T54" fmla="*/ 560 w 1123"/>
              <a:gd name="T55" fmla="*/ 62 h 1197"/>
              <a:gd name="T56" fmla="*/ 577 w 1123"/>
              <a:gd name="T57" fmla="*/ 52 h 1197"/>
              <a:gd name="T58" fmla="*/ 661 w 1123"/>
              <a:gd name="T59" fmla="*/ 15 h 1197"/>
              <a:gd name="T60" fmla="*/ 705 w 1123"/>
              <a:gd name="T61" fmla="*/ 46 h 1197"/>
              <a:gd name="T62" fmla="*/ 705 w 1123"/>
              <a:gd name="T63" fmla="*/ 47 h 1197"/>
              <a:gd name="T64" fmla="*/ 675 w 1123"/>
              <a:gd name="T65" fmla="*/ 92 h 1197"/>
              <a:gd name="T66" fmla="*/ 616 w 1123"/>
              <a:gd name="T67" fmla="*/ 119 h 1197"/>
              <a:gd name="T68" fmla="*/ 564 w 1123"/>
              <a:gd name="T69" fmla="*/ 140 h 1197"/>
              <a:gd name="T70" fmla="*/ 65 w 1123"/>
              <a:gd name="T71" fmla="*/ 620 h 1197"/>
              <a:gd name="T72" fmla="*/ 545 w 1123"/>
              <a:gd name="T73" fmla="*/ 1119 h 1197"/>
              <a:gd name="T74" fmla="*/ 1045 w 1123"/>
              <a:gd name="T75" fmla="*/ 639 h 1197"/>
              <a:gd name="T76" fmla="*/ 1045 w 1123"/>
              <a:gd name="T77" fmla="*/ 630 h 1197"/>
              <a:gd name="T78" fmla="*/ 916 w 1123"/>
              <a:gd name="T79" fmla="*/ 296 h 1197"/>
              <a:gd name="T80" fmla="*/ 848 w 1123"/>
              <a:gd name="T81" fmla="*/ 118 h 1197"/>
              <a:gd name="T82" fmla="*/ 681 w 1123"/>
              <a:gd name="T83" fmla="*/ 217 h 1197"/>
              <a:gd name="T84" fmla="*/ 665 w 1123"/>
              <a:gd name="T85" fmla="*/ 164 h 1197"/>
              <a:gd name="T86" fmla="*/ 704 w 1123"/>
              <a:gd name="T87" fmla="*/ 144 h 1197"/>
              <a:gd name="T88" fmla="*/ 836 w 1123"/>
              <a:gd name="T89" fmla="*/ 16 h 1197"/>
              <a:gd name="T90" fmla="*/ 873 w 1123"/>
              <a:gd name="T91" fmla="*/ 3 h 1197"/>
              <a:gd name="T92" fmla="*/ 901 w 1123"/>
              <a:gd name="T93" fmla="*/ 30 h 1197"/>
              <a:gd name="T94" fmla="*/ 974 w 1123"/>
              <a:gd name="T95" fmla="*/ 246 h 1197"/>
              <a:gd name="T96" fmla="*/ 1121 w 1123"/>
              <a:gd name="T97" fmla="*/ 630 h 1197"/>
              <a:gd name="T98" fmla="*/ 564 w 1123"/>
              <a:gd name="T99" fmla="*/ 1197 h 1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3" h="1197">
                <a:moveTo>
                  <a:pt x="709" y="499"/>
                </a:moveTo>
                <a:cubicBezTo>
                  <a:pt x="709" y="463"/>
                  <a:pt x="739" y="435"/>
                  <a:pt x="775" y="435"/>
                </a:cubicBezTo>
                <a:cubicBezTo>
                  <a:pt x="811" y="436"/>
                  <a:pt x="840" y="466"/>
                  <a:pt x="839" y="502"/>
                </a:cubicBezTo>
                <a:cubicBezTo>
                  <a:pt x="838" y="537"/>
                  <a:pt x="809" y="566"/>
                  <a:pt x="774" y="566"/>
                </a:cubicBezTo>
                <a:cubicBezTo>
                  <a:pt x="737" y="565"/>
                  <a:pt x="708" y="535"/>
                  <a:pt x="709" y="499"/>
                </a:cubicBezTo>
                <a:close/>
                <a:moveTo>
                  <a:pt x="311" y="499"/>
                </a:moveTo>
                <a:cubicBezTo>
                  <a:pt x="312" y="463"/>
                  <a:pt x="341" y="434"/>
                  <a:pt x="377" y="435"/>
                </a:cubicBezTo>
                <a:cubicBezTo>
                  <a:pt x="414" y="436"/>
                  <a:pt x="442" y="466"/>
                  <a:pt x="441" y="502"/>
                </a:cubicBezTo>
                <a:cubicBezTo>
                  <a:pt x="441" y="537"/>
                  <a:pt x="412" y="566"/>
                  <a:pt x="376" y="566"/>
                </a:cubicBezTo>
                <a:cubicBezTo>
                  <a:pt x="340" y="565"/>
                  <a:pt x="310" y="535"/>
                  <a:pt x="311" y="499"/>
                </a:cubicBezTo>
                <a:close/>
                <a:moveTo>
                  <a:pt x="776" y="703"/>
                </a:moveTo>
                <a:cubicBezTo>
                  <a:pt x="775" y="682"/>
                  <a:pt x="792" y="665"/>
                  <a:pt x="814" y="664"/>
                </a:cubicBezTo>
                <a:cubicBezTo>
                  <a:pt x="881" y="664"/>
                  <a:pt x="881" y="664"/>
                  <a:pt x="881" y="664"/>
                </a:cubicBezTo>
                <a:cubicBezTo>
                  <a:pt x="902" y="664"/>
                  <a:pt x="920" y="682"/>
                  <a:pt x="920" y="703"/>
                </a:cubicBezTo>
                <a:cubicBezTo>
                  <a:pt x="920" y="725"/>
                  <a:pt x="902" y="742"/>
                  <a:pt x="881" y="742"/>
                </a:cubicBezTo>
                <a:cubicBezTo>
                  <a:pt x="849" y="742"/>
                  <a:pt x="849" y="742"/>
                  <a:pt x="849" y="742"/>
                </a:cubicBezTo>
                <a:cubicBezTo>
                  <a:pt x="831" y="868"/>
                  <a:pt x="725" y="953"/>
                  <a:pt x="578" y="953"/>
                </a:cubicBezTo>
                <a:cubicBezTo>
                  <a:pt x="432" y="953"/>
                  <a:pt x="326" y="868"/>
                  <a:pt x="308" y="742"/>
                </a:cubicBezTo>
                <a:cubicBezTo>
                  <a:pt x="274" y="742"/>
                  <a:pt x="274" y="742"/>
                  <a:pt x="274" y="742"/>
                </a:cubicBezTo>
                <a:cubicBezTo>
                  <a:pt x="253" y="742"/>
                  <a:pt x="235" y="725"/>
                  <a:pt x="235" y="703"/>
                </a:cubicBezTo>
                <a:cubicBezTo>
                  <a:pt x="235" y="682"/>
                  <a:pt x="253" y="664"/>
                  <a:pt x="274" y="664"/>
                </a:cubicBezTo>
                <a:cubicBezTo>
                  <a:pt x="343" y="664"/>
                  <a:pt x="343" y="664"/>
                  <a:pt x="343" y="664"/>
                </a:cubicBezTo>
                <a:cubicBezTo>
                  <a:pt x="364" y="665"/>
                  <a:pt x="381" y="682"/>
                  <a:pt x="381" y="703"/>
                </a:cubicBezTo>
                <a:cubicBezTo>
                  <a:pt x="381" y="822"/>
                  <a:pt x="480" y="876"/>
                  <a:pt x="578" y="876"/>
                </a:cubicBezTo>
                <a:cubicBezTo>
                  <a:pt x="677" y="876"/>
                  <a:pt x="776" y="822"/>
                  <a:pt x="776" y="703"/>
                </a:cubicBezTo>
                <a:close/>
                <a:moveTo>
                  <a:pt x="564" y="1197"/>
                </a:moveTo>
                <a:cubicBezTo>
                  <a:pt x="250" y="1193"/>
                  <a:pt x="0" y="936"/>
                  <a:pt x="4" y="622"/>
                </a:cubicBezTo>
                <a:cubicBezTo>
                  <a:pt x="7" y="316"/>
                  <a:pt x="253" y="68"/>
                  <a:pt x="560" y="62"/>
                </a:cubicBezTo>
                <a:cubicBezTo>
                  <a:pt x="564" y="60"/>
                  <a:pt x="572" y="55"/>
                  <a:pt x="577" y="52"/>
                </a:cubicBezTo>
                <a:cubicBezTo>
                  <a:pt x="603" y="35"/>
                  <a:pt x="631" y="23"/>
                  <a:pt x="661" y="15"/>
                </a:cubicBezTo>
                <a:cubicBezTo>
                  <a:pt x="681" y="12"/>
                  <a:pt x="701" y="25"/>
                  <a:pt x="705" y="46"/>
                </a:cubicBezTo>
                <a:cubicBezTo>
                  <a:pt x="705" y="46"/>
                  <a:pt x="705" y="46"/>
                  <a:pt x="705" y="47"/>
                </a:cubicBezTo>
                <a:cubicBezTo>
                  <a:pt x="709" y="68"/>
                  <a:pt x="695" y="88"/>
                  <a:pt x="675" y="92"/>
                </a:cubicBezTo>
                <a:cubicBezTo>
                  <a:pt x="654" y="98"/>
                  <a:pt x="634" y="107"/>
                  <a:pt x="616" y="119"/>
                </a:cubicBezTo>
                <a:cubicBezTo>
                  <a:pt x="601" y="130"/>
                  <a:pt x="583" y="138"/>
                  <a:pt x="564" y="140"/>
                </a:cubicBezTo>
                <a:cubicBezTo>
                  <a:pt x="293" y="135"/>
                  <a:pt x="70" y="350"/>
                  <a:pt x="65" y="620"/>
                </a:cubicBezTo>
                <a:cubicBezTo>
                  <a:pt x="60" y="891"/>
                  <a:pt x="275" y="1114"/>
                  <a:pt x="545" y="1119"/>
                </a:cubicBezTo>
                <a:cubicBezTo>
                  <a:pt x="816" y="1124"/>
                  <a:pt x="1039" y="909"/>
                  <a:pt x="1045" y="639"/>
                </a:cubicBezTo>
                <a:cubicBezTo>
                  <a:pt x="1045" y="636"/>
                  <a:pt x="1045" y="633"/>
                  <a:pt x="1045" y="630"/>
                </a:cubicBezTo>
                <a:cubicBezTo>
                  <a:pt x="1045" y="506"/>
                  <a:pt x="999" y="387"/>
                  <a:pt x="916" y="296"/>
                </a:cubicBezTo>
                <a:cubicBezTo>
                  <a:pt x="911" y="291"/>
                  <a:pt x="897" y="275"/>
                  <a:pt x="848" y="118"/>
                </a:cubicBezTo>
                <a:cubicBezTo>
                  <a:pt x="731" y="244"/>
                  <a:pt x="698" y="226"/>
                  <a:pt x="681" y="217"/>
                </a:cubicBezTo>
                <a:cubicBezTo>
                  <a:pt x="662" y="206"/>
                  <a:pt x="655" y="183"/>
                  <a:pt x="665" y="164"/>
                </a:cubicBezTo>
                <a:cubicBezTo>
                  <a:pt x="673" y="150"/>
                  <a:pt x="688" y="142"/>
                  <a:pt x="704" y="144"/>
                </a:cubicBezTo>
                <a:cubicBezTo>
                  <a:pt x="753" y="107"/>
                  <a:pt x="798" y="64"/>
                  <a:pt x="836" y="16"/>
                </a:cubicBezTo>
                <a:cubicBezTo>
                  <a:pt x="845" y="5"/>
                  <a:pt x="859" y="0"/>
                  <a:pt x="873" y="3"/>
                </a:cubicBezTo>
                <a:cubicBezTo>
                  <a:pt x="886" y="6"/>
                  <a:pt x="897" y="16"/>
                  <a:pt x="901" y="30"/>
                </a:cubicBezTo>
                <a:cubicBezTo>
                  <a:pt x="921" y="103"/>
                  <a:pt x="946" y="175"/>
                  <a:pt x="974" y="246"/>
                </a:cubicBezTo>
                <a:cubicBezTo>
                  <a:pt x="1069" y="351"/>
                  <a:pt x="1121" y="488"/>
                  <a:pt x="1121" y="630"/>
                </a:cubicBezTo>
                <a:cubicBezTo>
                  <a:pt x="1123" y="940"/>
                  <a:pt x="874" y="1194"/>
                  <a:pt x="564" y="1197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" name="Freeform 84"/>
          <p:cNvSpPr>
            <a:spLocks noEditPoints="1"/>
          </p:cNvSpPr>
          <p:nvPr/>
        </p:nvSpPr>
        <p:spPr bwMode="auto">
          <a:xfrm>
            <a:off x="1842060" y="3302795"/>
            <a:ext cx="525310" cy="485677"/>
          </a:xfrm>
          <a:custGeom>
            <a:avLst/>
            <a:gdLst>
              <a:gd name="T0" fmla="*/ 660 w 1044"/>
              <a:gd name="T1" fmla="*/ 963 h 963"/>
              <a:gd name="T2" fmla="*/ 657 w 1044"/>
              <a:gd name="T3" fmla="*/ 963 h 963"/>
              <a:gd name="T4" fmla="*/ 655 w 1044"/>
              <a:gd name="T5" fmla="*/ 962 h 963"/>
              <a:gd name="T6" fmla="*/ 652 w 1044"/>
              <a:gd name="T7" fmla="*/ 961 h 963"/>
              <a:gd name="T8" fmla="*/ 650 w 1044"/>
              <a:gd name="T9" fmla="*/ 960 h 963"/>
              <a:gd name="T10" fmla="*/ 647 w 1044"/>
              <a:gd name="T11" fmla="*/ 959 h 963"/>
              <a:gd name="T12" fmla="*/ 376 w 1044"/>
              <a:gd name="T13" fmla="*/ 760 h 963"/>
              <a:gd name="T14" fmla="*/ 131 w 1044"/>
              <a:gd name="T15" fmla="*/ 759 h 963"/>
              <a:gd name="T16" fmla="*/ 0 w 1044"/>
              <a:gd name="T17" fmla="*/ 355 h 963"/>
              <a:gd name="T18" fmla="*/ 678 w 1044"/>
              <a:gd name="T19" fmla="*/ 224 h 963"/>
              <a:gd name="T20" fmla="*/ 808 w 1044"/>
              <a:gd name="T21" fmla="*/ 628 h 963"/>
              <a:gd name="T22" fmla="*/ 667 w 1044"/>
              <a:gd name="T23" fmla="*/ 759 h 963"/>
              <a:gd name="T24" fmla="*/ 662 w 1044"/>
              <a:gd name="T25" fmla="*/ 766 h 963"/>
              <a:gd name="T26" fmla="*/ 691 w 1044"/>
              <a:gd name="T27" fmla="*/ 931 h 963"/>
              <a:gd name="T28" fmla="*/ 691 w 1044"/>
              <a:gd name="T29" fmla="*/ 936 h 963"/>
              <a:gd name="T30" fmla="*/ 690 w 1044"/>
              <a:gd name="T31" fmla="*/ 939 h 963"/>
              <a:gd name="T32" fmla="*/ 690 w 1044"/>
              <a:gd name="T33" fmla="*/ 943 h 963"/>
              <a:gd name="T34" fmla="*/ 688 w 1044"/>
              <a:gd name="T35" fmla="*/ 946 h 963"/>
              <a:gd name="T36" fmla="*/ 687 w 1044"/>
              <a:gd name="T37" fmla="*/ 949 h 963"/>
              <a:gd name="T38" fmla="*/ 685 w 1044"/>
              <a:gd name="T39" fmla="*/ 952 h 963"/>
              <a:gd name="T40" fmla="*/ 683 w 1044"/>
              <a:gd name="T41" fmla="*/ 954 h 963"/>
              <a:gd name="T42" fmla="*/ 681 w 1044"/>
              <a:gd name="T43" fmla="*/ 956 h 963"/>
              <a:gd name="T44" fmla="*/ 679 w 1044"/>
              <a:gd name="T45" fmla="*/ 958 h 963"/>
              <a:gd name="T46" fmla="*/ 676 w 1044"/>
              <a:gd name="T47" fmla="*/ 960 h 963"/>
              <a:gd name="T48" fmla="*/ 672 w 1044"/>
              <a:gd name="T49" fmla="*/ 962 h 963"/>
              <a:gd name="T50" fmla="*/ 667 w 1044"/>
              <a:gd name="T51" fmla="*/ 963 h 963"/>
              <a:gd name="T52" fmla="*/ 666 w 1044"/>
              <a:gd name="T53" fmla="*/ 963 h 963"/>
              <a:gd name="T54" fmla="*/ 663 w 1044"/>
              <a:gd name="T55" fmla="*/ 963 h 963"/>
              <a:gd name="T56" fmla="*/ 159 w 1044"/>
              <a:gd name="T57" fmla="*/ 281 h 963"/>
              <a:gd name="T58" fmla="*/ 58 w 1044"/>
              <a:gd name="T59" fmla="*/ 601 h 963"/>
              <a:gd name="T60" fmla="*/ 383 w 1044"/>
              <a:gd name="T61" fmla="*/ 702 h 963"/>
              <a:gd name="T62" fmla="*/ 400 w 1044"/>
              <a:gd name="T63" fmla="*/ 708 h 963"/>
              <a:gd name="T64" fmla="*/ 611 w 1044"/>
              <a:gd name="T65" fmla="*/ 862 h 963"/>
              <a:gd name="T66" fmla="*/ 617 w 1044"/>
              <a:gd name="T67" fmla="*/ 862 h 963"/>
              <a:gd name="T68" fmla="*/ 599 w 1044"/>
              <a:gd name="T69" fmla="*/ 738 h 963"/>
              <a:gd name="T70" fmla="*/ 626 w 1044"/>
              <a:gd name="T71" fmla="*/ 702 h 963"/>
              <a:gd name="T72" fmla="*/ 751 w 1044"/>
              <a:gd name="T73" fmla="*/ 601 h 963"/>
              <a:gd name="T74" fmla="*/ 650 w 1044"/>
              <a:gd name="T75" fmla="*/ 281 h 963"/>
              <a:gd name="T76" fmla="*/ 886 w 1044"/>
              <a:gd name="T77" fmla="*/ 535 h 963"/>
              <a:gd name="T78" fmla="*/ 886 w 1044"/>
              <a:gd name="T79" fmla="*/ 478 h 963"/>
              <a:gd name="T80" fmla="*/ 987 w 1044"/>
              <a:gd name="T81" fmla="*/ 377 h 963"/>
              <a:gd name="T82" fmla="*/ 886 w 1044"/>
              <a:gd name="T83" fmla="*/ 57 h 963"/>
              <a:gd name="T84" fmla="*/ 293 w 1044"/>
              <a:gd name="T85" fmla="*/ 158 h 963"/>
              <a:gd name="T86" fmla="*/ 236 w 1044"/>
              <a:gd name="T87" fmla="*/ 158 h 963"/>
              <a:gd name="T88" fmla="*/ 367 w 1044"/>
              <a:gd name="T89" fmla="*/ 0 h 963"/>
              <a:gd name="T90" fmla="*/ 1044 w 1044"/>
              <a:gd name="T91" fmla="*/ 131 h 963"/>
              <a:gd name="T92" fmla="*/ 913 w 1044"/>
              <a:gd name="T93" fmla="*/ 535 h 963"/>
              <a:gd name="T94" fmla="*/ 537 w 1044"/>
              <a:gd name="T95" fmla="*/ 520 h 963"/>
              <a:gd name="T96" fmla="*/ 537 w 1044"/>
              <a:gd name="T97" fmla="*/ 463 h 963"/>
              <a:gd name="T98" fmla="*/ 537 w 1044"/>
              <a:gd name="T99" fmla="*/ 520 h 963"/>
              <a:gd name="T100" fmla="*/ 372 w 1044"/>
              <a:gd name="T101" fmla="*/ 492 h 963"/>
              <a:gd name="T102" fmla="*/ 429 w 1044"/>
              <a:gd name="T103" fmla="*/ 492 h 963"/>
              <a:gd name="T104" fmla="*/ 264 w 1044"/>
              <a:gd name="T105" fmla="*/ 520 h 963"/>
              <a:gd name="T106" fmla="*/ 264 w 1044"/>
              <a:gd name="T107" fmla="*/ 463 h 963"/>
              <a:gd name="T108" fmla="*/ 264 w 1044"/>
              <a:gd name="T109" fmla="*/ 520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44" h="963">
                <a:moveTo>
                  <a:pt x="661" y="963"/>
                </a:moveTo>
                <a:cubicBezTo>
                  <a:pt x="660" y="963"/>
                  <a:pt x="660" y="963"/>
                  <a:pt x="660" y="963"/>
                </a:cubicBezTo>
                <a:cubicBezTo>
                  <a:pt x="659" y="963"/>
                  <a:pt x="659" y="963"/>
                  <a:pt x="659" y="963"/>
                </a:cubicBezTo>
                <a:cubicBezTo>
                  <a:pt x="657" y="963"/>
                  <a:pt x="657" y="963"/>
                  <a:pt x="657" y="963"/>
                </a:cubicBezTo>
                <a:cubicBezTo>
                  <a:pt x="656" y="962"/>
                  <a:pt x="656" y="962"/>
                  <a:pt x="656" y="962"/>
                </a:cubicBezTo>
                <a:cubicBezTo>
                  <a:pt x="655" y="962"/>
                  <a:pt x="655" y="962"/>
                  <a:pt x="655" y="962"/>
                </a:cubicBezTo>
                <a:cubicBezTo>
                  <a:pt x="655" y="962"/>
                  <a:pt x="653" y="962"/>
                  <a:pt x="653" y="962"/>
                </a:cubicBezTo>
                <a:cubicBezTo>
                  <a:pt x="653" y="962"/>
                  <a:pt x="653" y="961"/>
                  <a:pt x="652" y="961"/>
                </a:cubicBezTo>
                <a:cubicBezTo>
                  <a:pt x="652" y="961"/>
                  <a:pt x="652" y="961"/>
                  <a:pt x="652" y="961"/>
                </a:cubicBezTo>
                <a:cubicBezTo>
                  <a:pt x="652" y="961"/>
                  <a:pt x="650" y="960"/>
                  <a:pt x="650" y="960"/>
                </a:cubicBezTo>
                <a:cubicBezTo>
                  <a:pt x="649" y="960"/>
                  <a:pt x="649" y="960"/>
                  <a:pt x="649" y="960"/>
                </a:cubicBezTo>
                <a:cubicBezTo>
                  <a:pt x="647" y="959"/>
                  <a:pt x="647" y="959"/>
                  <a:pt x="647" y="959"/>
                </a:cubicBezTo>
                <a:cubicBezTo>
                  <a:pt x="647" y="959"/>
                  <a:pt x="646" y="958"/>
                  <a:pt x="645" y="958"/>
                </a:cubicBezTo>
                <a:cubicBezTo>
                  <a:pt x="376" y="760"/>
                  <a:pt x="376" y="760"/>
                  <a:pt x="376" y="760"/>
                </a:cubicBezTo>
                <a:cubicBezTo>
                  <a:pt x="375" y="760"/>
                  <a:pt x="374" y="759"/>
                  <a:pt x="372" y="759"/>
                </a:cubicBezTo>
                <a:cubicBezTo>
                  <a:pt x="131" y="759"/>
                  <a:pt x="131" y="759"/>
                  <a:pt x="131" y="759"/>
                </a:cubicBezTo>
                <a:cubicBezTo>
                  <a:pt x="59" y="759"/>
                  <a:pt x="0" y="701"/>
                  <a:pt x="0" y="628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283"/>
                  <a:pt x="59" y="224"/>
                  <a:pt x="131" y="224"/>
                </a:cubicBezTo>
                <a:cubicBezTo>
                  <a:pt x="678" y="224"/>
                  <a:pt x="678" y="224"/>
                  <a:pt x="678" y="224"/>
                </a:cubicBezTo>
                <a:cubicBezTo>
                  <a:pt x="750" y="224"/>
                  <a:pt x="808" y="283"/>
                  <a:pt x="808" y="355"/>
                </a:cubicBezTo>
                <a:cubicBezTo>
                  <a:pt x="808" y="628"/>
                  <a:pt x="808" y="628"/>
                  <a:pt x="808" y="628"/>
                </a:cubicBezTo>
                <a:cubicBezTo>
                  <a:pt x="808" y="701"/>
                  <a:pt x="750" y="759"/>
                  <a:pt x="678" y="759"/>
                </a:cubicBezTo>
                <a:cubicBezTo>
                  <a:pt x="667" y="759"/>
                  <a:pt x="667" y="759"/>
                  <a:pt x="667" y="759"/>
                </a:cubicBezTo>
                <a:cubicBezTo>
                  <a:pt x="666" y="759"/>
                  <a:pt x="664" y="760"/>
                  <a:pt x="663" y="761"/>
                </a:cubicBezTo>
                <a:cubicBezTo>
                  <a:pt x="662" y="762"/>
                  <a:pt x="662" y="764"/>
                  <a:pt x="662" y="766"/>
                </a:cubicBezTo>
                <a:cubicBezTo>
                  <a:pt x="690" y="930"/>
                  <a:pt x="690" y="930"/>
                  <a:pt x="690" y="930"/>
                </a:cubicBezTo>
                <a:cubicBezTo>
                  <a:pt x="691" y="931"/>
                  <a:pt x="691" y="931"/>
                  <a:pt x="691" y="931"/>
                </a:cubicBezTo>
                <a:cubicBezTo>
                  <a:pt x="691" y="933"/>
                  <a:pt x="691" y="933"/>
                  <a:pt x="691" y="933"/>
                </a:cubicBezTo>
                <a:cubicBezTo>
                  <a:pt x="691" y="936"/>
                  <a:pt x="691" y="936"/>
                  <a:pt x="691" y="936"/>
                </a:cubicBezTo>
                <a:cubicBezTo>
                  <a:pt x="691" y="937"/>
                  <a:pt x="691" y="937"/>
                  <a:pt x="691" y="937"/>
                </a:cubicBezTo>
                <a:cubicBezTo>
                  <a:pt x="691" y="937"/>
                  <a:pt x="690" y="939"/>
                  <a:pt x="690" y="939"/>
                </a:cubicBezTo>
                <a:cubicBezTo>
                  <a:pt x="690" y="939"/>
                  <a:pt x="690" y="941"/>
                  <a:pt x="690" y="941"/>
                </a:cubicBezTo>
                <a:cubicBezTo>
                  <a:pt x="690" y="943"/>
                  <a:pt x="690" y="943"/>
                  <a:pt x="690" y="943"/>
                </a:cubicBezTo>
                <a:cubicBezTo>
                  <a:pt x="689" y="945"/>
                  <a:pt x="689" y="945"/>
                  <a:pt x="689" y="945"/>
                </a:cubicBezTo>
                <a:cubicBezTo>
                  <a:pt x="689" y="945"/>
                  <a:pt x="689" y="946"/>
                  <a:pt x="688" y="946"/>
                </a:cubicBezTo>
                <a:cubicBezTo>
                  <a:pt x="688" y="947"/>
                  <a:pt x="688" y="947"/>
                  <a:pt x="688" y="947"/>
                </a:cubicBezTo>
                <a:cubicBezTo>
                  <a:pt x="687" y="949"/>
                  <a:pt x="687" y="949"/>
                  <a:pt x="687" y="949"/>
                </a:cubicBezTo>
                <a:cubicBezTo>
                  <a:pt x="686" y="950"/>
                  <a:pt x="686" y="950"/>
                  <a:pt x="686" y="950"/>
                </a:cubicBezTo>
                <a:cubicBezTo>
                  <a:pt x="686" y="950"/>
                  <a:pt x="685" y="952"/>
                  <a:pt x="685" y="952"/>
                </a:cubicBezTo>
                <a:cubicBezTo>
                  <a:pt x="684" y="953"/>
                  <a:pt x="684" y="953"/>
                  <a:pt x="684" y="953"/>
                </a:cubicBezTo>
                <a:cubicBezTo>
                  <a:pt x="683" y="954"/>
                  <a:pt x="683" y="954"/>
                  <a:pt x="683" y="954"/>
                </a:cubicBezTo>
                <a:cubicBezTo>
                  <a:pt x="682" y="955"/>
                  <a:pt x="682" y="955"/>
                  <a:pt x="682" y="955"/>
                </a:cubicBezTo>
                <a:cubicBezTo>
                  <a:pt x="681" y="956"/>
                  <a:pt x="681" y="956"/>
                  <a:pt x="681" y="956"/>
                </a:cubicBezTo>
                <a:cubicBezTo>
                  <a:pt x="681" y="957"/>
                  <a:pt x="681" y="957"/>
                  <a:pt x="681" y="957"/>
                </a:cubicBezTo>
                <a:cubicBezTo>
                  <a:pt x="679" y="958"/>
                  <a:pt x="679" y="958"/>
                  <a:pt x="679" y="958"/>
                </a:cubicBezTo>
                <a:cubicBezTo>
                  <a:pt x="679" y="958"/>
                  <a:pt x="678" y="959"/>
                  <a:pt x="678" y="959"/>
                </a:cubicBezTo>
                <a:cubicBezTo>
                  <a:pt x="676" y="960"/>
                  <a:pt x="676" y="960"/>
                  <a:pt x="676" y="960"/>
                </a:cubicBezTo>
                <a:cubicBezTo>
                  <a:pt x="674" y="960"/>
                  <a:pt x="674" y="960"/>
                  <a:pt x="674" y="960"/>
                </a:cubicBezTo>
                <a:cubicBezTo>
                  <a:pt x="672" y="962"/>
                  <a:pt x="672" y="962"/>
                  <a:pt x="672" y="962"/>
                </a:cubicBezTo>
                <a:cubicBezTo>
                  <a:pt x="672" y="962"/>
                  <a:pt x="670" y="962"/>
                  <a:pt x="670" y="962"/>
                </a:cubicBezTo>
                <a:cubicBezTo>
                  <a:pt x="670" y="962"/>
                  <a:pt x="667" y="963"/>
                  <a:pt x="667" y="963"/>
                </a:cubicBezTo>
                <a:cubicBezTo>
                  <a:pt x="667" y="963"/>
                  <a:pt x="667" y="963"/>
                  <a:pt x="667" y="963"/>
                </a:cubicBezTo>
                <a:cubicBezTo>
                  <a:pt x="667" y="963"/>
                  <a:pt x="666" y="963"/>
                  <a:pt x="666" y="963"/>
                </a:cubicBezTo>
                <a:cubicBezTo>
                  <a:pt x="665" y="963"/>
                  <a:pt x="664" y="963"/>
                  <a:pt x="664" y="963"/>
                </a:cubicBezTo>
                <a:cubicBezTo>
                  <a:pt x="663" y="963"/>
                  <a:pt x="663" y="963"/>
                  <a:pt x="663" y="963"/>
                </a:cubicBezTo>
                <a:cubicBezTo>
                  <a:pt x="661" y="963"/>
                  <a:pt x="661" y="963"/>
                  <a:pt x="661" y="963"/>
                </a:cubicBezTo>
                <a:close/>
                <a:moveTo>
                  <a:pt x="159" y="281"/>
                </a:moveTo>
                <a:cubicBezTo>
                  <a:pt x="103" y="281"/>
                  <a:pt x="58" y="327"/>
                  <a:pt x="58" y="383"/>
                </a:cubicBezTo>
                <a:cubicBezTo>
                  <a:pt x="58" y="601"/>
                  <a:pt x="58" y="601"/>
                  <a:pt x="58" y="601"/>
                </a:cubicBezTo>
                <a:cubicBezTo>
                  <a:pt x="58" y="657"/>
                  <a:pt x="103" y="702"/>
                  <a:pt x="159" y="702"/>
                </a:cubicBezTo>
                <a:cubicBezTo>
                  <a:pt x="383" y="702"/>
                  <a:pt x="383" y="702"/>
                  <a:pt x="383" y="702"/>
                </a:cubicBezTo>
                <a:cubicBezTo>
                  <a:pt x="389" y="702"/>
                  <a:pt x="395" y="704"/>
                  <a:pt x="399" y="707"/>
                </a:cubicBezTo>
                <a:cubicBezTo>
                  <a:pt x="400" y="707"/>
                  <a:pt x="400" y="708"/>
                  <a:pt x="400" y="708"/>
                </a:cubicBezTo>
                <a:cubicBezTo>
                  <a:pt x="401" y="708"/>
                  <a:pt x="403" y="709"/>
                  <a:pt x="404" y="710"/>
                </a:cubicBezTo>
                <a:cubicBezTo>
                  <a:pt x="611" y="862"/>
                  <a:pt x="611" y="862"/>
                  <a:pt x="611" y="862"/>
                </a:cubicBezTo>
                <a:cubicBezTo>
                  <a:pt x="612" y="862"/>
                  <a:pt x="613" y="863"/>
                  <a:pt x="614" y="863"/>
                </a:cubicBezTo>
                <a:cubicBezTo>
                  <a:pt x="615" y="863"/>
                  <a:pt x="616" y="862"/>
                  <a:pt x="617" y="862"/>
                </a:cubicBezTo>
                <a:cubicBezTo>
                  <a:pt x="619" y="861"/>
                  <a:pt x="620" y="858"/>
                  <a:pt x="620" y="856"/>
                </a:cubicBezTo>
                <a:cubicBezTo>
                  <a:pt x="599" y="738"/>
                  <a:pt x="599" y="738"/>
                  <a:pt x="599" y="738"/>
                </a:cubicBezTo>
                <a:cubicBezTo>
                  <a:pt x="598" y="736"/>
                  <a:pt x="598" y="733"/>
                  <a:pt x="598" y="731"/>
                </a:cubicBezTo>
                <a:cubicBezTo>
                  <a:pt x="598" y="715"/>
                  <a:pt x="611" y="702"/>
                  <a:pt x="626" y="702"/>
                </a:cubicBezTo>
                <a:cubicBezTo>
                  <a:pt x="650" y="702"/>
                  <a:pt x="650" y="702"/>
                  <a:pt x="650" y="702"/>
                </a:cubicBezTo>
                <a:cubicBezTo>
                  <a:pt x="706" y="702"/>
                  <a:pt x="751" y="657"/>
                  <a:pt x="751" y="601"/>
                </a:cubicBezTo>
                <a:cubicBezTo>
                  <a:pt x="751" y="383"/>
                  <a:pt x="751" y="383"/>
                  <a:pt x="751" y="383"/>
                </a:cubicBezTo>
                <a:cubicBezTo>
                  <a:pt x="751" y="327"/>
                  <a:pt x="706" y="281"/>
                  <a:pt x="650" y="281"/>
                </a:cubicBezTo>
                <a:cubicBezTo>
                  <a:pt x="159" y="281"/>
                  <a:pt x="159" y="281"/>
                  <a:pt x="159" y="281"/>
                </a:cubicBezTo>
                <a:close/>
                <a:moveTo>
                  <a:pt x="886" y="535"/>
                </a:moveTo>
                <a:cubicBezTo>
                  <a:pt x="870" y="534"/>
                  <a:pt x="858" y="522"/>
                  <a:pt x="858" y="506"/>
                </a:cubicBezTo>
                <a:cubicBezTo>
                  <a:pt x="858" y="491"/>
                  <a:pt x="870" y="478"/>
                  <a:pt x="886" y="478"/>
                </a:cubicBezTo>
                <a:cubicBezTo>
                  <a:pt x="886" y="478"/>
                  <a:pt x="886" y="478"/>
                  <a:pt x="886" y="478"/>
                </a:cubicBezTo>
                <a:cubicBezTo>
                  <a:pt x="942" y="478"/>
                  <a:pt x="987" y="432"/>
                  <a:pt x="987" y="377"/>
                </a:cubicBezTo>
                <a:cubicBezTo>
                  <a:pt x="987" y="158"/>
                  <a:pt x="987" y="158"/>
                  <a:pt x="987" y="158"/>
                </a:cubicBezTo>
                <a:cubicBezTo>
                  <a:pt x="987" y="102"/>
                  <a:pt x="942" y="57"/>
                  <a:pt x="886" y="57"/>
                </a:cubicBezTo>
                <a:cubicBezTo>
                  <a:pt x="394" y="57"/>
                  <a:pt x="394" y="57"/>
                  <a:pt x="394" y="57"/>
                </a:cubicBezTo>
                <a:cubicBezTo>
                  <a:pt x="338" y="57"/>
                  <a:pt x="293" y="102"/>
                  <a:pt x="293" y="158"/>
                </a:cubicBezTo>
                <a:cubicBezTo>
                  <a:pt x="293" y="174"/>
                  <a:pt x="280" y="186"/>
                  <a:pt x="265" y="186"/>
                </a:cubicBezTo>
                <a:cubicBezTo>
                  <a:pt x="249" y="186"/>
                  <a:pt x="236" y="174"/>
                  <a:pt x="236" y="158"/>
                </a:cubicBezTo>
                <a:cubicBezTo>
                  <a:pt x="236" y="131"/>
                  <a:pt x="236" y="131"/>
                  <a:pt x="236" y="131"/>
                </a:cubicBezTo>
                <a:cubicBezTo>
                  <a:pt x="236" y="58"/>
                  <a:pt x="295" y="0"/>
                  <a:pt x="367" y="0"/>
                </a:cubicBezTo>
                <a:cubicBezTo>
                  <a:pt x="913" y="0"/>
                  <a:pt x="913" y="0"/>
                  <a:pt x="913" y="0"/>
                </a:cubicBezTo>
                <a:cubicBezTo>
                  <a:pt x="985" y="0"/>
                  <a:pt x="1044" y="58"/>
                  <a:pt x="1044" y="131"/>
                </a:cubicBezTo>
                <a:cubicBezTo>
                  <a:pt x="1044" y="404"/>
                  <a:pt x="1044" y="404"/>
                  <a:pt x="1044" y="404"/>
                </a:cubicBezTo>
                <a:cubicBezTo>
                  <a:pt x="1044" y="476"/>
                  <a:pt x="985" y="535"/>
                  <a:pt x="913" y="535"/>
                </a:cubicBezTo>
                <a:cubicBezTo>
                  <a:pt x="886" y="535"/>
                  <a:pt x="886" y="535"/>
                  <a:pt x="886" y="535"/>
                </a:cubicBezTo>
                <a:close/>
                <a:moveTo>
                  <a:pt x="537" y="520"/>
                </a:moveTo>
                <a:cubicBezTo>
                  <a:pt x="522" y="520"/>
                  <a:pt x="509" y="507"/>
                  <a:pt x="509" y="492"/>
                </a:cubicBezTo>
                <a:cubicBezTo>
                  <a:pt x="509" y="476"/>
                  <a:pt x="522" y="463"/>
                  <a:pt x="537" y="463"/>
                </a:cubicBezTo>
                <a:cubicBezTo>
                  <a:pt x="553" y="463"/>
                  <a:pt x="566" y="476"/>
                  <a:pt x="566" y="492"/>
                </a:cubicBezTo>
                <a:cubicBezTo>
                  <a:pt x="566" y="507"/>
                  <a:pt x="553" y="520"/>
                  <a:pt x="537" y="520"/>
                </a:cubicBezTo>
                <a:close/>
                <a:moveTo>
                  <a:pt x="401" y="520"/>
                </a:moveTo>
                <a:cubicBezTo>
                  <a:pt x="385" y="520"/>
                  <a:pt x="372" y="507"/>
                  <a:pt x="372" y="492"/>
                </a:cubicBezTo>
                <a:cubicBezTo>
                  <a:pt x="372" y="476"/>
                  <a:pt x="385" y="463"/>
                  <a:pt x="401" y="463"/>
                </a:cubicBezTo>
                <a:cubicBezTo>
                  <a:pt x="417" y="463"/>
                  <a:pt x="429" y="476"/>
                  <a:pt x="429" y="492"/>
                </a:cubicBezTo>
                <a:cubicBezTo>
                  <a:pt x="429" y="507"/>
                  <a:pt x="417" y="520"/>
                  <a:pt x="401" y="520"/>
                </a:cubicBezTo>
                <a:close/>
                <a:moveTo>
                  <a:pt x="264" y="520"/>
                </a:moveTo>
                <a:cubicBezTo>
                  <a:pt x="249" y="520"/>
                  <a:pt x="236" y="507"/>
                  <a:pt x="236" y="492"/>
                </a:cubicBezTo>
                <a:cubicBezTo>
                  <a:pt x="236" y="476"/>
                  <a:pt x="249" y="463"/>
                  <a:pt x="264" y="463"/>
                </a:cubicBezTo>
                <a:cubicBezTo>
                  <a:pt x="280" y="463"/>
                  <a:pt x="293" y="476"/>
                  <a:pt x="293" y="492"/>
                </a:cubicBezTo>
                <a:cubicBezTo>
                  <a:pt x="293" y="507"/>
                  <a:pt x="280" y="520"/>
                  <a:pt x="264" y="52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62" name="文本框 161"/>
          <p:cNvSpPr txBox="1"/>
          <p:nvPr/>
        </p:nvSpPr>
        <p:spPr>
          <a:xfrm>
            <a:off x="2358841" y="3184322"/>
            <a:ext cx="12838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>
                <a:solidFill>
                  <a:schemeClr val="accent6">
                    <a:lumMod val="50000"/>
                  </a:schemeClr>
                </a:solidFill>
              </a:rPr>
              <a:t>46%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3415569" y="470848"/>
            <a:ext cx="5402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微信朋友圈成为新的生意经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14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81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-84138" y="1444625"/>
            <a:ext cx="3176588" cy="1889125"/>
            <a:chOff x="-53" y="910"/>
            <a:chExt cx="2001" cy="119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-53" y="910"/>
              <a:ext cx="2001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53" y="910"/>
              <a:ext cx="1540" cy="1188"/>
            </a:xfrm>
            <a:custGeom>
              <a:avLst/>
              <a:gdLst>
                <a:gd name="T0" fmla="*/ 27 w 1540"/>
                <a:gd name="T1" fmla="*/ 306 h 1188"/>
                <a:gd name="T2" fmla="*/ 1540 w 1540"/>
                <a:gd name="T3" fmla="*/ 0 h 1188"/>
                <a:gd name="T4" fmla="*/ 1445 w 1540"/>
                <a:gd name="T5" fmla="*/ 1188 h 1188"/>
                <a:gd name="T6" fmla="*/ 0 w 1540"/>
                <a:gd name="T7" fmla="*/ 1139 h 1188"/>
                <a:gd name="T8" fmla="*/ 27 w 1540"/>
                <a:gd name="T9" fmla="*/ 306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0" h="1188">
                  <a:moveTo>
                    <a:pt x="27" y="306"/>
                  </a:moveTo>
                  <a:lnTo>
                    <a:pt x="1540" y="0"/>
                  </a:lnTo>
                  <a:lnTo>
                    <a:pt x="1445" y="1188"/>
                  </a:lnTo>
                  <a:lnTo>
                    <a:pt x="0" y="1139"/>
                  </a:lnTo>
                  <a:lnTo>
                    <a:pt x="27" y="306"/>
                  </a:lnTo>
                  <a:close/>
                </a:path>
              </a:pathLst>
            </a:custGeom>
            <a:solidFill>
              <a:srgbClr val="A09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392" y="910"/>
              <a:ext cx="201" cy="1188"/>
            </a:xfrm>
            <a:custGeom>
              <a:avLst/>
              <a:gdLst>
                <a:gd name="T0" fmla="*/ 201 w 201"/>
                <a:gd name="T1" fmla="*/ 128 h 1188"/>
                <a:gd name="T2" fmla="*/ 201 w 201"/>
                <a:gd name="T3" fmla="*/ 844 h 1188"/>
                <a:gd name="T4" fmla="*/ 0 w 201"/>
                <a:gd name="T5" fmla="*/ 1188 h 1188"/>
                <a:gd name="T6" fmla="*/ 95 w 201"/>
                <a:gd name="T7" fmla="*/ 0 h 1188"/>
                <a:gd name="T8" fmla="*/ 201 w 201"/>
                <a:gd name="T9" fmla="*/ 128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88">
                  <a:moveTo>
                    <a:pt x="201" y="128"/>
                  </a:moveTo>
                  <a:lnTo>
                    <a:pt x="201" y="844"/>
                  </a:lnTo>
                  <a:lnTo>
                    <a:pt x="0" y="1188"/>
                  </a:lnTo>
                  <a:lnTo>
                    <a:pt x="95" y="0"/>
                  </a:lnTo>
                  <a:lnTo>
                    <a:pt x="201" y="128"/>
                  </a:lnTo>
                  <a:close/>
                </a:path>
              </a:pathLst>
            </a:custGeom>
            <a:solidFill>
              <a:srgbClr val="8C8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593" y="1038"/>
              <a:ext cx="94" cy="993"/>
            </a:xfrm>
            <a:custGeom>
              <a:avLst/>
              <a:gdLst>
                <a:gd name="T0" fmla="*/ 94 w 94"/>
                <a:gd name="T1" fmla="*/ 993 h 993"/>
                <a:gd name="T2" fmla="*/ 94 w 94"/>
                <a:gd name="T3" fmla="*/ 534 h 993"/>
                <a:gd name="T4" fmla="*/ 0 w 94"/>
                <a:gd name="T5" fmla="*/ 0 h 993"/>
                <a:gd name="T6" fmla="*/ 0 w 94"/>
                <a:gd name="T7" fmla="*/ 716 h 993"/>
                <a:gd name="T8" fmla="*/ 94 w 94"/>
                <a:gd name="T9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93">
                  <a:moveTo>
                    <a:pt x="94" y="993"/>
                  </a:moveTo>
                  <a:lnTo>
                    <a:pt x="94" y="534"/>
                  </a:lnTo>
                  <a:lnTo>
                    <a:pt x="0" y="0"/>
                  </a:lnTo>
                  <a:lnTo>
                    <a:pt x="0" y="716"/>
                  </a:lnTo>
                  <a:lnTo>
                    <a:pt x="94" y="993"/>
                  </a:lnTo>
                  <a:close/>
                </a:path>
              </a:pathLst>
            </a:custGeom>
            <a:solidFill>
              <a:srgbClr val="A09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687" y="1572"/>
              <a:ext cx="263" cy="459"/>
            </a:xfrm>
            <a:custGeom>
              <a:avLst/>
              <a:gdLst>
                <a:gd name="T0" fmla="*/ 263 w 263"/>
                <a:gd name="T1" fmla="*/ 81 h 459"/>
                <a:gd name="T2" fmla="*/ 0 w 263"/>
                <a:gd name="T3" fmla="*/ 0 h 459"/>
                <a:gd name="T4" fmla="*/ 0 w 263"/>
                <a:gd name="T5" fmla="*/ 459 h 459"/>
                <a:gd name="T6" fmla="*/ 263 w 263"/>
                <a:gd name="T7" fmla="*/ 8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459">
                  <a:moveTo>
                    <a:pt x="263" y="81"/>
                  </a:moveTo>
                  <a:lnTo>
                    <a:pt x="0" y="0"/>
                  </a:lnTo>
                  <a:lnTo>
                    <a:pt x="0" y="459"/>
                  </a:lnTo>
                  <a:lnTo>
                    <a:pt x="263" y="81"/>
                  </a:lnTo>
                  <a:close/>
                </a:path>
              </a:pathLst>
            </a:custGeom>
            <a:solidFill>
              <a:srgbClr val="8C8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2" name="组合 1071"/>
          <p:cNvGrpSpPr/>
          <p:nvPr/>
        </p:nvGrpSpPr>
        <p:grpSpPr>
          <a:xfrm>
            <a:off x="3220888" y="1228725"/>
            <a:ext cx="2120900" cy="2341563"/>
            <a:chOff x="1779588" y="1228725"/>
            <a:chExt cx="2120900" cy="2341563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779588" y="1538288"/>
              <a:ext cx="1028700" cy="2032000"/>
            </a:xfrm>
            <a:custGeom>
              <a:avLst/>
              <a:gdLst>
                <a:gd name="T0" fmla="*/ 648 w 648"/>
                <a:gd name="T1" fmla="*/ 1280 h 1280"/>
                <a:gd name="T2" fmla="*/ 0 w 648"/>
                <a:gd name="T3" fmla="*/ 1280 h 1280"/>
                <a:gd name="T4" fmla="*/ 44 w 648"/>
                <a:gd name="T5" fmla="*/ 0 h 1280"/>
                <a:gd name="T6" fmla="*/ 604 w 648"/>
                <a:gd name="T7" fmla="*/ 0 h 1280"/>
                <a:gd name="T8" fmla="*/ 648 w 648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280">
                  <a:moveTo>
                    <a:pt x="648" y="1280"/>
                  </a:moveTo>
                  <a:lnTo>
                    <a:pt x="0" y="1280"/>
                  </a:lnTo>
                  <a:lnTo>
                    <a:pt x="44" y="0"/>
                  </a:lnTo>
                  <a:lnTo>
                    <a:pt x="604" y="0"/>
                  </a:lnTo>
                  <a:lnTo>
                    <a:pt x="648" y="1280"/>
                  </a:lnTo>
                  <a:close/>
                </a:path>
              </a:pathLst>
            </a:custGeom>
            <a:solidFill>
              <a:srgbClr val="FDD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960563" y="1228725"/>
              <a:ext cx="655637" cy="525463"/>
            </a:xfrm>
            <a:custGeom>
              <a:avLst/>
              <a:gdLst>
                <a:gd name="T0" fmla="*/ 109 w 113"/>
                <a:gd name="T1" fmla="*/ 89 h 90"/>
                <a:gd name="T2" fmla="*/ 104 w 113"/>
                <a:gd name="T3" fmla="*/ 84 h 90"/>
                <a:gd name="T4" fmla="*/ 55 w 113"/>
                <a:gd name="T5" fmla="*/ 11 h 90"/>
                <a:gd name="T6" fmla="*/ 11 w 113"/>
                <a:gd name="T7" fmla="*/ 85 h 90"/>
                <a:gd name="T8" fmla="*/ 7 w 113"/>
                <a:gd name="T9" fmla="*/ 90 h 90"/>
                <a:gd name="T10" fmla="*/ 2 w 113"/>
                <a:gd name="T11" fmla="*/ 85 h 90"/>
                <a:gd name="T12" fmla="*/ 55 w 113"/>
                <a:gd name="T13" fmla="*/ 1 h 90"/>
                <a:gd name="T14" fmla="*/ 113 w 113"/>
                <a:gd name="T15" fmla="*/ 84 h 90"/>
                <a:gd name="T16" fmla="*/ 109 w 113"/>
                <a:gd name="T1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90">
                  <a:moveTo>
                    <a:pt x="109" y="89"/>
                  </a:moveTo>
                  <a:cubicBezTo>
                    <a:pt x="106" y="89"/>
                    <a:pt x="104" y="87"/>
                    <a:pt x="104" y="84"/>
                  </a:cubicBezTo>
                  <a:cubicBezTo>
                    <a:pt x="103" y="43"/>
                    <a:pt x="81" y="11"/>
                    <a:pt x="55" y="11"/>
                  </a:cubicBezTo>
                  <a:cubicBezTo>
                    <a:pt x="26" y="11"/>
                    <a:pt x="10" y="40"/>
                    <a:pt x="11" y="85"/>
                  </a:cubicBezTo>
                  <a:cubicBezTo>
                    <a:pt x="11" y="88"/>
                    <a:pt x="9" y="90"/>
                    <a:pt x="7" y="90"/>
                  </a:cubicBezTo>
                  <a:cubicBezTo>
                    <a:pt x="4" y="90"/>
                    <a:pt x="2" y="88"/>
                    <a:pt x="2" y="85"/>
                  </a:cubicBezTo>
                  <a:cubicBezTo>
                    <a:pt x="0" y="34"/>
                    <a:pt x="21" y="1"/>
                    <a:pt x="55" y="1"/>
                  </a:cubicBezTo>
                  <a:cubicBezTo>
                    <a:pt x="86" y="0"/>
                    <a:pt x="112" y="37"/>
                    <a:pt x="113" y="84"/>
                  </a:cubicBezTo>
                  <a:cubicBezTo>
                    <a:pt x="113" y="87"/>
                    <a:pt x="111" y="89"/>
                    <a:pt x="109" y="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1925638" y="3371850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925638" y="3190875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9"/>
            <p:cNvSpPr>
              <a:spLocks noChangeArrowheads="1"/>
            </p:cNvSpPr>
            <p:nvPr/>
          </p:nvSpPr>
          <p:spPr bwMode="auto">
            <a:xfrm>
              <a:off x="1925638" y="3097213"/>
              <a:ext cx="754062" cy="52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10"/>
            <p:cNvSpPr>
              <a:spLocks noChangeArrowheads="1"/>
            </p:cNvSpPr>
            <p:nvPr/>
          </p:nvSpPr>
          <p:spPr bwMode="auto">
            <a:xfrm>
              <a:off x="1925638" y="3009900"/>
              <a:ext cx="754062" cy="87313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11"/>
            <p:cNvSpPr>
              <a:spLocks noChangeArrowheads="1"/>
            </p:cNvSpPr>
            <p:nvPr/>
          </p:nvSpPr>
          <p:spPr bwMode="auto">
            <a:xfrm>
              <a:off x="1925638" y="2835275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12"/>
            <p:cNvSpPr>
              <a:spLocks noChangeArrowheads="1"/>
            </p:cNvSpPr>
            <p:nvPr/>
          </p:nvSpPr>
          <p:spPr bwMode="auto">
            <a:xfrm>
              <a:off x="1925638" y="2654300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13"/>
            <p:cNvSpPr>
              <a:spLocks noChangeArrowheads="1"/>
            </p:cNvSpPr>
            <p:nvPr/>
          </p:nvSpPr>
          <p:spPr bwMode="auto">
            <a:xfrm>
              <a:off x="1925638" y="2473325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1925638" y="2297113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15"/>
            <p:cNvSpPr>
              <a:spLocks noChangeArrowheads="1"/>
            </p:cNvSpPr>
            <p:nvPr/>
          </p:nvSpPr>
          <p:spPr bwMode="auto">
            <a:xfrm>
              <a:off x="1925638" y="21161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16"/>
            <p:cNvSpPr>
              <a:spLocks noChangeArrowheads="1"/>
            </p:cNvSpPr>
            <p:nvPr/>
          </p:nvSpPr>
          <p:spPr bwMode="auto">
            <a:xfrm>
              <a:off x="1925638" y="1935163"/>
              <a:ext cx="754062" cy="14605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Rectangle 17"/>
            <p:cNvSpPr>
              <a:spLocks noChangeArrowheads="1"/>
            </p:cNvSpPr>
            <p:nvPr/>
          </p:nvSpPr>
          <p:spPr bwMode="auto">
            <a:xfrm>
              <a:off x="1925638" y="17605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18"/>
            <p:cNvSpPr>
              <a:spLocks/>
            </p:cNvSpPr>
            <p:nvPr/>
          </p:nvSpPr>
          <p:spPr bwMode="auto">
            <a:xfrm>
              <a:off x="2871788" y="1538288"/>
              <a:ext cx="1028700" cy="2032000"/>
            </a:xfrm>
            <a:custGeom>
              <a:avLst/>
              <a:gdLst>
                <a:gd name="T0" fmla="*/ 648 w 648"/>
                <a:gd name="T1" fmla="*/ 1280 h 1280"/>
                <a:gd name="T2" fmla="*/ 0 w 648"/>
                <a:gd name="T3" fmla="*/ 1280 h 1280"/>
                <a:gd name="T4" fmla="*/ 44 w 648"/>
                <a:gd name="T5" fmla="*/ 0 h 1280"/>
                <a:gd name="T6" fmla="*/ 604 w 648"/>
                <a:gd name="T7" fmla="*/ 0 h 1280"/>
                <a:gd name="T8" fmla="*/ 648 w 648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280">
                  <a:moveTo>
                    <a:pt x="648" y="1280"/>
                  </a:moveTo>
                  <a:lnTo>
                    <a:pt x="0" y="1280"/>
                  </a:lnTo>
                  <a:lnTo>
                    <a:pt x="44" y="0"/>
                  </a:lnTo>
                  <a:lnTo>
                    <a:pt x="604" y="0"/>
                  </a:lnTo>
                  <a:lnTo>
                    <a:pt x="648" y="12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19"/>
            <p:cNvSpPr>
              <a:spLocks/>
            </p:cNvSpPr>
            <p:nvPr/>
          </p:nvSpPr>
          <p:spPr bwMode="auto">
            <a:xfrm>
              <a:off x="3052763" y="1228725"/>
              <a:ext cx="655637" cy="519113"/>
            </a:xfrm>
            <a:custGeom>
              <a:avLst/>
              <a:gdLst>
                <a:gd name="T0" fmla="*/ 109 w 113"/>
                <a:gd name="T1" fmla="*/ 88 h 89"/>
                <a:gd name="T2" fmla="*/ 104 w 113"/>
                <a:gd name="T3" fmla="*/ 83 h 89"/>
                <a:gd name="T4" fmla="*/ 55 w 113"/>
                <a:gd name="T5" fmla="*/ 10 h 89"/>
                <a:gd name="T6" fmla="*/ 11 w 113"/>
                <a:gd name="T7" fmla="*/ 84 h 89"/>
                <a:gd name="T8" fmla="*/ 7 w 113"/>
                <a:gd name="T9" fmla="*/ 89 h 89"/>
                <a:gd name="T10" fmla="*/ 2 w 113"/>
                <a:gd name="T11" fmla="*/ 84 h 89"/>
                <a:gd name="T12" fmla="*/ 55 w 113"/>
                <a:gd name="T13" fmla="*/ 0 h 89"/>
                <a:gd name="T14" fmla="*/ 113 w 113"/>
                <a:gd name="T15" fmla="*/ 83 h 89"/>
                <a:gd name="T16" fmla="*/ 109 w 113"/>
                <a:gd name="T1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89">
                  <a:moveTo>
                    <a:pt x="109" y="88"/>
                  </a:moveTo>
                  <a:cubicBezTo>
                    <a:pt x="106" y="88"/>
                    <a:pt x="104" y="86"/>
                    <a:pt x="104" y="83"/>
                  </a:cubicBezTo>
                  <a:cubicBezTo>
                    <a:pt x="103" y="42"/>
                    <a:pt x="81" y="10"/>
                    <a:pt x="55" y="10"/>
                  </a:cubicBezTo>
                  <a:cubicBezTo>
                    <a:pt x="26" y="10"/>
                    <a:pt x="9" y="39"/>
                    <a:pt x="11" y="84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2" y="87"/>
                    <a:pt x="2" y="84"/>
                  </a:cubicBezTo>
                  <a:cubicBezTo>
                    <a:pt x="0" y="33"/>
                    <a:pt x="21" y="0"/>
                    <a:pt x="55" y="0"/>
                  </a:cubicBezTo>
                  <a:cubicBezTo>
                    <a:pt x="86" y="0"/>
                    <a:pt x="112" y="36"/>
                    <a:pt x="113" y="83"/>
                  </a:cubicBezTo>
                  <a:cubicBezTo>
                    <a:pt x="113" y="86"/>
                    <a:pt x="111" y="88"/>
                    <a:pt x="109" y="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20"/>
            <p:cNvSpPr>
              <a:spLocks noChangeArrowheads="1"/>
            </p:cNvSpPr>
            <p:nvPr/>
          </p:nvSpPr>
          <p:spPr bwMode="auto">
            <a:xfrm>
              <a:off x="3017838" y="337185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21"/>
            <p:cNvSpPr>
              <a:spLocks noChangeArrowheads="1"/>
            </p:cNvSpPr>
            <p:nvPr/>
          </p:nvSpPr>
          <p:spPr bwMode="auto">
            <a:xfrm>
              <a:off x="3017838" y="3190875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22"/>
            <p:cNvSpPr>
              <a:spLocks noChangeArrowheads="1"/>
            </p:cNvSpPr>
            <p:nvPr/>
          </p:nvSpPr>
          <p:spPr bwMode="auto">
            <a:xfrm>
              <a:off x="3017838" y="300990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auto">
            <a:xfrm>
              <a:off x="3017838" y="2654300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25"/>
            <p:cNvSpPr>
              <a:spLocks noChangeArrowheads="1"/>
            </p:cNvSpPr>
            <p:nvPr/>
          </p:nvSpPr>
          <p:spPr bwMode="auto">
            <a:xfrm>
              <a:off x="3017838" y="2473325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26"/>
            <p:cNvSpPr>
              <a:spLocks noChangeArrowheads="1"/>
            </p:cNvSpPr>
            <p:nvPr/>
          </p:nvSpPr>
          <p:spPr bwMode="auto">
            <a:xfrm>
              <a:off x="3017838" y="2297113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27"/>
            <p:cNvSpPr>
              <a:spLocks noChangeArrowheads="1"/>
            </p:cNvSpPr>
            <p:nvPr/>
          </p:nvSpPr>
          <p:spPr bwMode="auto">
            <a:xfrm>
              <a:off x="3017838" y="21161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28"/>
            <p:cNvSpPr>
              <a:spLocks noChangeArrowheads="1"/>
            </p:cNvSpPr>
            <p:nvPr/>
          </p:nvSpPr>
          <p:spPr bwMode="auto">
            <a:xfrm>
              <a:off x="3017838" y="1935163"/>
              <a:ext cx="754062" cy="14605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29"/>
            <p:cNvSpPr>
              <a:spLocks noChangeArrowheads="1"/>
            </p:cNvSpPr>
            <p:nvPr/>
          </p:nvSpPr>
          <p:spPr bwMode="auto">
            <a:xfrm>
              <a:off x="3017838" y="17605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3017838" y="2916238"/>
              <a:ext cx="754062" cy="587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Rectangle 55"/>
            <p:cNvSpPr>
              <a:spLocks noChangeArrowheads="1"/>
            </p:cNvSpPr>
            <p:nvPr/>
          </p:nvSpPr>
          <p:spPr bwMode="auto">
            <a:xfrm>
              <a:off x="3017838" y="2835275"/>
              <a:ext cx="754062" cy="80963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3" name="组合 1072"/>
          <p:cNvGrpSpPr/>
          <p:nvPr/>
        </p:nvGrpSpPr>
        <p:grpSpPr>
          <a:xfrm>
            <a:off x="5795019" y="1228725"/>
            <a:ext cx="2120900" cy="2341563"/>
            <a:chOff x="4353719" y="1228725"/>
            <a:chExt cx="2120900" cy="2341563"/>
          </a:xfrm>
        </p:grpSpPr>
        <p:sp>
          <p:nvSpPr>
            <p:cNvPr id="182" name="Freeform 5"/>
            <p:cNvSpPr>
              <a:spLocks/>
            </p:cNvSpPr>
            <p:nvPr/>
          </p:nvSpPr>
          <p:spPr bwMode="auto">
            <a:xfrm>
              <a:off x="4353719" y="1538288"/>
              <a:ext cx="1028700" cy="2032000"/>
            </a:xfrm>
            <a:custGeom>
              <a:avLst/>
              <a:gdLst>
                <a:gd name="T0" fmla="*/ 648 w 648"/>
                <a:gd name="T1" fmla="*/ 1280 h 1280"/>
                <a:gd name="T2" fmla="*/ 0 w 648"/>
                <a:gd name="T3" fmla="*/ 1280 h 1280"/>
                <a:gd name="T4" fmla="*/ 44 w 648"/>
                <a:gd name="T5" fmla="*/ 0 h 1280"/>
                <a:gd name="T6" fmla="*/ 604 w 648"/>
                <a:gd name="T7" fmla="*/ 0 h 1280"/>
                <a:gd name="T8" fmla="*/ 648 w 648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280">
                  <a:moveTo>
                    <a:pt x="648" y="1280"/>
                  </a:moveTo>
                  <a:lnTo>
                    <a:pt x="0" y="1280"/>
                  </a:lnTo>
                  <a:lnTo>
                    <a:pt x="44" y="0"/>
                  </a:lnTo>
                  <a:lnTo>
                    <a:pt x="604" y="0"/>
                  </a:lnTo>
                  <a:lnTo>
                    <a:pt x="648" y="1280"/>
                  </a:lnTo>
                  <a:close/>
                </a:path>
              </a:pathLst>
            </a:custGeom>
            <a:solidFill>
              <a:srgbClr val="FDD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6"/>
            <p:cNvSpPr>
              <a:spLocks/>
            </p:cNvSpPr>
            <p:nvPr/>
          </p:nvSpPr>
          <p:spPr bwMode="auto">
            <a:xfrm>
              <a:off x="4534694" y="1228725"/>
              <a:ext cx="655637" cy="525463"/>
            </a:xfrm>
            <a:custGeom>
              <a:avLst/>
              <a:gdLst>
                <a:gd name="T0" fmla="*/ 109 w 113"/>
                <a:gd name="T1" fmla="*/ 89 h 90"/>
                <a:gd name="T2" fmla="*/ 104 w 113"/>
                <a:gd name="T3" fmla="*/ 84 h 90"/>
                <a:gd name="T4" fmla="*/ 55 w 113"/>
                <a:gd name="T5" fmla="*/ 11 h 90"/>
                <a:gd name="T6" fmla="*/ 11 w 113"/>
                <a:gd name="T7" fmla="*/ 85 h 90"/>
                <a:gd name="T8" fmla="*/ 7 w 113"/>
                <a:gd name="T9" fmla="*/ 90 h 90"/>
                <a:gd name="T10" fmla="*/ 2 w 113"/>
                <a:gd name="T11" fmla="*/ 85 h 90"/>
                <a:gd name="T12" fmla="*/ 55 w 113"/>
                <a:gd name="T13" fmla="*/ 1 h 90"/>
                <a:gd name="T14" fmla="*/ 113 w 113"/>
                <a:gd name="T15" fmla="*/ 84 h 90"/>
                <a:gd name="T16" fmla="*/ 109 w 113"/>
                <a:gd name="T1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90">
                  <a:moveTo>
                    <a:pt x="109" y="89"/>
                  </a:moveTo>
                  <a:cubicBezTo>
                    <a:pt x="106" y="89"/>
                    <a:pt x="104" y="87"/>
                    <a:pt x="104" y="84"/>
                  </a:cubicBezTo>
                  <a:cubicBezTo>
                    <a:pt x="103" y="43"/>
                    <a:pt x="81" y="11"/>
                    <a:pt x="55" y="11"/>
                  </a:cubicBezTo>
                  <a:cubicBezTo>
                    <a:pt x="26" y="11"/>
                    <a:pt x="10" y="40"/>
                    <a:pt x="11" y="85"/>
                  </a:cubicBezTo>
                  <a:cubicBezTo>
                    <a:pt x="11" y="88"/>
                    <a:pt x="9" y="90"/>
                    <a:pt x="7" y="90"/>
                  </a:cubicBezTo>
                  <a:cubicBezTo>
                    <a:pt x="4" y="90"/>
                    <a:pt x="2" y="88"/>
                    <a:pt x="2" y="85"/>
                  </a:cubicBezTo>
                  <a:cubicBezTo>
                    <a:pt x="0" y="34"/>
                    <a:pt x="21" y="1"/>
                    <a:pt x="55" y="1"/>
                  </a:cubicBezTo>
                  <a:cubicBezTo>
                    <a:pt x="86" y="0"/>
                    <a:pt x="112" y="37"/>
                    <a:pt x="113" y="84"/>
                  </a:cubicBezTo>
                  <a:cubicBezTo>
                    <a:pt x="113" y="87"/>
                    <a:pt x="111" y="89"/>
                    <a:pt x="109" y="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7"/>
            <p:cNvSpPr>
              <a:spLocks noChangeArrowheads="1"/>
            </p:cNvSpPr>
            <p:nvPr/>
          </p:nvSpPr>
          <p:spPr bwMode="auto">
            <a:xfrm>
              <a:off x="4499769" y="3371850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8"/>
            <p:cNvSpPr>
              <a:spLocks noChangeArrowheads="1"/>
            </p:cNvSpPr>
            <p:nvPr/>
          </p:nvSpPr>
          <p:spPr bwMode="auto">
            <a:xfrm>
              <a:off x="4499769" y="3190875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16"/>
            <p:cNvSpPr>
              <a:spLocks noChangeArrowheads="1"/>
            </p:cNvSpPr>
            <p:nvPr/>
          </p:nvSpPr>
          <p:spPr bwMode="auto">
            <a:xfrm>
              <a:off x="4499769" y="1935163"/>
              <a:ext cx="754062" cy="14605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17"/>
            <p:cNvSpPr>
              <a:spLocks noChangeArrowheads="1"/>
            </p:cNvSpPr>
            <p:nvPr/>
          </p:nvSpPr>
          <p:spPr bwMode="auto">
            <a:xfrm>
              <a:off x="4499769" y="17605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18"/>
            <p:cNvSpPr>
              <a:spLocks/>
            </p:cNvSpPr>
            <p:nvPr/>
          </p:nvSpPr>
          <p:spPr bwMode="auto">
            <a:xfrm>
              <a:off x="5445919" y="1538288"/>
              <a:ext cx="1028700" cy="2032000"/>
            </a:xfrm>
            <a:custGeom>
              <a:avLst/>
              <a:gdLst>
                <a:gd name="T0" fmla="*/ 648 w 648"/>
                <a:gd name="T1" fmla="*/ 1280 h 1280"/>
                <a:gd name="T2" fmla="*/ 0 w 648"/>
                <a:gd name="T3" fmla="*/ 1280 h 1280"/>
                <a:gd name="T4" fmla="*/ 44 w 648"/>
                <a:gd name="T5" fmla="*/ 0 h 1280"/>
                <a:gd name="T6" fmla="*/ 604 w 648"/>
                <a:gd name="T7" fmla="*/ 0 h 1280"/>
                <a:gd name="T8" fmla="*/ 648 w 648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280">
                  <a:moveTo>
                    <a:pt x="648" y="1280"/>
                  </a:moveTo>
                  <a:lnTo>
                    <a:pt x="0" y="1280"/>
                  </a:lnTo>
                  <a:lnTo>
                    <a:pt x="44" y="0"/>
                  </a:lnTo>
                  <a:lnTo>
                    <a:pt x="604" y="0"/>
                  </a:lnTo>
                  <a:lnTo>
                    <a:pt x="648" y="12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19"/>
            <p:cNvSpPr>
              <a:spLocks/>
            </p:cNvSpPr>
            <p:nvPr/>
          </p:nvSpPr>
          <p:spPr bwMode="auto">
            <a:xfrm>
              <a:off x="5626894" y="1228725"/>
              <a:ext cx="655637" cy="519113"/>
            </a:xfrm>
            <a:custGeom>
              <a:avLst/>
              <a:gdLst>
                <a:gd name="T0" fmla="*/ 109 w 113"/>
                <a:gd name="T1" fmla="*/ 88 h 89"/>
                <a:gd name="T2" fmla="*/ 104 w 113"/>
                <a:gd name="T3" fmla="*/ 83 h 89"/>
                <a:gd name="T4" fmla="*/ 55 w 113"/>
                <a:gd name="T5" fmla="*/ 10 h 89"/>
                <a:gd name="T6" fmla="*/ 11 w 113"/>
                <a:gd name="T7" fmla="*/ 84 h 89"/>
                <a:gd name="T8" fmla="*/ 7 w 113"/>
                <a:gd name="T9" fmla="*/ 89 h 89"/>
                <a:gd name="T10" fmla="*/ 2 w 113"/>
                <a:gd name="T11" fmla="*/ 84 h 89"/>
                <a:gd name="T12" fmla="*/ 55 w 113"/>
                <a:gd name="T13" fmla="*/ 0 h 89"/>
                <a:gd name="T14" fmla="*/ 113 w 113"/>
                <a:gd name="T15" fmla="*/ 83 h 89"/>
                <a:gd name="T16" fmla="*/ 109 w 113"/>
                <a:gd name="T1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89">
                  <a:moveTo>
                    <a:pt x="109" y="88"/>
                  </a:moveTo>
                  <a:cubicBezTo>
                    <a:pt x="106" y="88"/>
                    <a:pt x="104" y="86"/>
                    <a:pt x="104" y="83"/>
                  </a:cubicBezTo>
                  <a:cubicBezTo>
                    <a:pt x="103" y="42"/>
                    <a:pt x="81" y="10"/>
                    <a:pt x="55" y="10"/>
                  </a:cubicBezTo>
                  <a:cubicBezTo>
                    <a:pt x="26" y="10"/>
                    <a:pt x="9" y="39"/>
                    <a:pt x="11" y="84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2" y="87"/>
                    <a:pt x="2" y="84"/>
                  </a:cubicBezTo>
                  <a:cubicBezTo>
                    <a:pt x="0" y="33"/>
                    <a:pt x="21" y="0"/>
                    <a:pt x="55" y="0"/>
                  </a:cubicBezTo>
                  <a:cubicBezTo>
                    <a:pt x="86" y="0"/>
                    <a:pt x="112" y="36"/>
                    <a:pt x="113" y="83"/>
                  </a:cubicBezTo>
                  <a:cubicBezTo>
                    <a:pt x="113" y="86"/>
                    <a:pt x="111" y="88"/>
                    <a:pt x="109" y="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20"/>
            <p:cNvSpPr>
              <a:spLocks noChangeArrowheads="1"/>
            </p:cNvSpPr>
            <p:nvPr/>
          </p:nvSpPr>
          <p:spPr bwMode="auto">
            <a:xfrm>
              <a:off x="5591969" y="337185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Rectangle 21"/>
            <p:cNvSpPr>
              <a:spLocks noChangeArrowheads="1"/>
            </p:cNvSpPr>
            <p:nvPr/>
          </p:nvSpPr>
          <p:spPr bwMode="auto">
            <a:xfrm>
              <a:off x="5591969" y="3190875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22"/>
            <p:cNvSpPr>
              <a:spLocks noChangeArrowheads="1"/>
            </p:cNvSpPr>
            <p:nvPr/>
          </p:nvSpPr>
          <p:spPr bwMode="auto">
            <a:xfrm>
              <a:off x="5591969" y="300990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Rectangle 29"/>
            <p:cNvSpPr>
              <a:spLocks noChangeArrowheads="1"/>
            </p:cNvSpPr>
            <p:nvPr/>
          </p:nvSpPr>
          <p:spPr bwMode="auto">
            <a:xfrm>
              <a:off x="5591969" y="17605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8" name="Rectangle 8"/>
            <p:cNvSpPr>
              <a:spLocks noChangeArrowheads="1"/>
            </p:cNvSpPr>
            <p:nvPr/>
          </p:nvSpPr>
          <p:spPr bwMode="auto">
            <a:xfrm>
              <a:off x="4499769" y="3016250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9" name="Rectangle 7"/>
            <p:cNvSpPr>
              <a:spLocks noChangeArrowheads="1"/>
            </p:cNvSpPr>
            <p:nvPr/>
          </p:nvSpPr>
          <p:spPr bwMode="auto">
            <a:xfrm>
              <a:off x="4499769" y="2835275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0" name="Rectangle 8"/>
            <p:cNvSpPr>
              <a:spLocks noChangeArrowheads="1"/>
            </p:cNvSpPr>
            <p:nvPr/>
          </p:nvSpPr>
          <p:spPr bwMode="auto">
            <a:xfrm>
              <a:off x="4499769" y="2651217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1" name="Rectangle 8"/>
            <p:cNvSpPr>
              <a:spLocks noChangeArrowheads="1"/>
            </p:cNvSpPr>
            <p:nvPr/>
          </p:nvSpPr>
          <p:spPr bwMode="auto">
            <a:xfrm>
              <a:off x="4499769" y="2476592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4" name="Rectangle 9"/>
            <p:cNvSpPr>
              <a:spLocks noChangeArrowheads="1"/>
            </p:cNvSpPr>
            <p:nvPr/>
          </p:nvSpPr>
          <p:spPr bwMode="auto">
            <a:xfrm>
              <a:off x="4498182" y="2201954"/>
              <a:ext cx="754062" cy="5238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5" name="Rectangle 10"/>
            <p:cNvSpPr>
              <a:spLocks noChangeArrowheads="1"/>
            </p:cNvSpPr>
            <p:nvPr/>
          </p:nvSpPr>
          <p:spPr bwMode="auto">
            <a:xfrm>
              <a:off x="4498182" y="2114641"/>
              <a:ext cx="754062" cy="87313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6" name="Rectangle 8"/>
            <p:cNvSpPr>
              <a:spLocks noChangeArrowheads="1"/>
            </p:cNvSpPr>
            <p:nvPr/>
          </p:nvSpPr>
          <p:spPr bwMode="auto">
            <a:xfrm>
              <a:off x="4499769" y="2301967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7" name="Rectangle 22"/>
            <p:cNvSpPr>
              <a:spLocks noChangeArrowheads="1"/>
            </p:cNvSpPr>
            <p:nvPr/>
          </p:nvSpPr>
          <p:spPr bwMode="auto">
            <a:xfrm>
              <a:off x="5591969" y="2842865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4" name="Rectangle 22"/>
            <p:cNvSpPr>
              <a:spLocks noChangeArrowheads="1"/>
            </p:cNvSpPr>
            <p:nvPr/>
          </p:nvSpPr>
          <p:spPr bwMode="auto">
            <a:xfrm>
              <a:off x="5591969" y="266189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5" name="Rectangle 22"/>
            <p:cNvSpPr>
              <a:spLocks noChangeArrowheads="1"/>
            </p:cNvSpPr>
            <p:nvPr/>
          </p:nvSpPr>
          <p:spPr bwMode="auto">
            <a:xfrm>
              <a:off x="5591969" y="2480915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6" name="Rectangle 22"/>
            <p:cNvSpPr>
              <a:spLocks noChangeArrowheads="1"/>
            </p:cNvSpPr>
            <p:nvPr/>
          </p:nvSpPr>
          <p:spPr bwMode="auto">
            <a:xfrm>
              <a:off x="5591969" y="229994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7" name="Rectangle 22"/>
            <p:cNvSpPr>
              <a:spLocks noChangeArrowheads="1"/>
            </p:cNvSpPr>
            <p:nvPr/>
          </p:nvSpPr>
          <p:spPr bwMode="auto">
            <a:xfrm>
              <a:off x="5591969" y="2118965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8" name="Rectangle 54"/>
            <p:cNvSpPr>
              <a:spLocks noChangeArrowheads="1"/>
            </p:cNvSpPr>
            <p:nvPr/>
          </p:nvSpPr>
          <p:spPr bwMode="auto">
            <a:xfrm>
              <a:off x="5591969" y="2007839"/>
              <a:ext cx="754062" cy="733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9" name="Rectangle 55"/>
            <p:cNvSpPr>
              <a:spLocks noChangeArrowheads="1"/>
            </p:cNvSpPr>
            <p:nvPr/>
          </p:nvSpPr>
          <p:spPr bwMode="auto">
            <a:xfrm>
              <a:off x="5591969" y="1941514"/>
              <a:ext cx="754062" cy="66325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74" name="组合 1073"/>
          <p:cNvGrpSpPr/>
          <p:nvPr/>
        </p:nvGrpSpPr>
        <p:grpSpPr>
          <a:xfrm>
            <a:off x="8280251" y="1228725"/>
            <a:ext cx="2120900" cy="2341563"/>
            <a:chOff x="6838951" y="1228725"/>
            <a:chExt cx="2120900" cy="2341563"/>
          </a:xfrm>
        </p:grpSpPr>
        <p:sp>
          <p:nvSpPr>
            <p:cNvPr id="256" name="Freeform 5"/>
            <p:cNvSpPr>
              <a:spLocks/>
            </p:cNvSpPr>
            <p:nvPr/>
          </p:nvSpPr>
          <p:spPr bwMode="auto">
            <a:xfrm>
              <a:off x="6838951" y="1538288"/>
              <a:ext cx="1028700" cy="2032000"/>
            </a:xfrm>
            <a:custGeom>
              <a:avLst/>
              <a:gdLst>
                <a:gd name="T0" fmla="*/ 648 w 648"/>
                <a:gd name="T1" fmla="*/ 1280 h 1280"/>
                <a:gd name="T2" fmla="*/ 0 w 648"/>
                <a:gd name="T3" fmla="*/ 1280 h 1280"/>
                <a:gd name="T4" fmla="*/ 44 w 648"/>
                <a:gd name="T5" fmla="*/ 0 h 1280"/>
                <a:gd name="T6" fmla="*/ 604 w 648"/>
                <a:gd name="T7" fmla="*/ 0 h 1280"/>
                <a:gd name="T8" fmla="*/ 648 w 648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280">
                  <a:moveTo>
                    <a:pt x="648" y="1280"/>
                  </a:moveTo>
                  <a:lnTo>
                    <a:pt x="0" y="1280"/>
                  </a:lnTo>
                  <a:lnTo>
                    <a:pt x="44" y="0"/>
                  </a:lnTo>
                  <a:lnTo>
                    <a:pt x="604" y="0"/>
                  </a:lnTo>
                  <a:lnTo>
                    <a:pt x="648" y="1280"/>
                  </a:lnTo>
                  <a:close/>
                </a:path>
              </a:pathLst>
            </a:custGeom>
            <a:solidFill>
              <a:srgbClr val="FDD2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auto">
            <a:xfrm>
              <a:off x="7019926" y="1228725"/>
              <a:ext cx="655637" cy="525463"/>
            </a:xfrm>
            <a:custGeom>
              <a:avLst/>
              <a:gdLst>
                <a:gd name="T0" fmla="*/ 109 w 113"/>
                <a:gd name="T1" fmla="*/ 89 h 90"/>
                <a:gd name="T2" fmla="*/ 104 w 113"/>
                <a:gd name="T3" fmla="*/ 84 h 90"/>
                <a:gd name="T4" fmla="*/ 55 w 113"/>
                <a:gd name="T5" fmla="*/ 11 h 90"/>
                <a:gd name="T6" fmla="*/ 11 w 113"/>
                <a:gd name="T7" fmla="*/ 85 h 90"/>
                <a:gd name="T8" fmla="*/ 7 w 113"/>
                <a:gd name="T9" fmla="*/ 90 h 90"/>
                <a:gd name="T10" fmla="*/ 2 w 113"/>
                <a:gd name="T11" fmla="*/ 85 h 90"/>
                <a:gd name="T12" fmla="*/ 55 w 113"/>
                <a:gd name="T13" fmla="*/ 1 h 90"/>
                <a:gd name="T14" fmla="*/ 113 w 113"/>
                <a:gd name="T15" fmla="*/ 84 h 90"/>
                <a:gd name="T16" fmla="*/ 109 w 113"/>
                <a:gd name="T17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90">
                  <a:moveTo>
                    <a:pt x="109" y="89"/>
                  </a:moveTo>
                  <a:cubicBezTo>
                    <a:pt x="106" y="89"/>
                    <a:pt x="104" y="87"/>
                    <a:pt x="104" y="84"/>
                  </a:cubicBezTo>
                  <a:cubicBezTo>
                    <a:pt x="103" y="43"/>
                    <a:pt x="81" y="11"/>
                    <a:pt x="55" y="11"/>
                  </a:cubicBezTo>
                  <a:cubicBezTo>
                    <a:pt x="26" y="11"/>
                    <a:pt x="10" y="40"/>
                    <a:pt x="11" y="85"/>
                  </a:cubicBezTo>
                  <a:cubicBezTo>
                    <a:pt x="11" y="88"/>
                    <a:pt x="9" y="90"/>
                    <a:pt x="7" y="90"/>
                  </a:cubicBezTo>
                  <a:cubicBezTo>
                    <a:pt x="4" y="90"/>
                    <a:pt x="2" y="88"/>
                    <a:pt x="2" y="85"/>
                  </a:cubicBezTo>
                  <a:cubicBezTo>
                    <a:pt x="0" y="34"/>
                    <a:pt x="21" y="1"/>
                    <a:pt x="55" y="1"/>
                  </a:cubicBezTo>
                  <a:cubicBezTo>
                    <a:pt x="86" y="0"/>
                    <a:pt x="112" y="37"/>
                    <a:pt x="113" y="84"/>
                  </a:cubicBezTo>
                  <a:cubicBezTo>
                    <a:pt x="113" y="87"/>
                    <a:pt x="111" y="89"/>
                    <a:pt x="109" y="89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8" name="Rectangle 7"/>
            <p:cNvSpPr>
              <a:spLocks noChangeArrowheads="1"/>
            </p:cNvSpPr>
            <p:nvPr/>
          </p:nvSpPr>
          <p:spPr bwMode="auto">
            <a:xfrm>
              <a:off x="6985001" y="3371850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9" name="Rectangle 8"/>
            <p:cNvSpPr>
              <a:spLocks noChangeArrowheads="1"/>
            </p:cNvSpPr>
            <p:nvPr/>
          </p:nvSpPr>
          <p:spPr bwMode="auto">
            <a:xfrm>
              <a:off x="6985001" y="3190875"/>
              <a:ext cx="754062" cy="1397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0" name="Rectangle 9"/>
            <p:cNvSpPr>
              <a:spLocks noChangeArrowheads="1"/>
            </p:cNvSpPr>
            <p:nvPr/>
          </p:nvSpPr>
          <p:spPr bwMode="auto">
            <a:xfrm>
              <a:off x="6985001" y="3073400"/>
              <a:ext cx="754062" cy="762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1" name="Rectangle 10"/>
            <p:cNvSpPr>
              <a:spLocks noChangeArrowheads="1"/>
            </p:cNvSpPr>
            <p:nvPr/>
          </p:nvSpPr>
          <p:spPr bwMode="auto">
            <a:xfrm>
              <a:off x="6985001" y="3009901"/>
              <a:ext cx="754062" cy="63499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2" name="Rectangle 11"/>
            <p:cNvSpPr>
              <a:spLocks noChangeArrowheads="1"/>
            </p:cNvSpPr>
            <p:nvPr/>
          </p:nvSpPr>
          <p:spPr bwMode="auto">
            <a:xfrm>
              <a:off x="6985001" y="2835275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3" name="Rectangle 12"/>
            <p:cNvSpPr>
              <a:spLocks noChangeArrowheads="1"/>
            </p:cNvSpPr>
            <p:nvPr/>
          </p:nvSpPr>
          <p:spPr bwMode="auto">
            <a:xfrm>
              <a:off x="6985001" y="2654300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4" name="Rectangle 13"/>
            <p:cNvSpPr>
              <a:spLocks noChangeArrowheads="1"/>
            </p:cNvSpPr>
            <p:nvPr/>
          </p:nvSpPr>
          <p:spPr bwMode="auto">
            <a:xfrm>
              <a:off x="6985001" y="2473325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5" name="Rectangle 14"/>
            <p:cNvSpPr>
              <a:spLocks noChangeArrowheads="1"/>
            </p:cNvSpPr>
            <p:nvPr/>
          </p:nvSpPr>
          <p:spPr bwMode="auto">
            <a:xfrm>
              <a:off x="6985001" y="2297113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6" name="Rectangle 15"/>
            <p:cNvSpPr>
              <a:spLocks noChangeArrowheads="1"/>
            </p:cNvSpPr>
            <p:nvPr/>
          </p:nvSpPr>
          <p:spPr bwMode="auto">
            <a:xfrm>
              <a:off x="6985001" y="21161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7" name="Rectangle 16"/>
            <p:cNvSpPr>
              <a:spLocks noChangeArrowheads="1"/>
            </p:cNvSpPr>
            <p:nvPr/>
          </p:nvSpPr>
          <p:spPr bwMode="auto">
            <a:xfrm>
              <a:off x="6985001" y="1935163"/>
              <a:ext cx="754062" cy="14605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8" name="Rectangle 17"/>
            <p:cNvSpPr>
              <a:spLocks noChangeArrowheads="1"/>
            </p:cNvSpPr>
            <p:nvPr/>
          </p:nvSpPr>
          <p:spPr bwMode="auto">
            <a:xfrm>
              <a:off x="6985001" y="17605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auto">
            <a:xfrm>
              <a:off x="7931151" y="1538288"/>
              <a:ext cx="1028700" cy="2032000"/>
            </a:xfrm>
            <a:custGeom>
              <a:avLst/>
              <a:gdLst>
                <a:gd name="T0" fmla="*/ 648 w 648"/>
                <a:gd name="T1" fmla="*/ 1280 h 1280"/>
                <a:gd name="T2" fmla="*/ 0 w 648"/>
                <a:gd name="T3" fmla="*/ 1280 h 1280"/>
                <a:gd name="T4" fmla="*/ 44 w 648"/>
                <a:gd name="T5" fmla="*/ 0 h 1280"/>
                <a:gd name="T6" fmla="*/ 604 w 648"/>
                <a:gd name="T7" fmla="*/ 0 h 1280"/>
                <a:gd name="T8" fmla="*/ 648 w 648"/>
                <a:gd name="T9" fmla="*/ 1280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1280">
                  <a:moveTo>
                    <a:pt x="648" y="1280"/>
                  </a:moveTo>
                  <a:lnTo>
                    <a:pt x="0" y="1280"/>
                  </a:lnTo>
                  <a:lnTo>
                    <a:pt x="44" y="0"/>
                  </a:lnTo>
                  <a:lnTo>
                    <a:pt x="604" y="0"/>
                  </a:lnTo>
                  <a:lnTo>
                    <a:pt x="648" y="128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auto">
            <a:xfrm>
              <a:off x="8112126" y="1228725"/>
              <a:ext cx="655637" cy="519113"/>
            </a:xfrm>
            <a:custGeom>
              <a:avLst/>
              <a:gdLst>
                <a:gd name="T0" fmla="*/ 109 w 113"/>
                <a:gd name="T1" fmla="*/ 88 h 89"/>
                <a:gd name="T2" fmla="*/ 104 w 113"/>
                <a:gd name="T3" fmla="*/ 83 h 89"/>
                <a:gd name="T4" fmla="*/ 55 w 113"/>
                <a:gd name="T5" fmla="*/ 10 h 89"/>
                <a:gd name="T6" fmla="*/ 11 w 113"/>
                <a:gd name="T7" fmla="*/ 84 h 89"/>
                <a:gd name="T8" fmla="*/ 7 w 113"/>
                <a:gd name="T9" fmla="*/ 89 h 89"/>
                <a:gd name="T10" fmla="*/ 2 w 113"/>
                <a:gd name="T11" fmla="*/ 84 h 89"/>
                <a:gd name="T12" fmla="*/ 55 w 113"/>
                <a:gd name="T13" fmla="*/ 0 h 89"/>
                <a:gd name="T14" fmla="*/ 113 w 113"/>
                <a:gd name="T15" fmla="*/ 83 h 89"/>
                <a:gd name="T16" fmla="*/ 109 w 113"/>
                <a:gd name="T17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89">
                  <a:moveTo>
                    <a:pt x="109" y="88"/>
                  </a:moveTo>
                  <a:cubicBezTo>
                    <a:pt x="106" y="88"/>
                    <a:pt x="104" y="86"/>
                    <a:pt x="104" y="83"/>
                  </a:cubicBezTo>
                  <a:cubicBezTo>
                    <a:pt x="103" y="42"/>
                    <a:pt x="81" y="10"/>
                    <a:pt x="55" y="10"/>
                  </a:cubicBezTo>
                  <a:cubicBezTo>
                    <a:pt x="26" y="10"/>
                    <a:pt x="9" y="39"/>
                    <a:pt x="11" y="84"/>
                  </a:cubicBezTo>
                  <a:cubicBezTo>
                    <a:pt x="11" y="87"/>
                    <a:pt x="9" y="89"/>
                    <a:pt x="7" y="89"/>
                  </a:cubicBezTo>
                  <a:cubicBezTo>
                    <a:pt x="4" y="89"/>
                    <a:pt x="2" y="87"/>
                    <a:pt x="2" y="84"/>
                  </a:cubicBezTo>
                  <a:cubicBezTo>
                    <a:pt x="0" y="33"/>
                    <a:pt x="21" y="0"/>
                    <a:pt x="55" y="0"/>
                  </a:cubicBezTo>
                  <a:cubicBezTo>
                    <a:pt x="86" y="0"/>
                    <a:pt x="112" y="36"/>
                    <a:pt x="113" y="83"/>
                  </a:cubicBezTo>
                  <a:cubicBezTo>
                    <a:pt x="113" y="86"/>
                    <a:pt x="111" y="88"/>
                    <a:pt x="109" y="8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1" name="Rectangle 20"/>
            <p:cNvSpPr>
              <a:spLocks noChangeArrowheads="1"/>
            </p:cNvSpPr>
            <p:nvPr/>
          </p:nvSpPr>
          <p:spPr bwMode="auto">
            <a:xfrm>
              <a:off x="8077201" y="3371850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2" name="Rectangle 21"/>
            <p:cNvSpPr>
              <a:spLocks noChangeArrowheads="1"/>
            </p:cNvSpPr>
            <p:nvPr/>
          </p:nvSpPr>
          <p:spPr bwMode="auto">
            <a:xfrm>
              <a:off x="8077201" y="3190875"/>
              <a:ext cx="754062" cy="1397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4" name="Rectangle 24"/>
            <p:cNvSpPr>
              <a:spLocks noChangeArrowheads="1"/>
            </p:cNvSpPr>
            <p:nvPr/>
          </p:nvSpPr>
          <p:spPr bwMode="auto">
            <a:xfrm>
              <a:off x="8077201" y="2654300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5" name="Rectangle 25"/>
            <p:cNvSpPr>
              <a:spLocks noChangeArrowheads="1"/>
            </p:cNvSpPr>
            <p:nvPr/>
          </p:nvSpPr>
          <p:spPr bwMode="auto">
            <a:xfrm>
              <a:off x="8077201" y="2473325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6" name="Rectangle 26"/>
            <p:cNvSpPr>
              <a:spLocks noChangeArrowheads="1"/>
            </p:cNvSpPr>
            <p:nvPr/>
          </p:nvSpPr>
          <p:spPr bwMode="auto">
            <a:xfrm>
              <a:off x="8077201" y="2297113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7" name="Rectangle 27"/>
            <p:cNvSpPr>
              <a:spLocks noChangeArrowheads="1"/>
            </p:cNvSpPr>
            <p:nvPr/>
          </p:nvSpPr>
          <p:spPr bwMode="auto">
            <a:xfrm>
              <a:off x="8077201" y="21161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8" name="Rectangle 28"/>
            <p:cNvSpPr>
              <a:spLocks noChangeArrowheads="1"/>
            </p:cNvSpPr>
            <p:nvPr/>
          </p:nvSpPr>
          <p:spPr bwMode="auto">
            <a:xfrm>
              <a:off x="8077201" y="1935163"/>
              <a:ext cx="754062" cy="14605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9" name="Rectangle 29"/>
            <p:cNvSpPr>
              <a:spLocks noChangeArrowheads="1"/>
            </p:cNvSpPr>
            <p:nvPr/>
          </p:nvSpPr>
          <p:spPr bwMode="auto">
            <a:xfrm>
              <a:off x="8077201" y="1760538"/>
              <a:ext cx="754062" cy="139700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1" name="Rectangle 55"/>
            <p:cNvSpPr>
              <a:spLocks noChangeArrowheads="1"/>
            </p:cNvSpPr>
            <p:nvPr/>
          </p:nvSpPr>
          <p:spPr bwMode="auto">
            <a:xfrm>
              <a:off x="8077201" y="2835275"/>
              <a:ext cx="754062" cy="138111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2" name="Rectangle 54"/>
            <p:cNvSpPr>
              <a:spLocks noChangeArrowheads="1"/>
            </p:cNvSpPr>
            <p:nvPr/>
          </p:nvSpPr>
          <p:spPr bwMode="auto">
            <a:xfrm>
              <a:off x="8077201" y="3095624"/>
              <a:ext cx="754062" cy="587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3" name="Rectangle 55"/>
            <p:cNvSpPr>
              <a:spLocks noChangeArrowheads="1"/>
            </p:cNvSpPr>
            <p:nvPr/>
          </p:nvSpPr>
          <p:spPr bwMode="auto">
            <a:xfrm>
              <a:off x="8077201" y="3014661"/>
              <a:ext cx="754062" cy="80963"/>
            </a:xfrm>
            <a:prstGeom prst="rect">
              <a:avLst/>
            </a:prstGeom>
            <a:solidFill>
              <a:srgbClr val="FFFFFF">
                <a:alpha val="33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4" name="Freeform 5"/>
          <p:cNvSpPr>
            <a:spLocks/>
          </p:cNvSpPr>
          <p:nvPr/>
        </p:nvSpPr>
        <p:spPr bwMode="auto">
          <a:xfrm>
            <a:off x="10723087" y="2324654"/>
            <a:ext cx="523874" cy="269242"/>
          </a:xfrm>
          <a:custGeom>
            <a:avLst/>
            <a:gdLst>
              <a:gd name="T0" fmla="*/ 648 w 648"/>
              <a:gd name="T1" fmla="*/ 1280 h 1280"/>
              <a:gd name="T2" fmla="*/ 0 w 648"/>
              <a:gd name="T3" fmla="*/ 1280 h 1280"/>
              <a:gd name="T4" fmla="*/ 44 w 648"/>
              <a:gd name="T5" fmla="*/ 0 h 1280"/>
              <a:gd name="T6" fmla="*/ 604 w 648"/>
              <a:gd name="T7" fmla="*/ 0 h 1280"/>
              <a:gd name="T8" fmla="*/ 648 w 648"/>
              <a:gd name="T9" fmla="*/ 128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8" h="1280">
                <a:moveTo>
                  <a:pt x="648" y="1280"/>
                </a:moveTo>
                <a:lnTo>
                  <a:pt x="0" y="1280"/>
                </a:lnTo>
                <a:lnTo>
                  <a:pt x="44" y="0"/>
                </a:lnTo>
                <a:lnTo>
                  <a:pt x="604" y="0"/>
                </a:lnTo>
                <a:lnTo>
                  <a:pt x="648" y="1280"/>
                </a:lnTo>
                <a:close/>
              </a:path>
            </a:pathLst>
          </a:custGeom>
          <a:solidFill>
            <a:srgbClr val="FDD2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5" name="Freeform 18"/>
          <p:cNvSpPr>
            <a:spLocks/>
          </p:cNvSpPr>
          <p:nvPr/>
        </p:nvSpPr>
        <p:spPr bwMode="auto">
          <a:xfrm>
            <a:off x="10723087" y="3052078"/>
            <a:ext cx="523874" cy="269242"/>
          </a:xfrm>
          <a:custGeom>
            <a:avLst/>
            <a:gdLst>
              <a:gd name="T0" fmla="*/ 648 w 648"/>
              <a:gd name="T1" fmla="*/ 1280 h 1280"/>
              <a:gd name="T2" fmla="*/ 0 w 648"/>
              <a:gd name="T3" fmla="*/ 1280 h 1280"/>
              <a:gd name="T4" fmla="*/ 44 w 648"/>
              <a:gd name="T5" fmla="*/ 0 h 1280"/>
              <a:gd name="T6" fmla="*/ 604 w 648"/>
              <a:gd name="T7" fmla="*/ 0 h 1280"/>
              <a:gd name="T8" fmla="*/ 648 w 648"/>
              <a:gd name="T9" fmla="*/ 1280 h 1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8" h="1280">
                <a:moveTo>
                  <a:pt x="648" y="1280"/>
                </a:moveTo>
                <a:lnTo>
                  <a:pt x="0" y="1280"/>
                </a:lnTo>
                <a:lnTo>
                  <a:pt x="44" y="0"/>
                </a:lnTo>
                <a:lnTo>
                  <a:pt x="604" y="0"/>
                </a:lnTo>
                <a:lnTo>
                  <a:pt x="648" y="128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6" name="文本框 285"/>
          <p:cNvSpPr txBox="1"/>
          <p:nvPr/>
        </p:nvSpPr>
        <p:spPr>
          <a:xfrm>
            <a:off x="10639260" y="2632787"/>
            <a:ext cx="1308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26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岁以下青年</a:t>
            </a:r>
          </a:p>
        </p:txBody>
      </p:sp>
      <p:sp>
        <p:nvSpPr>
          <p:cNvPr id="287" name="文本框 286"/>
          <p:cNvSpPr txBox="1"/>
          <p:nvPr/>
        </p:nvSpPr>
        <p:spPr>
          <a:xfrm>
            <a:off x="10635620" y="3365331"/>
            <a:ext cx="1312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</a:rPr>
              <a:t>26~35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</a:rPr>
              <a:t>岁青年</a:t>
            </a:r>
          </a:p>
        </p:txBody>
      </p:sp>
      <p:sp>
        <p:nvSpPr>
          <p:cNvPr id="291" name="文本框 290"/>
          <p:cNvSpPr txBox="1"/>
          <p:nvPr/>
        </p:nvSpPr>
        <p:spPr>
          <a:xfrm>
            <a:off x="3287592" y="3549286"/>
            <a:ext cx="91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4"/>
                </a:solidFill>
              </a:rPr>
              <a:t>24%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sp>
        <p:nvSpPr>
          <p:cNvPr id="292" name="文本框 291"/>
          <p:cNvSpPr txBox="1"/>
          <p:nvPr/>
        </p:nvSpPr>
        <p:spPr>
          <a:xfrm>
            <a:off x="4407682" y="3549286"/>
            <a:ext cx="91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34%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3" name="文本框 292"/>
          <p:cNvSpPr txBox="1"/>
          <p:nvPr/>
        </p:nvSpPr>
        <p:spPr>
          <a:xfrm>
            <a:off x="5887982" y="3549286"/>
            <a:ext cx="91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4"/>
                </a:solidFill>
              </a:rPr>
              <a:t>73%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sp>
        <p:nvSpPr>
          <p:cNvPr id="294" name="文本框 293"/>
          <p:cNvSpPr txBox="1"/>
          <p:nvPr/>
        </p:nvSpPr>
        <p:spPr>
          <a:xfrm>
            <a:off x="7008072" y="3549286"/>
            <a:ext cx="91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85%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5" name="文本框 294"/>
          <p:cNvSpPr txBox="1"/>
          <p:nvPr/>
        </p:nvSpPr>
        <p:spPr>
          <a:xfrm>
            <a:off x="8395440" y="3549286"/>
            <a:ext cx="91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4"/>
                </a:solidFill>
              </a:rPr>
              <a:t>26%</a:t>
            </a:r>
            <a:endParaRPr lang="zh-CN" altLang="en-US" sz="3200" dirty="0">
              <a:solidFill>
                <a:schemeClr val="accent4"/>
              </a:solidFill>
            </a:endParaRPr>
          </a:p>
        </p:txBody>
      </p:sp>
      <p:sp>
        <p:nvSpPr>
          <p:cNvPr id="296" name="文本框 295"/>
          <p:cNvSpPr txBox="1"/>
          <p:nvPr/>
        </p:nvSpPr>
        <p:spPr>
          <a:xfrm>
            <a:off x="9515530" y="3549286"/>
            <a:ext cx="91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</a:rPr>
              <a:t>23%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03" name="组合 302"/>
          <p:cNvGrpSpPr/>
          <p:nvPr/>
        </p:nvGrpSpPr>
        <p:grpSpPr>
          <a:xfrm>
            <a:off x="4388211" y="4343577"/>
            <a:ext cx="4919663" cy="251451"/>
            <a:chOff x="3940175" y="4316413"/>
            <a:chExt cx="3079750" cy="206375"/>
          </a:xfrm>
        </p:grpSpPr>
        <p:sp>
          <p:nvSpPr>
            <p:cNvPr id="1080" name="Freeform 87"/>
            <p:cNvSpPr>
              <a:spLocks/>
            </p:cNvSpPr>
            <p:nvPr/>
          </p:nvSpPr>
          <p:spPr bwMode="auto">
            <a:xfrm>
              <a:off x="3959225" y="4338638"/>
              <a:ext cx="1441450" cy="161925"/>
            </a:xfrm>
            <a:custGeom>
              <a:avLst/>
              <a:gdLst>
                <a:gd name="T0" fmla="*/ 383 w 383"/>
                <a:gd name="T1" fmla="*/ 0 h 43"/>
                <a:gd name="T2" fmla="*/ 17 w 383"/>
                <a:gd name="T3" fmla="*/ 0 h 43"/>
                <a:gd name="T4" fmla="*/ 0 w 383"/>
                <a:gd name="T5" fmla="*/ 22 h 43"/>
                <a:gd name="T6" fmla="*/ 17 w 383"/>
                <a:gd name="T7" fmla="*/ 43 h 43"/>
                <a:gd name="T8" fmla="*/ 383 w 383"/>
                <a:gd name="T9" fmla="*/ 43 h 43"/>
                <a:gd name="T10" fmla="*/ 383 w 38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43">
                  <a:moveTo>
                    <a:pt x="383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9"/>
                    <a:pt x="0" y="22"/>
                  </a:cubicBezTo>
                  <a:cubicBezTo>
                    <a:pt x="0" y="34"/>
                    <a:pt x="8" y="43"/>
                    <a:pt x="17" y="43"/>
                  </a:cubicBezTo>
                  <a:cubicBezTo>
                    <a:pt x="383" y="43"/>
                    <a:pt x="383" y="43"/>
                    <a:pt x="383" y="43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C0A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2" name="Freeform 88"/>
            <p:cNvSpPr>
              <a:spLocks noEditPoints="1"/>
            </p:cNvSpPr>
            <p:nvPr/>
          </p:nvSpPr>
          <p:spPr bwMode="auto">
            <a:xfrm>
              <a:off x="3940175" y="4316413"/>
              <a:ext cx="3079750" cy="206375"/>
            </a:xfrm>
            <a:custGeom>
              <a:avLst/>
              <a:gdLst>
                <a:gd name="T0" fmla="*/ 790 w 818"/>
                <a:gd name="T1" fmla="*/ 55 h 55"/>
                <a:gd name="T2" fmla="*/ 27 w 818"/>
                <a:gd name="T3" fmla="*/ 55 h 55"/>
                <a:gd name="T4" fmla="*/ 0 w 818"/>
                <a:gd name="T5" fmla="*/ 28 h 55"/>
                <a:gd name="T6" fmla="*/ 27 w 818"/>
                <a:gd name="T7" fmla="*/ 0 h 55"/>
                <a:gd name="T8" fmla="*/ 790 w 818"/>
                <a:gd name="T9" fmla="*/ 0 h 55"/>
                <a:gd name="T10" fmla="*/ 818 w 818"/>
                <a:gd name="T11" fmla="*/ 28 h 55"/>
                <a:gd name="T12" fmla="*/ 790 w 818"/>
                <a:gd name="T13" fmla="*/ 55 h 55"/>
                <a:gd name="T14" fmla="*/ 27 w 818"/>
                <a:gd name="T15" fmla="*/ 11 h 55"/>
                <a:gd name="T16" fmla="*/ 11 w 818"/>
                <a:gd name="T17" fmla="*/ 28 h 55"/>
                <a:gd name="T18" fmla="*/ 27 w 818"/>
                <a:gd name="T19" fmla="*/ 44 h 55"/>
                <a:gd name="T20" fmla="*/ 790 w 818"/>
                <a:gd name="T21" fmla="*/ 44 h 55"/>
                <a:gd name="T22" fmla="*/ 807 w 818"/>
                <a:gd name="T23" fmla="*/ 28 h 55"/>
                <a:gd name="T24" fmla="*/ 790 w 818"/>
                <a:gd name="T25" fmla="*/ 11 h 55"/>
                <a:gd name="T26" fmla="*/ 27 w 818"/>
                <a:gd name="T2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8" h="55">
                  <a:moveTo>
                    <a:pt x="79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12" y="55"/>
                    <a:pt x="0" y="43"/>
                    <a:pt x="0" y="28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805" y="0"/>
                    <a:pt x="818" y="12"/>
                    <a:pt x="818" y="28"/>
                  </a:cubicBezTo>
                  <a:cubicBezTo>
                    <a:pt x="818" y="43"/>
                    <a:pt x="805" y="55"/>
                    <a:pt x="790" y="55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9"/>
                    <a:pt x="11" y="28"/>
                  </a:cubicBezTo>
                  <a:cubicBezTo>
                    <a:pt x="11" y="37"/>
                    <a:pt x="18" y="44"/>
                    <a:pt x="27" y="44"/>
                  </a:cubicBezTo>
                  <a:cubicBezTo>
                    <a:pt x="790" y="44"/>
                    <a:pt x="790" y="44"/>
                    <a:pt x="790" y="44"/>
                  </a:cubicBezTo>
                  <a:cubicBezTo>
                    <a:pt x="799" y="44"/>
                    <a:pt x="807" y="37"/>
                    <a:pt x="807" y="28"/>
                  </a:cubicBezTo>
                  <a:cubicBezTo>
                    <a:pt x="807" y="19"/>
                    <a:pt x="799" y="11"/>
                    <a:pt x="790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2E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2" name="组合 301"/>
          <p:cNvGrpSpPr/>
          <p:nvPr/>
        </p:nvGrpSpPr>
        <p:grpSpPr>
          <a:xfrm>
            <a:off x="4388211" y="4830560"/>
            <a:ext cx="4919663" cy="251451"/>
            <a:chOff x="3940175" y="5170488"/>
            <a:chExt cx="3079750" cy="206375"/>
          </a:xfrm>
        </p:grpSpPr>
        <p:sp>
          <p:nvSpPr>
            <p:cNvPr id="1083" name="Freeform 89"/>
            <p:cNvSpPr>
              <a:spLocks/>
            </p:cNvSpPr>
            <p:nvPr/>
          </p:nvSpPr>
          <p:spPr bwMode="auto">
            <a:xfrm>
              <a:off x="3959225" y="5192713"/>
              <a:ext cx="1227138" cy="161925"/>
            </a:xfrm>
            <a:custGeom>
              <a:avLst/>
              <a:gdLst>
                <a:gd name="T0" fmla="*/ 326 w 326"/>
                <a:gd name="T1" fmla="*/ 0 h 43"/>
                <a:gd name="T2" fmla="*/ 15 w 326"/>
                <a:gd name="T3" fmla="*/ 0 h 43"/>
                <a:gd name="T4" fmla="*/ 0 w 326"/>
                <a:gd name="T5" fmla="*/ 21 h 43"/>
                <a:gd name="T6" fmla="*/ 15 w 326"/>
                <a:gd name="T7" fmla="*/ 43 h 43"/>
                <a:gd name="T8" fmla="*/ 326 w 326"/>
                <a:gd name="T9" fmla="*/ 43 h 43"/>
                <a:gd name="T10" fmla="*/ 326 w 326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6" h="43">
                  <a:moveTo>
                    <a:pt x="326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9"/>
                    <a:pt x="0" y="21"/>
                  </a:cubicBezTo>
                  <a:cubicBezTo>
                    <a:pt x="0" y="33"/>
                    <a:pt x="7" y="43"/>
                    <a:pt x="15" y="43"/>
                  </a:cubicBezTo>
                  <a:cubicBezTo>
                    <a:pt x="326" y="43"/>
                    <a:pt x="326" y="43"/>
                    <a:pt x="326" y="43"/>
                  </a:cubicBezTo>
                  <a:lnTo>
                    <a:pt x="326" y="0"/>
                  </a:lnTo>
                  <a:close/>
                </a:path>
              </a:pathLst>
            </a:custGeom>
            <a:solidFill>
              <a:srgbClr val="00A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4" name="Freeform 90"/>
            <p:cNvSpPr>
              <a:spLocks noEditPoints="1"/>
            </p:cNvSpPr>
            <p:nvPr/>
          </p:nvSpPr>
          <p:spPr bwMode="auto">
            <a:xfrm>
              <a:off x="3940175" y="5170488"/>
              <a:ext cx="3079750" cy="206375"/>
            </a:xfrm>
            <a:custGeom>
              <a:avLst/>
              <a:gdLst>
                <a:gd name="T0" fmla="*/ 790 w 818"/>
                <a:gd name="T1" fmla="*/ 55 h 55"/>
                <a:gd name="T2" fmla="*/ 27 w 818"/>
                <a:gd name="T3" fmla="*/ 55 h 55"/>
                <a:gd name="T4" fmla="*/ 0 w 818"/>
                <a:gd name="T5" fmla="*/ 27 h 55"/>
                <a:gd name="T6" fmla="*/ 27 w 818"/>
                <a:gd name="T7" fmla="*/ 0 h 55"/>
                <a:gd name="T8" fmla="*/ 790 w 818"/>
                <a:gd name="T9" fmla="*/ 0 h 55"/>
                <a:gd name="T10" fmla="*/ 818 w 818"/>
                <a:gd name="T11" fmla="*/ 27 h 55"/>
                <a:gd name="T12" fmla="*/ 790 w 818"/>
                <a:gd name="T13" fmla="*/ 55 h 55"/>
                <a:gd name="T14" fmla="*/ 27 w 818"/>
                <a:gd name="T15" fmla="*/ 11 h 55"/>
                <a:gd name="T16" fmla="*/ 11 w 818"/>
                <a:gd name="T17" fmla="*/ 27 h 55"/>
                <a:gd name="T18" fmla="*/ 27 w 818"/>
                <a:gd name="T19" fmla="*/ 44 h 55"/>
                <a:gd name="T20" fmla="*/ 790 w 818"/>
                <a:gd name="T21" fmla="*/ 44 h 55"/>
                <a:gd name="T22" fmla="*/ 807 w 818"/>
                <a:gd name="T23" fmla="*/ 27 h 55"/>
                <a:gd name="T24" fmla="*/ 790 w 818"/>
                <a:gd name="T25" fmla="*/ 11 h 55"/>
                <a:gd name="T26" fmla="*/ 27 w 818"/>
                <a:gd name="T2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8" h="55">
                  <a:moveTo>
                    <a:pt x="79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805" y="0"/>
                    <a:pt x="818" y="12"/>
                    <a:pt x="818" y="27"/>
                  </a:cubicBezTo>
                  <a:cubicBezTo>
                    <a:pt x="818" y="42"/>
                    <a:pt x="805" y="55"/>
                    <a:pt x="790" y="55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6"/>
                    <a:pt x="18" y="44"/>
                    <a:pt x="27" y="44"/>
                  </a:cubicBezTo>
                  <a:cubicBezTo>
                    <a:pt x="790" y="44"/>
                    <a:pt x="790" y="44"/>
                    <a:pt x="790" y="44"/>
                  </a:cubicBezTo>
                  <a:cubicBezTo>
                    <a:pt x="799" y="44"/>
                    <a:pt x="807" y="36"/>
                    <a:pt x="807" y="27"/>
                  </a:cubicBezTo>
                  <a:cubicBezTo>
                    <a:pt x="807" y="18"/>
                    <a:pt x="799" y="11"/>
                    <a:pt x="790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2E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5" name="组合 304"/>
          <p:cNvGrpSpPr/>
          <p:nvPr/>
        </p:nvGrpSpPr>
        <p:grpSpPr>
          <a:xfrm>
            <a:off x="4388211" y="6291509"/>
            <a:ext cx="4919663" cy="247583"/>
            <a:chOff x="3940175" y="7469188"/>
            <a:chExt cx="3079750" cy="203200"/>
          </a:xfrm>
        </p:grpSpPr>
        <p:sp>
          <p:nvSpPr>
            <p:cNvPr id="1085" name="Freeform 91"/>
            <p:cNvSpPr>
              <a:spLocks/>
            </p:cNvSpPr>
            <p:nvPr/>
          </p:nvSpPr>
          <p:spPr bwMode="auto">
            <a:xfrm>
              <a:off x="3959225" y="7488238"/>
              <a:ext cx="1125538" cy="165100"/>
            </a:xfrm>
            <a:custGeom>
              <a:avLst/>
              <a:gdLst>
                <a:gd name="T0" fmla="*/ 299 w 299"/>
                <a:gd name="T1" fmla="*/ 0 h 44"/>
                <a:gd name="T2" fmla="*/ 13 w 299"/>
                <a:gd name="T3" fmla="*/ 0 h 44"/>
                <a:gd name="T4" fmla="*/ 0 w 299"/>
                <a:gd name="T5" fmla="*/ 22 h 44"/>
                <a:gd name="T6" fmla="*/ 13 w 299"/>
                <a:gd name="T7" fmla="*/ 44 h 44"/>
                <a:gd name="T8" fmla="*/ 299 w 299"/>
                <a:gd name="T9" fmla="*/ 44 h 44"/>
                <a:gd name="T10" fmla="*/ 299 w 299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" h="44">
                  <a:moveTo>
                    <a:pt x="299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10"/>
                    <a:pt x="0" y="22"/>
                  </a:cubicBezTo>
                  <a:cubicBezTo>
                    <a:pt x="0" y="34"/>
                    <a:pt x="6" y="44"/>
                    <a:pt x="13" y="44"/>
                  </a:cubicBezTo>
                  <a:cubicBezTo>
                    <a:pt x="299" y="44"/>
                    <a:pt x="299" y="44"/>
                    <a:pt x="299" y="44"/>
                  </a:cubicBezTo>
                  <a:lnTo>
                    <a:pt x="299" y="0"/>
                  </a:lnTo>
                  <a:close/>
                </a:path>
              </a:pathLst>
            </a:custGeom>
            <a:solidFill>
              <a:srgbClr val="00A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7" name="Freeform 92"/>
            <p:cNvSpPr>
              <a:spLocks noEditPoints="1"/>
            </p:cNvSpPr>
            <p:nvPr/>
          </p:nvSpPr>
          <p:spPr bwMode="auto">
            <a:xfrm>
              <a:off x="3940175" y="7469188"/>
              <a:ext cx="3079750" cy="203200"/>
            </a:xfrm>
            <a:custGeom>
              <a:avLst/>
              <a:gdLst>
                <a:gd name="T0" fmla="*/ 790 w 818"/>
                <a:gd name="T1" fmla="*/ 54 h 54"/>
                <a:gd name="T2" fmla="*/ 27 w 818"/>
                <a:gd name="T3" fmla="*/ 54 h 54"/>
                <a:gd name="T4" fmla="*/ 0 w 818"/>
                <a:gd name="T5" fmla="*/ 27 h 54"/>
                <a:gd name="T6" fmla="*/ 27 w 818"/>
                <a:gd name="T7" fmla="*/ 0 h 54"/>
                <a:gd name="T8" fmla="*/ 790 w 818"/>
                <a:gd name="T9" fmla="*/ 0 h 54"/>
                <a:gd name="T10" fmla="*/ 818 w 818"/>
                <a:gd name="T11" fmla="*/ 27 h 54"/>
                <a:gd name="T12" fmla="*/ 790 w 818"/>
                <a:gd name="T13" fmla="*/ 54 h 54"/>
                <a:gd name="T14" fmla="*/ 27 w 818"/>
                <a:gd name="T15" fmla="*/ 11 h 54"/>
                <a:gd name="T16" fmla="*/ 11 w 818"/>
                <a:gd name="T17" fmla="*/ 27 h 54"/>
                <a:gd name="T18" fmla="*/ 27 w 818"/>
                <a:gd name="T19" fmla="*/ 43 h 54"/>
                <a:gd name="T20" fmla="*/ 790 w 818"/>
                <a:gd name="T21" fmla="*/ 43 h 54"/>
                <a:gd name="T22" fmla="*/ 807 w 818"/>
                <a:gd name="T23" fmla="*/ 27 h 54"/>
                <a:gd name="T24" fmla="*/ 790 w 818"/>
                <a:gd name="T25" fmla="*/ 11 h 54"/>
                <a:gd name="T26" fmla="*/ 27 w 818"/>
                <a:gd name="T27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8" h="54">
                  <a:moveTo>
                    <a:pt x="790" y="54"/>
                  </a:moveTo>
                  <a:cubicBezTo>
                    <a:pt x="27" y="54"/>
                    <a:pt x="27" y="54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805" y="0"/>
                    <a:pt x="818" y="12"/>
                    <a:pt x="818" y="27"/>
                  </a:cubicBezTo>
                  <a:cubicBezTo>
                    <a:pt x="818" y="42"/>
                    <a:pt x="805" y="54"/>
                    <a:pt x="790" y="54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6"/>
                    <a:pt x="18" y="43"/>
                    <a:pt x="27" y="43"/>
                  </a:cubicBezTo>
                  <a:cubicBezTo>
                    <a:pt x="790" y="43"/>
                    <a:pt x="790" y="43"/>
                    <a:pt x="790" y="43"/>
                  </a:cubicBezTo>
                  <a:cubicBezTo>
                    <a:pt x="799" y="43"/>
                    <a:pt x="807" y="36"/>
                    <a:pt x="807" y="27"/>
                  </a:cubicBezTo>
                  <a:cubicBezTo>
                    <a:pt x="807" y="18"/>
                    <a:pt x="799" y="11"/>
                    <a:pt x="790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2E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4388211" y="5317543"/>
            <a:ext cx="4919663" cy="251451"/>
            <a:chOff x="3940175" y="6024563"/>
            <a:chExt cx="3079750" cy="206375"/>
          </a:xfrm>
        </p:grpSpPr>
        <p:sp>
          <p:nvSpPr>
            <p:cNvPr id="298" name="Freeform 93"/>
            <p:cNvSpPr>
              <a:spLocks/>
            </p:cNvSpPr>
            <p:nvPr/>
          </p:nvSpPr>
          <p:spPr bwMode="auto">
            <a:xfrm>
              <a:off x="3959225" y="6043613"/>
              <a:ext cx="708025" cy="165100"/>
            </a:xfrm>
            <a:custGeom>
              <a:avLst/>
              <a:gdLst>
                <a:gd name="T0" fmla="*/ 188 w 188"/>
                <a:gd name="T1" fmla="*/ 0 h 44"/>
                <a:gd name="T2" fmla="*/ 8 w 188"/>
                <a:gd name="T3" fmla="*/ 0 h 44"/>
                <a:gd name="T4" fmla="*/ 0 w 188"/>
                <a:gd name="T5" fmla="*/ 22 h 44"/>
                <a:gd name="T6" fmla="*/ 8 w 188"/>
                <a:gd name="T7" fmla="*/ 44 h 44"/>
                <a:gd name="T8" fmla="*/ 188 w 188"/>
                <a:gd name="T9" fmla="*/ 44 h 44"/>
                <a:gd name="T10" fmla="*/ 188 w 188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44">
                  <a:moveTo>
                    <a:pt x="18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10"/>
                    <a:pt x="0" y="22"/>
                  </a:cubicBezTo>
                  <a:cubicBezTo>
                    <a:pt x="0" y="34"/>
                    <a:pt x="4" y="44"/>
                    <a:pt x="8" y="44"/>
                  </a:cubicBezTo>
                  <a:cubicBezTo>
                    <a:pt x="188" y="44"/>
                    <a:pt x="188" y="44"/>
                    <a:pt x="188" y="44"/>
                  </a:cubicBezTo>
                  <a:lnTo>
                    <a:pt x="188" y="0"/>
                  </a:lnTo>
                  <a:close/>
                </a:path>
              </a:pathLst>
            </a:custGeom>
            <a:solidFill>
              <a:srgbClr val="D9CC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9" name="Freeform 94"/>
            <p:cNvSpPr>
              <a:spLocks noEditPoints="1"/>
            </p:cNvSpPr>
            <p:nvPr/>
          </p:nvSpPr>
          <p:spPr bwMode="auto">
            <a:xfrm>
              <a:off x="3940175" y="6024563"/>
              <a:ext cx="3079750" cy="206375"/>
            </a:xfrm>
            <a:custGeom>
              <a:avLst/>
              <a:gdLst>
                <a:gd name="T0" fmla="*/ 790 w 818"/>
                <a:gd name="T1" fmla="*/ 55 h 55"/>
                <a:gd name="T2" fmla="*/ 27 w 818"/>
                <a:gd name="T3" fmla="*/ 55 h 55"/>
                <a:gd name="T4" fmla="*/ 0 w 818"/>
                <a:gd name="T5" fmla="*/ 27 h 55"/>
                <a:gd name="T6" fmla="*/ 27 w 818"/>
                <a:gd name="T7" fmla="*/ 0 h 55"/>
                <a:gd name="T8" fmla="*/ 790 w 818"/>
                <a:gd name="T9" fmla="*/ 0 h 55"/>
                <a:gd name="T10" fmla="*/ 818 w 818"/>
                <a:gd name="T11" fmla="*/ 27 h 55"/>
                <a:gd name="T12" fmla="*/ 790 w 818"/>
                <a:gd name="T13" fmla="*/ 55 h 55"/>
                <a:gd name="T14" fmla="*/ 27 w 818"/>
                <a:gd name="T15" fmla="*/ 11 h 55"/>
                <a:gd name="T16" fmla="*/ 11 w 818"/>
                <a:gd name="T17" fmla="*/ 27 h 55"/>
                <a:gd name="T18" fmla="*/ 27 w 818"/>
                <a:gd name="T19" fmla="*/ 44 h 55"/>
                <a:gd name="T20" fmla="*/ 790 w 818"/>
                <a:gd name="T21" fmla="*/ 44 h 55"/>
                <a:gd name="T22" fmla="*/ 807 w 818"/>
                <a:gd name="T23" fmla="*/ 27 h 55"/>
                <a:gd name="T24" fmla="*/ 790 w 818"/>
                <a:gd name="T25" fmla="*/ 11 h 55"/>
                <a:gd name="T26" fmla="*/ 27 w 818"/>
                <a:gd name="T2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8" h="55">
                  <a:moveTo>
                    <a:pt x="79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805" y="0"/>
                    <a:pt x="818" y="12"/>
                    <a:pt x="818" y="27"/>
                  </a:cubicBezTo>
                  <a:cubicBezTo>
                    <a:pt x="818" y="42"/>
                    <a:pt x="805" y="55"/>
                    <a:pt x="790" y="55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6"/>
                    <a:pt x="18" y="44"/>
                    <a:pt x="27" y="44"/>
                  </a:cubicBezTo>
                  <a:cubicBezTo>
                    <a:pt x="790" y="44"/>
                    <a:pt x="790" y="44"/>
                    <a:pt x="790" y="44"/>
                  </a:cubicBezTo>
                  <a:cubicBezTo>
                    <a:pt x="799" y="44"/>
                    <a:pt x="807" y="36"/>
                    <a:pt x="807" y="27"/>
                  </a:cubicBezTo>
                  <a:cubicBezTo>
                    <a:pt x="807" y="18"/>
                    <a:pt x="799" y="11"/>
                    <a:pt x="790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2E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06" name="组合 305"/>
          <p:cNvGrpSpPr/>
          <p:nvPr/>
        </p:nvGrpSpPr>
        <p:grpSpPr>
          <a:xfrm>
            <a:off x="4388211" y="5804526"/>
            <a:ext cx="4919663" cy="251451"/>
            <a:chOff x="3940175" y="6878638"/>
            <a:chExt cx="3079750" cy="206375"/>
          </a:xfrm>
        </p:grpSpPr>
        <p:sp>
          <p:nvSpPr>
            <p:cNvPr id="300" name="Freeform 95"/>
            <p:cNvSpPr>
              <a:spLocks/>
            </p:cNvSpPr>
            <p:nvPr/>
          </p:nvSpPr>
          <p:spPr bwMode="auto">
            <a:xfrm>
              <a:off x="3959225" y="6897688"/>
              <a:ext cx="738188" cy="165100"/>
            </a:xfrm>
            <a:custGeom>
              <a:avLst/>
              <a:gdLst>
                <a:gd name="T0" fmla="*/ 196 w 196"/>
                <a:gd name="T1" fmla="*/ 0 h 44"/>
                <a:gd name="T2" fmla="*/ 9 w 196"/>
                <a:gd name="T3" fmla="*/ 0 h 44"/>
                <a:gd name="T4" fmla="*/ 0 w 196"/>
                <a:gd name="T5" fmla="*/ 22 h 44"/>
                <a:gd name="T6" fmla="*/ 9 w 196"/>
                <a:gd name="T7" fmla="*/ 44 h 44"/>
                <a:gd name="T8" fmla="*/ 196 w 196"/>
                <a:gd name="T9" fmla="*/ 44 h 44"/>
                <a:gd name="T10" fmla="*/ 196 w 196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44">
                  <a:moveTo>
                    <a:pt x="19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10"/>
                    <a:pt x="0" y="22"/>
                  </a:cubicBezTo>
                  <a:cubicBezTo>
                    <a:pt x="0" y="34"/>
                    <a:pt x="4" y="44"/>
                    <a:pt x="9" y="44"/>
                  </a:cubicBezTo>
                  <a:cubicBezTo>
                    <a:pt x="196" y="44"/>
                    <a:pt x="196" y="44"/>
                    <a:pt x="196" y="44"/>
                  </a:cubicBezTo>
                  <a:lnTo>
                    <a:pt x="196" y="0"/>
                  </a:lnTo>
                  <a:close/>
                </a:path>
              </a:pathLst>
            </a:custGeom>
            <a:solidFill>
              <a:srgbClr val="F259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1" name="Freeform 96"/>
            <p:cNvSpPr>
              <a:spLocks noEditPoints="1"/>
            </p:cNvSpPr>
            <p:nvPr/>
          </p:nvSpPr>
          <p:spPr bwMode="auto">
            <a:xfrm>
              <a:off x="3940175" y="6878638"/>
              <a:ext cx="3079750" cy="206375"/>
            </a:xfrm>
            <a:custGeom>
              <a:avLst/>
              <a:gdLst>
                <a:gd name="T0" fmla="*/ 790 w 818"/>
                <a:gd name="T1" fmla="*/ 55 h 55"/>
                <a:gd name="T2" fmla="*/ 27 w 818"/>
                <a:gd name="T3" fmla="*/ 55 h 55"/>
                <a:gd name="T4" fmla="*/ 0 w 818"/>
                <a:gd name="T5" fmla="*/ 27 h 55"/>
                <a:gd name="T6" fmla="*/ 27 w 818"/>
                <a:gd name="T7" fmla="*/ 0 h 55"/>
                <a:gd name="T8" fmla="*/ 790 w 818"/>
                <a:gd name="T9" fmla="*/ 0 h 55"/>
                <a:gd name="T10" fmla="*/ 818 w 818"/>
                <a:gd name="T11" fmla="*/ 27 h 55"/>
                <a:gd name="T12" fmla="*/ 790 w 818"/>
                <a:gd name="T13" fmla="*/ 55 h 55"/>
                <a:gd name="T14" fmla="*/ 27 w 818"/>
                <a:gd name="T15" fmla="*/ 11 h 55"/>
                <a:gd name="T16" fmla="*/ 11 w 818"/>
                <a:gd name="T17" fmla="*/ 27 h 55"/>
                <a:gd name="T18" fmla="*/ 27 w 818"/>
                <a:gd name="T19" fmla="*/ 43 h 55"/>
                <a:gd name="T20" fmla="*/ 790 w 818"/>
                <a:gd name="T21" fmla="*/ 43 h 55"/>
                <a:gd name="T22" fmla="*/ 807 w 818"/>
                <a:gd name="T23" fmla="*/ 27 h 55"/>
                <a:gd name="T24" fmla="*/ 790 w 818"/>
                <a:gd name="T25" fmla="*/ 11 h 55"/>
                <a:gd name="T26" fmla="*/ 27 w 818"/>
                <a:gd name="T27" fmla="*/ 1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18" h="55">
                  <a:moveTo>
                    <a:pt x="790" y="55"/>
                  </a:moveTo>
                  <a:cubicBezTo>
                    <a:pt x="27" y="55"/>
                    <a:pt x="27" y="55"/>
                    <a:pt x="27" y="55"/>
                  </a:cubicBezTo>
                  <a:cubicBezTo>
                    <a:pt x="12" y="55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790" y="0"/>
                    <a:pt x="790" y="0"/>
                    <a:pt x="790" y="0"/>
                  </a:cubicBezTo>
                  <a:cubicBezTo>
                    <a:pt x="805" y="0"/>
                    <a:pt x="818" y="12"/>
                    <a:pt x="818" y="27"/>
                  </a:cubicBezTo>
                  <a:cubicBezTo>
                    <a:pt x="818" y="42"/>
                    <a:pt x="805" y="55"/>
                    <a:pt x="790" y="55"/>
                  </a:cubicBezTo>
                  <a:close/>
                  <a:moveTo>
                    <a:pt x="27" y="11"/>
                  </a:moveTo>
                  <a:cubicBezTo>
                    <a:pt x="18" y="11"/>
                    <a:pt x="11" y="18"/>
                    <a:pt x="11" y="27"/>
                  </a:cubicBezTo>
                  <a:cubicBezTo>
                    <a:pt x="11" y="36"/>
                    <a:pt x="18" y="43"/>
                    <a:pt x="27" y="43"/>
                  </a:cubicBezTo>
                  <a:cubicBezTo>
                    <a:pt x="790" y="43"/>
                    <a:pt x="790" y="43"/>
                    <a:pt x="790" y="43"/>
                  </a:cubicBezTo>
                  <a:cubicBezTo>
                    <a:pt x="799" y="43"/>
                    <a:pt x="807" y="36"/>
                    <a:pt x="807" y="27"/>
                  </a:cubicBezTo>
                  <a:cubicBezTo>
                    <a:pt x="807" y="18"/>
                    <a:pt x="799" y="11"/>
                    <a:pt x="790" y="11"/>
                  </a:cubicBezTo>
                  <a:cubicBezTo>
                    <a:pt x="27" y="11"/>
                    <a:pt x="27" y="11"/>
                    <a:pt x="27" y="11"/>
                  </a:cubicBezTo>
                  <a:close/>
                </a:path>
              </a:pathLst>
            </a:custGeom>
            <a:solidFill>
              <a:srgbClr val="F2E1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9" name="文本框 318"/>
          <p:cNvSpPr txBox="1"/>
          <p:nvPr/>
        </p:nvSpPr>
        <p:spPr>
          <a:xfrm>
            <a:off x="9330165" y="4235545"/>
            <a:ext cx="895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4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200" dirty="0">
                <a:solidFill>
                  <a:schemeClr val="accent5">
                    <a:lumMod val="50000"/>
                  </a:schemeClr>
                </a:solidFill>
              </a:rPr>
              <a:t>44%</a:t>
            </a:r>
            <a:endParaRPr lang="zh-CN" altLang="en-US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0" name="文本框 319"/>
          <p:cNvSpPr txBox="1"/>
          <p:nvPr/>
        </p:nvSpPr>
        <p:spPr>
          <a:xfrm>
            <a:off x="3167497" y="4295602"/>
            <a:ext cx="14888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 smtClean="0">
                <a:solidFill>
                  <a:schemeClr val="accent1">
                    <a:lumMod val="50000"/>
                  </a:schemeClr>
                </a:solidFill>
              </a:rPr>
              <a:t>卖</a:t>
            </a:r>
            <a:r>
              <a:rPr lang="zh-CN" altLang="en-US" sz="1900" dirty="0">
                <a:solidFill>
                  <a:schemeClr val="accent1">
                    <a:lumMod val="50000"/>
                  </a:schemeClr>
                </a:solidFill>
              </a:rPr>
              <a:t>家可靠</a:t>
            </a:r>
          </a:p>
        </p:txBody>
      </p:sp>
      <p:sp>
        <p:nvSpPr>
          <p:cNvPr id="321" name="文本框 320"/>
          <p:cNvSpPr txBox="1"/>
          <p:nvPr/>
        </p:nvSpPr>
        <p:spPr>
          <a:xfrm>
            <a:off x="3167497" y="4777437"/>
            <a:ext cx="14888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 smtClean="0">
                <a:solidFill>
                  <a:schemeClr val="accent1">
                    <a:lumMod val="50000"/>
                  </a:schemeClr>
                </a:solidFill>
              </a:rPr>
              <a:t>价格</a:t>
            </a:r>
            <a:r>
              <a:rPr lang="zh-CN" altLang="en-US" sz="1900" dirty="0">
                <a:solidFill>
                  <a:schemeClr val="accent1">
                    <a:lumMod val="50000"/>
                  </a:schemeClr>
                </a:solidFill>
              </a:rPr>
              <a:t>实惠</a:t>
            </a:r>
          </a:p>
        </p:txBody>
      </p:sp>
      <p:sp>
        <p:nvSpPr>
          <p:cNvPr id="322" name="文本框 321"/>
          <p:cNvSpPr txBox="1"/>
          <p:nvPr/>
        </p:nvSpPr>
        <p:spPr>
          <a:xfrm>
            <a:off x="3167497" y="5259272"/>
            <a:ext cx="15920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 smtClean="0">
                <a:solidFill>
                  <a:schemeClr val="accent1">
                    <a:lumMod val="50000"/>
                  </a:schemeClr>
                </a:solidFill>
              </a:rPr>
              <a:t>来源</a:t>
            </a:r>
            <a:r>
              <a:rPr lang="zh-CN" altLang="en-US" sz="1900" dirty="0">
                <a:solidFill>
                  <a:schemeClr val="accent1">
                    <a:lumMod val="50000"/>
                  </a:schemeClr>
                </a:solidFill>
              </a:rPr>
              <a:t>可靠</a:t>
            </a:r>
          </a:p>
        </p:txBody>
      </p:sp>
      <p:sp>
        <p:nvSpPr>
          <p:cNvPr id="323" name="文本框 322"/>
          <p:cNvSpPr txBox="1"/>
          <p:nvPr/>
        </p:nvSpPr>
        <p:spPr>
          <a:xfrm>
            <a:off x="3167497" y="5741107"/>
            <a:ext cx="14888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>
                <a:solidFill>
                  <a:schemeClr val="accent1">
                    <a:lumMod val="50000"/>
                  </a:schemeClr>
                </a:solidFill>
              </a:rPr>
              <a:t>商品可靠</a:t>
            </a:r>
          </a:p>
        </p:txBody>
      </p:sp>
      <p:sp>
        <p:nvSpPr>
          <p:cNvPr id="324" name="文本框 323"/>
          <p:cNvSpPr txBox="1"/>
          <p:nvPr/>
        </p:nvSpPr>
        <p:spPr>
          <a:xfrm>
            <a:off x="3167497" y="6222941"/>
            <a:ext cx="14888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>
                <a:solidFill>
                  <a:schemeClr val="accent1">
                    <a:lumMod val="50000"/>
                  </a:schemeClr>
                </a:solidFill>
              </a:rPr>
              <a:t>人情压力</a:t>
            </a:r>
          </a:p>
        </p:txBody>
      </p:sp>
      <p:sp>
        <p:nvSpPr>
          <p:cNvPr id="325" name="文本框 324"/>
          <p:cNvSpPr txBox="1"/>
          <p:nvPr/>
        </p:nvSpPr>
        <p:spPr>
          <a:xfrm>
            <a:off x="9330165" y="4729383"/>
            <a:ext cx="895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35%</a:t>
            </a:r>
            <a:endParaRPr lang="zh-CN" altLang="en-US" dirty="0"/>
          </a:p>
        </p:txBody>
      </p:sp>
      <p:sp>
        <p:nvSpPr>
          <p:cNvPr id="328" name="文本框 327"/>
          <p:cNvSpPr txBox="1"/>
          <p:nvPr/>
        </p:nvSpPr>
        <p:spPr>
          <a:xfrm>
            <a:off x="9330165" y="5223221"/>
            <a:ext cx="895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21%</a:t>
            </a:r>
            <a:endParaRPr lang="zh-CN" altLang="en-US" dirty="0"/>
          </a:p>
        </p:txBody>
      </p:sp>
      <p:sp>
        <p:nvSpPr>
          <p:cNvPr id="329" name="文本框 328"/>
          <p:cNvSpPr txBox="1"/>
          <p:nvPr/>
        </p:nvSpPr>
        <p:spPr>
          <a:xfrm>
            <a:off x="9330165" y="5717059"/>
            <a:ext cx="895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22%</a:t>
            </a:r>
            <a:endParaRPr lang="zh-CN" altLang="en-US" dirty="0"/>
          </a:p>
        </p:txBody>
      </p:sp>
      <p:sp>
        <p:nvSpPr>
          <p:cNvPr id="330" name="文本框 329"/>
          <p:cNvSpPr txBox="1"/>
          <p:nvPr/>
        </p:nvSpPr>
        <p:spPr>
          <a:xfrm>
            <a:off x="9330165" y="6210897"/>
            <a:ext cx="895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33%</a:t>
            </a:r>
            <a:endParaRPr lang="zh-CN" altLang="en-US" dirty="0"/>
          </a:p>
        </p:txBody>
      </p:sp>
      <p:sp>
        <p:nvSpPr>
          <p:cNvPr id="332" name="文本框 331"/>
          <p:cNvSpPr txBox="1"/>
          <p:nvPr/>
        </p:nvSpPr>
        <p:spPr>
          <a:xfrm>
            <a:off x="504639" y="2044759"/>
            <a:ext cx="147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微信购物人群占比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33" name="Freeform 13"/>
          <p:cNvSpPr>
            <a:spLocks/>
          </p:cNvSpPr>
          <p:nvPr/>
        </p:nvSpPr>
        <p:spPr bwMode="auto">
          <a:xfrm>
            <a:off x="3486794" y="619284"/>
            <a:ext cx="1652588" cy="344282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朋友圈购物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4" name="Freeform 13"/>
          <p:cNvSpPr>
            <a:spLocks/>
          </p:cNvSpPr>
          <p:nvPr/>
        </p:nvSpPr>
        <p:spPr bwMode="auto">
          <a:xfrm>
            <a:off x="6021881" y="619284"/>
            <a:ext cx="1652588" cy="344282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熟人购物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35" name="Freeform 13"/>
          <p:cNvSpPr>
            <a:spLocks/>
          </p:cNvSpPr>
          <p:nvPr/>
        </p:nvSpPr>
        <p:spPr bwMode="auto">
          <a:xfrm>
            <a:off x="8556968" y="619284"/>
            <a:ext cx="1652588" cy="344282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海外代购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6" name="Group 4"/>
          <p:cNvGrpSpPr>
            <a:grpSpLocks noChangeAspect="1"/>
          </p:cNvGrpSpPr>
          <p:nvPr/>
        </p:nvGrpSpPr>
        <p:grpSpPr bwMode="auto">
          <a:xfrm>
            <a:off x="-84138" y="4373395"/>
            <a:ext cx="3176588" cy="1889125"/>
            <a:chOff x="-53" y="910"/>
            <a:chExt cx="2001" cy="1190"/>
          </a:xfrm>
        </p:grpSpPr>
        <p:sp>
          <p:nvSpPr>
            <p:cNvPr id="137" name="AutoShape 3"/>
            <p:cNvSpPr>
              <a:spLocks noChangeAspect="1" noChangeArrowheads="1" noTextEdit="1"/>
            </p:cNvSpPr>
            <p:nvPr/>
          </p:nvSpPr>
          <p:spPr bwMode="auto">
            <a:xfrm>
              <a:off x="-53" y="910"/>
              <a:ext cx="2001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5"/>
            <p:cNvSpPr>
              <a:spLocks/>
            </p:cNvSpPr>
            <p:nvPr/>
          </p:nvSpPr>
          <p:spPr bwMode="auto">
            <a:xfrm>
              <a:off x="-53" y="910"/>
              <a:ext cx="1540" cy="1188"/>
            </a:xfrm>
            <a:custGeom>
              <a:avLst/>
              <a:gdLst>
                <a:gd name="T0" fmla="*/ 27 w 1540"/>
                <a:gd name="T1" fmla="*/ 306 h 1188"/>
                <a:gd name="T2" fmla="*/ 1540 w 1540"/>
                <a:gd name="T3" fmla="*/ 0 h 1188"/>
                <a:gd name="T4" fmla="*/ 1445 w 1540"/>
                <a:gd name="T5" fmla="*/ 1188 h 1188"/>
                <a:gd name="T6" fmla="*/ 0 w 1540"/>
                <a:gd name="T7" fmla="*/ 1139 h 1188"/>
                <a:gd name="T8" fmla="*/ 27 w 1540"/>
                <a:gd name="T9" fmla="*/ 306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0" h="1188">
                  <a:moveTo>
                    <a:pt x="27" y="306"/>
                  </a:moveTo>
                  <a:lnTo>
                    <a:pt x="1540" y="0"/>
                  </a:lnTo>
                  <a:lnTo>
                    <a:pt x="1445" y="1188"/>
                  </a:lnTo>
                  <a:lnTo>
                    <a:pt x="0" y="1139"/>
                  </a:lnTo>
                  <a:lnTo>
                    <a:pt x="27" y="306"/>
                  </a:lnTo>
                  <a:close/>
                </a:path>
              </a:pathLst>
            </a:custGeom>
            <a:solidFill>
              <a:srgbClr val="A09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6"/>
            <p:cNvSpPr>
              <a:spLocks/>
            </p:cNvSpPr>
            <p:nvPr/>
          </p:nvSpPr>
          <p:spPr bwMode="auto">
            <a:xfrm>
              <a:off x="1392" y="910"/>
              <a:ext cx="201" cy="1188"/>
            </a:xfrm>
            <a:custGeom>
              <a:avLst/>
              <a:gdLst>
                <a:gd name="T0" fmla="*/ 201 w 201"/>
                <a:gd name="T1" fmla="*/ 128 h 1188"/>
                <a:gd name="T2" fmla="*/ 201 w 201"/>
                <a:gd name="T3" fmla="*/ 844 h 1188"/>
                <a:gd name="T4" fmla="*/ 0 w 201"/>
                <a:gd name="T5" fmla="*/ 1188 h 1188"/>
                <a:gd name="T6" fmla="*/ 95 w 201"/>
                <a:gd name="T7" fmla="*/ 0 h 1188"/>
                <a:gd name="T8" fmla="*/ 201 w 201"/>
                <a:gd name="T9" fmla="*/ 128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188">
                  <a:moveTo>
                    <a:pt x="201" y="128"/>
                  </a:moveTo>
                  <a:lnTo>
                    <a:pt x="201" y="844"/>
                  </a:lnTo>
                  <a:lnTo>
                    <a:pt x="0" y="1188"/>
                  </a:lnTo>
                  <a:lnTo>
                    <a:pt x="95" y="0"/>
                  </a:lnTo>
                  <a:lnTo>
                    <a:pt x="201" y="128"/>
                  </a:lnTo>
                  <a:close/>
                </a:path>
              </a:pathLst>
            </a:custGeom>
            <a:solidFill>
              <a:srgbClr val="8C8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7"/>
            <p:cNvSpPr>
              <a:spLocks/>
            </p:cNvSpPr>
            <p:nvPr/>
          </p:nvSpPr>
          <p:spPr bwMode="auto">
            <a:xfrm>
              <a:off x="1593" y="1038"/>
              <a:ext cx="94" cy="993"/>
            </a:xfrm>
            <a:custGeom>
              <a:avLst/>
              <a:gdLst>
                <a:gd name="T0" fmla="*/ 94 w 94"/>
                <a:gd name="T1" fmla="*/ 993 h 993"/>
                <a:gd name="T2" fmla="*/ 94 w 94"/>
                <a:gd name="T3" fmla="*/ 534 h 993"/>
                <a:gd name="T4" fmla="*/ 0 w 94"/>
                <a:gd name="T5" fmla="*/ 0 h 993"/>
                <a:gd name="T6" fmla="*/ 0 w 94"/>
                <a:gd name="T7" fmla="*/ 716 h 993"/>
                <a:gd name="T8" fmla="*/ 94 w 94"/>
                <a:gd name="T9" fmla="*/ 993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93">
                  <a:moveTo>
                    <a:pt x="94" y="993"/>
                  </a:moveTo>
                  <a:lnTo>
                    <a:pt x="94" y="534"/>
                  </a:lnTo>
                  <a:lnTo>
                    <a:pt x="0" y="0"/>
                  </a:lnTo>
                  <a:lnTo>
                    <a:pt x="0" y="716"/>
                  </a:lnTo>
                  <a:lnTo>
                    <a:pt x="94" y="993"/>
                  </a:lnTo>
                  <a:close/>
                </a:path>
              </a:pathLst>
            </a:custGeom>
            <a:solidFill>
              <a:srgbClr val="A09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8"/>
            <p:cNvSpPr>
              <a:spLocks/>
            </p:cNvSpPr>
            <p:nvPr/>
          </p:nvSpPr>
          <p:spPr bwMode="auto">
            <a:xfrm>
              <a:off x="1687" y="1572"/>
              <a:ext cx="263" cy="459"/>
            </a:xfrm>
            <a:custGeom>
              <a:avLst/>
              <a:gdLst>
                <a:gd name="T0" fmla="*/ 263 w 263"/>
                <a:gd name="T1" fmla="*/ 81 h 459"/>
                <a:gd name="T2" fmla="*/ 0 w 263"/>
                <a:gd name="T3" fmla="*/ 0 h 459"/>
                <a:gd name="T4" fmla="*/ 0 w 263"/>
                <a:gd name="T5" fmla="*/ 459 h 459"/>
                <a:gd name="T6" fmla="*/ 263 w 263"/>
                <a:gd name="T7" fmla="*/ 81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3" h="459">
                  <a:moveTo>
                    <a:pt x="263" y="81"/>
                  </a:moveTo>
                  <a:lnTo>
                    <a:pt x="0" y="0"/>
                  </a:lnTo>
                  <a:lnTo>
                    <a:pt x="0" y="459"/>
                  </a:lnTo>
                  <a:lnTo>
                    <a:pt x="263" y="81"/>
                  </a:lnTo>
                  <a:close/>
                </a:path>
              </a:pathLst>
            </a:custGeom>
            <a:solidFill>
              <a:srgbClr val="8C8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2" name="文本框 141"/>
          <p:cNvSpPr txBox="1"/>
          <p:nvPr/>
        </p:nvSpPr>
        <p:spPr>
          <a:xfrm>
            <a:off x="504639" y="4973529"/>
            <a:ext cx="1478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微信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购物主要原因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63826" y="3121073"/>
            <a:ext cx="5432746" cy="47737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四则混合运算式 推进医改目标的实现 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875" y="4176535"/>
            <a:ext cx="1429707" cy="162845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28015">
            <a:off x="6812110" y="4941020"/>
            <a:ext cx="856245" cy="554918"/>
          </a:xfrm>
          <a:prstGeom prst="rect">
            <a:avLst/>
          </a:prstGeom>
        </p:spPr>
      </p:pic>
      <p:sp>
        <p:nvSpPr>
          <p:cNvPr id="34" name="波形 33"/>
          <p:cNvSpPr/>
          <p:nvPr/>
        </p:nvSpPr>
        <p:spPr>
          <a:xfrm>
            <a:off x="6519255" y="5482654"/>
            <a:ext cx="2098535" cy="567576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医保的引导和规范 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4597151" y="4101015"/>
            <a:ext cx="1229087" cy="1702862"/>
            <a:chOff x="4103408" y="2562780"/>
            <a:chExt cx="1331412" cy="1844631"/>
          </a:xfrm>
        </p:grpSpPr>
        <p:sp>
          <p:nvSpPr>
            <p:cNvPr id="16" name="Freeform 88"/>
            <p:cNvSpPr>
              <a:spLocks/>
            </p:cNvSpPr>
            <p:nvPr/>
          </p:nvSpPr>
          <p:spPr bwMode="auto">
            <a:xfrm>
              <a:off x="4205514" y="2772367"/>
              <a:ext cx="554868" cy="828943"/>
            </a:xfrm>
            <a:custGeom>
              <a:avLst/>
              <a:gdLst>
                <a:gd name="T0" fmla="*/ 327 w 329"/>
                <a:gd name="T1" fmla="*/ 1 h 492"/>
                <a:gd name="T2" fmla="*/ 326 w 329"/>
                <a:gd name="T3" fmla="*/ 1 h 492"/>
                <a:gd name="T4" fmla="*/ 326 w 329"/>
                <a:gd name="T5" fmla="*/ 1 h 492"/>
                <a:gd name="T6" fmla="*/ 106 w 329"/>
                <a:gd name="T7" fmla="*/ 219 h 492"/>
                <a:gd name="T8" fmla="*/ 7 w 329"/>
                <a:gd name="T9" fmla="*/ 354 h 492"/>
                <a:gd name="T10" fmla="*/ 327 w 329"/>
                <a:gd name="T11" fmla="*/ 476 h 492"/>
                <a:gd name="T12" fmla="*/ 328 w 329"/>
                <a:gd name="T13" fmla="*/ 476 h 492"/>
                <a:gd name="T14" fmla="*/ 328 w 329"/>
                <a:gd name="T15" fmla="*/ 475 h 492"/>
                <a:gd name="T16" fmla="*/ 329 w 329"/>
                <a:gd name="T17" fmla="*/ 475 h 492"/>
                <a:gd name="T18" fmla="*/ 329 w 329"/>
                <a:gd name="T19" fmla="*/ 0 h 492"/>
                <a:gd name="T20" fmla="*/ 327 w 329"/>
                <a:gd name="T21" fmla="*/ 1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9" h="492">
                  <a:moveTo>
                    <a:pt x="327" y="1"/>
                  </a:moveTo>
                  <a:cubicBezTo>
                    <a:pt x="327" y="1"/>
                    <a:pt x="327" y="1"/>
                    <a:pt x="326" y="1"/>
                  </a:cubicBezTo>
                  <a:cubicBezTo>
                    <a:pt x="326" y="1"/>
                    <a:pt x="326" y="1"/>
                    <a:pt x="326" y="1"/>
                  </a:cubicBezTo>
                  <a:cubicBezTo>
                    <a:pt x="185" y="7"/>
                    <a:pt x="126" y="78"/>
                    <a:pt x="106" y="219"/>
                  </a:cubicBezTo>
                  <a:cubicBezTo>
                    <a:pt x="79" y="399"/>
                    <a:pt x="7" y="348"/>
                    <a:pt x="7" y="354"/>
                  </a:cubicBezTo>
                  <a:cubicBezTo>
                    <a:pt x="0" y="444"/>
                    <a:pt x="132" y="492"/>
                    <a:pt x="327" y="476"/>
                  </a:cubicBezTo>
                  <a:cubicBezTo>
                    <a:pt x="328" y="476"/>
                    <a:pt x="328" y="476"/>
                    <a:pt x="328" y="476"/>
                  </a:cubicBezTo>
                  <a:cubicBezTo>
                    <a:pt x="328" y="475"/>
                    <a:pt x="328" y="475"/>
                    <a:pt x="328" y="475"/>
                  </a:cubicBezTo>
                  <a:cubicBezTo>
                    <a:pt x="329" y="475"/>
                    <a:pt x="329" y="475"/>
                    <a:pt x="329" y="475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29" y="0"/>
                    <a:pt x="328" y="1"/>
                    <a:pt x="327" y="1"/>
                  </a:cubicBezTo>
                  <a:close/>
                </a:path>
              </a:pathLst>
            </a:custGeom>
            <a:solidFill>
              <a:srgbClr val="3B3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89"/>
            <p:cNvSpPr>
              <a:spLocks/>
            </p:cNvSpPr>
            <p:nvPr/>
          </p:nvSpPr>
          <p:spPr bwMode="auto">
            <a:xfrm>
              <a:off x="4760381" y="2772367"/>
              <a:ext cx="575020" cy="832973"/>
            </a:xfrm>
            <a:custGeom>
              <a:avLst/>
              <a:gdLst>
                <a:gd name="T0" fmla="*/ 334 w 341"/>
                <a:gd name="T1" fmla="*/ 354 h 495"/>
                <a:gd name="T2" fmla="*/ 235 w 341"/>
                <a:gd name="T3" fmla="*/ 219 h 495"/>
                <a:gd name="T4" fmla="*/ 9 w 341"/>
                <a:gd name="T5" fmla="*/ 0 h 495"/>
                <a:gd name="T6" fmla="*/ 9 w 341"/>
                <a:gd name="T7" fmla="*/ 0 h 495"/>
                <a:gd name="T8" fmla="*/ 6 w 341"/>
                <a:gd name="T9" fmla="*/ 0 h 495"/>
                <a:gd name="T10" fmla="*/ 2 w 341"/>
                <a:gd name="T11" fmla="*/ 0 h 495"/>
                <a:gd name="T12" fmla="*/ 2 w 341"/>
                <a:gd name="T13" fmla="*/ 0 h 495"/>
                <a:gd name="T14" fmla="*/ 0 w 341"/>
                <a:gd name="T15" fmla="*/ 0 h 495"/>
                <a:gd name="T16" fmla="*/ 0 w 341"/>
                <a:gd name="T17" fmla="*/ 475 h 495"/>
                <a:gd name="T18" fmla="*/ 6 w 341"/>
                <a:gd name="T19" fmla="*/ 475 h 495"/>
                <a:gd name="T20" fmla="*/ 334 w 341"/>
                <a:gd name="T21" fmla="*/ 3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495">
                  <a:moveTo>
                    <a:pt x="334" y="354"/>
                  </a:moveTo>
                  <a:cubicBezTo>
                    <a:pt x="333" y="348"/>
                    <a:pt x="261" y="399"/>
                    <a:pt x="235" y="219"/>
                  </a:cubicBezTo>
                  <a:cubicBezTo>
                    <a:pt x="214" y="74"/>
                    <a:pt x="159" y="3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2" y="475"/>
                    <a:pt x="3" y="475"/>
                    <a:pt x="6" y="475"/>
                  </a:cubicBezTo>
                  <a:cubicBezTo>
                    <a:pt x="209" y="495"/>
                    <a:pt x="341" y="446"/>
                    <a:pt x="334" y="354"/>
                  </a:cubicBezTo>
                  <a:close/>
                </a:path>
              </a:pathLst>
            </a:custGeom>
            <a:solidFill>
              <a:srgbClr val="4E54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90"/>
            <p:cNvSpPr>
              <a:spLocks/>
            </p:cNvSpPr>
            <p:nvPr/>
          </p:nvSpPr>
          <p:spPr bwMode="auto">
            <a:xfrm>
              <a:off x="4491680" y="3476363"/>
              <a:ext cx="554868" cy="593829"/>
            </a:xfrm>
            <a:custGeom>
              <a:avLst/>
              <a:gdLst>
                <a:gd name="T0" fmla="*/ 162 w 329"/>
                <a:gd name="T1" fmla="*/ 353 h 353"/>
                <a:gd name="T2" fmla="*/ 168 w 329"/>
                <a:gd name="T3" fmla="*/ 353 h 353"/>
                <a:gd name="T4" fmla="*/ 329 w 329"/>
                <a:gd name="T5" fmla="*/ 130 h 353"/>
                <a:gd name="T6" fmla="*/ 221 w 329"/>
                <a:gd name="T7" fmla="*/ 0 h 353"/>
                <a:gd name="T8" fmla="*/ 108 w 329"/>
                <a:gd name="T9" fmla="*/ 0 h 353"/>
                <a:gd name="T10" fmla="*/ 0 w 329"/>
                <a:gd name="T11" fmla="*/ 130 h 353"/>
                <a:gd name="T12" fmla="*/ 162 w 329"/>
                <a:gd name="T13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9" h="353">
                  <a:moveTo>
                    <a:pt x="162" y="353"/>
                  </a:moveTo>
                  <a:cubicBezTo>
                    <a:pt x="168" y="353"/>
                    <a:pt x="168" y="353"/>
                    <a:pt x="168" y="353"/>
                  </a:cubicBezTo>
                  <a:cubicBezTo>
                    <a:pt x="329" y="130"/>
                    <a:pt x="329" y="130"/>
                    <a:pt x="329" y="130"/>
                  </a:cubicBezTo>
                  <a:cubicBezTo>
                    <a:pt x="307" y="119"/>
                    <a:pt x="225" y="80"/>
                    <a:pt x="221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80"/>
                    <a:pt x="23" y="119"/>
                    <a:pt x="0" y="130"/>
                  </a:cubicBezTo>
                  <a:lnTo>
                    <a:pt x="162" y="353"/>
                  </a:lnTo>
                  <a:close/>
                </a:path>
              </a:pathLst>
            </a:custGeom>
            <a:solidFill>
              <a:srgbClr val="ECC8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1"/>
            <p:cNvSpPr>
              <a:spLocks/>
            </p:cNvSpPr>
            <p:nvPr/>
          </p:nvSpPr>
          <p:spPr bwMode="auto">
            <a:xfrm>
              <a:off x="4103408" y="3625492"/>
              <a:ext cx="659661" cy="781919"/>
            </a:xfrm>
            <a:custGeom>
              <a:avLst/>
              <a:gdLst>
                <a:gd name="T0" fmla="*/ 312 w 391"/>
                <a:gd name="T1" fmla="*/ 89 h 464"/>
                <a:gd name="T2" fmla="*/ 292 w 391"/>
                <a:gd name="T3" fmla="*/ 0 h 464"/>
                <a:gd name="T4" fmla="*/ 24 w 391"/>
                <a:gd name="T5" fmla="*/ 386 h 464"/>
                <a:gd name="T6" fmla="*/ 387 w 391"/>
                <a:gd name="T7" fmla="*/ 464 h 464"/>
                <a:gd name="T8" fmla="*/ 391 w 391"/>
                <a:gd name="T9" fmla="*/ 464 h 464"/>
                <a:gd name="T10" fmla="*/ 391 w 391"/>
                <a:gd name="T11" fmla="*/ 193 h 464"/>
                <a:gd name="T12" fmla="*/ 312 w 391"/>
                <a:gd name="T13" fmla="*/ 89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464">
                  <a:moveTo>
                    <a:pt x="312" y="89"/>
                  </a:moveTo>
                  <a:cubicBezTo>
                    <a:pt x="292" y="0"/>
                    <a:pt x="292" y="0"/>
                    <a:pt x="292" y="0"/>
                  </a:cubicBezTo>
                  <a:cubicBezTo>
                    <a:pt x="98" y="0"/>
                    <a:pt x="0" y="362"/>
                    <a:pt x="24" y="386"/>
                  </a:cubicBezTo>
                  <a:cubicBezTo>
                    <a:pt x="64" y="426"/>
                    <a:pt x="183" y="464"/>
                    <a:pt x="387" y="464"/>
                  </a:cubicBezTo>
                  <a:cubicBezTo>
                    <a:pt x="389" y="464"/>
                    <a:pt x="390" y="464"/>
                    <a:pt x="391" y="464"/>
                  </a:cubicBezTo>
                  <a:cubicBezTo>
                    <a:pt x="391" y="193"/>
                    <a:pt x="391" y="193"/>
                    <a:pt x="391" y="193"/>
                  </a:cubicBezTo>
                  <a:cubicBezTo>
                    <a:pt x="365" y="179"/>
                    <a:pt x="312" y="89"/>
                    <a:pt x="312" y="8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2"/>
            <p:cNvSpPr>
              <a:spLocks/>
            </p:cNvSpPr>
            <p:nvPr/>
          </p:nvSpPr>
          <p:spPr bwMode="auto">
            <a:xfrm>
              <a:off x="4776503" y="3624148"/>
              <a:ext cx="658317" cy="783263"/>
            </a:xfrm>
            <a:custGeom>
              <a:avLst/>
              <a:gdLst>
                <a:gd name="T0" fmla="*/ 66 w 390"/>
                <a:gd name="T1" fmla="*/ 111 h 465"/>
                <a:gd name="T2" fmla="*/ 98 w 390"/>
                <a:gd name="T3" fmla="*/ 1 h 465"/>
                <a:gd name="T4" fmla="*/ 367 w 390"/>
                <a:gd name="T5" fmla="*/ 387 h 465"/>
                <a:gd name="T6" fmla="*/ 3 w 390"/>
                <a:gd name="T7" fmla="*/ 465 h 465"/>
                <a:gd name="T8" fmla="*/ 0 w 390"/>
                <a:gd name="T9" fmla="*/ 465 h 465"/>
                <a:gd name="T10" fmla="*/ 0 w 390"/>
                <a:gd name="T11" fmla="*/ 207 h 465"/>
                <a:gd name="T12" fmla="*/ 66 w 390"/>
                <a:gd name="T13" fmla="*/ 111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465">
                  <a:moveTo>
                    <a:pt x="66" y="111"/>
                  </a:moveTo>
                  <a:cubicBezTo>
                    <a:pt x="98" y="1"/>
                    <a:pt x="98" y="1"/>
                    <a:pt x="98" y="1"/>
                  </a:cubicBezTo>
                  <a:cubicBezTo>
                    <a:pt x="290" y="0"/>
                    <a:pt x="390" y="363"/>
                    <a:pt x="367" y="387"/>
                  </a:cubicBezTo>
                  <a:cubicBezTo>
                    <a:pt x="327" y="427"/>
                    <a:pt x="208" y="465"/>
                    <a:pt x="3" y="465"/>
                  </a:cubicBezTo>
                  <a:cubicBezTo>
                    <a:pt x="2" y="465"/>
                    <a:pt x="1" y="465"/>
                    <a:pt x="0" y="4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5" y="193"/>
                    <a:pt x="66" y="111"/>
                    <a:pt x="66" y="1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93"/>
            <p:cNvSpPr>
              <a:spLocks noChangeArrowheads="1"/>
            </p:cNvSpPr>
            <p:nvPr/>
          </p:nvSpPr>
          <p:spPr bwMode="auto">
            <a:xfrm>
              <a:off x="5038487" y="4016452"/>
              <a:ext cx="158533" cy="429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94"/>
            <p:cNvSpPr>
              <a:spLocks/>
            </p:cNvSpPr>
            <p:nvPr/>
          </p:nvSpPr>
          <p:spPr bwMode="auto">
            <a:xfrm>
              <a:off x="4591100" y="3625492"/>
              <a:ext cx="361403" cy="781919"/>
            </a:xfrm>
            <a:custGeom>
              <a:avLst/>
              <a:gdLst>
                <a:gd name="T0" fmla="*/ 214 w 214"/>
                <a:gd name="T1" fmla="*/ 191 h 464"/>
                <a:gd name="T2" fmla="*/ 207 w 214"/>
                <a:gd name="T3" fmla="*/ 2 h 464"/>
                <a:gd name="T4" fmla="*/ 165 w 214"/>
                <a:gd name="T5" fmla="*/ 115 h 464"/>
                <a:gd name="T6" fmla="*/ 106 w 214"/>
                <a:gd name="T7" fmla="*/ 199 h 464"/>
                <a:gd name="T8" fmla="*/ 48 w 214"/>
                <a:gd name="T9" fmla="*/ 115 h 464"/>
                <a:gd name="T10" fmla="*/ 3 w 214"/>
                <a:gd name="T11" fmla="*/ 0 h 464"/>
                <a:gd name="T12" fmla="*/ 0 w 214"/>
                <a:gd name="T13" fmla="*/ 191 h 464"/>
                <a:gd name="T14" fmla="*/ 90 w 214"/>
                <a:gd name="T15" fmla="*/ 205 h 464"/>
                <a:gd name="T16" fmla="*/ 90 w 214"/>
                <a:gd name="T17" fmla="*/ 464 h 464"/>
                <a:gd name="T18" fmla="*/ 119 w 214"/>
                <a:gd name="T19" fmla="*/ 464 h 464"/>
                <a:gd name="T20" fmla="*/ 119 w 214"/>
                <a:gd name="T21" fmla="*/ 206 h 464"/>
                <a:gd name="T22" fmla="*/ 214 w 214"/>
                <a:gd name="T23" fmla="*/ 191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4" h="464">
                  <a:moveTo>
                    <a:pt x="214" y="191"/>
                  </a:moveTo>
                  <a:cubicBezTo>
                    <a:pt x="207" y="2"/>
                    <a:pt x="207" y="2"/>
                    <a:pt x="207" y="2"/>
                  </a:cubicBezTo>
                  <a:cubicBezTo>
                    <a:pt x="207" y="2"/>
                    <a:pt x="177" y="90"/>
                    <a:pt x="165" y="115"/>
                  </a:cubicBezTo>
                  <a:cubicBezTo>
                    <a:pt x="151" y="144"/>
                    <a:pt x="124" y="178"/>
                    <a:pt x="106" y="199"/>
                  </a:cubicBezTo>
                  <a:cubicBezTo>
                    <a:pt x="92" y="181"/>
                    <a:pt x="63" y="146"/>
                    <a:pt x="48" y="115"/>
                  </a:cubicBezTo>
                  <a:cubicBezTo>
                    <a:pt x="36" y="90"/>
                    <a:pt x="3" y="0"/>
                    <a:pt x="3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90" y="464"/>
                    <a:pt x="90" y="464"/>
                    <a:pt x="90" y="464"/>
                  </a:cubicBezTo>
                  <a:cubicBezTo>
                    <a:pt x="119" y="464"/>
                    <a:pt x="119" y="464"/>
                    <a:pt x="119" y="464"/>
                  </a:cubicBezTo>
                  <a:cubicBezTo>
                    <a:pt x="119" y="206"/>
                    <a:pt x="119" y="206"/>
                    <a:pt x="119" y="206"/>
                  </a:cubicBezTo>
                  <a:cubicBezTo>
                    <a:pt x="151" y="202"/>
                    <a:pt x="214" y="191"/>
                    <a:pt x="214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95"/>
            <p:cNvSpPr>
              <a:spLocks/>
            </p:cNvSpPr>
            <p:nvPr/>
          </p:nvSpPr>
          <p:spPr bwMode="auto">
            <a:xfrm>
              <a:off x="4456749" y="2573528"/>
              <a:ext cx="635478" cy="299602"/>
            </a:xfrm>
            <a:custGeom>
              <a:avLst/>
              <a:gdLst>
                <a:gd name="T0" fmla="*/ 1 w 377"/>
                <a:gd name="T1" fmla="*/ 33 h 178"/>
                <a:gd name="T2" fmla="*/ 0 w 377"/>
                <a:gd name="T3" fmla="*/ 31 h 178"/>
                <a:gd name="T4" fmla="*/ 186 w 377"/>
                <a:gd name="T5" fmla="*/ 0 h 178"/>
                <a:gd name="T6" fmla="*/ 377 w 377"/>
                <a:gd name="T7" fmla="*/ 33 h 178"/>
                <a:gd name="T8" fmla="*/ 354 w 377"/>
                <a:gd name="T9" fmla="*/ 178 h 178"/>
                <a:gd name="T10" fmla="*/ 186 w 377"/>
                <a:gd name="T11" fmla="*/ 152 h 178"/>
                <a:gd name="T12" fmla="*/ 25 w 377"/>
                <a:gd name="T13" fmla="*/ 176 h 178"/>
                <a:gd name="T14" fmla="*/ 1 w 377"/>
                <a:gd name="T15" fmla="*/ 3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7" h="178">
                  <a:moveTo>
                    <a:pt x="1" y="33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4" y="30"/>
                    <a:pt x="101" y="0"/>
                    <a:pt x="186" y="0"/>
                  </a:cubicBezTo>
                  <a:cubicBezTo>
                    <a:pt x="256" y="0"/>
                    <a:pt x="377" y="33"/>
                    <a:pt x="377" y="33"/>
                  </a:cubicBezTo>
                  <a:cubicBezTo>
                    <a:pt x="354" y="178"/>
                    <a:pt x="354" y="178"/>
                    <a:pt x="354" y="178"/>
                  </a:cubicBezTo>
                  <a:cubicBezTo>
                    <a:pt x="354" y="178"/>
                    <a:pt x="240" y="152"/>
                    <a:pt x="186" y="152"/>
                  </a:cubicBezTo>
                  <a:cubicBezTo>
                    <a:pt x="129" y="152"/>
                    <a:pt x="26" y="176"/>
                    <a:pt x="25" y="176"/>
                  </a:cubicBezTo>
                  <a:lnTo>
                    <a:pt x="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6"/>
            <p:cNvSpPr>
              <a:spLocks noEditPoints="1"/>
            </p:cNvSpPr>
            <p:nvPr/>
          </p:nvSpPr>
          <p:spPr bwMode="auto">
            <a:xfrm>
              <a:off x="4443314" y="2562780"/>
              <a:ext cx="662348" cy="323785"/>
            </a:xfrm>
            <a:custGeom>
              <a:avLst/>
              <a:gdLst>
                <a:gd name="T0" fmla="*/ 367 w 393"/>
                <a:gd name="T1" fmla="*/ 192 h 192"/>
                <a:gd name="T2" fmla="*/ 360 w 393"/>
                <a:gd name="T3" fmla="*/ 190 h 192"/>
                <a:gd name="T4" fmla="*/ 194 w 393"/>
                <a:gd name="T5" fmla="*/ 164 h 192"/>
                <a:gd name="T6" fmla="*/ 35 w 393"/>
                <a:gd name="T7" fmla="*/ 188 h 192"/>
                <a:gd name="T8" fmla="*/ 28 w 393"/>
                <a:gd name="T9" fmla="*/ 190 h 192"/>
                <a:gd name="T10" fmla="*/ 27 w 393"/>
                <a:gd name="T11" fmla="*/ 183 h 192"/>
                <a:gd name="T12" fmla="*/ 2 w 393"/>
                <a:gd name="T13" fmla="*/ 39 h 192"/>
                <a:gd name="T14" fmla="*/ 0 w 393"/>
                <a:gd name="T15" fmla="*/ 33 h 192"/>
                <a:gd name="T16" fmla="*/ 6 w 393"/>
                <a:gd name="T17" fmla="*/ 31 h 192"/>
                <a:gd name="T18" fmla="*/ 194 w 393"/>
                <a:gd name="T19" fmla="*/ 0 h 192"/>
                <a:gd name="T20" fmla="*/ 387 w 393"/>
                <a:gd name="T21" fmla="*/ 33 h 192"/>
                <a:gd name="T22" fmla="*/ 393 w 393"/>
                <a:gd name="T23" fmla="*/ 34 h 192"/>
                <a:gd name="T24" fmla="*/ 367 w 393"/>
                <a:gd name="T25" fmla="*/ 192 h 192"/>
                <a:gd name="T26" fmla="*/ 194 w 393"/>
                <a:gd name="T27" fmla="*/ 151 h 192"/>
                <a:gd name="T28" fmla="*/ 357 w 393"/>
                <a:gd name="T29" fmla="*/ 176 h 192"/>
                <a:gd name="T30" fmla="*/ 378 w 393"/>
                <a:gd name="T31" fmla="*/ 44 h 192"/>
                <a:gd name="T32" fmla="*/ 194 w 393"/>
                <a:gd name="T33" fmla="*/ 12 h 192"/>
                <a:gd name="T34" fmla="*/ 16 w 393"/>
                <a:gd name="T35" fmla="*/ 42 h 192"/>
                <a:gd name="T36" fmla="*/ 38 w 393"/>
                <a:gd name="T37" fmla="*/ 174 h 192"/>
                <a:gd name="T38" fmla="*/ 194 w 393"/>
                <a:gd name="T39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3" h="192">
                  <a:moveTo>
                    <a:pt x="367" y="192"/>
                  </a:moveTo>
                  <a:cubicBezTo>
                    <a:pt x="360" y="190"/>
                    <a:pt x="360" y="190"/>
                    <a:pt x="360" y="190"/>
                  </a:cubicBezTo>
                  <a:cubicBezTo>
                    <a:pt x="359" y="190"/>
                    <a:pt x="247" y="164"/>
                    <a:pt x="194" y="164"/>
                  </a:cubicBezTo>
                  <a:cubicBezTo>
                    <a:pt x="138" y="164"/>
                    <a:pt x="36" y="188"/>
                    <a:pt x="35" y="188"/>
                  </a:cubicBezTo>
                  <a:cubicBezTo>
                    <a:pt x="28" y="190"/>
                    <a:pt x="28" y="190"/>
                    <a:pt x="28" y="190"/>
                  </a:cubicBezTo>
                  <a:cubicBezTo>
                    <a:pt x="27" y="183"/>
                    <a:pt x="27" y="183"/>
                    <a:pt x="27" y="183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17" y="28"/>
                    <a:pt x="111" y="0"/>
                    <a:pt x="194" y="0"/>
                  </a:cubicBezTo>
                  <a:cubicBezTo>
                    <a:pt x="264" y="0"/>
                    <a:pt x="382" y="31"/>
                    <a:pt x="387" y="33"/>
                  </a:cubicBezTo>
                  <a:cubicBezTo>
                    <a:pt x="393" y="34"/>
                    <a:pt x="393" y="34"/>
                    <a:pt x="393" y="34"/>
                  </a:cubicBezTo>
                  <a:lnTo>
                    <a:pt x="367" y="192"/>
                  </a:lnTo>
                  <a:close/>
                  <a:moveTo>
                    <a:pt x="194" y="151"/>
                  </a:moveTo>
                  <a:cubicBezTo>
                    <a:pt x="241" y="151"/>
                    <a:pt x="331" y="171"/>
                    <a:pt x="357" y="176"/>
                  </a:cubicBezTo>
                  <a:cubicBezTo>
                    <a:pt x="378" y="44"/>
                    <a:pt x="378" y="44"/>
                    <a:pt x="378" y="44"/>
                  </a:cubicBezTo>
                  <a:cubicBezTo>
                    <a:pt x="353" y="37"/>
                    <a:pt x="254" y="12"/>
                    <a:pt x="194" y="12"/>
                  </a:cubicBezTo>
                  <a:cubicBezTo>
                    <a:pt x="121" y="12"/>
                    <a:pt x="39" y="35"/>
                    <a:pt x="16" y="42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63" y="169"/>
                    <a:pt x="145" y="151"/>
                    <a:pt x="194" y="1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97"/>
            <p:cNvSpPr>
              <a:spLocks/>
            </p:cNvSpPr>
            <p:nvPr/>
          </p:nvSpPr>
          <p:spPr bwMode="auto">
            <a:xfrm>
              <a:off x="4694550" y="2627268"/>
              <a:ext cx="151816" cy="153159"/>
            </a:xfrm>
            <a:custGeom>
              <a:avLst/>
              <a:gdLst>
                <a:gd name="T0" fmla="*/ 113 w 113"/>
                <a:gd name="T1" fmla="*/ 40 h 114"/>
                <a:gd name="T2" fmla="*/ 74 w 113"/>
                <a:gd name="T3" fmla="*/ 40 h 114"/>
                <a:gd name="T4" fmla="*/ 74 w 113"/>
                <a:gd name="T5" fmla="*/ 0 h 114"/>
                <a:gd name="T6" fmla="*/ 39 w 113"/>
                <a:gd name="T7" fmla="*/ 0 h 114"/>
                <a:gd name="T8" fmla="*/ 39 w 113"/>
                <a:gd name="T9" fmla="*/ 40 h 114"/>
                <a:gd name="T10" fmla="*/ 0 w 113"/>
                <a:gd name="T11" fmla="*/ 40 h 114"/>
                <a:gd name="T12" fmla="*/ 0 w 113"/>
                <a:gd name="T13" fmla="*/ 74 h 114"/>
                <a:gd name="T14" fmla="*/ 39 w 113"/>
                <a:gd name="T15" fmla="*/ 74 h 114"/>
                <a:gd name="T16" fmla="*/ 39 w 113"/>
                <a:gd name="T17" fmla="*/ 114 h 114"/>
                <a:gd name="T18" fmla="*/ 74 w 113"/>
                <a:gd name="T19" fmla="*/ 114 h 114"/>
                <a:gd name="T20" fmla="*/ 74 w 113"/>
                <a:gd name="T21" fmla="*/ 74 h 114"/>
                <a:gd name="T22" fmla="*/ 113 w 113"/>
                <a:gd name="T23" fmla="*/ 74 h 114"/>
                <a:gd name="T24" fmla="*/ 113 w 113"/>
                <a:gd name="T25" fmla="*/ 4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4">
                  <a:moveTo>
                    <a:pt x="113" y="40"/>
                  </a:moveTo>
                  <a:lnTo>
                    <a:pt x="74" y="40"/>
                  </a:lnTo>
                  <a:lnTo>
                    <a:pt x="74" y="0"/>
                  </a:lnTo>
                  <a:lnTo>
                    <a:pt x="39" y="0"/>
                  </a:lnTo>
                  <a:lnTo>
                    <a:pt x="39" y="40"/>
                  </a:lnTo>
                  <a:lnTo>
                    <a:pt x="0" y="4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39" y="114"/>
                  </a:lnTo>
                  <a:lnTo>
                    <a:pt x="74" y="114"/>
                  </a:lnTo>
                  <a:lnTo>
                    <a:pt x="74" y="74"/>
                  </a:lnTo>
                  <a:lnTo>
                    <a:pt x="113" y="74"/>
                  </a:lnTo>
                  <a:lnTo>
                    <a:pt x="113" y="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98"/>
            <p:cNvSpPr>
              <a:spLocks/>
            </p:cNvSpPr>
            <p:nvPr/>
          </p:nvSpPr>
          <p:spPr bwMode="auto">
            <a:xfrm>
              <a:off x="4767099" y="3024945"/>
              <a:ext cx="335876" cy="566959"/>
            </a:xfrm>
            <a:custGeom>
              <a:avLst/>
              <a:gdLst>
                <a:gd name="T0" fmla="*/ 188 w 199"/>
                <a:gd name="T1" fmla="*/ 130 h 337"/>
                <a:gd name="T2" fmla="*/ 189 w 199"/>
                <a:gd name="T3" fmla="*/ 119 h 337"/>
                <a:gd name="T4" fmla="*/ 182 w 199"/>
                <a:gd name="T5" fmla="*/ 86 h 337"/>
                <a:gd name="T6" fmla="*/ 0 w 199"/>
                <a:gd name="T7" fmla="*/ 0 h 337"/>
                <a:gd name="T8" fmla="*/ 0 w 199"/>
                <a:gd name="T9" fmla="*/ 337 h 337"/>
                <a:gd name="T10" fmla="*/ 171 w 199"/>
                <a:gd name="T11" fmla="*/ 198 h 337"/>
                <a:gd name="T12" fmla="*/ 175 w 199"/>
                <a:gd name="T13" fmla="*/ 198 h 337"/>
                <a:gd name="T14" fmla="*/ 199 w 199"/>
                <a:gd name="T15" fmla="*/ 161 h 337"/>
                <a:gd name="T16" fmla="*/ 188 w 199"/>
                <a:gd name="T17" fmla="*/ 13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337">
                  <a:moveTo>
                    <a:pt x="188" y="130"/>
                  </a:moveTo>
                  <a:cubicBezTo>
                    <a:pt x="188" y="127"/>
                    <a:pt x="189" y="123"/>
                    <a:pt x="189" y="119"/>
                  </a:cubicBezTo>
                  <a:cubicBezTo>
                    <a:pt x="189" y="114"/>
                    <a:pt x="188" y="102"/>
                    <a:pt x="182" y="86"/>
                  </a:cubicBezTo>
                  <a:cubicBezTo>
                    <a:pt x="72" y="88"/>
                    <a:pt x="11" y="7"/>
                    <a:pt x="0" y="0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69" y="334"/>
                    <a:pt x="139" y="271"/>
                    <a:pt x="171" y="198"/>
                  </a:cubicBezTo>
                  <a:cubicBezTo>
                    <a:pt x="172" y="198"/>
                    <a:pt x="173" y="198"/>
                    <a:pt x="175" y="198"/>
                  </a:cubicBezTo>
                  <a:cubicBezTo>
                    <a:pt x="188" y="198"/>
                    <a:pt x="199" y="182"/>
                    <a:pt x="199" y="161"/>
                  </a:cubicBezTo>
                  <a:cubicBezTo>
                    <a:pt x="199" y="148"/>
                    <a:pt x="195" y="137"/>
                    <a:pt x="188" y="130"/>
                  </a:cubicBezTo>
                  <a:close/>
                </a:path>
              </a:pathLst>
            </a:custGeom>
            <a:solidFill>
              <a:srgbClr val="F2D6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99"/>
            <p:cNvSpPr>
              <a:spLocks/>
            </p:cNvSpPr>
            <p:nvPr/>
          </p:nvSpPr>
          <p:spPr bwMode="auto">
            <a:xfrm>
              <a:off x="4436597" y="3022258"/>
              <a:ext cx="330502" cy="569646"/>
            </a:xfrm>
            <a:custGeom>
              <a:avLst/>
              <a:gdLst>
                <a:gd name="T0" fmla="*/ 195 w 196"/>
                <a:gd name="T1" fmla="*/ 0 h 338"/>
                <a:gd name="T2" fmla="*/ 11 w 196"/>
                <a:gd name="T3" fmla="*/ 120 h 338"/>
                <a:gd name="T4" fmla="*/ 11 w 196"/>
                <a:gd name="T5" fmla="*/ 131 h 338"/>
                <a:gd name="T6" fmla="*/ 0 w 196"/>
                <a:gd name="T7" fmla="*/ 162 h 338"/>
                <a:gd name="T8" fmla="*/ 25 w 196"/>
                <a:gd name="T9" fmla="*/ 199 h 338"/>
                <a:gd name="T10" fmla="*/ 26 w 196"/>
                <a:gd name="T11" fmla="*/ 199 h 338"/>
                <a:gd name="T12" fmla="*/ 191 w 196"/>
                <a:gd name="T13" fmla="*/ 338 h 338"/>
                <a:gd name="T14" fmla="*/ 196 w 196"/>
                <a:gd name="T15" fmla="*/ 338 h 338"/>
                <a:gd name="T16" fmla="*/ 196 w 196"/>
                <a:gd name="T17" fmla="*/ 1 h 338"/>
                <a:gd name="T18" fmla="*/ 195 w 196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338">
                  <a:moveTo>
                    <a:pt x="195" y="0"/>
                  </a:moveTo>
                  <a:cubicBezTo>
                    <a:pt x="154" y="56"/>
                    <a:pt x="86" y="120"/>
                    <a:pt x="11" y="120"/>
                  </a:cubicBezTo>
                  <a:cubicBezTo>
                    <a:pt x="11" y="124"/>
                    <a:pt x="11" y="128"/>
                    <a:pt x="11" y="131"/>
                  </a:cubicBezTo>
                  <a:cubicBezTo>
                    <a:pt x="5" y="138"/>
                    <a:pt x="0" y="149"/>
                    <a:pt x="0" y="162"/>
                  </a:cubicBezTo>
                  <a:cubicBezTo>
                    <a:pt x="0" y="183"/>
                    <a:pt x="11" y="199"/>
                    <a:pt x="25" y="199"/>
                  </a:cubicBezTo>
                  <a:cubicBezTo>
                    <a:pt x="25" y="199"/>
                    <a:pt x="26" y="199"/>
                    <a:pt x="26" y="199"/>
                  </a:cubicBezTo>
                  <a:cubicBezTo>
                    <a:pt x="55" y="274"/>
                    <a:pt x="120" y="338"/>
                    <a:pt x="191" y="338"/>
                  </a:cubicBezTo>
                  <a:cubicBezTo>
                    <a:pt x="193" y="338"/>
                    <a:pt x="194" y="338"/>
                    <a:pt x="196" y="338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5" y="1"/>
                    <a:pt x="195" y="0"/>
                    <a:pt x="195" y="0"/>
                  </a:cubicBezTo>
                  <a:close/>
                </a:path>
              </a:pathLst>
            </a:custGeom>
            <a:solidFill>
              <a:srgbClr val="EB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3" name="波形 32"/>
          <p:cNvSpPr/>
          <p:nvPr/>
        </p:nvSpPr>
        <p:spPr>
          <a:xfrm>
            <a:off x="4389776" y="5482654"/>
            <a:ext cx="1613795" cy="567576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提高服务价格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310" y="4446170"/>
            <a:ext cx="1537037" cy="1391641"/>
          </a:xfrm>
          <a:prstGeom prst="rect">
            <a:avLst/>
          </a:prstGeom>
        </p:spPr>
      </p:pic>
      <p:sp>
        <p:nvSpPr>
          <p:cNvPr id="32" name="波形 31"/>
          <p:cNvSpPr/>
          <p:nvPr/>
        </p:nvSpPr>
        <p:spPr>
          <a:xfrm>
            <a:off x="2081515" y="5482654"/>
            <a:ext cx="1613795" cy="567576"/>
          </a:xfrm>
          <a:prstGeom prst="wav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控制药品费用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3901811" y="4944385"/>
            <a:ext cx="295150" cy="295150"/>
            <a:chOff x="9723120" y="3028163"/>
            <a:chExt cx="510540" cy="510540"/>
          </a:xfrm>
          <a:solidFill>
            <a:schemeClr val="accent1"/>
          </a:solidFill>
        </p:grpSpPr>
        <p:sp>
          <p:nvSpPr>
            <p:cNvPr id="39" name="矩形 38"/>
            <p:cNvSpPr/>
            <p:nvPr/>
          </p:nvSpPr>
          <p:spPr>
            <a:xfrm>
              <a:off x="9723120" y="3229305"/>
              <a:ext cx="510540" cy="10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5400000">
              <a:off x="9723119" y="3229305"/>
              <a:ext cx="510540" cy="10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224105" y="4944385"/>
            <a:ext cx="295150" cy="295150"/>
            <a:chOff x="9723120" y="3028163"/>
            <a:chExt cx="510540" cy="510540"/>
          </a:xfrm>
          <a:solidFill>
            <a:schemeClr val="accent1"/>
          </a:solidFill>
        </p:grpSpPr>
        <p:sp>
          <p:nvSpPr>
            <p:cNvPr id="46" name="矩形 45"/>
            <p:cNvSpPr/>
            <p:nvPr/>
          </p:nvSpPr>
          <p:spPr>
            <a:xfrm>
              <a:off x="9723120" y="3229305"/>
              <a:ext cx="510540" cy="10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5400000">
              <a:off x="9723119" y="3229305"/>
              <a:ext cx="510540" cy="1082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279454" y="5025896"/>
            <a:ext cx="517733" cy="109780"/>
            <a:chOff x="9481208" y="3854193"/>
            <a:chExt cx="319723" cy="67794"/>
          </a:xfrm>
          <a:solidFill>
            <a:schemeClr val="accent1">
              <a:lumMod val="75000"/>
            </a:schemeClr>
          </a:solidFill>
        </p:grpSpPr>
        <p:sp>
          <p:nvSpPr>
            <p:cNvPr id="53" name="矩形 52"/>
            <p:cNvSpPr/>
            <p:nvPr/>
          </p:nvSpPr>
          <p:spPr>
            <a:xfrm rot="19184923">
              <a:off x="9481209" y="3854193"/>
              <a:ext cx="319722" cy="67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442295">
              <a:off x="9481208" y="3854193"/>
              <a:ext cx="319722" cy="677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任意多边形 55"/>
          <p:cNvSpPr/>
          <p:nvPr/>
        </p:nvSpPr>
        <p:spPr>
          <a:xfrm>
            <a:off x="1400888" y="4544390"/>
            <a:ext cx="238390" cy="1095140"/>
          </a:xfrm>
          <a:custGeom>
            <a:avLst/>
            <a:gdLst/>
            <a:ahLst/>
            <a:cxnLst/>
            <a:rect l="l" t="t" r="r" b="b"/>
            <a:pathLst>
              <a:path w="227260" h="858143">
                <a:moveTo>
                  <a:pt x="141535" y="0"/>
                </a:moveTo>
                <a:lnTo>
                  <a:pt x="227260" y="0"/>
                </a:lnTo>
                <a:cubicBezTo>
                  <a:pt x="186481" y="90190"/>
                  <a:pt x="158427" y="166911"/>
                  <a:pt x="143098" y="230163"/>
                </a:cubicBezTo>
                <a:cubicBezTo>
                  <a:pt x="127769" y="293415"/>
                  <a:pt x="120104" y="360462"/>
                  <a:pt x="120104" y="431304"/>
                </a:cubicBezTo>
                <a:cubicBezTo>
                  <a:pt x="120104" y="480120"/>
                  <a:pt x="124643" y="530126"/>
                  <a:pt x="133722" y="581323"/>
                </a:cubicBezTo>
                <a:cubicBezTo>
                  <a:pt x="142800" y="632520"/>
                  <a:pt x="155228" y="681186"/>
                  <a:pt x="171003" y="727323"/>
                </a:cubicBezTo>
                <a:cubicBezTo>
                  <a:pt x="181421" y="757684"/>
                  <a:pt x="199727" y="801291"/>
                  <a:pt x="225921" y="858143"/>
                </a:cubicBezTo>
                <a:lnTo>
                  <a:pt x="139749" y="858143"/>
                </a:lnTo>
                <a:cubicBezTo>
                  <a:pt x="94208" y="789384"/>
                  <a:pt x="59531" y="717947"/>
                  <a:pt x="35719" y="643830"/>
                </a:cubicBezTo>
                <a:cubicBezTo>
                  <a:pt x="11906" y="569714"/>
                  <a:pt x="0" y="497979"/>
                  <a:pt x="0" y="428625"/>
                </a:cubicBezTo>
                <a:cubicBezTo>
                  <a:pt x="0" y="342602"/>
                  <a:pt x="14734" y="261193"/>
                  <a:pt x="44202" y="184398"/>
                </a:cubicBezTo>
                <a:cubicBezTo>
                  <a:pt x="69800" y="117723"/>
                  <a:pt x="102245" y="56257"/>
                  <a:pt x="1415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任意多边形 56"/>
          <p:cNvSpPr/>
          <p:nvPr/>
        </p:nvSpPr>
        <p:spPr>
          <a:xfrm flipH="1">
            <a:off x="8710378" y="4544390"/>
            <a:ext cx="238391" cy="1095140"/>
          </a:xfrm>
          <a:custGeom>
            <a:avLst/>
            <a:gdLst/>
            <a:ahLst/>
            <a:cxnLst/>
            <a:rect l="l" t="t" r="r" b="b"/>
            <a:pathLst>
              <a:path w="227260" h="858143">
                <a:moveTo>
                  <a:pt x="141535" y="0"/>
                </a:moveTo>
                <a:lnTo>
                  <a:pt x="227260" y="0"/>
                </a:lnTo>
                <a:cubicBezTo>
                  <a:pt x="186481" y="90190"/>
                  <a:pt x="158427" y="166911"/>
                  <a:pt x="143098" y="230163"/>
                </a:cubicBezTo>
                <a:cubicBezTo>
                  <a:pt x="127769" y="293415"/>
                  <a:pt x="120104" y="360462"/>
                  <a:pt x="120104" y="431304"/>
                </a:cubicBezTo>
                <a:cubicBezTo>
                  <a:pt x="120104" y="480120"/>
                  <a:pt x="124643" y="530126"/>
                  <a:pt x="133722" y="581323"/>
                </a:cubicBezTo>
                <a:cubicBezTo>
                  <a:pt x="142800" y="632520"/>
                  <a:pt x="155228" y="681186"/>
                  <a:pt x="171003" y="727323"/>
                </a:cubicBezTo>
                <a:cubicBezTo>
                  <a:pt x="181421" y="757684"/>
                  <a:pt x="199727" y="801291"/>
                  <a:pt x="225921" y="858143"/>
                </a:cubicBezTo>
                <a:lnTo>
                  <a:pt x="139749" y="858143"/>
                </a:lnTo>
                <a:cubicBezTo>
                  <a:pt x="94208" y="789384"/>
                  <a:pt x="59531" y="717947"/>
                  <a:pt x="35719" y="643830"/>
                </a:cubicBezTo>
                <a:cubicBezTo>
                  <a:pt x="11906" y="569714"/>
                  <a:pt x="0" y="497979"/>
                  <a:pt x="0" y="428625"/>
                </a:cubicBezTo>
                <a:cubicBezTo>
                  <a:pt x="0" y="342602"/>
                  <a:pt x="14734" y="261193"/>
                  <a:pt x="44202" y="184398"/>
                </a:cubicBezTo>
                <a:cubicBezTo>
                  <a:pt x="69800" y="117723"/>
                  <a:pt x="102245" y="56257"/>
                  <a:pt x="14153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/>
          <p:cNvSpPr txBox="1"/>
          <p:nvPr/>
        </p:nvSpPr>
        <p:spPr>
          <a:xfrm>
            <a:off x="9968213" y="4491795"/>
            <a:ext cx="1160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1"/>
                </a:solidFill>
              </a:rPr>
              <a:t>分级</a:t>
            </a:r>
            <a:endParaRPr lang="en-US" altLang="zh-CN" sz="3600" b="1" dirty="0" smtClean="0">
              <a:solidFill>
                <a:schemeClr val="accent1"/>
              </a:solidFill>
            </a:endParaRPr>
          </a:p>
          <a:p>
            <a:r>
              <a:rPr lang="zh-CN" altLang="en-US" sz="3600" b="1" dirty="0" smtClean="0">
                <a:solidFill>
                  <a:schemeClr val="accent1"/>
                </a:solidFill>
              </a:rPr>
              <a:t>诊疗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93761" y="1317465"/>
            <a:ext cx="10389278" cy="1615827"/>
            <a:chOff x="545422" y="1505926"/>
            <a:chExt cx="10389278" cy="1615827"/>
          </a:xfrm>
        </p:grpSpPr>
        <p:sp>
          <p:nvSpPr>
            <p:cNvPr id="13" name="矩形 12"/>
            <p:cNvSpPr/>
            <p:nvPr/>
          </p:nvSpPr>
          <p:spPr>
            <a:xfrm>
              <a:off x="4748817" y="2086020"/>
              <a:ext cx="1167780" cy="4527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6151969" y="2086020"/>
              <a:ext cx="1167780" cy="4527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7555120" y="2086020"/>
              <a:ext cx="1490841" cy="4527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45422" y="1505926"/>
              <a:ext cx="10389278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200" dirty="0" smtClean="0">
                  <a:solidFill>
                    <a:schemeClr val="accent4">
                      <a:lumMod val="50000"/>
                    </a:schemeClr>
                  </a:solidFill>
                </a:rPr>
                <a:t>因</a:t>
              </a:r>
              <a:r>
                <a:rPr lang="zh-CN" altLang="en-US" sz="2200" dirty="0">
                  <a:solidFill>
                    <a:schemeClr val="accent4">
                      <a:lumMod val="50000"/>
                    </a:schemeClr>
                  </a:solidFill>
                </a:rPr>
                <a:t>“看病难”“看病贵”进而启动全面的新医改。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accent4">
                      <a:lumMod val="50000"/>
                    </a:schemeClr>
                  </a:solidFill>
                </a:rPr>
                <a:t>从</a:t>
              </a:r>
              <a:r>
                <a:rPr lang="en-US" altLang="zh-CN" sz="2200" dirty="0">
                  <a:solidFill>
                    <a:schemeClr val="accent4">
                      <a:lumMod val="50000"/>
                    </a:schemeClr>
                  </a:solidFill>
                </a:rPr>
                <a:t>2016</a:t>
              </a:r>
              <a:r>
                <a:rPr lang="zh-CN" altLang="en-US" sz="2200" dirty="0">
                  <a:solidFill>
                    <a:schemeClr val="accent4">
                      <a:lumMod val="50000"/>
                    </a:schemeClr>
                  </a:solidFill>
                </a:rPr>
                <a:t>年改革进展来看，</a:t>
              </a:r>
              <a:r>
                <a:rPr lang="zh-CN" altLang="en-US" sz="2200" b="1" dirty="0">
                  <a:solidFill>
                    <a:schemeClr val="bg1"/>
                  </a:solidFill>
                </a:rPr>
                <a:t>“腾空间”“调结构”“三医联动”</a:t>
              </a:r>
              <a:r>
                <a:rPr lang="zh-CN" altLang="en-US" sz="2200" dirty="0">
                  <a:solidFill>
                    <a:schemeClr val="accent4">
                      <a:lumMod val="50000"/>
                    </a:schemeClr>
                  </a:solidFill>
                </a:rPr>
                <a:t>的</a:t>
              </a:r>
              <a:r>
                <a:rPr lang="zh-CN" altLang="en-US" sz="2200" dirty="0" smtClean="0">
                  <a:solidFill>
                    <a:schemeClr val="accent4">
                      <a:lumMod val="50000"/>
                    </a:schemeClr>
                  </a:solidFill>
                </a:rPr>
                <a:t>结合</a:t>
              </a:r>
              <a:endParaRPr lang="en-US" altLang="zh-CN" sz="2200" dirty="0" smtClean="0">
                <a:solidFill>
                  <a:schemeClr val="accent4">
                    <a:lumMod val="50000"/>
                  </a:schemeClr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2200" dirty="0" smtClean="0">
                  <a:solidFill>
                    <a:schemeClr val="accent4">
                      <a:lumMod val="50000"/>
                    </a:schemeClr>
                  </a:solidFill>
                </a:rPr>
                <a:t>已经给“看病贵”</a:t>
              </a:r>
              <a:r>
                <a:rPr lang="zh-CN" altLang="en-US" sz="2200" dirty="0">
                  <a:solidFill>
                    <a:schemeClr val="accent4">
                      <a:lumMod val="50000"/>
                    </a:schemeClr>
                  </a:solidFill>
                </a:rPr>
                <a:t>问题开出了更明确的“处方”</a:t>
              </a:r>
              <a:r>
                <a:rPr lang="zh-CN" altLang="en-US" sz="2200" dirty="0" smtClean="0">
                  <a:solidFill>
                    <a:schemeClr val="accent4">
                      <a:lumMod val="50000"/>
                    </a:schemeClr>
                  </a:solidFill>
                </a:rPr>
                <a:t>。</a:t>
              </a:r>
              <a:endParaRPr lang="zh-CN" altLang="en-US" sz="2200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564" name="文本框 563"/>
          <p:cNvSpPr txBox="1"/>
          <p:nvPr/>
        </p:nvSpPr>
        <p:spPr>
          <a:xfrm>
            <a:off x="4410091" y="473863"/>
            <a:ext cx="355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sz="2800" dirty="0" smtClean="0">
                <a:solidFill>
                  <a:srgbClr val="8C8A42"/>
                </a:solidFill>
              </a:rPr>
              <a:t>医疗改革</a:t>
            </a:r>
            <a:endParaRPr lang="zh-CN" altLang="en-US" sz="2800" dirty="0">
              <a:solidFill>
                <a:srgbClr val="8C8A42"/>
              </a:solidFill>
            </a:endParaRPr>
          </a:p>
        </p:txBody>
      </p:sp>
      <p:sp>
        <p:nvSpPr>
          <p:cNvPr id="565" name="文本框 564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15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566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7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Freeform 5"/>
          <p:cNvSpPr>
            <a:spLocks/>
          </p:cNvSpPr>
          <p:nvPr/>
        </p:nvSpPr>
        <p:spPr bwMode="auto">
          <a:xfrm>
            <a:off x="150710" y="2761968"/>
            <a:ext cx="428085" cy="2230438"/>
          </a:xfrm>
          <a:custGeom>
            <a:avLst/>
            <a:gdLst>
              <a:gd name="T0" fmla="*/ 0 w 267"/>
              <a:gd name="T1" fmla="*/ 286 h 1405"/>
              <a:gd name="T2" fmla="*/ 267 w 267"/>
              <a:gd name="T3" fmla="*/ 0 h 1405"/>
              <a:gd name="T4" fmla="*/ 267 w 267"/>
              <a:gd name="T5" fmla="*/ 1405 h 1405"/>
              <a:gd name="T6" fmla="*/ 0 w 267"/>
              <a:gd name="T7" fmla="*/ 1405 h 1405"/>
              <a:gd name="T8" fmla="*/ 0 w 267"/>
              <a:gd name="T9" fmla="*/ 28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405">
                <a:moveTo>
                  <a:pt x="0" y="286"/>
                </a:moveTo>
                <a:lnTo>
                  <a:pt x="267" y="0"/>
                </a:lnTo>
                <a:lnTo>
                  <a:pt x="267" y="1405"/>
                </a:lnTo>
                <a:lnTo>
                  <a:pt x="0" y="1405"/>
                </a:lnTo>
                <a:lnTo>
                  <a:pt x="0" y="286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7" name="Rectangle 6"/>
          <p:cNvSpPr>
            <a:spLocks noChangeArrowheads="1"/>
          </p:cNvSpPr>
          <p:nvPr/>
        </p:nvSpPr>
        <p:spPr bwMode="auto">
          <a:xfrm>
            <a:off x="319058" y="375733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8" name="Rectangle 7"/>
          <p:cNvSpPr>
            <a:spLocks noChangeArrowheads="1"/>
          </p:cNvSpPr>
          <p:nvPr/>
        </p:nvSpPr>
        <p:spPr bwMode="auto">
          <a:xfrm>
            <a:off x="319058" y="379066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9" name="Rectangle 8"/>
          <p:cNvSpPr>
            <a:spLocks noChangeArrowheads="1"/>
          </p:cNvSpPr>
          <p:nvPr/>
        </p:nvSpPr>
        <p:spPr bwMode="auto">
          <a:xfrm>
            <a:off x="319058" y="382559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0" name="Rectangle 9"/>
          <p:cNvSpPr>
            <a:spLocks noChangeArrowheads="1"/>
          </p:cNvSpPr>
          <p:nvPr/>
        </p:nvSpPr>
        <p:spPr bwMode="auto">
          <a:xfrm>
            <a:off x="319058" y="38573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1" name="Rectangle 10"/>
          <p:cNvSpPr>
            <a:spLocks noChangeArrowheads="1"/>
          </p:cNvSpPr>
          <p:nvPr/>
        </p:nvSpPr>
        <p:spPr bwMode="auto">
          <a:xfrm>
            <a:off x="319058" y="389226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2" name="Rectangle 11"/>
          <p:cNvSpPr>
            <a:spLocks noChangeArrowheads="1"/>
          </p:cNvSpPr>
          <p:nvPr/>
        </p:nvSpPr>
        <p:spPr bwMode="auto">
          <a:xfrm>
            <a:off x="319058" y="392560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" name="Rectangle 12"/>
          <p:cNvSpPr>
            <a:spLocks noChangeArrowheads="1"/>
          </p:cNvSpPr>
          <p:nvPr/>
        </p:nvSpPr>
        <p:spPr bwMode="auto">
          <a:xfrm>
            <a:off x="319058" y="396053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4" name="Rectangle 13"/>
          <p:cNvSpPr>
            <a:spLocks noChangeArrowheads="1"/>
          </p:cNvSpPr>
          <p:nvPr/>
        </p:nvSpPr>
        <p:spPr bwMode="auto">
          <a:xfrm>
            <a:off x="319058" y="39922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5" name="Rectangle 14"/>
          <p:cNvSpPr>
            <a:spLocks noChangeArrowheads="1"/>
          </p:cNvSpPr>
          <p:nvPr/>
        </p:nvSpPr>
        <p:spPr bwMode="auto">
          <a:xfrm>
            <a:off x="319058" y="402720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6" name="Rectangle 15"/>
          <p:cNvSpPr>
            <a:spLocks noChangeArrowheads="1"/>
          </p:cNvSpPr>
          <p:nvPr/>
        </p:nvSpPr>
        <p:spPr bwMode="auto">
          <a:xfrm>
            <a:off x="319058" y="40605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7" name="Rectangle 16"/>
          <p:cNvSpPr>
            <a:spLocks noChangeArrowheads="1"/>
          </p:cNvSpPr>
          <p:nvPr/>
        </p:nvSpPr>
        <p:spPr bwMode="auto">
          <a:xfrm>
            <a:off x="319058" y="409546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8" name="Rectangle 17"/>
          <p:cNvSpPr>
            <a:spLocks noChangeArrowheads="1"/>
          </p:cNvSpPr>
          <p:nvPr/>
        </p:nvSpPr>
        <p:spPr bwMode="auto">
          <a:xfrm>
            <a:off x="319058" y="41272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9" name="Rectangle 18"/>
          <p:cNvSpPr>
            <a:spLocks noChangeArrowheads="1"/>
          </p:cNvSpPr>
          <p:nvPr/>
        </p:nvSpPr>
        <p:spPr bwMode="auto">
          <a:xfrm>
            <a:off x="319058" y="41621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0" name="Rectangle 19"/>
          <p:cNvSpPr>
            <a:spLocks noChangeArrowheads="1"/>
          </p:cNvSpPr>
          <p:nvPr/>
        </p:nvSpPr>
        <p:spPr bwMode="auto">
          <a:xfrm>
            <a:off x="319058" y="41954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1" name="Rectangle 20"/>
          <p:cNvSpPr>
            <a:spLocks noChangeArrowheads="1"/>
          </p:cNvSpPr>
          <p:nvPr/>
        </p:nvSpPr>
        <p:spPr bwMode="auto">
          <a:xfrm>
            <a:off x="319058" y="423040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2" name="Rectangle 21"/>
          <p:cNvSpPr>
            <a:spLocks noChangeArrowheads="1"/>
          </p:cNvSpPr>
          <p:nvPr/>
        </p:nvSpPr>
        <p:spPr bwMode="auto">
          <a:xfrm>
            <a:off x="319058" y="42637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3" name="Rectangle 22"/>
          <p:cNvSpPr>
            <a:spLocks noChangeArrowheads="1"/>
          </p:cNvSpPr>
          <p:nvPr/>
        </p:nvSpPr>
        <p:spPr bwMode="auto">
          <a:xfrm>
            <a:off x="319058" y="42970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4" name="Rectangle 23"/>
          <p:cNvSpPr>
            <a:spLocks noChangeArrowheads="1"/>
          </p:cNvSpPr>
          <p:nvPr/>
        </p:nvSpPr>
        <p:spPr bwMode="auto">
          <a:xfrm>
            <a:off x="319058" y="43304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5" name="Rectangle 24"/>
          <p:cNvSpPr>
            <a:spLocks noChangeArrowheads="1"/>
          </p:cNvSpPr>
          <p:nvPr/>
        </p:nvSpPr>
        <p:spPr bwMode="auto">
          <a:xfrm>
            <a:off x="319058" y="43653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6" name="Rectangle 25"/>
          <p:cNvSpPr>
            <a:spLocks noChangeArrowheads="1"/>
          </p:cNvSpPr>
          <p:nvPr/>
        </p:nvSpPr>
        <p:spPr bwMode="auto">
          <a:xfrm>
            <a:off x="319058" y="43986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7" name="Rectangle 26"/>
          <p:cNvSpPr>
            <a:spLocks noChangeArrowheads="1"/>
          </p:cNvSpPr>
          <p:nvPr/>
        </p:nvSpPr>
        <p:spPr bwMode="auto">
          <a:xfrm>
            <a:off x="319058" y="44320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8" name="Rectangle 27"/>
          <p:cNvSpPr>
            <a:spLocks noChangeArrowheads="1"/>
          </p:cNvSpPr>
          <p:nvPr/>
        </p:nvSpPr>
        <p:spPr bwMode="auto">
          <a:xfrm>
            <a:off x="319058" y="44653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9" name="Rectangle 28"/>
          <p:cNvSpPr>
            <a:spLocks noChangeArrowheads="1"/>
          </p:cNvSpPr>
          <p:nvPr/>
        </p:nvSpPr>
        <p:spPr bwMode="auto">
          <a:xfrm>
            <a:off x="319058" y="45002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0" name="Rectangle 29"/>
          <p:cNvSpPr>
            <a:spLocks noChangeArrowheads="1"/>
          </p:cNvSpPr>
          <p:nvPr/>
        </p:nvSpPr>
        <p:spPr bwMode="auto">
          <a:xfrm>
            <a:off x="319058" y="32763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1" name="Rectangle 30"/>
          <p:cNvSpPr>
            <a:spLocks noChangeArrowheads="1"/>
          </p:cNvSpPr>
          <p:nvPr/>
        </p:nvSpPr>
        <p:spPr bwMode="auto">
          <a:xfrm>
            <a:off x="319058" y="33096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2" name="Rectangle 31"/>
          <p:cNvSpPr>
            <a:spLocks noChangeArrowheads="1"/>
          </p:cNvSpPr>
          <p:nvPr/>
        </p:nvSpPr>
        <p:spPr bwMode="auto">
          <a:xfrm>
            <a:off x="319058" y="33445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3" name="Rectangle 32"/>
          <p:cNvSpPr>
            <a:spLocks noChangeArrowheads="1"/>
          </p:cNvSpPr>
          <p:nvPr/>
        </p:nvSpPr>
        <p:spPr bwMode="auto">
          <a:xfrm>
            <a:off x="319058" y="337633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4" name="Rectangle 33"/>
          <p:cNvSpPr>
            <a:spLocks noChangeArrowheads="1"/>
          </p:cNvSpPr>
          <p:nvPr/>
        </p:nvSpPr>
        <p:spPr bwMode="auto">
          <a:xfrm>
            <a:off x="319058" y="34112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5" name="Rectangle 34"/>
          <p:cNvSpPr>
            <a:spLocks noChangeArrowheads="1"/>
          </p:cNvSpPr>
          <p:nvPr/>
        </p:nvSpPr>
        <p:spPr bwMode="auto">
          <a:xfrm>
            <a:off x="319058" y="344459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6" name="Rectangle 35"/>
          <p:cNvSpPr>
            <a:spLocks noChangeArrowheads="1"/>
          </p:cNvSpPr>
          <p:nvPr/>
        </p:nvSpPr>
        <p:spPr bwMode="auto">
          <a:xfrm>
            <a:off x="319058" y="34795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7" name="Rectangle 36"/>
          <p:cNvSpPr>
            <a:spLocks noChangeArrowheads="1"/>
          </p:cNvSpPr>
          <p:nvPr/>
        </p:nvSpPr>
        <p:spPr bwMode="auto">
          <a:xfrm>
            <a:off x="319058" y="357953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8" name="Rectangle 37"/>
          <p:cNvSpPr>
            <a:spLocks noChangeArrowheads="1"/>
          </p:cNvSpPr>
          <p:nvPr/>
        </p:nvSpPr>
        <p:spPr bwMode="auto">
          <a:xfrm>
            <a:off x="319058" y="3649381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9" name="Rectangle 38"/>
          <p:cNvSpPr>
            <a:spLocks noChangeArrowheads="1"/>
          </p:cNvSpPr>
          <p:nvPr/>
        </p:nvSpPr>
        <p:spPr bwMode="auto">
          <a:xfrm>
            <a:off x="-1" y="4970181"/>
            <a:ext cx="6158328" cy="809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0" name="Freeform 39"/>
          <p:cNvSpPr>
            <a:spLocks/>
          </p:cNvSpPr>
          <p:nvPr/>
        </p:nvSpPr>
        <p:spPr bwMode="auto">
          <a:xfrm>
            <a:off x="953971" y="3190593"/>
            <a:ext cx="429688" cy="1779588"/>
          </a:xfrm>
          <a:custGeom>
            <a:avLst/>
            <a:gdLst>
              <a:gd name="T0" fmla="*/ 0 w 268"/>
              <a:gd name="T1" fmla="*/ 0 h 1121"/>
              <a:gd name="T2" fmla="*/ 268 w 268"/>
              <a:gd name="T3" fmla="*/ 254 h 1121"/>
              <a:gd name="T4" fmla="*/ 268 w 268"/>
              <a:gd name="T5" fmla="*/ 254 h 1121"/>
              <a:gd name="T6" fmla="*/ 268 w 268"/>
              <a:gd name="T7" fmla="*/ 1121 h 1121"/>
              <a:gd name="T8" fmla="*/ 0 w 268"/>
              <a:gd name="T9" fmla="*/ 1121 h 1121"/>
              <a:gd name="T10" fmla="*/ 0 w 268"/>
              <a:gd name="T11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" h="1121">
                <a:moveTo>
                  <a:pt x="0" y="0"/>
                </a:moveTo>
                <a:lnTo>
                  <a:pt x="268" y="254"/>
                </a:lnTo>
                <a:lnTo>
                  <a:pt x="268" y="254"/>
                </a:lnTo>
                <a:lnTo>
                  <a:pt x="268" y="1121"/>
                </a:lnTo>
                <a:lnTo>
                  <a:pt x="0" y="1121"/>
                </a:lnTo>
                <a:lnTo>
                  <a:pt x="0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1" name="Rectangle 40"/>
          <p:cNvSpPr>
            <a:spLocks noChangeArrowheads="1"/>
          </p:cNvSpPr>
          <p:nvPr/>
        </p:nvSpPr>
        <p:spPr bwMode="auto">
          <a:xfrm>
            <a:off x="1123922" y="373193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2" name="Rectangle 41"/>
          <p:cNvSpPr>
            <a:spLocks noChangeArrowheads="1"/>
          </p:cNvSpPr>
          <p:nvPr/>
        </p:nvSpPr>
        <p:spPr bwMode="auto">
          <a:xfrm>
            <a:off x="1123922" y="3766856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3" name="Rectangle 42"/>
          <p:cNvSpPr>
            <a:spLocks noChangeArrowheads="1"/>
          </p:cNvSpPr>
          <p:nvPr/>
        </p:nvSpPr>
        <p:spPr bwMode="auto">
          <a:xfrm>
            <a:off x="1123922" y="3798606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" name="Rectangle 43"/>
          <p:cNvSpPr>
            <a:spLocks noChangeArrowheads="1"/>
          </p:cNvSpPr>
          <p:nvPr/>
        </p:nvSpPr>
        <p:spPr bwMode="auto">
          <a:xfrm>
            <a:off x="1123922" y="383353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Rectangle 44"/>
          <p:cNvSpPr>
            <a:spLocks noChangeArrowheads="1"/>
          </p:cNvSpPr>
          <p:nvPr/>
        </p:nvSpPr>
        <p:spPr bwMode="auto">
          <a:xfrm>
            <a:off x="1123922" y="3866868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6" name="Rectangle 45"/>
          <p:cNvSpPr>
            <a:spLocks noChangeArrowheads="1"/>
          </p:cNvSpPr>
          <p:nvPr/>
        </p:nvSpPr>
        <p:spPr bwMode="auto">
          <a:xfrm>
            <a:off x="1123922" y="3901793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7" name="Rectangle 46"/>
          <p:cNvSpPr>
            <a:spLocks noChangeArrowheads="1"/>
          </p:cNvSpPr>
          <p:nvPr/>
        </p:nvSpPr>
        <p:spPr bwMode="auto">
          <a:xfrm>
            <a:off x="1123922" y="3933543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8" name="Rectangle 47"/>
          <p:cNvSpPr>
            <a:spLocks noChangeArrowheads="1"/>
          </p:cNvSpPr>
          <p:nvPr/>
        </p:nvSpPr>
        <p:spPr bwMode="auto">
          <a:xfrm>
            <a:off x="1123922" y="3968468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9" name="Rectangle 48"/>
          <p:cNvSpPr>
            <a:spLocks noChangeArrowheads="1"/>
          </p:cNvSpPr>
          <p:nvPr/>
        </p:nvSpPr>
        <p:spPr bwMode="auto">
          <a:xfrm>
            <a:off x="1123922" y="4001806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0" name="Rectangle 49"/>
          <p:cNvSpPr>
            <a:spLocks noChangeArrowheads="1"/>
          </p:cNvSpPr>
          <p:nvPr/>
        </p:nvSpPr>
        <p:spPr bwMode="auto">
          <a:xfrm>
            <a:off x="1123922" y="4036731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1" name="Rectangle 50"/>
          <p:cNvSpPr>
            <a:spLocks noChangeArrowheads="1"/>
          </p:cNvSpPr>
          <p:nvPr/>
        </p:nvSpPr>
        <p:spPr bwMode="auto">
          <a:xfrm>
            <a:off x="1123922" y="4070068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2" name="Rectangle 51"/>
          <p:cNvSpPr>
            <a:spLocks noChangeArrowheads="1"/>
          </p:cNvSpPr>
          <p:nvPr/>
        </p:nvSpPr>
        <p:spPr bwMode="auto">
          <a:xfrm>
            <a:off x="1123922" y="4103406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3" name="Rectangle 52"/>
          <p:cNvSpPr>
            <a:spLocks noChangeArrowheads="1"/>
          </p:cNvSpPr>
          <p:nvPr/>
        </p:nvSpPr>
        <p:spPr bwMode="auto">
          <a:xfrm>
            <a:off x="1123922" y="4136743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" name="Rectangle 53"/>
          <p:cNvSpPr>
            <a:spLocks noChangeArrowheads="1"/>
          </p:cNvSpPr>
          <p:nvPr/>
        </p:nvSpPr>
        <p:spPr bwMode="auto">
          <a:xfrm>
            <a:off x="1123922" y="4171668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5" name="Rectangle 54"/>
          <p:cNvSpPr>
            <a:spLocks noChangeArrowheads="1"/>
          </p:cNvSpPr>
          <p:nvPr/>
        </p:nvSpPr>
        <p:spPr bwMode="auto">
          <a:xfrm>
            <a:off x="1123922" y="4205006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6" name="Rectangle 55"/>
          <p:cNvSpPr>
            <a:spLocks noChangeArrowheads="1"/>
          </p:cNvSpPr>
          <p:nvPr/>
        </p:nvSpPr>
        <p:spPr bwMode="auto">
          <a:xfrm>
            <a:off x="1123922" y="4238343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7" name="Rectangle 56"/>
          <p:cNvSpPr>
            <a:spLocks noChangeArrowheads="1"/>
          </p:cNvSpPr>
          <p:nvPr/>
        </p:nvSpPr>
        <p:spPr bwMode="auto">
          <a:xfrm>
            <a:off x="1123922" y="4271681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8" name="Rectangle 57"/>
          <p:cNvSpPr>
            <a:spLocks noChangeArrowheads="1"/>
          </p:cNvSpPr>
          <p:nvPr/>
        </p:nvSpPr>
        <p:spPr bwMode="auto">
          <a:xfrm>
            <a:off x="1123922" y="4306606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9" name="Rectangle 58"/>
          <p:cNvSpPr>
            <a:spLocks noChangeArrowheads="1"/>
          </p:cNvSpPr>
          <p:nvPr/>
        </p:nvSpPr>
        <p:spPr bwMode="auto">
          <a:xfrm>
            <a:off x="1123922" y="4339943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0" name="Rectangle 59"/>
          <p:cNvSpPr>
            <a:spLocks noChangeArrowheads="1"/>
          </p:cNvSpPr>
          <p:nvPr/>
        </p:nvSpPr>
        <p:spPr bwMode="auto">
          <a:xfrm>
            <a:off x="1123922" y="437328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1" name="Rectangle 60"/>
          <p:cNvSpPr>
            <a:spLocks noChangeArrowheads="1"/>
          </p:cNvSpPr>
          <p:nvPr/>
        </p:nvSpPr>
        <p:spPr bwMode="auto">
          <a:xfrm>
            <a:off x="1123922" y="4406618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2" name="Rectangle 61"/>
          <p:cNvSpPr>
            <a:spLocks noChangeArrowheads="1"/>
          </p:cNvSpPr>
          <p:nvPr/>
        </p:nvSpPr>
        <p:spPr bwMode="auto">
          <a:xfrm>
            <a:off x="1123922" y="4441543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3" name="Rectangle 62"/>
          <p:cNvSpPr>
            <a:spLocks noChangeArrowheads="1"/>
          </p:cNvSpPr>
          <p:nvPr/>
        </p:nvSpPr>
        <p:spPr bwMode="auto">
          <a:xfrm>
            <a:off x="1123922" y="447488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4" name="Rectangle 63"/>
          <p:cNvSpPr>
            <a:spLocks noChangeArrowheads="1"/>
          </p:cNvSpPr>
          <p:nvPr/>
        </p:nvSpPr>
        <p:spPr bwMode="auto">
          <a:xfrm>
            <a:off x="1085442" y="3731931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5" name="Rectangle 64"/>
          <p:cNvSpPr>
            <a:spLocks noChangeArrowheads="1"/>
          </p:cNvSpPr>
          <p:nvPr/>
        </p:nvSpPr>
        <p:spPr bwMode="auto">
          <a:xfrm>
            <a:off x="1085442" y="3766856"/>
            <a:ext cx="17636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6" name="Rectangle 65"/>
          <p:cNvSpPr>
            <a:spLocks noChangeArrowheads="1"/>
          </p:cNvSpPr>
          <p:nvPr/>
        </p:nvSpPr>
        <p:spPr bwMode="auto">
          <a:xfrm>
            <a:off x="1085442" y="3798606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7" name="Rectangle 66"/>
          <p:cNvSpPr>
            <a:spLocks noChangeArrowheads="1"/>
          </p:cNvSpPr>
          <p:nvPr/>
        </p:nvSpPr>
        <p:spPr bwMode="auto">
          <a:xfrm>
            <a:off x="1085442" y="3833531"/>
            <a:ext cx="17636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8" name="Rectangle 67"/>
          <p:cNvSpPr>
            <a:spLocks noChangeArrowheads="1"/>
          </p:cNvSpPr>
          <p:nvPr/>
        </p:nvSpPr>
        <p:spPr bwMode="auto">
          <a:xfrm>
            <a:off x="1085442" y="3866868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9" name="Rectangle 68"/>
          <p:cNvSpPr>
            <a:spLocks noChangeArrowheads="1"/>
          </p:cNvSpPr>
          <p:nvPr/>
        </p:nvSpPr>
        <p:spPr bwMode="auto">
          <a:xfrm>
            <a:off x="1085442" y="3901793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0" name="Rectangle 69"/>
          <p:cNvSpPr>
            <a:spLocks noChangeArrowheads="1"/>
          </p:cNvSpPr>
          <p:nvPr/>
        </p:nvSpPr>
        <p:spPr bwMode="auto">
          <a:xfrm>
            <a:off x="1085442" y="3933543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1" name="Rectangle 70"/>
          <p:cNvSpPr>
            <a:spLocks noChangeArrowheads="1"/>
          </p:cNvSpPr>
          <p:nvPr/>
        </p:nvSpPr>
        <p:spPr bwMode="auto">
          <a:xfrm>
            <a:off x="1085442" y="3968468"/>
            <a:ext cx="17636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2" name="Rectangle 71"/>
          <p:cNvSpPr>
            <a:spLocks noChangeArrowheads="1"/>
          </p:cNvSpPr>
          <p:nvPr/>
        </p:nvSpPr>
        <p:spPr bwMode="auto">
          <a:xfrm>
            <a:off x="1085442" y="4001806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3" name="Oval 72"/>
          <p:cNvSpPr>
            <a:spLocks noChangeArrowheads="1"/>
          </p:cNvSpPr>
          <p:nvPr/>
        </p:nvSpPr>
        <p:spPr bwMode="auto">
          <a:xfrm>
            <a:off x="2887567" y="4635218"/>
            <a:ext cx="80166" cy="1460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4" name="Oval 73"/>
          <p:cNvSpPr>
            <a:spLocks noChangeArrowheads="1"/>
          </p:cNvSpPr>
          <p:nvPr/>
        </p:nvSpPr>
        <p:spPr bwMode="auto">
          <a:xfrm>
            <a:off x="2938873" y="4713006"/>
            <a:ext cx="80166" cy="1000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5" name="Oval 74"/>
          <p:cNvSpPr>
            <a:spLocks noChangeArrowheads="1"/>
          </p:cNvSpPr>
          <p:nvPr/>
        </p:nvSpPr>
        <p:spPr bwMode="auto">
          <a:xfrm>
            <a:off x="2866724" y="4728881"/>
            <a:ext cx="65736" cy="841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6" name="Oval 75"/>
          <p:cNvSpPr>
            <a:spLocks noChangeArrowheads="1"/>
          </p:cNvSpPr>
          <p:nvPr/>
        </p:nvSpPr>
        <p:spPr bwMode="auto">
          <a:xfrm>
            <a:off x="2903600" y="4798731"/>
            <a:ext cx="83372" cy="1143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7" name="Oval 76"/>
          <p:cNvSpPr>
            <a:spLocks noChangeArrowheads="1"/>
          </p:cNvSpPr>
          <p:nvPr/>
        </p:nvSpPr>
        <p:spPr bwMode="auto">
          <a:xfrm>
            <a:off x="2913220" y="4776506"/>
            <a:ext cx="64133" cy="619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8" name="Oval 77"/>
          <p:cNvSpPr>
            <a:spLocks noChangeArrowheads="1"/>
          </p:cNvSpPr>
          <p:nvPr/>
        </p:nvSpPr>
        <p:spPr bwMode="auto">
          <a:xfrm>
            <a:off x="2966129" y="4800318"/>
            <a:ext cx="43289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9" name="Oval 78"/>
          <p:cNvSpPr>
            <a:spLocks noChangeArrowheads="1"/>
          </p:cNvSpPr>
          <p:nvPr/>
        </p:nvSpPr>
        <p:spPr bwMode="auto">
          <a:xfrm>
            <a:off x="2866724" y="4776506"/>
            <a:ext cx="65736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0" name="Oval 79"/>
          <p:cNvSpPr>
            <a:spLocks noChangeArrowheads="1"/>
          </p:cNvSpPr>
          <p:nvPr/>
        </p:nvSpPr>
        <p:spPr bwMode="auto">
          <a:xfrm>
            <a:off x="2946889" y="4684431"/>
            <a:ext cx="43289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1" name="Oval 80"/>
          <p:cNvSpPr>
            <a:spLocks noChangeArrowheads="1"/>
          </p:cNvSpPr>
          <p:nvPr/>
        </p:nvSpPr>
        <p:spPr bwMode="auto">
          <a:xfrm>
            <a:off x="2869930" y="4701893"/>
            <a:ext cx="43289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2" name="Oval 81"/>
          <p:cNvSpPr>
            <a:spLocks noChangeArrowheads="1"/>
          </p:cNvSpPr>
          <p:nvPr/>
        </p:nvSpPr>
        <p:spPr bwMode="auto">
          <a:xfrm>
            <a:off x="2889170" y="4836831"/>
            <a:ext cx="40083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3" name="Rectangle 82"/>
          <p:cNvSpPr>
            <a:spLocks noChangeArrowheads="1"/>
          </p:cNvSpPr>
          <p:nvPr/>
        </p:nvSpPr>
        <p:spPr bwMode="auto">
          <a:xfrm>
            <a:off x="2929253" y="4836831"/>
            <a:ext cx="14430" cy="18732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4" name="Freeform 83"/>
          <p:cNvSpPr>
            <a:spLocks/>
          </p:cNvSpPr>
          <p:nvPr/>
        </p:nvSpPr>
        <p:spPr bwMode="auto">
          <a:xfrm>
            <a:off x="1983298" y="3749393"/>
            <a:ext cx="428085" cy="1235075"/>
          </a:xfrm>
          <a:custGeom>
            <a:avLst/>
            <a:gdLst>
              <a:gd name="T0" fmla="*/ 0 w 267"/>
              <a:gd name="T1" fmla="*/ 0 h 778"/>
              <a:gd name="T2" fmla="*/ 267 w 267"/>
              <a:gd name="T3" fmla="*/ 226 h 778"/>
              <a:gd name="T4" fmla="*/ 267 w 267"/>
              <a:gd name="T5" fmla="*/ 778 h 778"/>
              <a:gd name="T6" fmla="*/ 0 w 267"/>
              <a:gd name="T7" fmla="*/ 778 h 778"/>
              <a:gd name="T8" fmla="*/ 0 w 267"/>
              <a:gd name="T9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778">
                <a:moveTo>
                  <a:pt x="0" y="0"/>
                </a:moveTo>
                <a:lnTo>
                  <a:pt x="267" y="226"/>
                </a:lnTo>
                <a:lnTo>
                  <a:pt x="267" y="778"/>
                </a:lnTo>
                <a:lnTo>
                  <a:pt x="0" y="778"/>
                </a:lnTo>
                <a:lnTo>
                  <a:pt x="0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5" name="Rectangle 84"/>
          <p:cNvSpPr>
            <a:spLocks noChangeArrowheads="1"/>
          </p:cNvSpPr>
          <p:nvPr/>
        </p:nvSpPr>
        <p:spPr bwMode="auto">
          <a:xfrm>
            <a:off x="2151646" y="4112931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6" name="Rectangle 85"/>
          <p:cNvSpPr>
            <a:spLocks noChangeArrowheads="1"/>
          </p:cNvSpPr>
          <p:nvPr/>
        </p:nvSpPr>
        <p:spPr bwMode="auto">
          <a:xfrm>
            <a:off x="2151646" y="41446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Rectangle 86"/>
          <p:cNvSpPr>
            <a:spLocks noChangeArrowheads="1"/>
          </p:cNvSpPr>
          <p:nvPr/>
        </p:nvSpPr>
        <p:spPr bwMode="auto">
          <a:xfrm>
            <a:off x="2151646" y="417960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Rectangle 87"/>
          <p:cNvSpPr>
            <a:spLocks noChangeArrowheads="1"/>
          </p:cNvSpPr>
          <p:nvPr/>
        </p:nvSpPr>
        <p:spPr bwMode="auto">
          <a:xfrm>
            <a:off x="2151646" y="42129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Rectangle 88"/>
          <p:cNvSpPr>
            <a:spLocks noChangeArrowheads="1"/>
          </p:cNvSpPr>
          <p:nvPr/>
        </p:nvSpPr>
        <p:spPr bwMode="auto">
          <a:xfrm>
            <a:off x="2151646" y="4247868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Rectangle 89"/>
          <p:cNvSpPr>
            <a:spLocks noChangeArrowheads="1"/>
          </p:cNvSpPr>
          <p:nvPr/>
        </p:nvSpPr>
        <p:spPr bwMode="auto">
          <a:xfrm>
            <a:off x="2151646" y="42796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Rectangle 90"/>
          <p:cNvSpPr>
            <a:spLocks noChangeArrowheads="1"/>
          </p:cNvSpPr>
          <p:nvPr/>
        </p:nvSpPr>
        <p:spPr bwMode="auto">
          <a:xfrm>
            <a:off x="2151646" y="43145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2" name="Rectangle 91"/>
          <p:cNvSpPr>
            <a:spLocks noChangeArrowheads="1"/>
          </p:cNvSpPr>
          <p:nvPr/>
        </p:nvSpPr>
        <p:spPr bwMode="auto">
          <a:xfrm>
            <a:off x="2151646" y="43478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3" name="Rectangle 92"/>
          <p:cNvSpPr>
            <a:spLocks noChangeArrowheads="1"/>
          </p:cNvSpPr>
          <p:nvPr/>
        </p:nvSpPr>
        <p:spPr bwMode="auto">
          <a:xfrm>
            <a:off x="2151646" y="4382806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4" name="Rectangle 93"/>
          <p:cNvSpPr>
            <a:spLocks noChangeArrowheads="1"/>
          </p:cNvSpPr>
          <p:nvPr/>
        </p:nvSpPr>
        <p:spPr bwMode="auto">
          <a:xfrm>
            <a:off x="2151646" y="44161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" name="Rectangle 94"/>
          <p:cNvSpPr>
            <a:spLocks noChangeArrowheads="1"/>
          </p:cNvSpPr>
          <p:nvPr/>
        </p:nvSpPr>
        <p:spPr bwMode="auto">
          <a:xfrm>
            <a:off x="2151646" y="44494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6" name="Rectangle 95"/>
          <p:cNvSpPr>
            <a:spLocks noChangeArrowheads="1"/>
          </p:cNvSpPr>
          <p:nvPr/>
        </p:nvSpPr>
        <p:spPr bwMode="auto">
          <a:xfrm>
            <a:off x="2151646" y="44828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7" name="Rectangle 96"/>
          <p:cNvSpPr>
            <a:spLocks noChangeArrowheads="1"/>
          </p:cNvSpPr>
          <p:nvPr/>
        </p:nvSpPr>
        <p:spPr bwMode="auto">
          <a:xfrm>
            <a:off x="2151646" y="45177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8" name="Rectangle 97"/>
          <p:cNvSpPr>
            <a:spLocks noChangeArrowheads="1"/>
          </p:cNvSpPr>
          <p:nvPr/>
        </p:nvSpPr>
        <p:spPr bwMode="auto">
          <a:xfrm>
            <a:off x="2151646" y="45510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9" name="Rectangle 98"/>
          <p:cNvSpPr>
            <a:spLocks noChangeArrowheads="1"/>
          </p:cNvSpPr>
          <p:nvPr/>
        </p:nvSpPr>
        <p:spPr bwMode="auto">
          <a:xfrm>
            <a:off x="2151646" y="45844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0" name="Rectangle 99"/>
          <p:cNvSpPr>
            <a:spLocks noChangeArrowheads="1"/>
          </p:cNvSpPr>
          <p:nvPr/>
        </p:nvSpPr>
        <p:spPr bwMode="auto">
          <a:xfrm>
            <a:off x="2151646" y="46177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1" name="Rectangle 100"/>
          <p:cNvSpPr>
            <a:spLocks noChangeArrowheads="1"/>
          </p:cNvSpPr>
          <p:nvPr/>
        </p:nvSpPr>
        <p:spPr bwMode="auto">
          <a:xfrm>
            <a:off x="2151646" y="46526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2" name="Rectangle 101"/>
          <p:cNvSpPr>
            <a:spLocks noChangeArrowheads="1"/>
          </p:cNvSpPr>
          <p:nvPr/>
        </p:nvSpPr>
        <p:spPr bwMode="auto">
          <a:xfrm>
            <a:off x="2151646" y="46860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3" name="Rectangle 102"/>
          <p:cNvSpPr>
            <a:spLocks noChangeArrowheads="1"/>
          </p:cNvSpPr>
          <p:nvPr/>
        </p:nvSpPr>
        <p:spPr bwMode="auto">
          <a:xfrm>
            <a:off x="2151646" y="471935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4" name="Rectangle 103"/>
          <p:cNvSpPr>
            <a:spLocks noChangeArrowheads="1"/>
          </p:cNvSpPr>
          <p:nvPr/>
        </p:nvSpPr>
        <p:spPr bwMode="auto">
          <a:xfrm>
            <a:off x="2151646" y="475269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" name="Rectangle 104"/>
          <p:cNvSpPr>
            <a:spLocks noChangeArrowheads="1"/>
          </p:cNvSpPr>
          <p:nvPr/>
        </p:nvSpPr>
        <p:spPr bwMode="auto">
          <a:xfrm>
            <a:off x="2151646" y="47876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6" name="Rectangle 105"/>
          <p:cNvSpPr>
            <a:spLocks noChangeArrowheads="1"/>
          </p:cNvSpPr>
          <p:nvPr/>
        </p:nvSpPr>
        <p:spPr bwMode="auto">
          <a:xfrm>
            <a:off x="2151646" y="482095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7" name="Rectangle 106"/>
          <p:cNvSpPr>
            <a:spLocks noChangeArrowheads="1"/>
          </p:cNvSpPr>
          <p:nvPr/>
        </p:nvSpPr>
        <p:spPr bwMode="auto">
          <a:xfrm>
            <a:off x="2151646" y="4855881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8" name="Rectangle 107"/>
          <p:cNvSpPr>
            <a:spLocks noChangeArrowheads="1"/>
          </p:cNvSpPr>
          <p:nvPr/>
        </p:nvSpPr>
        <p:spPr bwMode="auto">
          <a:xfrm>
            <a:off x="2113166" y="4111343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9" name="Rectangle 108"/>
          <p:cNvSpPr>
            <a:spLocks noChangeArrowheads="1"/>
          </p:cNvSpPr>
          <p:nvPr/>
        </p:nvSpPr>
        <p:spPr bwMode="auto">
          <a:xfrm>
            <a:off x="2113166" y="4144681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0" name="Rectangle 109"/>
          <p:cNvSpPr>
            <a:spLocks noChangeArrowheads="1"/>
          </p:cNvSpPr>
          <p:nvPr/>
        </p:nvSpPr>
        <p:spPr bwMode="auto">
          <a:xfrm>
            <a:off x="2113166" y="4179606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1" name="Rectangle 110"/>
          <p:cNvSpPr>
            <a:spLocks noChangeArrowheads="1"/>
          </p:cNvSpPr>
          <p:nvPr/>
        </p:nvSpPr>
        <p:spPr bwMode="auto">
          <a:xfrm>
            <a:off x="2113166" y="4212943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2" name="Rectangle 111"/>
          <p:cNvSpPr>
            <a:spLocks noChangeArrowheads="1"/>
          </p:cNvSpPr>
          <p:nvPr/>
        </p:nvSpPr>
        <p:spPr bwMode="auto">
          <a:xfrm>
            <a:off x="2113166" y="4247868"/>
            <a:ext cx="16033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3" name="Rectangle 112"/>
          <p:cNvSpPr>
            <a:spLocks noChangeArrowheads="1"/>
          </p:cNvSpPr>
          <p:nvPr/>
        </p:nvSpPr>
        <p:spPr bwMode="auto">
          <a:xfrm>
            <a:off x="2113166" y="4279618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4" name="Rectangle 113"/>
          <p:cNvSpPr>
            <a:spLocks noChangeArrowheads="1"/>
          </p:cNvSpPr>
          <p:nvPr/>
        </p:nvSpPr>
        <p:spPr bwMode="auto">
          <a:xfrm>
            <a:off x="2113166" y="4314543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5" name="Rectangle 114"/>
          <p:cNvSpPr>
            <a:spLocks noChangeArrowheads="1"/>
          </p:cNvSpPr>
          <p:nvPr/>
        </p:nvSpPr>
        <p:spPr bwMode="auto">
          <a:xfrm>
            <a:off x="2113166" y="4347881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6" name="Rectangle 115"/>
          <p:cNvSpPr>
            <a:spLocks noChangeArrowheads="1"/>
          </p:cNvSpPr>
          <p:nvPr/>
        </p:nvSpPr>
        <p:spPr bwMode="auto">
          <a:xfrm>
            <a:off x="2113166" y="4382806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7" name="Rectangle 116"/>
          <p:cNvSpPr>
            <a:spLocks noChangeArrowheads="1"/>
          </p:cNvSpPr>
          <p:nvPr/>
        </p:nvSpPr>
        <p:spPr bwMode="auto">
          <a:xfrm>
            <a:off x="2215778" y="3951006"/>
            <a:ext cx="195604" cy="1571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8" name="Rectangle 117"/>
          <p:cNvSpPr>
            <a:spLocks noChangeArrowheads="1"/>
          </p:cNvSpPr>
          <p:nvPr/>
        </p:nvSpPr>
        <p:spPr bwMode="auto">
          <a:xfrm>
            <a:off x="2323200" y="3806543"/>
            <a:ext cx="48099" cy="14763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9" name="Rectangle 118"/>
          <p:cNvSpPr>
            <a:spLocks noChangeArrowheads="1"/>
          </p:cNvSpPr>
          <p:nvPr/>
        </p:nvSpPr>
        <p:spPr bwMode="auto">
          <a:xfrm>
            <a:off x="2339234" y="3660493"/>
            <a:ext cx="14430" cy="1460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0" name="Freeform 119"/>
          <p:cNvSpPr>
            <a:spLocks/>
          </p:cNvSpPr>
          <p:nvPr/>
        </p:nvSpPr>
        <p:spPr bwMode="auto">
          <a:xfrm>
            <a:off x="9613468" y="3648852"/>
            <a:ext cx="429688" cy="1330325"/>
          </a:xfrm>
          <a:custGeom>
            <a:avLst/>
            <a:gdLst>
              <a:gd name="T0" fmla="*/ 264 w 268"/>
              <a:gd name="T1" fmla="*/ 0 h 838"/>
              <a:gd name="T2" fmla="*/ 0 w 268"/>
              <a:gd name="T3" fmla="*/ 0 h 838"/>
              <a:gd name="T4" fmla="*/ 0 w 268"/>
              <a:gd name="T5" fmla="*/ 838 h 838"/>
              <a:gd name="T6" fmla="*/ 268 w 268"/>
              <a:gd name="T7" fmla="*/ 838 h 838"/>
              <a:gd name="T8" fmla="*/ 264 w 268"/>
              <a:gd name="T9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838">
                <a:moveTo>
                  <a:pt x="264" y="0"/>
                </a:moveTo>
                <a:lnTo>
                  <a:pt x="0" y="0"/>
                </a:lnTo>
                <a:lnTo>
                  <a:pt x="0" y="838"/>
                </a:lnTo>
                <a:lnTo>
                  <a:pt x="268" y="838"/>
                </a:lnTo>
                <a:lnTo>
                  <a:pt x="264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1" name="Rectangle 120"/>
          <p:cNvSpPr>
            <a:spLocks noChangeArrowheads="1"/>
          </p:cNvSpPr>
          <p:nvPr/>
        </p:nvSpPr>
        <p:spPr bwMode="auto">
          <a:xfrm>
            <a:off x="9730510" y="3745690"/>
            <a:ext cx="62529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2" name="Rectangle 121"/>
          <p:cNvSpPr>
            <a:spLocks noChangeArrowheads="1"/>
          </p:cNvSpPr>
          <p:nvPr/>
        </p:nvSpPr>
        <p:spPr bwMode="auto">
          <a:xfrm>
            <a:off x="9850758" y="3745690"/>
            <a:ext cx="64133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3" name="Rectangle 122"/>
          <p:cNvSpPr>
            <a:spLocks noChangeArrowheads="1"/>
          </p:cNvSpPr>
          <p:nvPr/>
        </p:nvSpPr>
        <p:spPr bwMode="auto">
          <a:xfrm>
            <a:off x="9730510" y="3859990"/>
            <a:ext cx="62529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4" name="Rectangle 123"/>
          <p:cNvSpPr>
            <a:spLocks noChangeArrowheads="1"/>
          </p:cNvSpPr>
          <p:nvPr/>
        </p:nvSpPr>
        <p:spPr bwMode="auto">
          <a:xfrm>
            <a:off x="9850758" y="3859990"/>
            <a:ext cx="64133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5" name="Rectangle 124"/>
          <p:cNvSpPr>
            <a:spLocks noChangeArrowheads="1"/>
          </p:cNvSpPr>
          <p:nvPr/>
        </p:nvSpPr>
        <p:spPr bwMode="auto">
          <a:xfrm>
            <a:off x="9730510" y="4042552"/>
            <a:ext cx="62529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6" name="Rectangle 125"/>
          <p:cNvSpPr>
            <a:spLocks noChangeArrowheads="1"/>
          </p:cNvSpPr>
          <p:nvPr/>
        </p:nvSpPr>
        <p:spPr bwMode="auto">
          <a:xfrm>
            <a:off x="9850758" y="4042552"/>
            <a:ext cx="64133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7" name="Rectangle 126"/>
          <p:cNvSpPr>
            <a:spLocks noChangeArrowheads="1"/>
          </p:cNvSpPr>
          <p:nvPr/>
        </p:nvSpPr>
        <p:spPr bwMode="auto">
          <a:xfrm>
            <a:off x="9730510" y="4155265"/>
            <a:ext cx="62529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8" name="Rectangle 127"/>
          <p:cNvSpPr>
            <a:spLocks noChangeArrowheads="1"/>
          </p:cNvSpPr>
          <p:nvPr/>
        </p:nvSpPr>
        <p:spPr bwMode="auto">
          <a:xfrm>
            <a:off x="9850758" y="4155265"/>
            <a:ext cx="64133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9" name="Rectangle 128"/>
          <p:cNvSpPr>
            <a:spLocks noChangeArrowheads="1"/>
          </p:cNvSpPr>
          <p:nvPr/>
        </p:nvSpPr>
        <p:spPr bwMode="auto">
          <a:xfrm>
            <a:off x="9695237" y="3513915"/>
            <a:ext cx="253324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0" name="Oval 129"/>
          <p:cNvSpPr>
            <a:spLocks noChangeArrowheads="1"/>
          </p:cNvSpPr>
          <p:nvPr/>
        </p:nvSpPr>
        <p:spPr bwMode="auto">
          <a:xfrm>
            <a:off x="7218117" y="4549493"/>
            <a:ext cx="86579" cy="15557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1" name="Oval 130"/>
          <p:cNvSpPr>
            <a:spLocks noChangeArrowheads="1"/>
          </p:cNvSpPr>
          <p:nvPr/>
        </p:nvSpPr>
        <p:spPr bwMode="auto">
          <a:xfrm>
            <a:off x="7166811" y="4633631"/>
            <a:ext cx="83372" cy="1063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2" name="Oval 131"/>
          <p:cNvSpPr>
            <a:spLocks noChangeArrowheads="1"/>
          </p:cNvSpPr>
          <p:nvPr/>
        </p:nvSpPr>
        <p:spPr bwMode="auto">
          <a:xfrm>
            <a:off x="7258200" y="4651093"/>
            <a:ext cx="67339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3" name="Oval 132"/>
          <p:cNvSpPr>
            <a:spLocks noChangeArrowheads="1"/>
          </p:cNvSpPr>
          <p:nvPr/>
        </p:nvSpPr>
        <p:spPr bwMode="auto">
          <a:xfrm>
            <a:off x="7198877" y="4724118"/>
            <a:ext cx="88182" cy="1206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4" name="Oval 133"/>
          <p:cNvSpPr>
            <a:spLocks noChangeArrowheads="1"/>
          </p:cNvSpPr>
          <p:nvPr/>
        </p:nvSpPr>
        <p:spPr bwMode="auto">
          <a:xfrm>
            <a:off x="7208497" y="4700306"/>
            <a:ext cx="68942" cy="6667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5" name="Oval 134"/>
          <p:cNvSpPr>
            <a:spLocks noChangeArrowheads="1"/>
          </p:cNvSpPr>
          <p:nvPr/>
        </p:nvSpPr>
        <p:spPr bwMode="auto">
          <a:xfrm>
            <a:off x="7176431" y="4725706"/>
            <a:ext cx="44893" cy="603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6" name="Oval 135"/>
          <p:cNvSpPr>
            <a:spLocks noChangeArrowheads="1"/>
          </p:cNvSpPr>
          <p:nvPr/>
        </p:nvSpPr>
        <p:spPr bwMode="auto">
          <a:xfrm>
            <a:off x="7256597" y="4700306"/>
            <a:ext cx="72149" cy="9207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7" name="Oval 136"/>
          <p:cNvSpPr>
            <a:spLocks noChangeArrowheads="1"/>
          </p:cNvSpPr>
          <p:nvPr/>
        </p:nvSpPr>
        <p:spPr bwMode="auto">
          <a:xfrm>
            <a:off x="7197274" y="4603468"/>
            <a:ext cx="4489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8" name="Oval 137"/>
          <p:cNvSpPr>
            <a:spLocks noChangeArrowheads="1"/>
          </p:cNvSpPr>
          <p:nvPr/>
        </p:nvSpPr>
        <p:spPr bwMode="auto">
          <a:xfrm>
            <a:off x="7277440" y="4622518"/>
            <a:ext cx="4489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9" name="Oval 138"/>
          <p:cNvSpPr>
            <a:spLocks noChangeArrowheads="1"/>
          </p:cNvSpPr>
          <p:nvPr/>
        </p:nvSpPr>
        <p:spPr bwMode="auto">
          <a:xfrm>
            <a:off x="7258200" y="4763806"/>
            <a:ext cx="4489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0" name="Rectangle 139"/>
          <p:cNvSpPr>
            <a:spLocks noChangeArrowheads="1"/>
          </p:cNvSpPr>
          <p:nvPr/>
        </p:nvSpPr>
        <p:spPr bwMode="auto">
          <a:xfrm>
            <a:off x="7245373" y="4763806"/>
            <a:ext cx="12827" cy="19843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1" name="Freeform 140"/>
          <p:cNvSpPr>
            <a:spLocks/>
          </p:cNvSpPr>
          <p:nvPr/>
        </p:nvSpPr>
        <p:spPr bwMode="auto">
          <a:xfrm>
            <a:off x="11046830" y="2812240"/>
            <a:ext cx="370365" cy="2166938"/>
          </a:xfrm>
          <a:custGeom>
            <a:avLst/>
            <a:gdLst>
              <a:gd name="T0" fmla="*/ 2 w 231"/>
              <a:gd name="T1" fmla="*/ 0 h 1365"/>
              <a:gd name="T2" fmla="*/ 231 w 231"/>
              <a:gd name="T3" fmla="*/ 0 h 1365"/>
              <a:gd name="T4" fmla="*/ 231 w 231"/>
              <a:gd name="T5" fmla="*/ 1365 h 1365"/>
              <a:gd name="T6" fmla="*/ 0 w 231"/>
              <a:gd name="T7" fmla="*/ 1365 h 1365"/>
              <a:gd name="T8" fmla="*/ 2 w 231"/>
              <a:gd name="T9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365">
                <a:moveTo>
                  <a:pt x="2" y="0"/>
                </a:moveTo>
                <a:lnTo>
                  <a:pt x="231" y="0"/>
                </a:lnTo>
                <a:lnTo>
                  <a:pt x="231" y="1365"/>
                </a:lnTo>
                <a:lnTo>
                  <a:pt x="0" y="1365"/>
                </a:lnTo>
                <a:lnTo>
                  <a:pt x="2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2" name="Rectangle 141"/>
          <p:cNvSpPr>
            <a:spLocks noChangeArrowheads="1"/>
          </p:cNvSpPr>
          <p:nvPr/>
        </p:nvSpPr>
        <p:spPr bwMode="auto">
          <a:xfrm>
            <a:off x="11162269" y="2705877"/>
            <a:ext cx="253324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3" name="Rectangle 142"/>
          <p:cNvSpPr>
            <a:spLocks noChangeArrowheads="1"/>
          </p:cNvSpPr>
          <p:nvPr/>
        </p:nvSpPr>
        <p:spPr bwMode="auto">
          <a:xfrm>
            <a:off x="11163872" y="2926540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4" name="Rectangle 143"/>
          <p:cNvSpPr>
            <a:spLocks noChangeArrowheads="1"/>
          </p:cNvSpPr>
          <p:nvPr/>
        </p:nvSpPr>
        <p:spPr bwMode="auto">
          <a:xfrm>
            <a:off x="11252054" y="29265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5" name="Rectangle 144"/>
          <p:cNvSpPr>
            <a:spLocks noChangeArrowheads="1"/>
          </p:cNvSpPr>
          <p:nvPr/>
        </p:nvSpPr>
        <p:spPr bwMode="auto">
          <a:xfrm>
            <a:off x="11163872" y="3010677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6" name="Rectangle 145"/>
          <p:cNvSpPr>
            <a:spLocks noChangeArrowheads="1"/>
          </p:cNvSpPr>
          <p:nvPr/>
        </p:nvSpPr>
        <p:spPr bwMode="auto">
          <a:xfrm>
            <a:off x="11252054" y="3010677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7" name="Rectangle 146"/>
          <p:cNvSpPr>
            <a:spLocks noChangeArrowheads="1"/>
          </p:cNvSpPr>
          <p:nvPr/>
        </p:nvSpPr>
        <p:spPr bwMode="auto">
          <a:xfrm>
            <a:off x="11163872" y="3090052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8" name="Rectangle 147"/>
          <p:cNvSpPr>
            <a:spLocks noChangeArrowheads="1"/>
          </p:cNvSpPr>
          <p:nvPr/>
        </p:nvSpPr>
        <p:spPr bwMode="auto">
          <a:xfrm>
            <a:off x="11252054" y="30900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9" name="Rectangle 148"/>
          <p:cNvSpPr>
            <a:spLocks noChangeArrowheads="1"/>
          </p:cNvSpPr>
          <p:nvPr/>
        </p:nvSpPr>
        <p:spPr bwMode="auto">
          <a:xfrm>
            <a:off x="11163872" y="3174190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0" name="Rectangle 149"/>
          <p:cNvSpPr>
            <a:spLocks noChangeArrowheads="1"/>
          </p:cNvSpPr>
          <p:nvPr/>
        </p:nvSpPr>
        <p:spPr bwMode="auto">
          <a:xfrm>
            <a:off x="11252054" y="31741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1" name="Rectangle 150"/>
          <p:cNvSpPr>
            <a:spLocks noChangeArrowheads="1"/>
          </p:cNvSpPr>
          <p:nvPr/>
        </p:nvSpPr>
        <p:spPr bwMode="auto">
          <a:xfrm>
            <a:off x="11163872" y="325197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2" name="Rectangle 151"/>
          <p:cNvSpPr>
            <a:spLocks noChangeArrowheads="1"/>
          </p:cNvSpPr>
          <p:nvPr/>
        </p:nvSpPr>
        <p:spPr bwMode="auto">
          <a:xfrm>
            <a:off x="11252054" y="325197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3" name="Rectangle 152"/>
          <p:cNvSpPr>
            <a:spLocks noChangeArrowheads="1"/>
          </p:cNvSpPr>
          <p:nvPr/>
        </p:nvSpPr>
        <p:spPr bwMode="auto">
          <a:xfrm>
            <a:off x="11163872" y="333452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4" name="Rectangle 153"/>
          <p:cNvSpPr>
            <a:spLocks noChangeArrowheads="1"/>
          </p:cNvSpPr>
          <p:nvPr/>
        </p:nvSpPr>
        <p:spPr bwMode="auto">
          <a:xfrm>
            <a:off x="11252054" y="33345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5" name="Rectangle 154"/>
          <p:cNvSpPr>
            <a:spLocks noChangeArrowheads="1"/>
          </p:cNvSpPr>
          <p:nvPr/>
        </p:nvSpPr>
        <p:spPr bwMode="auto">
          <a:xfrm>
            <a:off x="11163872" y="3415490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6" name="Rectangle 155"/>
          <p:cNvSpPr>
            <a:spLocks noChangeArrowheads="1"/>
          </p:cNvSpPr>
          <p:nvPr/>
        </p:nvSpPr>
        <p:spPr bwMode="auto">
          <a:xfrm>
            <a:off x="11252054" y="34154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" name="Rectangle 156"/>
          <p:cNvSpPr>
            <a:spLocks noChangeArrowheads="1"/>
          </p:cNvSpPr>
          <p:nvPr/>
        </p:nvSpPr>
        <p:spPr bwMode="auto">
          <a:xfrm>
            <a:off x="11163872" y="3498040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8" name="Rectangle 157"/>
          <p:cNvSpPr>
            <a:spLocks noChangeArrowheads="1"/>
          </p:cNvSpPr>
          <p:nvPr/>
        </p:nvSpPr>
        <p:spPr bwMode="auto">
          <a:xfrm>
            <a:off x="11252054" y="34980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9" name="Rectangle 158"/>
          <p:cNvSpPr>
            <a:spLocks noChangeArrowheads="1"/>
          </p:cNvSpPr>
          <p:nvPr/>
        </p:nvSpPr>
        <p:spPr bwMode="auto">
          <a:xfrm>
            <a:off x="11163872" y="357582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0" name="Rectangle 159"/>
          <p:cNvSpPr>
            <a:spLocks noChangeArrowheads="1"/>
          </p:cNvSpPr>
          <p:nvPr/>
        </p:nvSpPr>
        <p:spPr bwMode="auto">
          <a:xfrm>
            <a:off x="11252054" y="35758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" name="Rectangle 160"/>
          <p:cNvSpPr>
            <a:spLocks noChangeArrowheads="1"/>
          </p:cNvSpPr>
          <p:nvPr/>
        </p:nvSpPr>
        <p:spPr bwMode="auto">
          <a:xfrm>
            <a:off x="11163872" y="3661552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2" name="Rectangle 161"/>
          <p:cNvSpPr>
            <a:spLocks noChangeArrowheads="1"/>
          </p:cNvSpPr>
          <p:nvPr/>
        </p:nvSpPr>
        <p:spPr bwMode="auto">
          <a:xfrm>
            <a:off x="11252054" y="3661552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3" name="Rectangle 162"/>
          <p:cNvSpPr>
            <a:spLocks noChangeArrowheads="1"/>
          </p:cNvSpPr>
          <p:nvPr/>
        </p:nvSpPr>
        <p:spPr bwMode="auto">
          <a:xfrm>
            <a:off x="11163872" y="3744102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4" name="Rectangle 163"/>
          <p:cNvSpPr>
            <a:spLocks noChangeArrowheads="1"/>
          </p:cNvSpPr>
          <p:nvPr/>
        </p:nvSpPr>
        <p:spPr bwMode="auto">
          <a:xfrm>
            <a:off x="11252054" y="374410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5" name="Rectangle 164"/>
          <p:cNvSpPr>
            <a:spLocks noChangeArrowheads="1"/>
          </p:cNvSpPr>
          <p:nvPr/>
        </p:nvSpPr>
        <p:spPr bwMode="auto">
          <a:xfrm>
            <a:off x="11163872" y="3826652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6" name="Rectangle 165"/>
          <p:cNvSpPr>
            <a:spLocks noChangeArrowheads="1"/>
          </p:cNvSpPr>
          <p:nvPr/>
        </p:nvSpPr>
        <p:spPr bwMode="auto">
          <a:xfrm>
            <a:off x="11252054" y="38266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7" name="Rectangle 166"/>
          <p:cNvSpPr>
            <a:spLocks noChangeArrowheads="1"/>
          </p:cNvSpPr>
          <p:nvPr/>
        </p:nvSpPr>
        <p:spPr bwMode="auto">
          <a:xfrm>
            <a:off x="11163872" y="3910790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8" name="Rectangle 167"/>
          <p:cNvSpPr>
            <a:spLocks noChangeArrowheads="1"/>
          </p:cNvSpPr>
          <p:nvPr/>
        </p:nvSpPr>
        <p:spPr bwMode="auto">
          <a:xfrm>
            <a:off x="11252054" y="391079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9" name="Rectangle 168"/>
          <p:cNvSpPr>
            <a:spLocks noChangeArrowheads="1"/>
          </p:cNvSpPr>
          <p:nvPr/>
        </p:nvSpPr>
        <p:spPr bwMode="auto">
          <a:xfrm>
            <a:off x="11163872" y="399492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0" name="Rectangle 169"/>
          <p:cNvSpPr>
            <a:spLocks noChangeArrowheads="1"/>
          </p:cNvSpPr>
          <p:nvPr/>
        </p:nvSpPr>
        <p:spPr bwMode="auto">
          <a:xfrm>
            <a:off x="11252054" y="39949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1" name="Freeform 170"/>
          <p:cNvSpPr>
            <a:spLocks/>
          </p:cNvSpPr>
          <p:nvPr/>
        </p:nvSpPr>
        <p:spPr bwMode="auto">
          <a:xfrm>
            <a:off x="10411918" y="2812240"/>
            <a:ext cx="370365" cy="2147888"/>
          </a:xfrm>
          <a:custGeom>
            <a:avLst/>
            <a:gdLst>
              <a:gd name="T0" fmla="*/ 227 w 231"/>
              <a:gd name="T1" fmla="*/ 0 h 1353"/>
              <a:gd name="T2" fmla="*/ 0 w 231"/>
              <a:gd name="T3" fmla="*/ 0 h 1353"/>
              <a:gd name="T4" fmla="*/ 0 w 231"/>
              <a:gd name="T5" fmla="*/ 1353 h 1353"/>
              <a:gd name="T6" fmla="*/ 231 w 231"/>
              <a:gd name="T7" fmla="*/ 1353 h 1353"/>
              <a:gd name="T8" fmla="*/ 227 w 231"/>
              <a:gd name="T9" fmla="*/ 0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353">
                <a:moveTo>
                  <a:pt x="227" y="0"/>
                </a:moveTo>
                <a:lnTo>
                  <a:pt x="0" y="0"/>
                </a:lnTo>
                <a:lnTo>
                  <a:pt x="0" y="1353"/>
                </a:lnTo>
                <a:lnTo>
                  <a:pt x="231" y="1353"/>
                </a:lnTo>
                <a:lnTo>
                  <a:pt x="227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2" name="Rectangle 171"/>
          <p:cNvSpPr>
            <a:spLocks noChangeArrowheads="1"/>
          </p:cNvSpPr>
          <p:nvPr/>
        </p:nvSpPr>
        <p:spPr bwMode="auto">
          <a:xfrm>
            <a:off x="6119847" y="4971768"/>
            <a:ext cx="6071749" cy="8731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3" name="Rectangle 172"/>
          <p:cNvSpPr>
            <a:spLocks noChangeArrowheads="1"/>
          </p:cNvSpPr>
          <p:nvPr/>
        </p:nvSpPr>
        <p:spPr bwMode="auto">
          <a:xfrm>
            <a:off x="10527356" y="29265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4" name="Rectangle 173"/>
          <p:cNvSpPr>
            <a:spLocks noChangeArrowheads="1"/>
          </p:cNvSpPr>
          <p:nvPr/>
        </p:nvSpPr>
        <p:spPr bwMode="auto">
          <a:xfrm>
            <a:off x="10617142" y="29265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5" name="Rectangle 174"/>
          <p:cNvSpPr>
            <a:spLocks noChangeArrowheads="1"/>
          </p:cNvSpPr>
          <p:nvPr/>
        </p:nvSpPr>
        <p:spPr bwMode="auto">
          <a:xfrm>
            <a:off x="10527356" y="3010677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6" name="Rectangle 175"/>
          <p:cNvSpPr>
            <a:spLocks noChangeArrowheads="1"/>
          </p:cNvSpPr>
          <p:nvPr/>
        </p:nvSpPr>
        <p:spPr bwMode="auto">
          <a:xfrm>
            <a:off x="10617142" y="3010677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" name="Rectangle 176"/>
          <p:cNvSpPr>
            <a:spLocks noChangeArrowheads="1"/>
          </p:cNvSpPr>
          <p:nvPr/>
        </p:nvSpPr>
        <p:spPr bwMode="auto">
          <a:xfrm>
            <a:off x="10527356" y="30900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8" name="Rectangle 177"/>
          <p:cNvSpPr>
            <a:spLocks noChangeArrowheads="1"/>
          </p:cNvSpPr>
          <p:nvPr/>
        </p:nvSpPr>
        <p:spPr bwMode="auto">
          <a:xfrm>
            <a:off x="10617142" y="30900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9" name="Rectangle 178"/>
          <p:cNvSpPr>
            <a:spLocks noChangeArrowheads="1"/>
          </p:cNvSpPr>
          <p:nvPr/>
        </p:nvSpPr>
        <p:spPr bwMode="auto">
          <a:xfrm>
            <a:off x="10527356" y="31741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0" name="Rectangle 179"/>
          <p:cNvSpPr>
            <a:spLocks noChangeArrowheads="1"/>
          </p:cNvSpPr>
          <p:nvPr/>
        </p:nvSpPr>
        <p:spPr bwMode="auto">
          <a:xfrm>
            <a:off x="10617142" y="31741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1" name="Rectangle 180"/>
          <p:cNvSpPr>
            <a:spLocks noChangeArrowheads="1"/>
          </p:cNvSpPr>
          <p:nvPr/>
        </p:nvSpPr>
        <p:spPr bwMode="auto">
          <a:xfrm>
            <a:off x="10527356" y="325197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2" name="Rectangle 181"/>
          <p:cNvSpPr>
            <a:spLocks noChangeArrowheads="1"/>
          </p:cNvSpPr>
          <p:nvPr/>
        </p:nvSpPr>
        <p:spPr bwMode="auto">
          <a:xfrm>
            <a:off x="10617142" y="325197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3" name="Rectangle 182"/>
          <p:cNvSpPr>
            <a:spLocks noChangeArrowheads="1"/>
          </p:cNvSpPr>
          <p:nvPr/>
        </p:nvSpPr>
        <p:spPr bwMode="auto">
          <a:xfrm>
            <a:off x="10527356" y="33345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4" name="Rectangle 183"/>
          <p:cNvSpPr>
            <a:spLocks noChangeArrowheads="1"/>
          </p:cNvSpPr>
          <p:nvPr/>
        </p:nvSpPr>
        <p:spPr bwMode="auto">
          <a:xfrm>
            <a:off x="10617142" y="33345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5" name="Rectangle 184"/>
          <p:cNvSpPr>
            <a:spLocks noChangeArrowheads="1"/>
          </p:cNvSpPr>
          <p:nvPr/>
        </p:nvSpPr>
        <p:spPr bwMode="auto">
          <a:xfrm>
            <a:off x="10527356" y="34154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6" name="Rectangle 185"/>
          <p:cNvSpPr>
            <a:spLocks noChangeArrowheads="1"/>
          </p:cNvSpPr>
          <p:nvPr/>
        </p:nvSpPr>
        <p:spPr bwMode="auto">
          <a:xfrm>
            <a:off x="10617142" y="34154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7" name="Rectangle 186"/>
          <p:cNvSpPr>
            <a:spLocks noChangeArrowheads="1"/>
          </p:cNvSpPr>
          <p:nvPr/>
        </p:nvSpPr>
        <p:spPr bwMode="auto">
          <a:xfrm>
            <a:off x="10527356" y="34980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8" name="Rectangle 187"/>
          <p:cNvSpPr>
            <a:spLocks noChangeArrowheads="1"/>
          </p:cNvSpPr>
          <p:nvPr/>
        </p:nvSpPr>
        <p:spPr bwMode="auto">
          <a:xfrm>
            <a:off x="10617142" y="34980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9" name="Rectangle 188"/>
          <p:cNvSpPr>
            <a:spLocks noChangeArrowheads="1"/>
          </p:cNvSpPr>
          <p:nvPr/>
        </p:nvSpPr>
        <p:spPr bwMode="auto">
          <a:xfrm>
            <a:off x="10527356" y="35758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0" name="Rectangle 189"/>
          <p:cNvSpPr>
            <a:spLocks noChangeArrowheads="1"/>
          </p:cNvSpPr>
          <p:nvPr/>
        </p:nvSpPr>
        <p:spPr bwMode="auto">
          <a:xfrm>
            <a:off x="10617142" y="35758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1" name="Rectangle 190"/>
          <p:cNvSpPr>
            <a:spLocks noChangeArrowheads="1"/>
          </p:cNvSpPr>
          <p:nvPr/>
        </p:nvSpPr>
        <p:spPr bwMode="auto">
          <a:xfrm>
            <a:off x="10527356" y="3661552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2" name="Rectangle 191"/>
          <p:cNvSpPr>
            <a:spLocks noChangeArrowheads="1"/>
          </p:cNvSpPr>
          <p:nvPr/>
        </p:nvSpPr>
        <p:spPr bwMode="auto">
          <a:xfrm>
            <a:off x="10617142" y="3661552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3" name="Rectangle 192"/>
          <p:cNvSpPr>
            <a:spLocks noChangeArrowheads="1"/>
          </p:cNvSpPr>
          <p:nvPr/>
        </p:nvSpPr>
        <p:spPr bwMode="auto">
          <a:xfrm>
            <a:off x="10527356" y="374410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4" name="Rectangle 193"/>
          <p:cNvSpPr>
            <a:spLocks noChangeArrowheads="1"/>
          </p:cNvSpPr>
          <p:nvPr/>
        </p:nvSpPr>
        <p:spPr bwMode="auto">
          <a:xfrm>
            <a:off x="10617142" y="374410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5" name="Rectangle 194"/>
          <p:cNvSpPr>
            <a:spLocks noChangeArrowheads="1"/>
          </p:cNvSpPr>
          <p:nvPr/>
        </p:nvSpPr>
        <p:spPr bwMode="auto">
          <a:xfrm>
            <a:off x="10527356" y="38266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6" name="Rectangle 195"/>
          <p:cNvSpPr>
            <a:spLocks noChangeArrowheads="1"/>
          </p:cNvSpPr>
          <p:nvPr/>
        </p:nvSpPr>
        <p:spPr bwMode="auto">
          <a:xfrm>
            <a:off x="10617142" y="38266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7" name="Rectangle 196"/>
          <p:cNvSpPr>
            <a:spLocks noChangeArrowheads="1"/>
          </p:cNvSpPr>
          <p:nvPr/>
        </p:nvSpPr>
        <p:spPr bwMode="auto">
          <a:xfrm>
            <a:off x="10527356" y="391079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8" name="Rectangle 197"/>
          <p:cNvSpPr>
            <a:spLocks noChangeArrowheads="1"/>
          </p:cNvSpPr>
          <p:nvPr/>
        </p:nvSpPr>
        <p:spPr bwMode="auto">
          <a:xfrm>
            <a:off x="10617142" y="391079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9" name="Rectangle 198"/>
          <p:cNvSpPr>
            <a:spLocks noChangeArrowheads="1"/>
          </p:cNvSpPr>
          <p:nvPr/>
        </p:nvSpPr>
        <p:spPr bwMode="auto">
          <a:xfrm>
            <a:off x="10527356" y="39949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0" name="Rectangle 199"/>
          <p:cNvSpPr>
            <a:spLocks noChangeArrowheads="1"/>
          </p:cNvSpPr>
          <p:nvPr/>
        </p:nvSpPr>
        <p:spPr bwMode="auto">
          <a:xfrm>
            <a:off x="10617142" y="39949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1" name="Rectangle 200"/>
          <p:cNvSpPr>
            <a:spLocks noChangeArrowheads="1"/>
          </p:cNvSpPr>
          <p:nvPr/>
        </p:nvSpPr>
        <p:spPr bwMode="auto">
          <a:xfrm>
            <a:off x="10411918" y="2705877"/>
            <a:ext cx="253324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2" name="Freeform 201"/>
          <p:cNvSpPr>
            <a:spLocks/>
          </p:cNvSpPr>
          <p:nvPr/>
        </p:nvSpPr>
        <p:spPr bwMode="auto">
          <a:xfrm>
            <a:off x="8728439" y="3921902"/>
            <a:ext cx="586813" cy="1057275"/>
          </a:xfrm>
          <a:custGeom>
            <a:avLst/>
            <a:gdLst>
              <a:gd name="T0" fmla="*/ 362 w 366"/>
              <a:gd name="T1" fmla="*/ 0 h 666"/>
              <a:gd name="T2" fmla="*/ 0 w 366"/>
              <a:gd name="T3" fmla="*/ 0 h 666"/>
              <a:gd name="T4" fmla="*/ 0 w 366"/>
              <a:gd name="T5" fmla="*/ 666 h 666"/>
              <a:gd name="T6" fmla="*/ 366 w 366"/>
              <a:gd name="T7" fmla="*/ 666 h 666"/>
              <a:gd name="T8" fmla="*/ 362 w 366"/>
              <a:gd name="T9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666">
                <a:moveTo>
                  <a:pt x="362" y="0"/>
                </a:moveTo>
                <a:lnTo>
                  <a:pt x="0" y="0"/>
                </a:lnTo>
                <a:lnTo>
                  <a:pt x="0" y="666"/>
                </a:lnTo>
                <a:lnTo>
                  <a:pt x="366" y="666"/>
                </a:lnTo>
                <a:lnTo>
                  <a:pt x="362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3" name="Rectangle 202"/>
          <p:cNvSpPr>
            <a:spLocks noChangeArrowheads="1"/>
          </p:cNvSpPr>
          <p:nvPr/>
        </p:nvSpPr>
        <p:spPr bwMode="auto">
          <a:xfrm>
            <a:off x="8832654" y="3779027"/>
            <a:ext cx="379985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4" name="Rectangle 203"/>
          <p:cNvSpPr>
            <a:spLocks noChangeArrowheads="1"/>
          </p:cNvSpPr>
          <p:nvPr/>
        </p:nvSpPr>
        <p:spPr bwMode="auto">
          <a:xfrm>
            <a:off x="8832654" y="4020327"/>
            <a:ext cx="3206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5" name="Rectangle 204"/>
          <p:cNvSpPr>
            <a:spLocks noChangeArrowheads="1"/>
          </p:cNvSpPr>
          <p:nvPr/>
        </p:nvSpPr>
        <p:spPr bwMode="auto">
          <a:xfrm>
            <a:off x="8891977" y="4020327"/>
            <a:ext cx="304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6" name="Rectangle 206"/>
          <p:cNvSpPr>
            <a:spLocks noChangeArrowheads="1"/>
          </p:cNvSpPr>
          <p:nvPr/>
        </p:nvSpPr>
        <p:spPr bwMode="auto">
          <a:xfrm>
            <a:off x="8825783" y="4074302"/>
            <a:ext cx="32132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7" name="Rectangle 207"/>
          <p:cNvSpPr>
            <a:spLocks noChangeArrowheads="1"/>
          </p:cNvSpPr>
          <p:nvPr/>
        </p:nvSpPr>
        <p:spPr bwMode="auto">
          <a:xfrm>
            <a:off x="8885227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8" name="Rectangle 210"/>
          <p:cNvSpPr>
            <a:spLocks noChangeArrowheads="1"/>
          </p:cNvSpPr>
          <p:nvPr/>
        </p:nvSpPr>
        <p:spPr bwMode="auto">
          <a:xfrm>
            <a:off x="8971983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9" name="Rectangle 211"/>
          <p:cNvSpPr>
            <a:spLocks noChangeArrowheads="1"/>
          </p:cNvSpPr>
          <p:nvPr/>
        </p:nvSpPr>
        <p:spPr bwMode="auto">
          <a:xfrm>
            <a:off x="9029820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0" name="Rectangle 212"/>
          <p:cNvSpPr>
            <a:spLocks noChangeArrowheads="1"/>
          </p:cNvSpPr>
          <p:nvPr/>
        </p:nvSpPr>
        <p:spPr bwMode="auto">
          <a:xfrm>
            <a:off x="9116576" y="4020327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1" name="Rectangle 213"/>
          <p:cNvSpPr>
            <a:spLocks noChangeArrowheads="1"/>
          </p:cNvSpPr>
          <p:nvPr/>
        </p:nvSpPr>
        <p:spPr bwMode="auto">
          <a:xfrm>
            <a:off x="9174413" y="4020327"/>
            <a:ext cx="32132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2" name="Rectangle 214"/>
          <p:cNvSpPr>
            <a:spLocks noChangeArrowheads="1"/>
          </p:cNvSpPr>
          <p:nvPr/>
        </p:nvSpPr>
        <p:spPr bwMode="auto">
          <a:xfrm>
            <a:off x="9116576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3" name="Rectangle 215"/>
          <p:cNvSpPr>
            <a:spLocks noChangeArrowheads="1"/>
          </p:cNvSpPr>
          <p:nvPr/>
        </p:nvSpPr>
        <p:spPr bwMode="auto">
          <a:xfrm>
            <a:off x="9174413" y="4074302"/>
            <a:ext cx="32132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4" name="Rectangle 216"/>
          <p:cNvSpPr>
            <a:spLocks noChangeArrowheads="1"/>
          </p:cNvSpPr>
          <p:nvPr/>
        </p:nvSpPr>
        <p:spPr bwMode="auto">
          <a:xfrm>
            <a:off x="8825783" y="4153677"/>
            <a:ext cx="32132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5" name="Rectangle 217"/>
          <p:cNvSpPr>
            <a:spLocks noChangeArrowheads="1"/>
          </p:cNvSpPr>
          <p:nvPr/>
        </p:nvSpPr>
        <p:spPr bwMode="auto">
          <a:xfrm>
            <a:off x="8885227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6" name="Rectangle 218"/>
          <p:cNvSpPr>
            <a:spLocks noChangeArrowheads="1"/>
          </p:cNvSpPr>
          <p:nvPr/>
        </p:nvSpPr>
        <p:spPr bwMode="auto">
          <a:xfrm>
            <a:off x="8825783" y="420923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7" name="Rectangle 219"/>
          <p:cNvSpPr>
            <a:spLocks noChangeArrowheads="1"/>
          </p:cNvSpPr>
          <p:nvPr/>
        </p:nvSpPr>
        <p:spPr bwMode="auto">
          <a:xfrm>
            <a:off x="8885227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8" name="Rectangle 220"/>
          <p:cNvSpPr>
            <a:spLocks noChangeArrowheads="1"/>
          </p:cNvSpPr>
          <p:nvPr/>
        </p:nvSpPr>
        <p:spPr bwMode="auto">
          <a:xfrm>
            <a:off x="8971983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9" name="Rectangle 221"/>
          <p:cNvSpPr>
            <a:spLocks noChangeArrowheads="1"/>
          </p:cNvSpPr>
          <p:nvPr/>
        </p:nvSpPr>
        <p:spPr bwMode="auto">
          <a:xfrm>
            <a:off x="9029820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0" name="Rectangle 222"/>
          <p:cNvSpPr>
            <a:spLocks noChangeArrowheads="1"/>
          </p:cNvSpPr>
          <p:nvPr/>
        </p:nvSpPr>
        <p:spPr bwMode="auto">
          <a:xfrm>
            <a:off x="8971983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1" name="Rectangle 223"/>
          <p:cNvSpPr>
            <a:spLocks noChangeArrowheads="1"/>
          </p:cNvSpPr>
          <p:nvPr/>
        </p:nvSpPr>
        <p:spPr bwMode="auto">
          <a:xfrm>
            <a:off x="9029820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2" name="Rectangle 224"/>
          <p:cNvSpPr>
            <a:spLocks noChangeArrowheads="1"/>
          </p:cNvSpPr>
          <p:nvPr/>
        </p:nvSpPr>
        <p:spPr bwMode="auto">
          <a:xfrm>
            <a:off x="9116576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3" name="Rectangle 225"/>
          <p:cNvSpPr>
            <a:spLocks noChangeArrowheads="1"/>
          </p:cNvSpPr>
          <p:nvPr/>
        </p:nvSpPr>
        <p:spPr bwMode="auto">
          <a:xfrm>
            <a:off x="9174413" y="4153677"/>
            <a:ext cx="32132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4" name="Rectangle 226"/>
          <p:cNvSpPr>
            <a:spLocks noChangeArrowheads="1"/>
          </p:cNvSpPr>
          <p:nvPr/>
        </p:nvSpPr>
        <p:spPr bwMode="auto">
          <a:xfrm>
            <a:off x="9116576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5" name="Rectangle 227"/>
          <p:cNvSpPr>
            <a:spLocks noChangeArrowheads="1"/>
          </p:cNvSpPr>
          <p:nvPr/>
        </p:nvSpPr>
        <p:spPr bwMode="auto">
          <a:xfrm>
            <a:off x="9174413" y="420923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6" name="Rectangle 228"/>
          <p:cNvSpPr>
            <a:spLocks noChangeArrowheads="1"/>
          </p:cNvSpPr>
          <p:nvPr/>
        </p:nvSpPr>
        <p:spPr bwMode="auto">
          <a:xfrm>
            <a:off x="8825783" y="42886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7" name="Rectangle 229"/>
          <p:cNvSpPr>
            <a:spLocks noChangeArrowheads="1"/>
          </p:cNvSpPr>
          <p:nvPr/>
        </p:nvSpPr>
        <p:spPr bwMode="auto">
          <a:xfrm>
            <a:off x="8885227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8" name="Rectangle 230"/>
          <p:cNvSpPr>
            <a:spLocks noChangeArrowheads="1"/>
          </p:cNvSpPr>
          <p:nvPr/>
        </p:nvSpPr>
        <p:spPr bwMode="auto">
          <a:xfrm>
            <a:off x="8825783" y="4344177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9" name="Rectangle 231"/>
          <p:cNvSpPr>
            <a:spLocks noChangeArrowheads="1"/>
          </p:cNvSpPr>
          <p:nvPr/>
        </p:nvSpPr>
        <p:spPr bwMode="auto">
          <a:xfrm>
            <a:off x="8885227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0" name="Rectangle 232"/>
          <p:cNvSpPr>
            <a:spLocks noChangeArrowheads="1"/>
          </p:cNvSpPr>
          <p:nvPr/>
        </p:nvSpPr>
        <p:spPr bwMode="auto">
          <a:xfrm>
            <a:off x="8971983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1" name="Rectangle 233"/>
          <p:cNvSpPr>
            <a:spLocks noChangeArrowheads="1"/>
          </p:cNvSpPr>
          <p:nvPr/>
        </p:nvSpPr>
        <p:spPr bwMode="auto">
          <a:xfrm>
            <a:off x="9029820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2" name="Rectangle 234"/>
          <p:cNvSpPr>
            <a:spLocks noChangeArrowheads="1"/>
          </p:cNvSpPr>
          <p:nvPr/>
        </p:nvSpPr>
        <p:spPr bwMode="auto">
          <a:xfrm>
            <a:off x="8971983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3" name="Rectangle 235"/>
          <p:cNvSpPr>
            <a:spLocks noChangeArrowheads="1"/>
          </p:cNvSpPr>
          <p:nvPr/>
        </p:nvSpPr>
        <p:spPr bwMode="auto">
          <a:xfrm>
            <a:off x="9029820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4" name="Rectangle 236"/>
          <p:cNvSpPr>
            <a:spLocks noChangeArrowheads="1"/>
          </p:cNvSpPr>
          <p:nvPr/>
        </p:nvSpPr>
        <p:spPr bwMode="auto">
          <a:xfrm>
            <a:off x="9116576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5" name="Rectangle 237"/>
          <p:cNvSpPr>
            <a:spLocks noChangeArrowheads="1"/>
          </p:cNvSpPr>
          <p:nvPr/>
        </p:nvSpPr>
        <p:spPr bwMode="auto">
          <a:xfrm>
            <a:off x="9174413" y="42886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6" name="Rectangle 238"/>
          <p:cNvSpPr>
            <a:spLocks noChangeArrowheads="1"/>
          </p:cNvSpPr>
          <p:nvPr/>
        </p:nvSpPr>
        <p:spPr bwMode="auto">
          <a:xfrm>
            <a:off x="9116576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7" name="Rectangle 239"/>
          <p:cNvSpPr>
            <a:spLocks noChangeArrowheads="1"/>
          </p:cNvSpPr>
          <p:nvPr/>
        </p:nvSpPr>
        <p:spPr bwMode="auto">
          <a:xfrm>
            <a:off x="9174413" y="4344177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8" name="Rectangle 240"/>
          <p:cNvSpPr>
            <a:spLocks noChangeArrowheads="1"/>
          </p:cNvSpPr>
          <p:nvPr/>
        </p:nvSpPr>
        <p:spPr bwMode="auto">
          <a:xfrm>
            <a:off x="8825783" y="44235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9" name="Rectangle 241"/>
          <p:cNvSpPr>
            <a:spLocks noChangeArrowheads="1"/>
          </p:cNvSpPr>
          <p:nvPr/>
        </p:nvSpPr>
        <p:spPr bwMode="auto">
          <a:xfrm>
            <a:off x="8885227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0" name="Rectangle 242"/>
          <p:cNvSpPr>
            <a:spLocks noChangeArrowheads="1"/>
          </p:cNvSpPr>
          <p:nvPr/>
        </p:nvSpPr>
        <p:spPr bwMode="auto">
          <a:xfrm>
            <a:off x="8825783" y="44791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1" name="Rectangle 243"/>
          <p:cNvSpPr>
            <a:spLocks noChangeArrowheads="1"/>
          </p:cNvSpPr>
          <p:nvPr/>
        </p:nvSpPr>
        <p:spPr bwMode="auto">
          <a:xfrm>
            <a:off x="8885227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2" name="Rectangle 244"/>
          <p:cNvSpPr>
            <a:spLocks noChangeArrowheads="1"/>
          </p:cNvSpPr>
          <p:nvPr/>
        </p:nvSpPr>
        <p:spPr bwMode="auto">
          <a:xfrm>
            <a:off x="8971983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3" name="Rectangle 245"/>
          <p:cNvSpPr>
            <a:spLocks noChangeArrowheads="1"/>
          </p:cNvSpPr>
          <p:nvPr/>
        </p:nvSpPr>
        <p:spPr bwMode="auto">
          <a:xfrm>
            <a:off x="9029820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4" name="Rectangle 246"/>
          <p:cNvSpPr>
            <a:spLocks noChangeArrowheads="1"/>
          </p:cNvSpPr>
          <p:nvPr/>
        </p:nvSpPr>
        <p:spPr bwMode="auto">
          <a:xfrm>
            <a:off x="8971983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5" name="Rectangle 247"/>
          <p:cNvSpPr>
            <a:spLocks noChangeArrowheads="1"/>
          </p:cNvSpPr>
          <p:nvPr/>
        </p:nvSpPr>
        <p:spPr bwMode="auto">
          <a:xfrm>
            <a:off x="9029820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6" name="Rectangle 248"/>
          <p:cNvSpPr>
            <a:spLocks noChangeArrowheads="1"/>
          </p:cNvSpPr>
          <p:nvPr/>
        </p:nvSpPr>
        <p:spPr bwMode="auto">
          <a:xfrm>
            <a:off x="9116576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7" name="Rectangle 249"/>
          <p:cNvSpPr>
            <a:spLocks noChangeArrowheads="1"/>
          </p:cNvSpPr>
          <p:nvPr/>
        </p:nvSpPr>
        <p:spPr bwMode="auto">
          <a:xfrm>
            <a:off x="9174413" y="44235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8" name="Rectangle 250"/>
          <p:cNvSpPr>
            <a:spLocks noChangeArrowheads="1"/>
          </p:cNvSpPr>
          <p:nvPr/>
        </p:nvSpPr>
        <p:spPr bwMode="auto">
          <a:xfrm>
            <a:off x="9116576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9" name="Rectangle 251"/>
          <p:cNvSpPr>
            <a:spLocks noChangeArrowheads="1"/>
          </p:cNvSpPr>
          <p:nvPr/>
        </p:nvSpPr>
        <p:spPr bwMode="auto">
          <a:xfrm>
            <a:off x="9174413" y="44791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0" name="Rectangle 252"/>
          <p:cNvSpPr>
            <a:spLocks noChangeArrowheads="1"/>
          </p:cNvSpPr>
          <p:nvPr/>
        </p:nvSpPr>
        <p:spPr bwMode="auto">
          <a:xfrm>
            <a:off x="8825783" y="455848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1" name="Rectangle 253"/>
          <p:cNvSpPr>
            <a:spLocks noChangeArrowheads="1"/>
          </p:cNvSpPr>
          <p:nvPr/>
        </p:nvSpPr>
        <p:spPr bwMode="auto">
          <a:xfrm>
            <a:off x="8885227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2" name="Rectangle 254"/>
          <p:cNvSpPr>
            <a:spLocks noChangeArrowheads="1"/>
          </p:cNvSpPr>
          <p:nvPr/>
        </p:nvSpPr>
        <p:spPr bwMode="auto">
          <a:xfrm>
            <a:off x="8825783" y="46140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3" name="Rectangle 255"/>
          <p:cNvSpPr>
            <a:spLocks noChangeArrowheads="1"/>
          </p:cNvSpPr>
          <p:nvPr/>
        </p:nvSpPr>
        <p:spPr bwMode="auto">
          <a:xfrm>
            <a:off x="8885227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4" name="Rectangle 256"/>
          <p:cNvSpPr>
            <a:spLocks noChangeArrowheads="1"/>
          </p:cNvSpPr>
          <p:nvPr/>
        </p:nvSpPr>
        <p:spPr bwMode="auto">
          <a:xfrm>
            <a:off x="8971983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5" name="Rectangle 257"/>
          <p:cNvSpPr>
            <a:spLocks noChangeArrowheads="1"/>
          </p:cNvSpPr>
          <p:nvPr/>
        </p:nvSpPr>
        <p:spPr bwMode="auto">
          <a:xfrm>
            <a:off x="9029820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6" name="Rectangle 258"/>
          <p:cNvSpPr>
            <a:spLocks noChangeArrowheads="1"/>
          </p:cNvSpPr>
          <p:nvPr/>
        </p:nvSpPr>
        <p:spPr bwMode="auto">
          <a:xfrm>
            <a:off x="8971983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7" name="Rectangle 259"/>
          <p:cNvSpPr>
            <a:spLocks noChangeArrowheads="1"/>
          </p:cNvSpPr>
          <p:nvPr/>
        </p:nvSpPr>
        <p:spPr bwMode="auto">
          <a:xfrm>
            <a:off x="9029820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8" name="Rectangle 260"/>
          <p:cNvSpPr>
            <a:spLocks noChangeArrowheads="1"/>
          </p:cNvSpPr>
          <p:nvPr/>
        </p:nvSpPr>
        <p:spPr bwMode="auto">
          <a:xfrm>
            <a:off x="9116576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" name="Rectangle 261"/>
          <p:cNvSpPr>
            <a:spLocks noChangeArrowheads="1"/>
          </p:cNvSpPr>
          <p:nvPr/>
        </p:nvSpPr>
        <p:spPr bwMode="auto">
          <a:xfrm>
            <a:off x="9174413" y="455848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0" name="Rectangle 262"/>
          <p:cNvSpPr>
            <a:spLocks noChangeArrowheads="1"/>
          </p:cNvSpPr>
          <p:nvPr/>
        </p:nvSpPr>
        <p:spPr bwMode="auto">
          <a:xfrm>
            <a:off x="9116576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1" name="Rectangle 263"/>
          <p:cNvSpPr>
            <a:spLocks noChangeArrowheads="1"/>
          </p:cNvSpPr>
          <p:nvPr/>
        </p:nvSpPr>
        <p:spPr bwMode="auto">
          <a:xfrm>
            <a:off x="9174413" y="46140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2" name="Oval 264"/>
          <p:cNvSpPr>
            <a:spLocks noChangeArrowheads="1"/>
          </p:cNvSpPr>
          <p:nvPr/>
        </p:nvSpPr>
        <p:spPr bwMode="auto">
          <a:xfrm>
            <a:off x="8583187" y="4655855"/>
            <a:ext cx="67477" cy="1254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3" name="Oval 265"/>
          <p:cNvSpPr>
            <a:spLocks noChangeArrowheads="1"/>
          </p:cNvSpPr>
          <p:nvPr/>
        </p:nvSpPr>
        <p:spPr bwMode="auto">
          <a:xfrm>
            <a:off x="8541415" y="4722530"/>
            <a:ext cx="67477" cy="857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4" name="Oval 266"/>
          <p:cNvSpPr>
            <a:spLocks noChangeArrowheads="1"/>
          </p:cNvSpPr>
          <p:nvPr/>
        </p:nvSpPr>
        <p:spPr bwMode="auto">
          <a:xfrm>
            <a:off x="8613713" y="4735230"/>
            <a:ext cx="56231" cy="730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5" name="Oval 267"/>
          <p:cNvSpPr>
            <a:spLocks noChangeArrowheads="1"/>
          </p:cNvSpPr>
          <p:nvPr/>
        </p:nvSpPr>
        <p:spPr bwMode="auto">
          <a:xfrm>
            <a:off x="8565515" y="4793968"/>
            <a:ext cx="73903" cy="984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6" name="Oval 268"/>
          <p:cNvSpPr>
            <a:spLocks noChangeArrowheads="1"/>
          </p:cNvSpPr>
          <p:nvPr/>
        </p:nvSpPr>
        <p:spPr bwMode="auto">
          <a:xfrm>
            <a:off x="8573547" y="4776505"/>
            <a:ext cx="57837" cy="523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7" name="Oval 269"/>
          <p:cNvSpPr>
            <a:spLocks noChangeArrowheads="1"/>
          </p:cNvSpPr>
          <p:nvPr/>
        </p:nvSpPr>
        <p:spPr bwMode="auto">
          <a:xfrm>
            <a:off x="8549449" y="4797143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8" name="Oval 270"/>
          <p:cNvSpPr>
            <a:spLocks noChangeArrowheads="1"/>
          </p:cNvSpPr>
          <p:nvPr/>
        </p:nvSpPr>
        <p:spPr bwMode="auto">
          <a:xfrm>
            <a:off x="8613713" y="4776505"/>
            <a:ext cx="56231" cy="746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9" name="Oval 271"/>
          <p:cNvSpPr>
            <a:spLocks noChangeArrowheads="1"/>
          </p:cNvSpPr>
          <p:nvPr/>
        </p:nvSpPr>
        <p:spPr bwMode="auto">
          <a:xfrm>
            <a:off x="8565515" y="4697130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0" name="Oval 272"/>
          <p:cNvSpPr>
            <a:spLocks noChangeArrowheads="1"/>
          </p:cNvSpPr>
          <p:nvPr/>
        </p:nvSpPr>
        <p:spPr bwMode="auto">
          <a:xfrm>
            <a:off x="8631385" y="4713005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1" name="Oval 273"/>
          <p:cNvSpPr>
            <a:spLocks noChangeArrowheads="1"/>
          </p:cNvSpPr>
          <p:nvPr/>
        </p:nvSpPr>
        <p:spPr bwMode="auto">
          <a:xfrm>
            <a:off x="8615319" y="4827305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2" name="Rectangle 274"/>
          <p:cNvSpPr>
            <a:spLocks noChangeArrowheads="1"/>
          </p:cNvSpPr>
          <p:nvPr/>
        </p:nvSpPr>
        <p:spPr bwMode="auto">
          <a:xfrm>
            <a:off x="8604073" y="4827305"/>
            <a:ext cx="11247" cy="1587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3" name="Oval 275"/>
          <p:cNvSpPr>
            <a:spLocks noChangeArrowheads="1"/>
          </p:cNvSpPr>
          <p:nvPr/>
        </p:nvSpPr>
        <p:spPr bwMode="auto">
          <a:xfrm>
            <a:off x="7352536" y="4662205"/>
            <a:ext cx="69084" cy="1254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4" name="Oval 276"/>
          <p:cNvSpPr>
            <a:spLocks noChangeArrowheads="1"/>
          </p:cNvSpPr>
          <p:nvPr/>
        </p:nvSpPr>
        <p:spPr bwMode="auto">
          <a:xfrm>
            <a:off x="7310765" y="4728880"/>
            <a:ext cx="67477" cy="841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5" name="Oval 277"/>
          <p:cNvSpPr>
            <a:spLocks noChangeArrowheads="1"/>
          </p:cNvSpPr>
          <p:nvPr/>
        </p:nvSpPr>
        <p:spPr bwMode="auto">
          <a:xfrm>
            <a:off x="7384668" y="4743168"/>
            <a:ext cx="54624" cy="698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6" name="Oval 278"/>
          <p:cNvSpPr>
            <a:spLocks noChangeArrowheads="1"/>
          </p:cNvSpPr>
          <p:nvPr/>
        </p:nvSpPr>
        <p:spPr bwMode="auto">
          <a:xfrm>
            <a:off x="7338077" y="4801905"/>
            <a:ext cx="70690" cy="968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7" name="Oval 279"/>
          <p:cNvSpPr>
            <a:spLocks noChangeArrowheads="1"/>
          </p:cNvSpPr>
          <p:nvPr/>
        </p:nvSpPr>
        <p:spPr bwMode="auto">
          <a:xfrm>
            <a:off x="7344504" y="4782855"/>
            <a:ext cx="56231" cy="523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8" name="Oval 280"/>
          <p:cNvSpPr>
            <a:spLocks noChangeArrowheads="1"/>
          </p:cNvSpPr>
          <p:nvPr/>
        </p:nvSpPr>
        <p:spPr bwMode="auto">
          <a:xfrm>
            <a:off x="7320404" y="4803493"/>
            <a:ext cx="33739" cy="460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9" name="Oval 281"/>
          <p:cNvSpPr>
            <a:spLocks noChangeArrowheads="1"/>
          </p:cNvSpPr>
          <p:nvPr/>
        </p:nvSpPr>
        <p:spPr bwMode="auto">
          <a:xfrm>
            <a:off x="7383062" y="4782855"/>
            <a:ext cx="57837" cy="746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0" name="Oval 282"/>
          <p:cNvSpPr>
            <a:spLocks noChangeArrowheads="1"/>
          </p:cNvSpPr>
          <p:nvPr/>
        </p:nvSpPr>
        <p:spPr bwMode="auto">
          <a:xfrm>
            <a:off x="7334864" y="4705068"/>
            <a:ext cx="36952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1" name="Oval 283"/>
          <p:cNvSpPr>
            <a:spLocks noChangeArrowheads="1"/>
          </p:cNvSpPr>
          <p:nvPr/>
        </p:nvSpPr>
        <p:spPr bwMode="auto">
          <a:xfrm>
            <a:off x="7400734" y="4719355"/>
            <a:ext cx="36952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2" name="Oval 284"/>
          <p:cNvSpPr>
            <a:spLocks noChangeArrowheads="1"/>
          </p:cNvSpPr>
          <p:nvPr/>
        </p:nvSpPr>
        <p:spPr bwMode="auto">
          <a:xfrm>
            <a:off x="7384668" y="4835243"/>
            <a:ext cx="36952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3" name="Rectangle 285"/>
          <p:cNvSpPr>
            <a:spLocks noChangeArrowheads="1"/>
          </p:cNvSpPr>
          <p:nvPr/>
        </p:nvSpPr>
        <p:spPr bwMode="auto">
          <a:xfrm>
            <a:off x="7375028" y="4835243"/>
            <a:ext cx="9640" cy="1587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4" name="Oval 286"/>
          <p:cNvSpPr>
            <a:spLocks noChangeArrowheads="1"/>
          </p:cNvSpPr>
          <p:nvPr/>
        </p:nvSpPr>
        <p:spPr bwMode="auto">
          <a:xfrm>
            <a:off x="6187756" y="4562193"/>
            <a:ext cx="85150" cy="1571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5" name="Oval 287"/>
          <p:cNvSpPr>
            <a:spLocks noChangeArrowheads="1"/>
          </p:cNvSpPr>
          <p:nvPr/>
        </p:nvSpPr>
        <p:spPr bwMode="auto">
          <a:xfrm>
            <a:off x="6136345" y="4644743"/>
            <a:ext cx="81937" cy="1079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6" name="Oval 288"/>
          <p:cNvSpPr>
            <a:spLocks noChangeArrowheads="1"/>
          </p:cNvSpPr>
          <p:nvPr/>
        </p:nvSpPr>
        <p:spPr bwMode="auto">
          <a:xfrm>
            <a:off x="6226314" y="4663793"/>
            <a:ext cx="69084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7" name="Oval 289"/>
          <p:cNvSpPr>
            <a:spLocks noChangeArrowheads="1"/>
          </p:cNvSpPr>
          <p:nvPr/>
        </p:nvSpPr>
        <p:spPr bwMode="auto">
          <a:xfrm>
            <a:off x="6166870" y="4738405"/>
            <a:ext cx="89969" cy="1190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8" name="Oval 290"/>
          <p:cNvSpPr>
            <a:spLocks noChangeArrowheads="1"/>
          </p:cNvSpPr>
          <p:nvPr/>
        </p:nvSpPr>
        <p:spPr bwMode="auto">
          <a:xfrm>
            <a:off x="6176509" y="4713005"/>
            <a:ext cx="70690" cy="650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9" name="Oval 291"/>
          <p:cNvSpPr>
            <a:spLocks noChangeArrowheads="1"/>
          </p:cNvSpPr>
          <p:nvPr/>
        </p:nvSpPr>
        <p:spPr bwMode="auto">
          <a:xfrm>
            <a:off x="6145985" y="4738405"/>
            <a:ext cx="43379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0" name="Oval 292"/>
          <p:cNvSpPr>
            <a:spLocks noChangeArrowheads="1"/>
          </p:cNvSpPr>
          <p:nvPr/>
        </p:nvSpPr>
        <p:spPr bwMode="auto">
          <a:xfrm>
            <a:off x="6226314" y="4713005"/>
            <a:ext cx="69084" cy="936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Oval 293"/>
          <p:cNvSpPr>
            <a:spLocks noChangeArrowheads="1"/>
          </p:cNvSpPr>
          <p:nvPr/>
        </p:nvSpPr>
        <p:spPr bwMode="auto">
          <a:xfrm>
            <a:off x="6163657" y="4616168"/>
            <a:ext cx="44985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Oval 294"/>
          <p:cNvSpPr>
            <a:spLocks noChangeArrowheads="1"/>
          </p:cNvSpPr>
          <p:nvPr/>
        </p:nvSpPr>
        <p:spPr bwMode="auto">
          <a:xfrm>
            <a:off x="6247200" y="4633630"/>
            <a:ext cx="43379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3" name="Oval 295"/>
          <p:cNvSpPr>
            <a:spLocks noChangeArrowheads="1"/>
          </p:cNvSpPr>
          <p:nvPr/>
        </p:nvSpPr>
        <p:spPr bwMode="auto">
          <a:xfrm>
            <a:off x="6227920" y="4778093"/>
            <a:ext cx="44985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4" name="Rectangle 296"/>
          <p:cNvSpPr>
            <a:spLocks noChangeArrowheads="1"/>
          </p:cNvSpPr>
          <p:nvPr/>
        </p:nvSpPr>
        <p:spPr bwMode="auto">
          <a:xfrm>
            <a:off x="6215068" y="4778093"/>
            <a:ext cx="12853" cy="1968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5" name="Freeform 297"/>
          <p:cNvSpPr>
            <a:spLocks/>
          </p:cNvSpPr>
          <p:nvPr/>
        </p:nvSpPr>
        <p:spPr bwMode="auto">
          <a:xfrm>
            <a:off x="4370698" y="3892268"/>
            <a:ext cx="541423" cy="1117600"/>
          </a:xfrm>
          <a:custGeom>
            <a:avLst/>
            <a:gdLst>
              <a:gd name="T0" fmla="*/ 337 w 337"/>
              <a:gd name="T1" fmla="*/ 149 h 704"/>
              <a:gd name="T2" fmla="*/ 169 w 337"/>
              <a:gd name="T3" fmla="*/ 0 h 704"/>
              <a:gd name="T4" fmla="*/ 0 w 337"/>
              <a:gd name="T5" fmla="*/ 149 h 704"/>
              <a:gd name="T6" fmla="*/ 0 w 337"/>
              <a:gd name="T7" fmla="*/ 149 h 704"/>
              <a:gd name="T8" fmla="*/ 0 w 337"/>
              <a:gd name="T9" fmla="*/ 704 h 704"/>
              <a:gd name="T10" fmla="*/ 337 w 337"/>
              <a:gd name="T11" fmla="*/ 704 h 704"/>
              <a:gd name="T12" fmla="*/ 337 w 337"/>
              <a:gd name="T13" fmla="*/ 149 h 704"/>
              <a:gd name="T14" fmla="*/ 337 w 337"/>
              <a:gd name="T15" fmla="*/ 149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704">
                <a:moveTo>
                  <a:pt x="337" y="149"/>
                </a:moveTo>
                <a:lnTo>
                  <a:pt x="169" y="0"/>
                </a:lnTo>
                <a:lnTo>
                  <a:pt x="0" y="149"/>
                </a:lnTo>
                <a:lnTo>
                  <a:pt x="0" y="149"/>
                </a:lnTo>
                <a:lnTo>
                  <a:pt x="0" y="704"/>
                </a:lnTo>
                <a:lnTo>
                  <a:pt x="337" y="704"/>
                </a:lnTo>
                <a:lnTo>
                  <a:pt x="337" y="149"/>
                </a:lnTo>
                <a:lnTo>
                  <a:pt x="337" y="1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Rectangle 298"/>
          <p:cNvSpPr>
            <a:spLocks noChangeArrowheads="1"/>
          </p:cNvSpPr>
          <p:nvPr/>
        </p:nvSpPr>
        <p:spPr bwMode="auto">
          <a:xfrm>
            <a:off x="0" y="5005105"/>
            <a:ext cx="12192000" cy="246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299"/>
          <p:cNvSpPr>
            <a:spLocks/>
          </p:cNvSpPr>
          <p:nvPr/>
        </p:nvSpPr>
        <p:spPr bwMode="auto">
          <a:xfrm>
            <a:off x="5241472" y="4155793"/>
            <a:ext cx="543029" cy="854075"/>
          </a:xfrm>
          <a:custGeom>
            <a:avLst/>
            <a:gdLst>
              <a:gd name="T0" fmla="*/ 338 w 338"/>
              <a:gd name="T1" fmla="*/ 150 h 538"/>
              <a:gd name="T2" fmla="*/ 169 w 338"/>
              <a:gd name="T3" fmla="*/ 0 h 538"/>
              <a:gd name="T4" fmla="*/ 1 w 338"/>
              <a:gd name="T5" fmla="*/ 150 h 538"/>
              <a:gd name="T6" fmla="*/ 0 w 338"/>
              <a:gd name="T7" fmla="*/ 150 h 538"/>
              <a:gd name="T8" fmla="*/ 0 w 338"/>
              <a:gd name="T9" fmla="*/ 538 h 538"/>
              <a:gd name="T10" fmla="*/ 338 w 338"/>
              <a:gd name="T11" fmla="*/ 538 h 538"/>
              <a:gd name="T12" fmla="*/ 338 w 338"/>
              <a:gd name="T13" fmla="*/ 150 h 538"/>
              <a:gd name="T14" fmla="*/ 338 w 338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538">
                <a:moveTo>
                  <a:pt x="338" y="150"/>
                </a:moveTo>
                <a:lnTo>
                  <a:pt x="169" y="0"/>
                </a:lnTo>
                <a:lnTo>
                  <a:pt x="1" y="150"/>
                </a:lnTo>
                <a:lnTo>
                  <a:pt x="0" y="150"/>
                </a:lnTo>
                <a:lnTo>
                  <a:pt x="0" y="538"/>
                </a:lnTo>
                <a:lnTo>
                  <a:pt x="338" y="538"/>
                </a:lnTo>
                <a:lnTo>
                  <a:pt x="338" y="150"/>
                </a:lnTo>
                <a:lnTo>
                  <a:pt x="338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8" name="Freeform 300"/>
          <p:cNvSpPr>
            <a:spLocks/>
          </p:cNvSpPr>
          <p:nvPr/>
        </p:nvSpPr>
        <p:spPr bwMode="auto">
          <a:xfrm>
            <a:off x="227293" y="4155793"/>
            <a:ext cx="541423" cy="854075"/>
          </a:xfrm>
          <a:custGeom>
            <a:avLst/>
            <a:gdLst>
              <a:gd name="T0" fmla="*/ 337 w 337"/>
              <a:gd name="T1" fmla="*/ 150 h 538"/>
              <a:gd name="T2" fmla="*/ 168 w 337"/>
              <a:gd name="T3" fmla="*/ 0 h 538"/>
              <a:gd name="T4" fmla="*/ 1 w 337"/>
              <a:gd name="T5" fmla="*/ 150 h 538"/>
              <a:gd name="T6" fmla="*/ 0 w 337"/>
              <a:gd name="T7" fmla="*/ 150 h 538"/>
              <a:gd name="T8" fmla="*/ 0 w 337"/>
              <a:gd name="T9" fmla="*/ 538 h 538"/>
              <a:gd name="T10" fmla="*/ 337 w 337"/>
              <a:gd name="T11" fmla="*/ 538 h 538"/>
              <a:gd name="T12" fmla="*/ 337 w 337"/>
              <a:gd name="T13" fmla="*/ 150 h 538"/>
              <a:gd name="T14" fmla="*/ 337 w 337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538">
                <a:moveTo>
                  <a:pt x="337" y="150"/>
                </a:moveTo>
                <a:lnTo>
                  <a:pt x="168" y="0"/>
                </a:lnTo>
                <a:lnTo>
                  <a:pt x="1" y="150"/>
                </a:lnTo>
                <a:lnTo>
                  <a:pt x="0" y="150"/>
                </a:lnTo>
                <a:lnTo>
                  <a:pt x="0" y="538"/>
                </a:lnTo>
                <a:lnTo>
                  <a:pt x="337" y="538"/>
                </a:lnTo>
                <a:lnTo>
                  <a:pt x="337" y="150"/>
                </a:lnTo>
                <a:lnTo>
                  <a:pt x="337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Rectangle 301"/>
          <p:cNvSpPr>
            <a:spLocks noChangeArrowheads="1"/>
          </p:cNvSpPr>
          <p:nvPr/>
        </p:nvSpPr>
        <p:spPr bwMode="auto">
          <a:xfrm>
            <a:off x="4549030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Rectangle 302"/>
          <p:cNvSpPr>
            <a:spLocks noChangeArrowheads="1"/>
          </p:cNvSpPr>
          <p:nvPr/>
        </p:nvSpPr>
        <p:spPr bwMode="auto">
          <a:xfrm>
            <a:off x="4671131" y="4671730"/>
            <a:ext cx="6265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Rectangle 303"/>
          <p:cNvSpPr>
            <a:spLocks noChangeArrowheads="1"/>
          </p:cNvSpPr>
          <p:nvPr/>
        </p:nvSpPr>
        <p:spPr bwMode="auto">
          <a:xfrm>
            <a:off x="4549030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Rectangle 304"/>
          <p:cNvSpPr>
            <a:spLocks noChangeArrowheads="1"/>
          </p:cNvSpPr>
          <p:nvPr/>
        </p:nvSpPr>
        <p:spPr bwMode="auto">
          <a:xfrm>
            <a:off x="4671131" y="4782855"/>
            <a:ext cx="6265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3" name="Rectangle 305"/>
          <p:cNvSpPr>
            <a:spLocks noChangeArrowheads="1"/>
          </p:cNvSpPr>
          <p:nvPr/>
        </p:nvSpPr>
        <p:spPr bwMode="auto">
          <a:xfrm>
            <a:off x="4549030" y="4362168"/>
            <a:ext cx="64264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4" name="Rectangle 306"/>
          <p:cNvSpPr>
            <a:spLocks noChangeArrowheads="1"/>
          </p:cNvSpPr>
          <p:nvPr/>
        </p:nvSpPr>
        <p:spPr bwMode="auto">
          <a:xfrm>
            <a:off x="4671131" y="4362168"/>
            <a:ext cx="62658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5" name="Rectangle 307"/>
          <p:cNvSpPr>
            <a:spLocks noChangeArrowheads="1"/>
          </p:cNvSpPr>
          <p:nvPr/>
        </p:nvSpPr>
        <p:spPr bwMode="auto">
          <a:xfrm>
            <a:off x="4549030" y="447488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6" name="Rectangle 308"/>
          <p:cNvSpPr>
            <a:spLocks noChangeArrowheads="1"/>
          </p:cNvSpPr>
          <p:nvPr/>
        </p:nvSpPr>
        <p:spPr bwMode="auto">
          <a:xfrm>
            <a:off x="4671131" y="4474880"/>
            <a:ext cx="6265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7" name="Rectangle 309"/>
          <p:cNvSpPr>
            <a:spLocks noChangeArrowheads="1"/>
          </p:cNvSpPr>
          <p:nvPr/>
        </p:nvSpPr>
        <p:spPr bwMode="auto">
          <a:xfrm>
            <a:off x="5419804" y="4557430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8" name="Rectangle 310"/>
          <p:cNvSpPr>
            <a:spLocks noChangeArrowheads="1"/>
          </p:cNvSpPr>
          <p:nvPr/>
        </p:nvSpPr>
        <p:spPr bwMode="auto">
          <a:xfrm>
            <a:off x="5541905" y="455743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" name="Rectangle 311"/>
          <p:cNvSpPr>
            <a:spLocks noChangeArrowheads="1"/>
          </p:cNvSpPr>
          <p:nvPr/>
        </p:nvSpPr>
        <p:spPr bwMode="auto">
          <a:xfrm>
            <a:off x="5419804" y="4671730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0" name="Rectangle 312"/>
          <p:cNvSpPr>
            <a:spLocks noChangeArrowheads="1"/>
          </p:cNvSpPr>
          <p:nvPr/>
        </p:nvSpPr>
        <p:spPr bwMode="auto">
          <a:xfrm>
            <a:off x="5541905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1" name="Rectangle 313"/>
          <p:cNvSpPr>
            <a:spLocks noChangeArrowheads="1"/>
          </p:cNvSpPr>
          <p:nvPr/>
        </p:nvSpPr>
        <p:spPr bwMode="auto">
          <a:xfrm>
            <a:off x="5419804" y="4782855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2" name="Rectangle 314"/>
          <p:cNvSpPr>
            <a:spLocks noChangeArrowheads="1"/>
          </p:cNvSpPr>
          <p:nvPr/>
        </p:nvSpPr>
        <p:spPr bwMode="auto">
          <a:xfrm>
            <a:off x="5541905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3" name="Rectangle 315"/>
          <p:cNvSpPr>
            <a:spLocks noChangeArrowheads="1"/>
          </p:cNvSpPr>
          <p:nvPr/>
        </p:nvSpPr>
        <p:spPr bwMode="auto">
          <a:xfrm>
            <a:off x="405624" y="4557430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4" name="Rectangle 316"/>
          <p:cNvSpPr>
            <a:spLocks noChangeArrowheads="1"/>
          </p:cNvSpPr>
          <p:nvPr/>
        </p:nvSpPr>
        <p:spPr bwMode="auto">
          <a:xfrm>
            <a:off x="526119" y="4557430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5" name="Rectangle 317"/>
          <p:cNvSpPr>
            <a:spLocks noChangeArrowheads="1"/>
          </p:cNvSpPr>
          <p:nvPr/>
        </p:nvSpPr>
        <p:spPr bwMode="auto">
          <a:xfrm>
            <a:off x="405624" y="4671730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6" name="Rectangle 318"/>
          <p:cNvSpPr>
            <a:spLocks noChangeArrowheads="1"/>
          </p:cNvSpPr>
          <p:nvPr/>
        </p:nvSpPr>
        <p:spPr bwMode="auto">
          <a:xfrm>
            <a:off x="526119" y="4671730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7" name="Rectangle 319"/>
          <p:cNvSpPr>
            <a:spLocks noChangeArrowheads="1"/>
          </p:cNvSpPr>
          <p:nvPr/>
        </p:nvSpPr>
        <p:spPr bwMode="auto">
          <a:xfrm>
            <a:off x="405624" y="4782855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8" name="Rectangle 320"/>
          <p:cNvSpPr>
            <a:spLocks noChangeArrowheads="1"/>
          </p:cNvSpPr>
          <p:nvPr/>
        </p:nvSpPr>
        <p:spPr bwMode="auto">
          <a:xfrm>
            <a:off x="526119" y="4782855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9" name="Freeform 321"/>
          <p:cNvSpPr>
            <a:spLocks/>
          </p:cNvSpPr>
          <p:nvPr/>
        </p:nvSpPr>
        <p:spPr bwMode="auto">
          <a:xfrm>
            <a:off x="3318379" y="4155793"/>
            <a:ext cx="543029" cy="854075"/>
          </a:xfrm>
          <a:custGeom>
            <a:avLst/>
            <a:gdLst>
              <a:gd name="T0" fmla="*/ 338 w 338"/>
              <a:gd name="T1" fmla="*/ 150 h 538"/>
              <a:gd name="T2" fmla="*/ 169 w 338"/>
              <a:gd name="T3" fmla="*/ 0 h 538"/>
              <a:gd name="T4" fmla="*/ 0 w 338"/>
              <a:gd name="T5" fmla="*/ 150 h 538"/>
              <a:gd name="T6" fmla="*/ 0 w 338"/>
              <a:gd name="T7" fmla="*/ 150 h 538"/>
              <a:gd name="T8" fmla="*/ 0 w 338"/>
              <a:gd name="T9" fmla="*/ 538 h 538"/>
              <a:gd name="T10" fmla="*/ 338 w 338"/>
              <a:gd name="T11" fmla="*/ 538 h 538"/>
              <a:gd name="T12" fmla="*/ 338 w 338"/>
              <a:gd name="T13" fmla="*/ 150 h 538"/>
              <a:gd name="T14" fmla="*/ 338 w 338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538">
                <a:moveTo>
                  <a:pt x="338" y="150"/>
                </a:moveTo>
                <a:lnTo>
                  <a:pt x="169" y="0"/>
                </a:lnTo>
                <a:lnTo>
                  <a:pt x="0" y="150"/>
                </a:lnTo>
                <a:lnTo>
                  <a:pt x="0" y="150"/>
                </a:lnTo>
                <a:lnTo>
                  <a:pt x="0" y="538"/>
                </a:lnTo>
                <a:lnTo>
                  <a:pt x="338" y="538"/>
                </a:lnTo>
                <a:lnTo>
                  <a:pt x="338" y="150"/>
                </a:lnTo>
                <a:lnTo>
                  <a:pt x="338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" name="Rectangle 322"/>
          <p:cNvSpPr>
            <a:spLocks noChangeArrowheads="1"/>
          </p:cNvSpPr>
          <p:nvPr/>
        </p:nvSpPr>
        <p:spPr bwMode="auto">
          <a:xfrm>
            <a:off x="3488678" y="455743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1" name="Rectangle 323"/>
          <p:cNvSpPr>
            <a:spLocks noChangeArrowheads="1"/>
          </p:cNvSpPr>
          <p:nvPr/>
        </p:nvSpPr>
        <p:spPr bwMode="auto">
          <a:xfrm>
            <a:off x="3610780" y="455743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2" name="Rectangle 324"/>
          <p:cNvSpPr>
            <a:spLocks noChangeArrowheads="1"/>
          </p:cNvSpPr>
          <p:nvPr/>
        </p:nvSpPr>
        <p:spPr bwMode="auto">
          <a:xfrm>
            <a:off x="3488678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3" name="Rectangle 325"/>
          <p:cNvSpPr>
            <a:spLocks noChangeArrowheads="1"/>
          </p:cNvSpPr>
          <p:nvPr/>
        </p:nvSpPr>
        <p:spPr bwMode="auto">
          <a:xfrm>
            <a:off x="3610780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4" name="Rectangle 326"/>
          <p:cNvSpPr>
            <a:spLocks noChangeArrowheads="1"/>
          </p:cNvSpPr>
          <p:nvPr/>
        </p:nvSpPr>
        <p:spPr bwMode="auto">
          <a:xfrm>
            <a:off x="3488678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5" name="Rectangle 327"/>
          <p:cNvSpPr>
            <a:spLocks noChangeArrowheads="1"/>
          </p:cNvSpPr>
          <p:nvPr/>
        </p:nvSpPr>
        <p:spPr bwMode="auto">
          <a:xfrm>
            <a:off x="3610780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6" name="Oval 328"/>
          <p:cNvSpPr>
            <a:spLocks noChangeArrowheads="1"/>
          </p:cNvSpPr>
          <p:nvPr/>
        </p:nvSpPr>
        <p:spPr bwMode="auto">
          <a:xfrm>
            <a:off x="5941947" y="4662205"/>
            <a:ext cx="81937" cy="1476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7" name="Oval 329"/>
          <p:cNvSpPr>
            <a:spLocks noChangeArrowheads="1"/>
          </p:cNvSpPr>
          <p:nvPr/>
        </p:nvSpPr>
        <p:spPr bwMode="auto">
          <a:xfrm>
            <a:off x="5892143" y="4739993"/>
            <a:ext cx="78724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8" name="Oval 330"/>
          <p:cNvSpPr>
            <a:spLocks noChangeArrowheads="1"/>
          </p:cNvSpPr>
          <p:nvPr/>
        </p:nvSpPr>
        <p:spPr bwMode="auto">
          <a:xfrm>
            <a:off x="5980505" y="4757455"/>
            <a:ext cx="64264" cy="84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9" name="Oval 331"/>
          <p:cNvSpPr>
            <a:spLocks noChangeArrowheads="1"/>
          </p:cNvSpPr>
          <p:nvPr/>
        </p:nvSpPr>
        <p:spPr bwMode="auto">
          <a:xfrm>
            <a:off x="5922668" y="4827305"/>
            <a:ext cx="86756" cy="1158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0" name="Oval 332"/>
          <p:cNvSpPr>
            <a:spLocks noChangeArrowheads="1"/>
          </p:cNvSpPr>
          <p:nvPr/>
        </p:nvSpPr>
        <p:spPr bwMode="auto">
          <a:xfrm>
            <a:off x="5932307" y="4803493"/>
            <a:ext cx="67477" cy="63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1" name="Oval 333"/>
          <p:cNvSpPr>
            <a:spLocks noChangeArrowheads="1"/>
          </p:cNvSpPr>
          <p:nvPr/>
        </p:nvSpPr>
        <p:spPr bwMode="auto">
          <a:xfrm>
            <a:off x="5901782" y="4828893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2" name="Oval 334"/>
          <p:cNvSpPr>
            <a:spLocks noChangeArrowheads="1"/>
          </p:cNvSpPr>
          <p:nvPr/>
        </p:nvSpPr>
        <p:spPr bwMode="auto">
          <a:xfrm>
            <a:off x="5977292" y="4803493"/>
            <a:ext cx="67477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3" name="Oval 335"/>
          <p:cNvSpPr>
            <a:spLocks noChangeArrowheads="1"/>
          </p:cNvSpPr>
          <p:nvPr/>
        </p:nvSpPr>
        <p:spPr bwMode="auto">
          <a:xfrm>
            <a:off x="5919454" y="4711418"/>
            <a:ext cx="43379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4" name="Oval 336"/>
          <p:cNvSpPr>
            <a:spLocks noChangeArrowheads="1"/>
          </p:cNvSpPr>
          <p:nvPr/>
        </p:nvSpPr>
        <p:spPr bwMode="auto">
          <a:xfrm>
            <a:off x="5999784" y="4728880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" name="Oval 337"/>
          <p:cNvSpPr>
            <a:spLocks noChangeArrowheads="1"/>
          </p:cNvSpPr>
          <p:nvPr/>
        </p:nvSpPr>
        <p:spPr bwMode="auto">
          <a:xfrm>
            <a:off x="5980505" y="4865405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6" name="Rectangle 338"/>
          <p:cNvSpPr>
            <a:spLocks noChangeArrowheads="1"/>
          </p:cNvSpPr>
          <p:nvPr/>
        </p:nvSpPr>
        <p:spPr bwMode="auto">
          <a:xfrm>
            <a:off x="5966046" y="4865405"/>
            <a:ext cx="14460" cy="1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" name="Rectangle 339"/>
          <p:cNvSpPr>
            <a:spLocks noChangeArrowheads="1"/>
          </p:cNvSpPr>
          <p:nvPr/>
        </p:nvSpPr>
        <p:spPr bwMode="auto">
          <a:xfrm>
            <a:off x="10175322" y="4478055"/>
            <a:ext cx="543029" cy="527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" name="Freeform 340"/>
          <p:cNvSpPr>
            <a:spLocks/>
          </p:cNvSpPr>
          <p:nvPr/>
        </p:nvSpPr>
        <p:spPr bwMode="auto">
          <a:xfrm>
            <a:off x="10175322" y="4258452"/>
            <a:ext cx="539816" cy="236538"/>
          </a:xfrm>
          <a:custGeom>
            <a:avLst/>
            <a:gdLst>
              <a:gd name="T0" fmla="*/ 0 w 336"/>
              <a:gd name="T1" fmla="*/ 149 h 149"/>
              <a:gd name="T2" fmla="*/ 336 w 336"/>
              <a:gd name="T3" fmla="*/ 149 h 149"/>
              <a:gd name="T4" fmla="*/ 168 w 336"/>
              <a:gd name="T5" fmla="*/ 0 h 149"/>
              <a:gd name="T6" fmla="*/ 0 w 336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49">
                <a:moveTo>
                  <a:pt x="0" y="149"/>
                </a:moveTo>
                <a:lnTo>
                  <a:pt x="336" y="149"/>
                </a:lnTo>
                <a:lnTo>
                  <a:pt x="168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9" name="Rectangle 341"/>
          <p:cNvSpPr>
            <a:spLocks noChangeArrowheads="1"/>
          </p:cNvSpPr>
          <p:nvPr/>
        </p:nvSpPr>
        <p:spPr bwMode="auto">
          <a:xfrm>
            <a:off x="10353653" y="4679139"/>
            <a:ext cx="65871" cy="6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0" name="Rectangle 342"/>
          <p:cNvSpPr>
            <a:spLocks noChangeArrowheads="1"/>
          </p:cNvSpPr>
          <p:nvPr/>
        </p:nvSpPr>
        <p:spPr bwMode="auto">
          <a:xfrm>
            <a:off x="10475754" y="4679139"/>
            <a:ext cx="64264" cy="6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1" name="Rectangle 343"/>
          <p:cNvSpPr>
            <a:spLocks noChangeArrowheads="1"/>
          </p:cNvSpPr>
          <p:nvPr/>
        </p:nvSpPr>
        <p:spPr bwMode="auto">
          <a:xfrm>
            <a:off x="10353653" y="4793439"/>
            <a:ext cx="65871" cy="61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2" name="Rectangle 344"/>
          <p:cNvSpPr>
            <a:spLocks noChangeArrowheads="1"/>
          </p:cNvSpPr>
          <p:nvPr/>
        </p:nvSpPr>
        <p:spPr bwMode="auto">
          <a:xfrm>
            <a:off x="10475754" y="4793439"/>
            <a:ext cx="64264" cy="61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3" name="Rectangle 346"/>
          <p:cNvSpPr>
            <a:spLocks noChangeArrowheads="1"/>
          </p:cNvSpPr>
          <p:nvPr/>
        </p:nvSpPr>
        <p:spPr bwMode="auto">
          <a:xfrm>
            <a:off x="6846460" y="4584418"/>
            <a:ext cx="433780" cy="4206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4" name="Freeform 347"/>
          <p:cNvSpPr>
            <a:spLocks/>
          </p:cNvSpPr>
          <p:nvPr/>
        </p:nvSpPr>
        <p:spPr bwMode="auto">
          <a:xfrm>
            <a:off x="6846460" y="4395505"/>
            <a:ext cx="433780" cy="188913"/>
          </a:xfrm>
          <a:custGeom>
            <a:avLst/>
            <a:gdLst>
              <a:gd name="T0" fmla="*/ 0 w 270"/>
              <a:gd name="T1" fmla="*/ 119 h 119"/>
              <a:gd name="T2" fmla="*/ 270 w 270"/>
              <a:gd name="T3" fmla="*/ 119 h 119"/>
              <a:gd name="T4" fmla="*/ 134 w 270"/>
              <a:gd name="T5" fmla="*/ 0 h 119"/>
              <a:gd name="T6" fmla="*/ 0 w 270"/>
              <a:gd name="T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0" h="119">
                <a:moveTo>
                  <a:pt x="0" y="119"/>
                </a:moveTo>
                <a:lnTo>
                  <a:pt x="270" y="119"/>
                </a:lnTo>
                <a:lnTo>
                  <a:pt x="134" y="0"/>
                </a:lnTo>
                <a:lnTo>
                  <a:pt x="0" y="1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5" name="Rectangle 348"/>
          <p:cNvSpPr>
            <a:spLocks noChangeArrowheads="1"/>
          </p:cNvSpPr>
          <p:nvPr/>
        </p:nvSpPr>
        <p:spPr bwMode="auto">
          <a:xfrm>
            <a:off x="6970167" y="4662205"/>
            <a:ext cx="65871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6" name="Rectangle 349"/>
          <p:cNvSpPr>
            <a:spLocks noChangeArrowheads="1"/>
          </p:cNvSpPr>
          <p:nvPr/>
        </p:nvSpPr>
        <p:spPr bwMode="auto">
          <a:xfrm>
            <a:off x="7090662" y="4662205"/>
            <a:ext cx="65871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" name="Rectangle 350"/>
          <p:cNvSpPr>
            <a:spLocks noChangeArrowheads="1"/>
          </p:cNvSpPr>
          <p:nvPr/>
        </p:nvSpPr>
        <p:spPr bwMode="auto">
          <a:xfrm>
            <a:off x="6970167" y="4776505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" name="Rectangle 351"/>
          <p:cNvSpPr>
            <a:spLocks noChangeArrowheads="1"/>
          </p:cNvSpPr>
          <p:nvPr/>
        </p:nvSpPr>
        <p:spPr bwMode="auto">
          <a:xfrm>
            <a:off x="7090662" y="4776505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" name="Oval 352"/>
          <p:cNvSpPr>
            <a:spLocks noChangeArrowheads="1"/>
          </p:cNvSpPr>
          <p:nvPr/>
        </p:nvSpPr>
        <p:spPr bwMode="auto">
          <a:xfrm>
            <a:off x="9992170" y="4556902"/>
            <a:ext cx="102822" cy="1857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" name="Oval 353"/>
          <p:cNvSpPr>
            <a:spLocks noChangeArrowheads="1"/>
          </p:cNvSpPr>
          <p:nvPr/>
        </p:nvSpPr>
        <p:spPr bwMode="auto">
          <a:xfrm>
            <a:off x="9931120" y="4655327"/>
            <a:ext cx="98003" cy="1285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" name="Oval 354"/>
          <p:cNvSpPr>
            <a:spLocks noChangeArrowheads="1"/>
          </p:cNvSpPr>
          <p:nvPr/>
        </p:nvSpPr>
        <p:spPr bwMode="auto">
          <a:xfrm>
            <a:off x="10038761" y="4675964"/>
            <a:ext cx="83543" cy="107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" name="Oval 355"/>
          <p:cNvSpPr>
            <a:spLocks noChangeArrowheads="1"/>
          </p:cNvSpPr>
          <p:nvPr/>
        </p:nvSpPr>
        <p:spPr bwMode="auto">
          <a:xfrm>
            <a:off x="9969678" y="4764864"/>
            <a:ext cx="106035" cy="1412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" name="Oval 356"/>
          <p:cNvSpPr>
            <a:spLocks noChangeArrowheads="1"/>
          </p:cNvSpPr>
          <p:nvPr/>
        </p:nvSpPr>
        <p:spPr bwMode="auto">
          <a:xfrm>
            <a:off x="9980924" y="4736289"/>
            <a:ext cx="83543" cy="777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" name="Oval 357"/>
          <p:cNvSpPr>
            <a:spLocks noChangeArrowheads="1"/>
          </p:cNvSpPr>
          <p:nvPr/>
        </p:nvSpPr>
        <p:spPr bwMode="auto">
          <a:xfrm>
            <a:off x="9942365" y="4766452"/>
            <a:ext cx="53018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" name="Oval 358"/>
          <p:cNvSpPr>
            <a:spLocks noChangeArrowheads="1"/>
          </p:cNvSpPr>
          <p:nvPr/>
        </p:nvSpPr>
        <p:spPr bwMode="auto">
          <a:xfrm>
            <a:off x="10038761" y="4736289"/>
            <a:ext cx="83543" cy="111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" name="Oval 359"/>
          <p:cNvSpPr>
            <a:spLocks noChangeArrowheads="1"/>
          </p:cNvSpPr>
          <p:nvPr/>
        </p:nvSpPr>
        <p:spPr bwMode="auto">
          <a:xfrm>
            <a:off x="9968071" y="4620402"/>
            <a:ext cx="51411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" name="Oval 360"/>
          <p:cNvSpPr>
            <a:spLocks noChangeArrowheads="1"/>
          </p:cNvSpPr>
          <p:nvPr/>
        </p:nvSpPr>
        <p:spPr bwMode="auto">
          <a:xfrm>
            <a:off x="10064466" y="4641039"/>
            <a:ext cx="51411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" name="Oval 361"/>
          <p:cNvSpPr>
            <a:spLocks noChangeArrowheads="1"/>
          </p:cNvSpPr>
          <p:nvPr/>
        </p:nvSpPr>
        <p:spPr bwMode="auto">
          <a:xfrm>
            <a:off x="10040368" y="4810902"/>
            <a:ext cx="54624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" name="Rectangle 362"/>
          <p:cNvSpPr>
            <a:spLocks noChangeArrowheads="1"/>
          </p:cNvSpPr>
          <p:nvPr/>
        </p:nvSpPr>
        <p:spPr bwMode="auto">
          <a:xfrm>
            <a:off x="10025908" y="4793968"/>
            <a:ext cx="14460" cy="238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" name="Oval 363"/>
          <p:cNvSpPr>
            <a:spLocks noChangeArrowheads="1"/>
          </p:cNvSpPr>
          <p:nvPr/>
        </p:nvSpPr>
        <p:spPr bwMode="auto">
          <a:xfrm>
            <a:off x="9825084" y="4685489"/>
            <a:ext cx="83543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" name="Oval 364"/>
          <p:cNvSpPr>
            <a:spLocks noChangeArrowheads="1"/>
          </p:cNvSpPr>
          <p:nvPr/>
        </p:nvSpPr>
        <p:spPr bwMode="auto">
          <a:xfrm>
            <a:off x="9775280" y="4764864"/>
            <a:ext cx="80330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" name="Oval 365"/>
          <p:cNvSpPr>
            <a:spLocks noChangeArrowheads="1"/>
          </p:cNvSpPr>
          <p:nvPr/>
        </p:nvSpPr>
        <p:spPr bwMode="auto">
          <a:xfrm>
            <a:off x="9863643" y="4780739"/>
            <a:ext cx="65871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3" name="Oval 366"/>
          <p:cNvSpPr>
            <a:spLocks noChangeArrowheads="1"/>
          </p:cNvSpPr>
          <p:nvPr/>
        </p:nvSpPr>
        <p:spPr bwMode="auto">
          <a:xfrm>
            <a:off x="9805805" y="4853764"/>
            <a:ext cx="86756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4" name="Oval 367"/>
          <p:cNvSpPr>
            <a:spLocks noChangeArrowheads="1"/>
          </p:cNvSpPr>
          <p:nvPr/>
        </p:nvSpPr>
        <p:spPr bwMode="auto">
          <a:xfrm>
            <a:off x="9815445" y="4828364"/>
            <a:ext cx="67477" cy="63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5" name="Oval 368"/>
          <p:cNvSpPr>
            <a:spLocks noChangeArrowheads="1"/>
          </p:cNvSpPr>
          <p:nvPr/>
        </p:nvSpPr>
        <p:spPr bwMode="auto">
          <a:xfrm>
            <a:off x="9784919" y="4853764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6" name="Oval 369"/>
          <p:cNvSpPr>
            <a:spLocks noChangeArrowheads="1"/>
          </p:cNvSpPr>
          <p:nvPr/>
        </p:nvSpPr>
        <p:spPr bwMode="auto">
          <a:xfrm>
            <a:off x="9862036" y="4828364"/>
            <a:ext cx="67477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7" name="Oval 370"/>
          <p:cNvSpPr>
            <a:spLocks noChangeArrowheads="1"/>
          </p:cNvSpPr>
          <p:nvPr/>
        </p:nvSpPr>
        <p:spPr bwMode="auto">
          <a:xfrm>
            <a:off x="9804198" y="4736289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8" name="Oval 371"/>
          <p:cNvSpPr>
            <a:spLocks noChangeArrowheads="1"/>
          </p:cNvSpPr>
          <p:nvPr/>
        </p:nvSpPr>
        <p:spPr bwMode="auto">
          <a:xfrm>
            <a:off x="9882922" y="4752164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9" name="Oval 372"/>
          <p:cNvSpPr>
            <a:spLocks noChangeArrowheads="1"/>
          </p:cNvSpPr>
          <p:nvPr/>
        </p:nvSpPr>
        <p:spPr bwMode="auto">
          <a:xfrm>
            <a:off x="9863643" y="4891864"/>
            <a:ext cx="41771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0" name="Rectangle 373"/>
          <p:cNvSpPr>
            <a:spLocks noChangeArrowheads="1"/>
          </p:cNvSpPr>
          <p:nvPr/>
        </p:nvSpPr>
        <p:spPr bwMode="auto">
          <a:xfrm>
            <a:off x="9852396" y="4874930"/>
            <a:ext cx="11247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1" name="Oval 374"/>
          <p:cNvSpPr>
            <a:spLocks noChangeArrowheads="1"/>
          </p:cNvSpPr>
          <p:nvPr/>
        </p:nvSpPr>
        <p:spPr bwMode="auto">
          <a:xfrm>
            <a:off x="10801893" y="4702952"/>
            <a:ext cx="80330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2" name="Oval 375"/>
          <p:cNvSpPr>
            <a:spLocks noChangeArrowheads="1"/>
          </p:cNvSpPr>
          <p:nvPr/>
        </p:nvSpPr>
        <p:spPr bwMode="auto">
          <a:xfrm>
            <a:off x="10750482" y="4780739"/>
            <a:ext cx="80330" cy="10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3" name="Oval 376"/>
          <p:cNvSpPr>
            <a:spLocks noChangeArrowheads="1"/>
          </p:cNvSpPr>
          <p:nvPr/>
        </p:nvSpPr>
        <p:spPr bwMode="auto">
          <a:xfrm>
            <a:off x="10838845" y="4798202"/>
            <a:ext cx="65871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4" name="Oval 377"/>
          <p:cNvSpPr>
            <a:spLocks noChangeArrowheads="1"/>
          </p:cNvSpPr>
          <p:nvPr/>
        </p:nvSpPr>
        <p:spPr bwMode="auto">
          <a:xfrm>
            <a:off x="10781007" y="4871227"/>
            <a:ext cx="86756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5" name="Oval 378"/>
          <p:cNvSpPr>
            <a:spLocks noChangeArrowheads="1"/>
          </p:cNvSpPr>
          <p:nvPr/>
        </p:nvSpPr>
        <p:spPr bwMode="auto">
          <a:xfrm>
            <a:off x="10790647" y="4847414"/>
            <a:ext cx="67477" cy="61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6" name="Oval 379"/>
          <p:cNvSpPr>
            <a:spLocks noChangeArrowheads="1"/>
          </p:cNvSpPr>
          <p:nvPr/>
        </p:nvSpPr>
        <p:spPr bwMode="auto">
          <a:xfrm>
            <a:off x="10760122" y="4871227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7" name="Oval 380"/>
          <p:cNvSpPr>
            <a:spLocks noChangeArrowheads="1"/>
          </p:cNvSpPr>
          <p:nvPr/>
        </p:nvSpPr>
        <p:spPr bwMode="auto">
          <a:xfrm>
            <a:off x="10838845" y="4847414"/>
            <a:ext cx="67477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8" name="Oval 381"/>
          <p:cNvSpPr>
            <a:spLocks noChangeArrowheads="1"/>
          </p:cNvSpPr>
          <p:nvPr/>
        </p:nvSpPr>
        <p:spPr bwMode="auto">
          <a:xfrm>
            <a:off x="10781007" y="4755339"/>
            <a:ext cx="41771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9" name="Oval 382"/>
          <p:cNvSpPr>
            <a:spLocks noChangeArrowheads="1"/>
          </p:cNvSpPr>
          <p:nvPr/>
        </p:nvSpPr>
        <p:spPr bwMode="auto">
          <a:xfrm>
            <a:off x="10858124" y="4769627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0" name="Oval 383"/>
          <p:cNvSpPr>
            <a:spLocks noChangeArrowheads="1"/>
          </p:cNvSpPr>
          <p:nvPr/>
        </p:nvSpPr>
        <p:spPr bwMode="auto">
          <a:xfrm>
            <a:off x="10840452" y="4909327"/>
            <a:ext cx="41771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1" name="Rectangle 384"/>
          <p:cNvSpPr>
            <a:spLocks noChangeArrowheads="1"/>
          </p:cNvSpPr>
          <p:nvPr/>
        </p:nvSpPr>
        <p:spPr bwMode="auto">
          <a:xfrm>
            <a:off x="10827599" y="4892393"/>
            <a:ext cx="12853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2" name="Oval 385"/>
          <p:cNvSpPr>
            <a:spLocks noChangeArrowheads="1"/>
          </p:cNvSpPr>
          <p:nvPr/>
        </p:nvSpPr>
        <p:spPr bwMode="auto">
          <a:xfrm>
            <a:off x="6703472" y="4641568"/>
            <a:ext cx="80330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3" name="Oval 386"/>
          <p:cNvSpPr>
            <a:spLocks noChangeArrowheads="1"/>
          </p:cNvSpPr>
          <p:nvPr/>
        </p:nvSpPr>
        <p:spPr bwMode="auto">
          <a:xfrm>
            <a:off x="6652061" y="4720943"/>
            <a:ext cx="80330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4" name="Oval 387"/>
          <p:cNvSpPr>
            <a:spLocks noChangeArrowheads="1"/>
          </p:cNvSpPr>
          <p:nvPr/>
        </p:nvSpPr>
        <p:spPr bwMode="auto">
          <a:xfrm>
            <a:off x="6738817" y="4738405"/>
            <a:ext cx="67477" cy="84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5" name="Oval 388"/>
          <p:cNvSpPr>
            <a:spLocks noChangeArrowheads="1"/>
          </p:cNvSpPr>
          <p:nvPr/>
        </p:nvSpPr>
        <p:spPr bwMode="auto">
          <a:xfrm>
            <a:off x="6684193" y="4808255"/>
            <a:ext cx="83543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6" name="Oval 389"/>
          <p:cNvSpPr>
            <a:spLocks noChangeArrowheads="1"/>
          </p:cNvSpPr>
          <p:nvPr/>
        </p:nvSpPr>
        <p:spPr bwMode="auto">
          <a:xfrm>
            <a:off x="6690619" y="4786030"/>
            <a:ext cx="67477" cy="61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7" name="Oval 390"/>
          <p:cNvSpPr>
            <a:spLocks noChangeArrowheads="1"/>
          </p:cNvSpPr>
          <p:nvPr/>
        </p:nvSpPr>
        <p:spPr bwMode="auto">
          <a:xfrm>
            <a:off x="6661701" y="4809843"/>
            <a:ext cx="43379" cy="55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8" name="Oval 391"/>
          <p:cNvSpPr>
            <a:spLocks noChangeArrowheads="1"/>
          </p:cNvSpPr>
          <p:nvPr/>
        </p:nvSpPr>
        <p:spPr bwMode="auto">
          <a:xfrm>
            <a:off x="6738817" y="4786030"/>
            <a:ext cx="67477" cy="8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9" name="Oval 392"/>
          <p:cNvSpPr>
            <a:spLocks noChangeArrowheads="1"/>
          </p:cNvSpPr>
          <p:nvPr/>
        </p:nvSpPr>
        <p:spPr bwMode="auto">
          <a:xfrm>
            <a:off x="6680980" y="4692368"/>
            <a:ext cx="43379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0" name="Oval 393"/>
          <p:cNvSpPr>
            <a:spLocks noChangeArrowheads="1"/>
          </p:cNvSpPr>
          <p:nvPr/>
        </p:nvSpPr>
        <p:spPr bwMode="auto">
          <a:xfrm>
            <a:off x="6758096" y="4709830"/>
            <a:ext cx="4498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1" name="Oval 394"/>
          <p:cNvSpPr>
            <a:spLocks noChangeArrowheads="1"/>
          </p:cNvSpPr>
          <p:nvPr/>
        </p:nvSpPr>
        <p:spPr bwMode="auto">
          <a:xfrm>
            <a:off x="6742030" y="4846355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2" name="Rectangle 395"/>
          <p:cNvSpPr>
            <a:spLocks noChangeArrowheads="1"/>
          </p:cNvSpPr>
          <p:nvPr/>
        </p:nvSpPr>
        <p:spPr bwMode="auto">
          <a:xfrm>
            <a:off x="6727572" y="4846355"/>
            <a:ext cx="14460" cy="190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3" name="Rectangle 396"/>
          <p:cNvSpPr>
            <a:spLocks noChangeArrowheads="1"/>
          </p:cNvSpPr>
          <p:nvPr/>
        </p:nvSpPr>
        <p:spPr bwMode="auto">
          <a:xfrm>
            <a:off x="7182237" y="4424080"/>
            <a:ext cx="48198" cy="157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5249149"/>
            <a:ext cx="12192000" cy="1608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556" name="组合 555"/>
          <p:cNvGrpSpPr/>
          <p:nvPr/>
        </p:nvGrpSpPr>
        <p:grpSpPr>
          <a:xfrm>
            <a:off x="5047763" y="541817"/>
            <a:ext cx="1791146" cy="1791145"/>
            <a:chOff x="4693651" y="1484785"/>
            <a:chExt cx="2329758" cy="2329761"/>
          </a:xfrm>
        </p:grpSpPr>
        <p:pic>
          <p:nvPicPr>
            <p:cNvPr id="557" name="图片 55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651" y="1484785"/>
              <a:ext cx="2329758" cy="2329761"/>
            </a:xfrm>
            <a:prstGeom prst="rect">
              <a:avLst/>
            </a:prstGeom>
          </p:spPr>
        </p:pic>
        <p:grpSp>
          <p:nvGrpSpPr>
            <p:cNvPr id="558" name="组合 557"/>
            <p:cNvGrpSpPr/>
            <p:nvPr/>
          </p:nvGrpSpPr>
          <p:grpSpPr>
            <a:xfrm>
              <a:off x="5497245" y="2228001"/>
              <a:ext cx="722580" cy="722580"/>
              <a:chOff x="5758004" y="2227152"/>
              <a:chExt cx="724278" cy="724278"/>
            </a:xfrm>
          </p:grpSpPr>
          <p:sp>
            <p:nvSpPr>
              <p:cNvPr id="559" name="圆角矩形 4"/>
              <p:cNvSpPr/>
              <p:nvPr/>
            </p:nvSpPr>
            <p:spPr>
              <a:xfrm>
                <a:off x="5758004" y="2227152"/>
                <a:ext cx="724278" cy="724278"/>
              </a:xfrm>
              <a:prstGeom prst="roundRect">
                <a:avLst>
                  <a:gd name="adj" fmla="val 70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0" name="圆角矩形 5"/>
              <p:cNvSpPr/>
              <p:nvPr/>
            </p:nvSpPr>
            <p:spPr>
              <a:xfrm>
                <a:off x="5804041" y="2273189"/>
                <a:ext cx="632205" cy="632205"/>
              </a:xfrm>
              <a:prstGeom prst="roundRect">
                <a:avLst>
                  <a:gd name="adj" fmla="val 10091"/>
                </a:avLst>
              </a:prstGeom>
              <a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561" name="文本框 560"/>
          <p:cNvSpPr txBox="1"/>
          <p:nvPr/>
        </p:nvSpPr>
        <p:spPr>
          <a:xfrm>
            <a:off x="5047763" y="2319610"/>
            <a:ext cx="1791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iSlide</a:t>
            </a:r>
            <a:r>
              <a:rPr kumimoji="0" lang="zh-CN" altLang="en-US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演示</a:t>
            </a:r>
            <a:r>
              <a:rPr kumimoji="0" lang="zh-CN" altLang="en-US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设计 </a:t>
            </a:r>
            <a:endParaRPr kumimoji="0" lang="zh-CN" altLang="en-US" sz="1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2" name="文本框 561"/>
          <p:cNvSpPr txBox="1"/>
          <p:nvPr/>
        </p:nvSpPr>
        <p:spPr>
          <a:xfrm>
            <a:off x="3164215" y="5249149"/>
            <a:ext cx="561168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zh-CN" alt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kumimoji="0" lang="zh-CN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7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   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-@</a:t>
            </a: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菠萝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煮茶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-@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童雅微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iSlide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" name="文本框 562"/>
          <p:cNvSpPr txBox="1"/>
          <p:nvPr/>
        </p:nvSpPr>
        <p:spPr>
          <a:xfrm>
            <a:off x="3718516" y="2814103"/>
            <a:ext cx="4754966" cy="739243"/>
          </a:xfrm>
          <a:custGeom>
            <a:avLst/>
            <a:gdLst>
              <a:gd name="connsiteX0" fmla="*/ 2616774 w 2997227"/>
              <a:gd name="connsiteY0" fmla="*/ 403580 h 472723"/>
              <a:gd name="connsiteX1" fmla="*/ 2610631 w 2997227"/>
              <a:gd name="connsiteY1" fmla="*/ 406037 h 472723"/>
              <a:gd name="connsiteX2" fmla="*/ 2602439 w 2997227"/>
              <a:gd name="connsiteY2" fmla="*/ 411157 h 472723"/>
              <a:gd name="connsiteX3" fmla="*/ 2599572 w 2997227"/>
              <a:gd name="connsiteY3" fmla="*/ 414229 h 472723"/>
              <a:gd name="connsiteX4" fmla="*/ 2610631 w 2997227"/>
              <a:gd name="connsiteY4" fmla="*/ 413000 h 472723"/>
              <a:gd name="connsiteX5" fmla="*/ 2622918 w 2997227"/>
              <a:gd name="connsiteY5" fmla="*/ 409724 h 472723"/>
              <a:gd name="connsiteX6" fmla="*/ 2621075 w 2997227"/>
              <a:gd name="connsiteY6" fmla="*/ 406447 h 472723"/>
              <a:gd name="connsiteX7" fmla="*/ 2616774 w 2997227"/>
              <a:gd name="connsiteY7" fmla="*/ 403580 h 472723"/>
              <a:gd name="connsiteX8" fmla="*/ 2093541 w 2997227"/>
              <a:gd name="connsiteY8" fmla="*/ 399075 h 472723"/>
              <a:gd name="connsiteX9" fmla="*/ 2093337 w 2997227"/>
              <a:gd name="connsiteY9" fmla="*/ 401942 h 472723"/>
              <a:gd name="connsiteX10" fmla="*/ 2093006 w 2997227"/>
              <a:gd name="connsiteY10" fmla="*/ 402273 h 472723"/>
              <a:gd name="connsiteX11" fmla="*/ 2091408 w 2997227"/>
              <a:gd name="connsiteY11" fmla="*/ 403157 h 472723"/>
              <a:gd name="connsiteX12" fmla="*/ 2091699 w 2997227"/>
              <a:gd name="connsiteY12" fmla="*/ 401122 h 472723"/>
              <a:gd name="connsiteX13" fmla="*/ 2093541 w 2997227"/>
              <a:gd name="connsiteY13" fmla="*/ 399075 h 472723"/>
              <a:gd name="connsiteX14" fmla="*/ 2618413 w 2997227"/>
              <a:gd name="connsiteY14" fmla="*/ 362520 h 472723"/>
              <a:gd name="connsiteX15" fmla="*/ 2609812 w 2997227"/>
              <a:gd name="connsiteY15" fmla="*/ 363851 h 472723"/>
              <a:gd name="connsiteX16" fmla="*/ 2603258 w 2997227"/>
              <a:gd name="connsiteY16" fmla="*/ 365899 h 472723"/>
              <a:gd name="connsiteX17" fmla="*/ 2608583 w 2997227"/>
              <a:gd name="connsiteY17" fmla="*/ 367947 h 472723"/>
              <a:gd name="connsiteX18" fmla="*/ 2621280 w 2997227"/>
              <a:gd name="connsiteY18" fmla="*/ 366718 h 472723"/>
              <a:gd name="connsiteX19" fmla="*/ 2618413 w 2997227"/>
              <a:gd name="connsiteY19" fmla="*/ 362520 h 472723"/>
              <a:gd name="connsiteX20" fmla="*/ 2944332 w 2997227"/>
              <a:gd name="connsiteY20" fmla="*/ 317774 h 472723"/>
              <a:gd name="connsiteX21" fmla="*/ 2964094 w 2997227"/>
              <a:gd name="connsiteY21" fmla="*/ 321255 h 472723"/>
              <a:gd name="connsiteX22" fmla="*/ 2975767 w 2997227"/>
              <a:gd name="connsiteY22" fmla="*/ 326170 h 472723"/>
              <a:gd name="connsiteX23" fmla="*/ 2982935 w 2997227"/>
              <a:gd name="connsiteY23" fmla="*/ 334362 h 472723"/>
              <a:gd name="connsiteX24" fmla="*/ 2979248 w 2997227"/>
              <a:gd name="connsiteY24" fmla="*/ 360575 h 472723"/>
              <a:gd name="connsiteX25" fmla="*/ 2966142 w 2997227"/>
              <a:gd name="connsiteY25" fmla="*/ 366104 h 472723"/>
              <a:gd name="connsiteX26" fmla="*/ 2953445 w 2997227"/>
              <a:gd name="connsiteY26" fmla="*/ 367947 h 472723"/>
              <a:gd name="connsiteX27" fmla="*/ 2949759 w 2997227"/>
              <a:gd name="connsiteY27" fmla="*/ 365285 h 472723"/>
              <a:gd name="connsiteX28" fmla="*/ 2946892 w 2997227"/>
              <a:gd name="connsiteY28" fmla="*/ 360984 h 472723"/>
              <a:gd name="connsiteX29" fmla="*/ 2943001 w 2997227"/>
              <a:gd name="connsiteY29" fmla="*/ 356888 h 472723"/>
              <a:gd name="connsiteX30" fmla="*/ 2941568 w 2997227"/>
              <a:gd name="connsiteY30" fmla="*/ 347059 h 472723"/>
              <a:gd name="connsiteX31" fmla="*/ 2937062 w 2997227"/>
              <a:gd name="connsiteY31" fmla="*/ 338048 h 472723"/>
              <a:gd name="connsiteX32" fmla="*/ 2935014 w 2997227"/>
              <a:gd name="connsiteY32" fmla="*/ 321255 h 472723"/>
              <a:gd name="connsiteX33" fmla="*/ 2944332 w 2997227"/>
              <a:gd name="connsiteY33" fmla="*/ 317774 h 472723"/>
              <a:gd name="connsiteX34" fmla="*/ 2671248 w 2997227"/>
              <a:gd name="connsiteY34" fmla="*/ 277431 h 472723"/>
              <a:gd name="connsiteX35" fmla="*/ 2665309 w 2997227"/>
              <a:gd name="connsiteY35" fmla="*/ 280912 h 472723"/>
              <a:gd name="connsiteX36" fmla="*/ 2660190 w 2997227"/>
              <a:gd name="connsiteY36" fmla="*/ 286441 h 472723"/>
              <a:gd name="connsiteX37" fmla="*/ 2665104 w 2997227"/>
              <a:gd name="connsiteY37" fmla="*/ 286851 h 472723"/>
              <a:gd name="connsiteX38" fmla="*/ 2668790 w 2997227"/>
              <a:gd name="connsiteY38" fmla="*/ 283165 h 472723"/>
              <a:gd name="connsiteX39" fmla="*/ 2671248 w 2997227"/>
              <a:gd name="connsiteY39" fmla="*/ 277431 h 472723"/>
              <a:gd name="connsiteX40" fmla="*/ 276462 w 2997227"/>
              <a:gd name="connsiteY40" fmla="*/ 275383 h 472723"/>
              <a:gd name="connsiteX41" fmla="*/ 256803 w 2997227"/>
              <a:gd name="connsiteY41" fmla="*/ 283984 h 472723"/>
              <a:gd name="connsiteX42" fmla="*/ 249840 w 2997227"/>
              <a:gd name="connsiteY42" fmla="*/ 287670 h 472723"/>
              <a:gd name="connsiteX43" fmla="*/ 250249 w 2997227"/>
              <a:gd name="connsiteY43" fmla="*/ 286032 h 472723"/>
              <a:gd name="connsiteX44" fmla="*/ 249840 w 2997227"/>
              <a:gd name="connsiteY44" fmla="*/ 282755 h 472723"/>
              <a:gd name="connsiteX45" fmla="*/ 240829 w 2997227"/>
              <a:gd name="connsiteY45" fmla="*/ 284803 h 472723"/>
              <a:gd name="connsiteX46" fmla="*/ 229771 w 2997227"/>
              <a:gd name="connsiteY46" fmla="*/ 289923 h 472723"/>
              <a:gd name="connsiteX47" fmla="*/ 236324 w 2997227"/>
              <a:gd name="connsiteY47" fmla="*/ 303234 h 472723"/>
              <a:gd name="connsiteX48" fmla="*/ 244106 w 2997227"/>
              <a:gd name="connsiteY48" fmla="*/ 317569 h 472723"/>
              <a:gd name="connsiteX49" fmla="*/ 249225 w 2997227"/>
              <a:gd name="connsiteY49" fmla="*/ 320436 h 472723"/>
              <a:gd name="connsiteX50" fmla="*/ 264175 w 2997227"/>
              <a:gd name="connsiteY50" fmla="*/ 314702 h 472723"/>
              <a:gd name="connsiteX51" fmla="*/ 277281 w 2997227"/>
              <a:gd name="connsiteY51" fmla="*/ 308559 h 472723"/>
              <a:gd name="connsiteX52" fmla="*/ 277691 w 2997227"/>
              <a:gd name="connsiteY52" fmla="*/ 297500 h 472723"/>
              <a:gd name="connsiteX53" fmla="*/ 278100 w 2997227"/>
              <a:gd name="connsiteY53" fmla="*/ 280707 h 472723"/>
              <a:gd name="connsiteX54" fmla="*/ 276462 w 2997227"/>
              <a:gd name="connsiteY54" fmla="*/ 275383 h 472723"/>
              <a:gd name="connsiteX55" fmla="*/ 2631110 w 2997227"/>
              <a:gd name="connsiteY55" fmla="*/ 269854 h 472723"/>
              <a:gd name="connsiteX56" fmla="*/ 2619232 w 2997227"/>
              <a:gd name="connsiteY56" fmla="*/ 272106 h 472723"/>
              <a:gd name="connsiteX57" fmla="*/ 2599982 w 2997227"/>
              <a:gd name="connsiteY57" fmla="*/ 280298 h 472723"/>
              <a:gd name="connsiteX58" fmla="*/ 2591381 w 2997227"/>
              <a:gd name="connsiteY58" fmla="*/ 288899 h 472723"/>
              <a:gd name="connsiteX59" fmla="*/ 2588924 w 2997227"/>
              <a:gd name="connsiteY59" fmla="*/ 298319 h 472723"/>
              <a:gd name="connsiteX60" fmla="*/ 2587900 w 2997227"/>
              <a:gd name="connsiteY60" fmla="*/ 302415 h 472723"/>
              <a:gd name="connsiteX61" fmla="*/ 2590562 w 2997227"/>
              <a:gd name="connsiteY61" fmla="*/ 305691 h 472723"/>
              <a:gd name="connsiteX62" fmla="*/ 2618413 w 2997227"/>
              <a:gd name="connsiteY62" fmla="*/ 299957 h 472723"/>
              <a:gd name="connsiteX63" fmla="*/ 2630496 w 2997227"/>
              <a:gd name="connsiteY63" fmla="*/ 288285 h 472723"/>
              <a:gd name="connsiteX64" fmla="*/ 2631519 w 2997227"/>
              <a:gd name="connsiteY64" fmla="*/ 277021 h 472723"/>
              <a:gd name="connsiteX65" fmla="*/ 2631110 w 2997227"/>
              <a:gd name="connsiteY65" fmla="*/ 269854 h 472723"/>
              <a:gd name="connsiteX66" fmla="*/ 2656913 w 2997227"/>
              <a:gd name="connsiteY66" fmla="*/ 263505 h 472723"/>
              <a:gd name="connsiteX67" fmla="*/ 2652817 w 2997227"/>
              <a:gd name="connsiteY67" fmla="*/ 265553 h 472723"/>
              <a:gd name="connsiteX68" fmla="*/ 2654660 w 2997227"/>
              <a:gd name="connsiteY68" fmla="*/ 268011 h 472723"/>
              <a:gd name="connsiteX69" fmla="*/ 2658551 w 2997227"/>
              <a:gd name="connsiteY69" fmla="*/ 266372 h 472723"/>
              <a:gd name="connsiteX70" fmla="*/ 2659370 w 2997227"/>
              <a:gd name="connsiteY70" fmla="*/ 264120 h 472723"/>
              <a:gd name="connsiteX71" fmla="*/ 2656913 w 2997227"/>
              <a:gd name="connsiteY71" fmla="*/ 263505 h 472723"/>
              <a:gd name="connsiteX72" fmla="*/ 2631212 w 2997227"/>
              <a:gd name="connsiteY72" fmla="*/ 239955 h 472723"/>
              <a:gd name="connsiteX73" fmla="*/ 2627833 w 2997227"/>
              <a:gd name="connsiteY73" fmla="*/ 241388 h 472723"/>
              <a:gd name="connsiteX74" fmla="*/ 2615751 w 2997227"/>
              <a:gd name="connsiteY74" fmla="*/ 248965 h 472723"/>
              <a:gd name="connsiteX75" fmla="*/ 2602235 w 2997227"/>
              <a:gd name="connsiteY75" fmla="*/ 262277 h 472723"/>
              <a:gd name="connsiteX76" fmla="*/ 2599368 w 2997227"/>
              <a:gd name="connsiteY76" fmla="*/ 270673 h 472723"/>
              <a:gd name="connsiteX77" fmla="*/ 2605306 w 2997227"/>
              <a:gd name="connsiteY77" fmla="*/ 269035 h 472723"/>
              <a:gd name="connsiteX78" fmla="*/ 2622099 w 2997227"/>
              <a:gd name="connsiteY78" fmla="*/ 263096 h 472723"/>
              <a:gd name="connsiteX79" fmla="*/ 2631519 w 2997227"/>
              <a:gd name="connsiteY79" fmla="*/ 258795 h 472723"/>
              <a:gd name="connsiteX80" fmla="*/ 2633567 w 2997227"/>
              <a:gd name="connsiteY80" fmla="*/ 253266 h 472723"/>
              <a:gd name="connsiteX81" fmla="*/ 2633158 w 2997227"/>
              <a:gd name="connsiteY81" fmla="*/ 243846 h 472723"/>
              <a:gd name="connsiteX82" fmla="*/ 2631212 w 2997227"/>
              <a:gd name="connsiteY82" fmla="*/ 239955 h 472723"/>
              <a:gd name="connsiteX83" fmla="*/ 1722672 w 2997227"/>
              <a:gd name="connsiteY83" fmla="*/ 233606 h 472723"/>
              <a:gd name="connsiteX84" fmla="*/ 1719396 w 2997227"/>
              <a:gd name="connsiteY84" fmla="*/ 238112 h 472723"/>
              <a:gd name="connsiteX85" fmla="*/ 1716938 w 2997227"/>
              <a:gd name="connsiteY85" fmla="*/ 245894 h 472723"/>
              <a:gd name="connsiteX86" fmla="*/ 1712433 w 2997227"/>
              <a:gd name="connsiteY86" fmla="*/ 257566 h 472723"/>
              <a:gd name="connsiteX87" fmla="*/ 1704651 w 2997227"/>
              <a:gd name="connsiteY87" fmla="*/ 270468 h 472723"/>
              <a:gd name="connsiteX88" fmla="*/ 1701784 w 2997227"/>
              <a:gd name="connsiteY88" fmla="*/ 273745 h 472723"/>
              <a:gd name="connsiteX89" fmla="*/ 1704651 w 2997227"/>
              <a:gd name="connsiteY89" fmla="*/ 276612 h 472723"/>
              <a:gd name="connsiteX90" fmla="*/ 1708337 w 2997227"/>
              <a:gd name="connsiteY90" fmla="*/ 281527 h 472723"/>
              <a:gd name="connsiteX91" fmla="*/ 1711204 w 2997227"/>
              <a:gd name="connsiteY91" fmla="*/ 290332 h 472723"/>
              <a:gd name="connsiteX92" fmla="*/ 1716938 w 2997227"/>
              <a:gd name="connsiteY92" fmla="*/ 292585 h 472723"/>
              <a:gd name="connsiteX93" fmla="*/ 1721649 w 2997227"/>
              <a:gd name="connsiteY93" fmla="*/ 290128 h 472723"/>
              <a:gd name="connsiteX94" fmla="*/ 1724720 w 2997227"/>
              <a:gd name="connsiteY94" fmla="*/ 279888 h 472723"/>
              <a:gd name="connsiteX95" fmla="*/ 1726359 w 2997227"/>
              <a:gd name="connsiteY95" fmla="*/ 252856 h 472723"/>
              <a:gd name="connsiteX96" fmla="*/ 1722672 w 2997227"/>
              <a:gd name="connsiteY96" fmla="*/ 233606 h 472723"/>
              <a:gd name="connsiteX97" fmla="*/ 615795 w 2997227"/>
              <a:gd name="connsiteY97" fmla="*/ 232787 h 472723"/>
              <a:gd name="connsiteX98" fmla="*/ 618048 w 2997227"/>
              <a:gd name="connsiteY98" fmla="*/ 233197 h 472723"/>
              <a:gd name="connsiteX99" fmla="*/ 612109 w 2997227"/>
              <a:gd name="connsiteY99" fmla="*/ 237088 h 472723"/>
              <a:gd name="connsiteX100" fmla="*/ 604532 w 2997227"/>
              <a:gd name="connsiteY100" fmla="*/ 240159 h 472723"/>
              <a:gd name="connsiteX101" fmla="*/ 607399 w 2997227"/>
              <a:gd name="connsiteY101" fmla="*/ 237292 h 472723"/>
              <a:gd name="connsiteX102" fmla="*/ 609037 w 2997227"/>
              <a:gd name="connsiteY102" fmla="*/ 236473 h 472723"/>
              <a:gd name="connsiteX103" fmla="*/ 615795 w 2997227"/>
              <a:gd name="connsiteY103" fmla="*/ 232787 h 472723"/>
              <a:gd name="connsiteX104" fmla="*/ 595932 w 2997227"/>
              <a:gd name="connsiteY104" fmla="*/ 231968 h 472723"/>
              <a:gd name="connsiteX105" fmla="*/ 595931 w 2997227"/>
              <a:gd name="connsiteY105" fmla="*/ 231969 h 472723"/>
              <a:gd name="connsiteX106" fmla="*/ 596955 w 2997227"/>
              <a:gd name="connsiteY106" fmla="*/ 234016 h 472723"/>
              <a:gd name="connsiteX107" fmla="*/ 594908 w 2997227"/>
              <a:gd name="connsiteY107" fmla="*/ 236063 h 472723"/>
              <a:gd name="connsiteX108" fmla="*/ 594908 w 2997227"/>
              <a:gd name="connsiteY108" fmla="*/ 236064 h 472723"/>
              <a:gd name="connsiteX109" fmla="*/ 596956 w 2997227"/>
              <a:gd name="connsiteY109" fmla="*/ 234016 h 472723"/>
              <a:gd name="connsiteX110" fmla="*/ 595932 w 2997227"/>
              <a:gd name="connsiteY110" fmla="*/ 231968 h 472723"/>
              <a:gd name="connsiteX111" fmla="*/ 2678416 w 2997227"/>
              <a:gd name="connsiteY111" fmla="*/ 222957 h 472723"/>
              <a:gd name="connsiteX112" fmla="*/ 2659780 w 2997227"/>
              <a:gd name="connsiteY112" fmla="*/ 226848 h 472723"/>
              <a:gd name="connsiteX113" fmla="*/ 2649131 w 2997227"/>
              <a:gd name="connsiteY113" fmla="*/ 232787 h 472723"/>
              <a:gd name="connsiteX114" fmla="*/ 2651179 w 2997227"/>
              <a:gd name="connsiteY114" fmla="*/ 244665 h 472723"/>
              <a:gd name="connsiteX115" fmla="*/ 2653226 w 2997227"/>
              <a:gd name="connsiteY115" fmla="*/ 254085 h 472723"/>
              <a:gd name="connsiteX116" fmla="*/ 2663876 w 2997227"/>
              <a:gd name="connsiteY116" fmla="*/ 254085 h 472723"/>
              <a:gd name="connsiteX117" fmla="*/ 2675754 w 2997227"/>
              <a:gd name="connsiteY117" fmla="*/ 254904 h 472723"/>
              <a:gd name="connsiteX118" fmla="*/ 2680668 w 2997227"/>
              <a:gd name="connsiteY118" fmla="*/ 260638 h 472723"/>
              <a:gd name="connsiteX119" fmla="*/ 2683945 w 2997227"/>
              <a:gd name="connsiteY119" fmla="*/ 258590 h 472723"/>
              <a:gd name="connsiteX120" fmla="*/ 2685583 w 2997227"/>
              <a:gd name="connsiteY120" fmla="*/ 254495 h 472723"/>
              <a:gd name="connsiteX121" fmla="*/ 2689064 w 2997227"/>
              <a:gd name="connsiteY121" fmla="*/ 237702 h 472723"/>
              <a:gd name="connsiteX122" fmla="*/ 2688040 w 2997227"/>
              <a:gd name="connsiteY122" fmla="*/ 225824 h 472723"/>
              <a:gd name="connsiteX123" fmla="*/ 2678416 w 2997227"/>
              <a:gd name="connsiteY123" fmla="*/ 222957 h 472723"/>
              <a:gd name="connsiteX124" fmla="*/ 259055 w 2997227"/>
              <a:gd name="connsiteY124" fmla="*/ 218862 h 472723"/>
              <a:gd name="connsiteX125" fmla="*/ 252297 w 2997227"/>
              <a:gd name="connsiteY125" fmla="*/ 220909 h 472723"/>
              <a:gd name="connsiteX126" fmla="*/ 227723 w 2997227"/>
              <a:gd name="connsiteY126" fmla="*/ 227872 h 472723"/>
              <a:gd name="connsiteX127" fmla="*/ 226289 w 2997227"/>
              <a:gd name="connsiteY127" fmla="*/ 245689 h 472723"/>
              <a:gd name="connsiteX128" fmla="*/ 224856 w 2997227"/>
              <a:gd name="connsiteY128" fmla="*/ 263505 h 472723"/>
              <a:gd name="connsiteX129" fmla="*/ 225675 w 2997227"/>
              <a:gd name="connsiteY129" fmla="*/ 265144 h 472723"/>
              <a:gd name="connsiteX130" fmla="*/ 244106 w 2997227"/>
              <a:gd name="connsiteY130" fmla="*/ 259410 h 472723"/>
              <a:gd name="connsiteX131" fmla="*/ 270319 w 2997227"/>
              <a:gd name="connsiteY131" fmla="*/ 253675 h 472723"/>
              <a:gd name="connsiteX132" fmla="*/ 277691 w 2997227"/>
              <a:gd name="connsiteY132" fmla="*/ 252856 h 472723"/>
              <a:gd name="connsiteX133" fmla="*/ 279329 w 2997227"/>
              <a:gd name="connsiteY133" fmla="*/ 249170 h 472723"/>
              <a:gd name="connsiteX134" fmla="*/ 278920 w 2997227"/>
              <a:gd name="connsiteY134" fmla="*/ 220909 h 472723"/>
              <a:gd name="connsiteX135" fmla="*/ 274414 w 2997227"/>
              <a:gd name="connsiteY135" fmla="*/ 220090 h 472723"/>
              <a:gd name="connsiteX136" fmla="*/ 264585 w 2997227"/>
              <a:gd name="connsiteY136" fmla="*/ 222957 h 472723"/>
              <a:gd name="connsiteX137" fmla="*/ 257212 w 2997227"/>
              <a:gd name="connsiteY137" fmla="*/ 225824 h 472723"/>
              <a:gd name="connsiteX138" fmla="*/ 259670 w 2997227"/>
              <a:gd name="connsiteY138" fmla="*/ 222138 h 472723"/>
              <a:gd name="connsiteX139" fmla="*/ 261103 w 2997227"/>
              <a:gd name="connsiteY139" fmla="*/ 218862 h 472723"/>
              <a:gd name="connsiteX140" fmla="*/ 259055 w 2997227"/>
              <a:gd name="connsiteY140" fmla="*/ 218862 h 472723"/>
              <a:gd name="connsiteX141" fmla="*/ 885092 w 2997227"/>
              <a:gd name="connsiteY141" fmla="*/ 216814 h 472723"/>
              <a:gd name="connsiteX142" fmla="*/ 885091 w 2997227"/>
              <a:gd name="connsiteY142" fmla="*/ 216815 h 472723"/>
              <a:gd name="connsiteX143" fmla="*/ 876490 w 2997227"/>
              <a:gd name="connsiteY143" fmla="*/ 231354 h 472723"/>
              <a:gd name="connsiteX144" fmla="*/ 863588 w 2997227"/>
              <a:gd name="connsiteY144" fmla="*/ 248965 h 472723"/>
              <a:gd name="connsiteX145" fmla="*/ 860107 w 2997227"/>
              <a:gd name="connsiteY145" fmla="*/ 255314 h 472723"/>
              <a:gd name="connsiteX146" fmla="*/ 858059 w 2997227"/>
              <a:gd name="connsiteY146" fmla="*/ 257771 h 472723"/>
              <a:gd name="connsiteX147" fmla="*/ 856011 w 2997227"/>
              <a:gd name="connsiteY147" fmla="*/ 261457 h 472723"/>
              <a:gd name="connsiteX148" fmla="*/ 843109 w 2997227"/>
              <a:gd name="connsiteY148" fmla="*/ 276612 h 472723"/>
              <a:gd name="connsiteX149" fmla="*/ 828979 w 2997227"/>
              <a:gd name="connsiteY149" fmla="*/ 292176 h 472723"/>
              <a:gd name="connsiteX150" fmla="*/ 820787 w 2997227"/>
              <a:gd name="connsiteY150" fmla="*/ 301596 h 472723"/>
              <a:gd name="connsiteX151" fmla="*/ 809730 w 2997227"/>
              <a:gd name="connsiteY151" fmla="*/ 307329 h 472723"/>
              <a:gd name="connsiteX152" fmla="*/ 809730 w 2997227"/>
              <a:gd name="connsiteY152" fmla="*/ 307330 h 472723"/>
              <a:gd name="connsiteX153" fmla="*/ 820788 w 2997227"/>
              <a:gd name="connsiteY153" fmla="*/ 301596 h 472723"/>
              <a:gd name="connsiteX154" fmla="*/ 828980 w 2997227"/>
              <a:gd name="connsiteY154" fmla="*/ 292176 h 472723"/>
              <a:gd name="connsiteX155" fmla="*/ 843110 w 2997227"/>
              <a:gd name="connsiteY155" fmla="*/ 276612 h 472723"/>
              <a:gd name="connsiteX156" fmla="*/ 856012 w 2997227"/>
              <a:gd name="connsiteY156" fmla="*/ 261457 h 472723"/>
              <a:gd name="connsiteX157" fmla="*/ 858060 w 2997227"/>
              <a:gd name="connsiteY157" fmla="*/ 257771 h 472723"/>
              <a:gd name="connsiteX158" fmla="*/ 860108 w 2997227"/>
              <a:gd name="connsiteY158" fmla="*/ 255314 h 472723"/>
              <a:gd name="connsiteX159" fmla="*/ 863589 w 2997227"/>
              <a:gd name="connsiteY159" fmla="*/ 248965 h 472723"/>
              <a:gd name="connsiteX160" fmla="*/ 876491 w 2997227"/>
              <a:gd name="connsiteY160" fmla="*/ 231354 h 472723"/>
              <a:gd name="connsiteX161" fmla="*/ 885092 w 2997227"/>
              <a:gd name="connsiteY161" fmla="*/ 216814 h 472723"/>
              <a:gd name="connsiteX162" fmla="*/ 547192 w 2997227"/>
              <a:gd name="connsiteY162" fmla="*/ 202069 h 472723"/>
              <a:gd name="connsiteX163" fmla="*/ 547191 w 2997227"/>
              <a:gd name="connsiteY163" fmla="*/ 202070 h 472723"/>
              <a:gd name="connsiteX164" fmla="*/ 548010 w 2997227"/>
              <a:gd name="connsiteY164" fmla="*/ 204117 h 472723"/>
              <a:gd name="connsiteX165" fmla="*/ 545964 w 2997227"/>
              <a:gd name="connsiteY165" fmla="*/ 206164 h 472723"/>
              <a:gd name="connsiteX166" fmla="*/ 545964 w 2997227"/>
              <a:gd name="connsiteY166" fmla="*/ 206165 h 472723"/>
              <a:gd name="connsiteX167" fmla="*/ 548011 w 2997227"/>
              <a:gd name="connsiteY167" fmla="*/ 204117 h 472723"/>
              <a:gd name="connsiteX168" fmla="*/ 547192 w 2997227"/>
              <a:gd name="connsiteY168" fmla="*/ 202069 h 472723"/>
              <a:gd name="connsiteX169" fmla="*/ 2277237 w 2997227"/>
              <a:gd name="connsiteY169" fmla="*/ 178723 h 472723"/>
              <a:gd name="connsiteX170" fmla="*/ 2258396 w 2997227"/>
              <a:gd name="connsiteY170" fmla="*/ 183638 h 472723"/>
              <a:gd name="connsiteX171" fmla="*/ 2243652 w 2997227"/>
              <a:gd name="connsiteY171" fmla="*/ 190601 h 472723"/>
              <a:gd name="connsiteX172" fmla="*/ 2233617 w 2997227"/>
              <a:gd name="connsiteY172" fmla="*/ 217428 h 472723"/>
              <a:gd name="connsiteX173" fmla="*/ 2224402 w 2997227"/>
              <a:gd name="connsiteY173" fmla="*/ 245074 h 472723"/>
              <a:gd name="connsiteX174" fmla="*/ 2219078 w 2997227"/>
              <a:gd name="connsiteY174" fmla="*/ 257771 h 472723"/>
              <a:gd name="connsiteX175" fmla="*/ 2214162 w 2997227"/>
              <a:gd name="connsiteY175" fmla="*/ 271492 h 472723"/>
              <a:gd name="connsiteX176" fmla="*/ 2211705 w 2997227"/>
              <a:gd name="connsiteY176" fmla="*/ 278250 h 472723"/>
              <a:gd name="connsiteX177" fmla="*/ 2209657 w 2997227"/>
              <a:gd name="connsiteY177" fmla="*/ 304053 h 472723"/>
              <a:gd name="connsiteX178" fmla="*/ 2214162 w 2997227"/>
              <a:gd name="connsiteY178" fmla="*/ 313064 h 472723"/>
              <a:gd name="connsiteX179" fmla="*/ 2215801 w 2997227"/>
              <a:gd name="connsiteY179" fmla="*/ 316136 h 472723"/>
              <a:gd name="connsiteX180" fmla="*/ 2218668 w 2997227"/>
              <a:gd name="connsiteY180" fmla="*/ 321255 h 472723"/>
              <a:gd name="connsiteX181" fmla="*/ 2221944 w 2997227"/>
              <a:gd name="connsiteY181" fmla="*/ 327399 h 472723"/>
              <a:gd name="connsiteX182" fmla="*/ 2227678 w 2997227"/>
              <a:gd name="connsiteY182" fmla="*/ 326989 h 472723"/>
              <a:gd name="connsiteX183" fmla="*/ 2244471 w 2997227"/>
              <a:gd name="connsiteY183" fmla="*/ 296271 h 472723"/>
              <a:gd name="connsiteX184" fmla="*/ 2259011 w 2997227"/>
              <a:gd name="connsiteY184" fmla="*/ 269239 h 472723"/>
              <a:gd name="connsiteX185" fmla="*/ 2265359 w 2997227"/>
              <a:gd name="connsiteY185" fmla="*/ 254085 h 472723"/>
              <a:gd name="connsiteX186" fmla="*/ 2282562 w 2997227"/>
              <a:gd name="connsiteY186" fmla="*/ 193468 h 472723"/>
              <a:gd name="connsiteX187" fmla="*/ 2283790 w 2997227"/>
              <a:gd name="connsiteY187" fmla="*/ 178723 h 472723"/>
              <a:gd name="connsiteX188" fmla="*/ 898608 w 2997227"/>
              <a:gd name="connsiteY188" fmla="*/ 170941 h 472723"/>
              <a:gd name="connsiteX189" fmla="*/ 898606 w 2997227"/>
              <a:gd name="connsiteY189" fmla="*/ 170941 h 472723"/>
              <a:gd name="connsiteX190" fmla="*/ 895740 w 2997227"/>
              <a:gd name="connsiteY190" fmla="*/ 173399 h 472723"/>
              <a:gd name="connsiteX191" fmla="*/ 888779 w 2997227"/>
              <a:gd name="connsiteY191" fmla="*/ 176265 h 472723"/>
              <a:gd name="connsiteX192" fmla="*/ 888778 w 2997227"/>
              <a:gd name="connsiteY192" fmla="*/ 176266 h 472723"/>
              <a:gd name="connsiteX193" fmla="*/ 895741 w 2997227"/>
              <a:gd name="connsiteY193" fmla="*/ 173399 h 472723"/>
              <a:gd name="connsiteX194" fmla="*/ 898608 w 2997227"/>
              <a:gd name="connsiteY194" fmla="*/ 170941 h 472723"/>
              <a:gd name="connsiteX195" fmla="*/ 638936 w 2997227"/>
              <a:gd name="connsiteY195" fmla="*/ 168484 h 472723"/>
              <a:gd name="connsiteX196" fmla="*/ 641803 w 2997227"/>
              <a:gd name="connsiteY196" fmla="*/ 170327 h 472723"/>
              <a:gd name="connsiteX197" fmla="*/ 637707 w 2997227"/>
              <a:gd name="connsiteY197" fmla="*/ 172170 h 472723"/>
              <a:gd name="connsiteX198" fmla="*/ 635250 w 2997227"/>
              <a:gd name="connsiteY198" fmla="*/ 171760 h 472723"/>
              <a:gd name="connsiteX199" fmla="*/ 634840 w 2997227"/>
              <a:gd name="connsiteY199" fmla="*/ 170532 h 472723"/>
              <a:gd name="connsiteX200" fmla="*/ 638936 w 2997227"/>
              <a:gd name="connsiteY200" fmla="*/ 168484 h 472723"/>
              <a:gd name="connsiteX201" fmla="*/ 2734732 w 2997227"/>
              <a:gd name="connsiteY201" fmla="*/ 146162 h 472723"/>
              <a:gd name="connsiteX202" fmla="*/ 2746200 w 2997227"/>
              <a:gd name="connsiteY202" fmla="*/ 150667 h 472723"/>
              <a:gd name="connsiteX203" fmla="*/ 2758897 w 2997227"/>
              <a:gd name="connsiteY203" fmla="*/ 155377 h 472723"/>
              <a:gd name="connsiteX204" fmla="*/ 2770980 w 2997227"/>
              <a:gd name="connsiteY204" fmla="*/ 160088 h 472723"/>
              <a:gd name="connsiteX205" fmla="*/ 2778966 w 2997227"/>
              <a:gd name="connsiteY205" fmla="*/ 167255 h 472723"/>
              <a:gd name="connsiteX206" fmla="*/ 2780195 w 2997227"/>
              <a:gd name="connsiteY206" fmla="*/ 171351 h 472723"/>
              <a:gd name="connsiteX207" fmla="*/ 2774051 w 2997227"/>
              <a:gd name="connsiteY207" fmla="*/ 177495 h 472723"/>
              <a:gd name="connsiteX208" fmla="*/ 2752344 w 2997227"/>
              <a:gd name="connsiteY208" fmla="*/ 179542 h 472723"/>
              <a:gd name="connsiteX209" fmla="*/ 2731046 w 2997227"/>
              <a:gd name="connsiteY209" fmla="*/ 181590 h 472723"/>
              <a:gd name="connsiteX210" fmla="*/ 2719578 w 2997227"/>
              <a:gd name="connsiteY210" fmla="*/ 184048 h 472723"/>
              <a:gd name="connsiteX211" fmla="*/ 2697870 w 2997227"/>
              <a:gd name="connsiteY211" fmla="*/ 190191 h 472723"/>
              <a:gd name="connsiteX212" fmla="*/ 2689884 w 2997227"/>
              <a:gd name="connsiteY212" fmla="*/ 191625 h 472723"/>
              <a:gd name="connsiteX213" fmla="*/ 2685788 w 2997227"/>
              <a:gd name="connsiteY213" fmla="*/ 192239 h 472723"/>
              <a:gd name="connsiteX214" fmla="*/ 2673296 w 2997227"/>
              <a:gd name="connsiteY214" fmla="*/ 197973 h 472723"/>
              <a:gd name="connsiteX215" fmla="*/ 2654660 w 2997227"/>
              <a:gd name="connsiteY215" fmla="*/ 205960 h 472723"/>
              <a:gd name="connsiteX216" fmla="*/ 2640530 w 2997227"/>
              <a:gd name="connsiteY216" fmla="*/ 213947 h 472723"/>
              <a:gd name="connsiteX217" fmla="*/ 2629676 w 2997227"/>
              <a:gd name="connsiteY217" fmla="*/ 221319 h 472723"/>
              <a:gd name="connsiteX218" fmla="*/ 2619232 w 2997227"/>
              <a:gd name="connsiteY218" fmla="*/ 231558 h 472723"/>
              <a:gd name="connsiteX219" fmla="*/ 2617594 w 2997227"/>
              <a:gd name="connsiteY219" fmla="*/ 235654 h 472723"/>
              <a:gd name="connsiteX220" fmla="*/ 2625785 w 2997227"/>
              <a:gd name="connsiteY220" fmla="*/ 231558 h 472723"/>
              <a:gd name="connsiteX221" fmla="*/ 2633976 w 2997227"/>
              <a:gd name="connsiteY221" fmla="*/ 225415 h 472723"/>
              <a:gd name="connsiteX222" fmla="*/ 2636844 w 2997227"/>
              <a:gd name="connsiteY222" fmla="*/ 222548 h 472723"/>
              <a:gd name="connsiteX223" fmla="*/ 2642373 w 2997227"/>
              <a:gd name="connsiteY223" fmla="*/ 220500 h 472723"/>
              <a:gd name="connsiteX224" fmla="*/ 2645854 w 2997227"/>
              <a:gd name="connsiteY224" fmla="*/ 220909 h 472723"/>
              <a:gd name="connsiteX225" fmla="*/ 2660190 w 2997227"/>
              <a:gd name="connsiteY225" fmla="*/ 218042 h 472723"/>
              <a:gd name="connsiteX226" fmla="*/ 2690908 w 2997227"/>
              <a:gd name="connsiteY226" fmla="*/ 215175 h 472723"/>
              <a:gd name="connsiteX227" fmla="*/ 2700533 w 2997227"/>
              <a:gd name="connsiteY227" fmla="*/ 223572 h 472723"/>
              <a:gd name="connsiteX228" fmla="*/ 2706881 w 2997227"/>
              <a:gd name="connsiteY228" fmla="*/ 234835 h 472723"/>
              <a:gd name="connsiteX229" fmla="*/ 2711386 w 2997227"/>
              <a:gd name="connsiteY229" fmla="*/ 241388 h 472723"/>
              <a:gd name="connsiteX230" fmla="*/ 2712410 w 2997227"/>
              <a:gd name="connsiteY230" fmla="*/ 248146 h 472723"/>
              <a:gd name="connsiteX231" fmla="*/ 2710977 w 2997227"/>
              <a:gd name="connsiteY231" fmla="*/ 261457 h 472723"/>
              <a:gd name="connsiteX232" fmla="*/ 2708110 w 2997227"/>
              <a:gd name="connsiteY232" fmla="*/ 270468 h 472723"/>
              <a:gd name="connsiteX233" fmla="*/ 2706881 w 2997227"/>
              <a:gd name="connsiteY233" fmla="*/ 278250 h 472723"/>
              <a:gd name="connsiteX234" fmla="*/ 2701966 w 2997227"/>
              <a:gd name="connsiteY234" fmla="*/ 294633 h 472723"/>
              <a:gd name="connsiteX235" fmla="*/ 2690908 w 2997227"/>
              <a:gd name="connsiteY235" fmla="*/ 309378 h 472723"/>
              <a:gd name="connsiteX236" fmla="*/ 2675754 w 2997227"/>
              <a:gd name="connsiteY236" fmla="*/ 317979 h 472723"/>
              <a:gd name="connsiteX237" fmla="*/ 2657322 w 2997227"/>
              <a:gd name="connsiteY237" fmla="*/ 324942 h 472723"/>
              <a:gd name="connsiteX238" fmla="*/ 2653432 w 2997227"/>
              <a:gd name="connsiteY238" fmla="*/ 327399 h 472723"/>
              <a:gd name="connsiteX239" fmla="*/ 2654046 w 2997227"/>
              <a:gd name="connsiteY239" fmla="*/ 333952 h 472723"/>
              <a:gd name="connsiteX240" fmla="*/ 2657118 w 2997227"/>
              <a:gd name="connsiteY240" fmla="*/ 337434 h 472723"/>
              <a:gd name="connsiteX241" fmla="*/ 2671658 w 2997227"/>
              <a:gd name="connsiteY241" fmla="*/ 335590 h 472723"/>
              <a:gd name="connsiteX242" fmla="*/ 2685174 w 2997227"/>
              <a:gd name="connsiteY242" fmla="*/ 337434 h 472723"/>
              <a:gd name="connsiteX243" fmla="*/ 2697461 w 2997227"/>
              <a:gd name="connsiteY243" fmla="*/ 345011 h 472723"/>
              <a:gd name="connsiteX244" fmla="*/ 2699509 w 2997227"/>
              <a:gd name="connsiteY244" fmla="*/ 352383 h 472723"/>
              <a:gd name="connsiteX245" fmla="*/ 2696232 w 2997227"/>
              <a:gd name="connsiteY245" fmla="*/ 354431 h 472723"/>
              <a:gd name="connsiteX246" fmla="*/ 2688450 w 2997227"/>
              <a:gd name="connsiteY246" fmla="*/ 358527 h 472723"/>
              <a:gd name="connsiteX247" fmla="*/ 2655684 w 2997227"/>
              <a:gd name="connsiteY247" fmla="*/ 377367 h 472723"/>
              <a:gd name="connsiteX248" fmla="*/ 2649336 w 2997227"/>
              <a:gd name="connsiteY248" fmla="*/ 380439 h 472723"/>
              <a:gd name="connsiteX249" fmla="*/ 2648312 w 2997227"/>
              <a:gd name="connsiteY249" fmla="*/ 391293 h 472723"/>
              <a:gd name="connsiteX250" fmla="*/ 2647902 w 2997227"/>
              <a:gd name="connsiteY250" fmla="*/ 401942 h 472723"/>
              <a:gd name="connsiteX251" fmla="*/ 2654046 w 2997227"/>
              <a:gd name="connsiteY251" fmla="*/ 401942 h 472723"/>
              <a:gd name="connsiteX252" fmla="*/ 2664490 w 2997227"/>
              <a:gd name="connsiteY252" fmla="*/ 403580 h 472723"/>
              <a:gd name="connsiteX253" fmla="*/ 2683535 w 2997227"/>
              <a:gd name="connsiteY253" fmla="*/ 408495 h 472723"/>
              <a:gd name="connsiteX254" fmla="*/ 2700533 w 2997227"/>
              <a:gd name="connsiteY254" fmla="*/ 413819 h 472723"/>
              <a:gd name="connsiteX255" fmla="*/ 2705242 w 2997227"/>
              <a:gd name="connsiteY255" fmla="*/ 421601 h 472723"/>
              <a:gd name="connsiteX256" fmla="*/ 2701966 w 2997227"/>
              <a:gd name="connsiteY256" fmla="*/ 426311 h 472723"/>
              <a:gd name="connsiteX257" fmla="*/ 2679849 w 2997227"/>
              <a:gd name="connsiteY257" fmla="*/ 429793 h 472723"/>
              <a:gd name="connsiteX258" fmla="*/ 2629472 w 2997227"/>
              <a:gd name="connsiteY258" fmla="*/ 435527 h 472723"/>
              <a:gd name="connsiteX259" fmla="*/ 2586056 w 2997227"/>
              <a:gd name="connsiteY259" fmla="*/ 437575 h 472723"/>
              <a:gd name="connsiteX260" fmla="*/ 2570083 w 2997227"/>
              <a:gd name="connsiteY260" fmla="*/ 434912 h 472723"/>
              <a:gd name="connsiteX261" fmla="*/ 2568035 w 2997227"/>
              <a:gd name="connsiteY261" fmla="*/ 420373 h 472723"/>
              <a:gd name="connsiteX262" fmla="*/ 2569878 w 2997227"/>
              <a:gd name="connsiteY262" fmla="*/ 407880 h 472723"/>
              <a:gd name="connsiteX263" fmla="*/ 2583189 w 2997227"/>
              <a:gd name="connsiteY263" fmla="*/ 399484 h 472723"/>
              <a:gd name="connsiteX264" fmla="*/ 2603668 w 2997227"/>
              <a:gd name="connsiteY264" fmla="*/ 386992 h 472723"/>
              <a:gd name="connsiteX265" fmla="*/ 2597524 w 2997227"/>
              <a:gd name="connsiteY265" fmla="*/ 376138 h 472723"/>
              <a:gd name="connsiteX266" fmla="*/ 2584418 w 2997227"/>
              <a:gd name="connsiteY266" fmla="*/ 369995 h 472723"/>
              <a:gd name="connsiteX267" fmla="*/ 2571722 w 2997227"/>
              <a:gd name="connsiteY267" fmla="*/ 374091 h 472723"/>
              <a:gd name="connsiteX268" fmla="*/ 2566806 w 2997227"/>
              <a:gd name="connsiteY268" fmla="*/ 377162 h 472723"/>
              <a:gd name="connsiteX269" fmla="*/ 2563530 w 2997227"/>
              <a:gd name="connsiteY269" fmla="*/ 375114 h 472723"/>
              <a:gd name="connsiteX270" fmla="*/ 2561892 w 2997227"/>
              <a:gd name="connsiteY270" fmla="*/ 371428 h 472723"/>
              <a:gd name="connsiteX271" fmla="*/ 2566397 w 2997227"/>
              <a:gd name="connsiteY271" fmla="*/ 365899 h 472723"/>
              <a:gd name="connsiteX272" fmla="*/ 2587695 w 2997227"/>
              <a:gd name="connsiteY272" fmla="*/ 355250 h 472723"/>
              <a:gd name="connsiteX273" fmla="*/ 2588924 w 2997227"/>
              <a:gd name="connsiteY273" fmla="*/ 355250 h 472723"/>
              <a:gd name="connsiteX274" fmla="*/ 2619642 w 2997227"/>
              <a:gd name="connsiteY274" fmla="*/ 345830 h 472723"/>
              <a:gd name="connsiteX275" fmla="*/ 2624556 w 2997227"/>
              <a:gd name="connsiteY275" fmla="*/ 339277 h 472723"/>
              <a:gd name="connsiteX276" fmla="*/ 2624147 w 2997227"/>
              <a:gd name="connsiteY276" fmla="*/ 335181 h 472723"/>
              <a:gd name="connsiteX277" fmla="*/ 2622918 w 2997227"/>
              <a:gd name="connsiteY277" fmla="*/ 335590 h 472723"/>
              <a:gd name="connsiteX278" fmla="*/ 2611655 w 2997227"/>
              <a:gd name="connsiteY278" fmla="*/ 340096 h 472723"/>
              <a:gd name="connsiteX279" fmla="*/ 2597934 w 2997227"/>
              <a:gd name="connsiteY279" fmla="*/ 342144 h 472723"/>
              <a:gd name="connsiteX280" fmla="*/ 2591790 w 2997227"/>
              <a:gd name="connsiteY280" fmla="*/ 340915 h 472723"/>
              <a:gd name="connsiteX281" fmla="*/ 2588514 w 2997227"/>
              <a:gd name="connsiteY281" fmla="*/ 335181 h 472723"/>
              <a:gd name="connsiteX282" fmla="*/ 2586671 w 2997227"/>
              <a:gd name="connsiteY282" fmla="*/ 328628 h 472723"/>
              <a:gd name="connsiteX283" fmla="*/ 2589743 w 2997227"/>
              <a:gd name="connsiteY283" fmla="*/ 322075 h 472723"/>
              <a:gd name="connsiteX284" fmla="*/ 2595886 w 2997227"/>
              <a:gd name="connsiteY284" fmla="*/ 315931 h 472723"/>
              <a:gd name="connsiteX285" fmla="*/ 2592200 w 2997227"/>
              <a:gd name="connsiteY285" fmla="*/ 308968 h 472723"/>
              <a:gd name="connsiteX286" fmla="*/ 2585647 w 2997227"/>
              <a:gd name="connsiteY286" fmla="*/ 304872 h 472723"/>
              <a:gd name="connsiteX287" fmla="*/ 2583599 w 2997227"/>
              <a:gd name="connsiteY287" fmla="*/ 309787 h 472723"/>
              <a:gd name="connsiteX288" fmla="*/ 2580732 w 2997227"/>
              <a:gd name="connsiteY288" fmla="*/ 325351 h 472723"/>
              <a:gd name="connsiteX289" fmla="*/ 2568444 w 2997227"/>
              <a:gd name="connsiteY289" fmla="*/ 342144 h 472723"/>
              <a:gd name="connsiteX290" fmla="*/ 2557796 w 2997227"/>
              <a:gd name="connsiteY290" fmla="*/ 331495 h 472723"/>
              <a:gd name="connsiteX291" fmla="*/ 2552062 w 2997227"/>
              <a:gd name="connsiteY291" fmla="*/ 310606 h 472723"/>
              <a:gd name="connsiteX292" fmla="*/ 2549194 w 2997227"/>
              <a:gd name="connsiteY292" fmla="*/ 296681 h 472723"/>
              <a:gd name="connsiteX293" fmla="*/ 2548580 w 2997227"/>
              <a:gd name="connsiteY293" fmla="*/ 286441 h 472723"/>
              <a:gd name="connsiteX294" fmla="*/ 2557386 w 2997227"/>
              <a:gd name="connsiteY294" fmla="*/ 277021 h 472723"/>
              <a:gd name="connsiteX295" fmla="*/ 2573360 w 2997227"/>
              <a:gd name="connsiteY295" fmla="*/ 256542 h 472723"/>
              <a:gd name="connsiteX296" fmla="*/ 2585852 w 2997227"/>
              <a:gd name="connsiteY296" fmla="*/ 238316 h 472723"/>
              <a:gd name="connsiteX297" fmla="*/ 2594248 w 2997227"/>
              <a:gd name="connsiteY297" fmla="*/ 225824 h 472723"/>
              <a:gd name="connsiteX298" fmla="*/ 2595477 w 2997227"/>
              <a:gd name="connsiteY298" fmla="*/ 217223 h 472723"/>
              <a:gd name="connsiteX299" fmla="*/ 2576227 w 2997227"/>
              <a:gd name="connsiteY299" fmla="*/ 222548 h 472723"/>
              <a:gd name="connsiteX300" fmla="*/ 2505370 w 2997227"/>
              <a:gd name="connsiteY300" fmla="*/ 244255 h 472723"/>
              <a:gd name="connsiteX301" fmla="*/ 2503118 w 2997227"/>
              <a:gd name="connsiteY301" fmla="*/ 245074 h 472723"/>
              <a:gd name="connsiteX302" fmla="*/ 2494516 w 2997227"/>
              <a:gd name="connsiteY302" fmla="*/ 247532 h 472723"/>
              <a:gd name="connsiteX303" fmla="*/ 2486530 w 2997227"/>
              <a:gd name="connsiteY303" fmla="*/ 249170 h 472723"/>
              <a:gd name="connsiteX304" fmla="*/ 2483868 w 2997227"/>
              <a:gd name="connsiteY304" fmla="*/ 249375 h 472723"/>
              <a:gd name="connsiteX305" fmla="*/ 2481205 w 2997227"/>
              <a:gd name="connsiteY305" fmla="*/ 250399 h 472723"/>
              <a:gd name="connsiteX306" fmla="*/ 2475062 w 2997227"/>
              <a:gd name="connsiteY306" fmla="*/ 252242 h 472723"/>
              <a:gd name="connsiteX307" fmla="*/ 2456426 w 2997227"/>
              <a:gd name="connsiteY307" fmla="*/ 253471 h 472723"/>
              <a:gd name="connsiteX308" fmla="*/ 2435333 w 2997227"/>
              <a:gd name="connsiteY308" fmla="*/ 251218 h 472723"/>
              <a:gd name="connsiteX309" fmla="*/ 2426118 w 2997227"/>
              <a:gd name="connsiteY309" fmla="*/ 243846 h 472723"/>
              <a:gd name="connsiteX310" fmla="*/ 2427141 w 2997227"/>
              <a:gd name="connsiteY310" fmla="*/ 231558 h 472723"/>
              <a:gd name="connsiteX311" fmla="*/ 2431032 w 2997227"/>
              <a:gd name="connsiteY311" fmla="*/ 224800 h 472723"/>
              <a:gd name="connsiteX312" fmla="*/ 2439019 w 2997227"/>
              <a:gd name="connsiteY312" fmla="*/ 220909 h 472723"/>
              <a:gd name="connsiteX313" fmla="*/ 2452126 w 2997227"/>
              <a:gd name="connsiteY313" fmla="*/ 215995 h 472723"/>
              <a:gd name="connsiteX314" fmla="*/ 2454583 w 2997227"/>
              <a:gd name="connsiteY314" fmla="*/ 215175 h 472723"/>
              <a:gd name="connsiteX315" fmla="*/ 2452535 w 2997227"/>
              <a:gd name="connsiteY315" fmla="*/ 217633 h 472723"/>
              <a:gd name="connsiteX316" fmla="*/ 2450487 w 2997227"/>
              <a:gd name="connsiteY316" fmla="*/ 221319 h 472723"/>
              <a:gd name="connsiteX317" fmla="*/ 2447620 w 2997227"/>
              <a:gd name="connsiteY317" fmla="*/ 225005 h 472723"/>
              <a:gd name="connsiteX318" fmla="*/ 2448849 w 2997227"/>
              <a:gd name="connsiteY318" fmla="*/ 229920 h 472723"/>
              <a:gd name="connsiteX319" fmla="*/ 2468099 w 2997227"/>
              <a:gd name="connsiteY319" fmla="*/ 227053 h 472723"/>
              <a:gd name="connsiteX320" fmla="*/ 2532402 w 2997227"/>
              <a:gd name="connsiteY320" fmla="*/ 208622 h 472723"/>
              <a:gd name="connsiteX321" fmla="*/ 2625785 w 2997227"/>
              <a:gd name="connsiteY321" fmla="*/ 179542 h 472723"/>
              <a:gd name="connsiteX322" fmla="*/ 2658551 w 2997227"/>
              <a:gd name="connsiteY322" fmla="*/ 169303 h 472723"/>
              <a:gd name="connsiteX323" fmla="*/ 2674320 w 2997227"/>
              <a:gd name="connsiteY323" fmla="*/ 165617 h 472723"/>
              <a:gd name="connsiteX324" fmla="*/ 2685583 w 2997227"/>
              <a:gd name="connsiteY324" fmla="*/ 162955 h 472723"/>
              <a:gd name="connsiteX325" fmla="*/ 2699509 w 2997227"/>
              <a:gd name="connsiteY325" fmla="*/ 159268 h 472723"/>
              <a:gd name="connsiteX326" fmla="*/ 2721012 w 2997227"/>
              <a:gd name="connsiteY326" fmla="*/ 151691 h 472723"/>
              <a:gd name="connsiteX327" fmla="*/ 2734732 w 2997227"/>
              <a:gd name="connsiteY327" fmla="*/ 146162 h 472723"/>
              <a:gd name="connsiteX328" fmla="*/ 1089264 w 2997227"/>
              <a:gd name="connsiteY328" fmla="*/ 136947 h 472723"/>
              <a:gd name="connsiteX329" fmla="*/ 1106671 w 2997227"/>
              <a:gd name="connsiteY329" fmla="*/ 143500 h 472723"/>
              <a:gd name="connsiteX330" fmla="*/ 1122235 w 2997227"/>
              <a:gd name="connsiteY330" fmla="*/ 153330 h 472723"/>
              <a:gd name="connsiteX331" fmla="*/ 1132883 w 2997227"/>
              <a:gd name="connsiteY331" fmla="*/ 167255 h 472723"/>
              <a:gd name="connsiteX332" fmla="*/ 1137389 w 2997227"/>
              <a:gd name="connsiteY332" fmla="*/ 179747 h 472723"/>
              <a:gd name="connsiteX333" fmla="*/ 1138208 w 2997227"/>
              <a:gd name="connsiteY333" fmla="*/ 198792 h 472723"/>
              <a:gd name="connsiteX334" fmla="*/ 1135751 w 2997227"/>
              <a:gd name="connsiteY334" fmla="*/ 224800 h 472723"/>
              <a:gd name="connsiteX335" fmla="*/ 1132679 w 2997227"/>
              <a:gd name="connsiteY335" fmla="*/ 246098 h 472723"/>
              <a:gd name="connsiteX336" fmla="*/ 1130016 w 2997227"/>
              <a:gd name="connsiteY336" fmla="*/ 265553 h 472723"/>
              <a:gd name="connsiteX337" fmla="*/ 1124897 w 2997227"/>
              <a:gd name="connsiteY337" fmla="*/ 282141 h 472723"/>
              <a:gd name="connsiteX338" fmla="*/ 1123054 w 2997227"/>
              <a:gd name="connsiteY338" fmla="*/ 295862 h 472723"/>
              <a:gd name="connsiteX339" fmla="*/ 1122235 w 2997227"/>
              <a:gd name="connsiteY339" fmla="*/ 300162 h 472723"/>
              <a:gd name="connsiteX340" fmla="*/ 1117729 w 2997227"/>
              <a:gd name="connsiteY340" fmla="*/ 311426 h 472723"/>
              <a:gd name="connsiteX341" fmla="*/ 1106671 w 2997227"/>
              <a:gd name="connsiteY341" fmla="*/ 341939 h 472723"/>
              <a:gd name="connsiteX342" fmla="*/ 1098069 w 2997227"/>
              <a:gd name="connsiteY342" fmla="*/ 372043 h 472723"/>
              <a:gd name="connsiteX343" fmla="*/ 1094998 w 2997227"/>
              <a:gd name="connsiteY343" fmla="*/ 382896 h 472723"/>
              <a:gd name="connsiteX344" fmla="*/ 1091926 w 2997227"/>
              <a:gd name="connsiteY344" fmla="*/ 388835 h 472723"/>
              <a:gd name="connsiteX345" fmla="*/ 1089059 w 2997227"/>
              <a:gd name="connsiteY345" fmla="*/ 395593 h 472723"/>
              <a:gd name="connsiteX346" fmla="*/ 1086192 w 2997227"/>
              <a:gd name="connsiteY346" fmla="*/ 401122 h 472723"/>
              <a:gd name="connsiteX347" fmla="*/ 1081687 w 2997227"/>
              <a:gd name="connsiteY347" fmla="*/ 405013 h 472723"/>
              <a:gd name="connsiteX348" fmla="*/ 1071038 w 2997227"/>
              <a:gd name="connsiteY348" fmla="*/ 405218 h 472723"/>
              <a:gd name="connsiteX349" fmla="*/ 1058955 w 2997227"/>
              <a:gd name="connsiteY349" fmla="*/ 399075 h 472723"/>
              <a:gd name="connsiteX350" fmla="*/ 1047282 w 2997227"/>
              <a:gd name="connsiteY350" fmla="*/ 381463 h 472723"/>
              <a:gd name="connsiteX351" fmla="*/ 1044006 w 2997227"/>
              <a:gd name="connsiteY351" fmla="*/ 377981 h 472723"/>
              <a:gd name="connsiteX352" fmla="*/ 1036224 w 2997227"/>
              <a:gd name="connsiteY352" fmla="*/ 372247 h 472723"/>
              <a:gd name="connsiteX353" fmla="*/ 1022093 w 2997227"/>
              <a:gd name="connsiteY353" fmla="*/ 364056 h 472723"/>
              <a:gd name="connsiteX354" fmla="*/ 1014516 w 2997227"/>
              <a:gd name="connsiteY354" fmla="*/ 360984 h 472723"/>
              <a:gd name="connsiteX355" fmla="*/ 1010830 w 2997227"/>
              <a:gd name="connsiteY355" fmla="*/ 358117 h 472723"/>
              <a:gd name="connsiteX356" fmla="*/ 1003867 w 2997227"/>
              <a:gd name="connsiteY356" fmla="*/ 356069 h 472723"/>
              <a:gd name="connsiteX357" fmla="*/ 985027 w 2997227"/>
              <a:gd name="connsiteY357" fmla="*/ 349516 h 472723"/>
              <a:gd name="connsiteX358" fmla="*/ 979907 w 2997227"/>
              <a:gd name="connsiteY358" fmla="*/ 341529 h 472723"/>
              <a:gd name="connsiteX359" fmla="*/ 968644 w 2997227"/>
              <a:gd name="connsiteY359" fmla="*/ 336410 h 472723"/>
              <a:gd name="connsiteX360" fmla="*/ 964958 w 2997227"/>
              <a:gd name="connsiteY360" fmla="*/ 332314 h 472723"/>
              <a:gd name="connsiteX361" fmla="*/ 982569 w 2997227"/>
              <a:gd name="connsiteY361" fmla="*/ 331904 h 472723"/>
              <a:gd name="connsiteX362" fmla="*/ 1012878 w 2997227"/>
              <a:gd name="connsiteY362" fmla="*/ 330880 h 472723"/>
              <a:gd name="connsiteX363" fmla="*/ 1030695 w 2997227"/>
              <a:gd name="connsiteY363" fmla="*/ 328218 h 472723"/>
              <a:gd name="connsiteX364" fmla="*/ 1046054 w 2997227"/>
              <a:gd name="connsiteY364" fmla="*/ 324942 h 472723"/>
              <a:gd name="connsiteX365" fmla="*/ 1051788 w 2997227"/>
              <a:gd name="connsiteY365" fmla="*/ 324122 h 472723"/>
              <a:gd name="connsiteX366" fmla="*/ 1051173 w 2997227"/>
              <a:gd name="connsiteY366" fmla="*/ 327399 h 472723"/>
              <a:gd name="connsiteX367" fmla="*/ 1046463 w 2997227"/>
              <a:gd name="connsiteY367" fmla="*/ 329447 h 472723"/>
              <a:gd name="connsiteX368" fmla="*/ 1041548 w 2997227"/>
              <a:gd name="connsiteY368" fmla="*/ 331085 h 472723"/>
              <a:gd name="connsiteX369" fmla="*/ 1043187 w 2997227"/>
              <a:gd name="connsiteY369" fmla="*/ 333133 h 472723"/>
              <a:gd name="connsiteX370" fmla="*/ 1053836 w 2997227"/>
              <a:gd name="connsiteY370" fmla="*/ 332314 h 472723"/>
              <a:gd name="connsiteX371" fmla="*/ 1060389 w 2997227"/>
              <a:gd name="connsiteY371" fmla="*/ 327809 h 472723"/>
              <a:gd name="connsiteX372" fmla="*/ 1068580 w 2997227"/>
              <a:gd name="connsiteY372" fmla="*/ 309378 h 472723"/>
              <a:gd name="connsiteX373" fmla="*/ 1078001 w 2997227"/>
              <a:gd name="connsiteY373" fmla="*/ 284803 h 472723"/>
              <a:gd name="connsiteX374" fmla="*/ 1093974 w 2997227"/>
              <a:gd name="connsiteY374" fmla="*/ 240979 h 472723"/>
              <a:gd name="connsiteX375" fmla="*/ 1105033 w 2997227"/>
              <a:gd name="connsiteY375" fmla="*/ 204117 h 472723"/>
              <a:gd name="connsiteX376" fmla="*/ 1106671 w 2997227"/>
              <a:gd name="connsiteY376" fmla="*/ 198383 h 472723"/>
              <a:gd name="connsiteX377" fmla="*/ 1110971 w 2997227"/>
              <a:gd name="connsiteY377" fmla="*/ 176880 h 472723"/>
              <a:gd name="connsiteX378" fmla="*/ 1107899 w 2997227"/>
              <a:gd name="connsiteY378" fmla="*/ 170122 h 472723"/>
              <a:gd name="connsiteX379" fmla="*/ 1106671 w 2997227"/>
              <a:gd name="connsiteY379" fmla="*/ 169303 h 472723"/>
              <a:gd name="connsiteX380" fmla="*/ 1099913 w 2997227"/>
              <a:gd name="connsiteY380" fmla="*/ 164798 h 472723"/>
              <a:gd name="connsiteX381" fmla="*/ 1085373 w 2997227"/>
              <a:gd name="connsiteY381" fmla="*/ 163979 h 472723"/>
              <a:gd name="connsiteX382" fmla="*/ 1062437 w 2997227"/>
              <a:gd name="connsiteY382" fmla="*/ 166436 h 472723"/>
              <a:gd name="connsiteX383" fmla="*/ 1034176 w 2997227"/>
              <a:gd name="connsiteY383" fmla="*/ 180362 h 472723"/>
              <a:gd name="connsiteX384" fmla="*/ 1018612 w 2997227"/>
              <a:gd name="connsiteY384" fmla="*/ 196335 h 472723"/>
              <a:gd name="connsiteX385" fmla="*/ 1013902 w 2997227"/>
              <a:gd name="connsiteY385" fmla="*/ 200635 h 472723"/>
              <a:gd name="connsiteX386" fmla="*/ 1001819 w 2997227"/>
              <a:gd name="connsiteY386" fmla="*/ 202479 h 472723"/>
              <a:gd name="connsiteX387" fmla="*/ 993014 w 2997227"/>
              <a:gd name="connsiteY387" fmla="*/ 200635 h 472723"/>
              <a:gd name="connsiteX388" fmla="*/ 990351 w 2997227"/>
              <a:gd name="connsiteY388" fmla="*/ 191010 h 472723"/>
              <a:gd name="connsiteX389" fmla="*/ 988303 w 2997227"/>
              <a:gd name="connsiteY389" fmla="*/ 183229 h 472723"/>
              <a:gd name="connsiteX390" fmla="*/ 989942 w 2997227"/>
              <a:gd name="connsiteY390" fmla="*/ 176266 h 472723"/>
              <a:gd name="connsiteX391" fmla="*/ 994038 w 2997227"/>
              <a:gd name="connsiteY391" fmla="*/ 167869 h 472723"/>
              <a:gd name="connsiteX392" fmla="*/ 1000591 w 2997227"/>
              <a:gd name="connsiteY392" fmla="*/ 163364 h 472723"/>
              <a:gd name="connsiteX393" fmla="*/ 1009601 w 2997227"/>
              <a:gd name="connsiteY393" fmla="*/ 160292 h 472723"/>
              <a:gd name="connsiteX394" fmla="*/ 1045235 w 2997227"/>
              <a:gd name="connsiteY394" fmla="*/ 146367 h 472723"/>
              <a:gd name="connsiteX395" fmla="*/ 1066942 w 2997227"/>
              <a:gd name="connsiteY395" fmla="*/ 139404 h 472723"/>
              <a:gd name="connsiteX396" fmla="*/ 1089264 w 2997227"/>
              <a:gd name="connsiteY396" fmla="*/ 136947 h 472723"/>
              <a:gd name="connsiteX397" fmla="*/ 275336 w 2997227"/>
              <a:gd name="connsiteY397" fmla="*/ 136358 h 472723"/>
              <a:gd name="connsiteX398" fmla="*/ 259670 w 2997227"/>
              <a:gd name="connsiteY398" fmla="*/ 148415 h 472723"/>
              <a:gd name="connsiteX399" fmla="*/ 249430 w 2997227"/>
              <a:gd name="connsiteY399" fmla="*/ 157630 h 472723"/>
              <a:gd name="connsiteX400" fmla="*/ 251478 w 2997227"/>
              <a:gd name="connsiteY400" fmla="*/ 153330 h 472723"/>
              <a:gd name="connsiteX401" fmla="*/ 253526 w 2997227"/>
              <a:gd name="connsiteY401" fmla="*/ 149848 h 472723"/>
              <a:gd name="connsiteX402" fmla="*/ 250659 w 2997227"/>
              <a:gd name="connsiteY402" fmla="*/ 151486 h 472723"/>
              <a:gd name="connsiteX403" fmla="*/ 245130 w 2997227"/>
              <a:gd name="connsiteY403" fmla="*/ 155377 h 472723"/>
              <a:gd name="connsiteX404" fmla="*/ 243287 w 2997227"/>
              <a:gd name="connsiteY404" fmla="*/ 159064 h 472723"/>
              <a:gd name="connsiteX405" fmla="*/ 241648 w 2997227"/>
              <a:gd name="connsiteY405" fmla="*/ 161521 h 472723"/>
              <a:gd name="connsiteX406" fmla="*/ 237143 w 2997227"/>
              <a:gd name="connsiteY406" fmla="*/ 166026 h 472723"/>
              <a:gd name="connsiteX407" fmla="*/ 228951 w 2997227"/>
              <a:gd name="connsiteY407" fmla="*/ 200840 h 472723"/>
              <a:gd name="connsiteX408" fmla="*/ 229771 w 2997227"/>
              <a:gd name="connsiteY408" fmla="*/ 205960 h 472723"/>
              <a:gd name="connsiteX409" fmla="*/ 236733 w 2997227"/>
              <a:gd name="connsiteY409" fmla="*/ 206165 h 472723"/>
              <a:gd name="connsiteX410" fmla="*/ 248406 w 2997227"/>
              <a:gd name="connsiteY410" fmla="*/ 203503 h 472723"/>
              <a:gd name="connsiteX411" fmla="*/ 266632 w 2997227"/>
              <a:gd name="connsiteY411" fmla="*/ 201045 h 472723"/>
              <a:gd name="connsiteX412" fmla="*/ 281172 w 2997227"/>
              <a:gd name="connsiteY412" fmla="*/ 200021 h 472723"/>
              <a:gd name="connsiteX413" fmla="*/ 283015 w 2997227"/>
              <a:gd name="connsiteY413" fmla="*/ 185481 h 472723"/>
              <a:gd name="connsiteX414" fmla="*/ 283835 w 2997227"/>
              <a:gd name="connsiteY414" fmla="*/ 168893 h 472723"/>
              <a:gd name="connsiteX415" fmla="*/ 281377 w 2997227"/>
              <a:gd name="connsiteY415" fmla="*/ 166641 h 472723"/>
              <a:gd name="connsiteX416" fmla="*/ 278510 w 2997227"/>
              <a:gd name="connsiteY416" fmla="*/ 166436 h 472723"/>
              <a:gd name="connsiteX417" fmla="*/ 277281 w 2997227"/>
              <a:gd name="connsiteY417" fmla="*/ 168484 h 472723"/>
              <a:gd name="connsiteX418" fmla="*/ 276053 w 2997227"/>
              <a:gd name="connsiteY418" fmla="*/ 170122 h 472723"/>
              <a:gd name="connsiteX419" fmla="*/ 276872 w 2997227"/>
              <a:gd name="connsiteY419" fmla="*/ 155377 h 472723"/>
              <a:gd name="connsiteX420" fmla="*/ 277691 w 2997227"/>
              <a:gd name="connsiteY420" fmla="*/ 138994 h 472723"/>
              <a:gd name="connsiteX421" fmla="*/ 275336 w 2997227"/>
              <a:gd name="connsiteY421" fmla="*/ 136358 h 472723"/>
              <a:gd name="connsiteX422" fmla="*/ 561732 w 2997227"/>
              <a:gd name="connsiteY422" fmla="*/ 128857 h 472723"/>
              <a:gd name="connsiteX423" fmla="*/ 563575 w 2997227"/>
              <a:gd name="connsiteY423" fmla="*/ 129165 h 472723"/>
              <a:gd name="connsiteX424" fmla="*/ 561937 w 2997227"/>
              <a:gd name="connsiteY424" fmla="*/ 130393 h 472723"/>
              <a:gd name="connsiteX425" fmla="*/ 556203 w 2997227"/>
              <a:gd name="connsiteY425" fmla="*/ 132441 h 472723"/>
              <a:gd name="connsiteX426" fmla="*/ 557022 w 2997227"/>
              <a:gd name="connsiteY426" fmla="*/ 130393 h 472723"/>
              <a:gd name="connsiteX427" fmla="*/ 561732 w 2997227"/>
              <a:gd name="connsiteY427" fmla="*/ 128857 h 472723"/>
              <a:gd name="connsiteX428" fmla="*/ 110585 w 2997227"/>
              <a:gd name="connsiteY428" fmla="*/ 126707 h 472723"/>
              <a:gd name="connsiteX429" fmla="*/ 110584 w 2997227"/>
              <a:gd name="connsiteY429" fmla="*/ 126709 h 472723"/>
              <a:gd name="connsiteX430" fmla="*/ 111403 w 2997227"/>
              <a:gd name="connsiteY430" fmla="*/ 131622 h 472723"/>
              <a:gd name="connsiteX431" fmla="*/ 109766 w 2997227"/>
              <a:gd name="connsiteY431" fmla="*/ 136535 h 472723"/>
              <a:gd name="connsiteX432" fmla="*/ 109766 w 2997227"/>
              <a:gd name="connsiteY432" fmla="*/ 136537 h 472723"/>
              <a:gd name="connsiteX433" fmla="*/ 111404 w 2997227"/>
              <a:gd name="connsiteY433" fmla="*/ 131622 h 472723"/>
              <a:gd name="connsiteX434" fmla="*/ 110585 w 2997227"/>
              <a:gd name="connsiteY434" fmla="*/ 126707 h 472723"/>
              <a:gd name="connsiteX435" fmla="*/ 274619 w 2997227"/>
              <a:gd name="connsiteY435" fmla="*/ 123533 h 472723"/>
              <a:gd name="connsiteX436" fmla="*/ 287930 w 2997227"/>
              <a:gd name="connsiteY436" fmla="*/ 129574 h 472723"/>
              <a:gd name="connsiteX437" fmla="*/ 305337 w 2997227"/>
              <a:gd name="connsiteY437" fmla="*/ 148210 h 472723"/>
              <a:gd name="connsiteX438" fmla="*/ 309228 w 2997227"/>
              <a:gd name="connsiteY438" fmla="*/ 181181 h 472723"/>
              <a:gd name="connsiteX439" fmla="*/ 309433 w 2997227"/>
              <a:gd name="connsiteY439" fmla="*/ 280093 h 472723"/>
              <a:gd name="connsiteX440" fmla="*/ 307999 w 2997227"/>
              <a:gd name="connsiteY440" fmla="*/ 359346 h 472723"/>
              <a:gd name="connsiteX441" fmla="*/ 305542 w 2997227"/>
              <a:gd name="connsiteY441" fmla="*/ 383101 h 472723"/>
              <a:gd name="connsiteX442" fmla="*/ 301856 w 2997227"/>
              <a:gd name="connsiteY442" fmla="*/ 399484 h 472723"/>
              <a:gd name="connsiteX443" fmla="*/ 291207 w 2997227"/>
              <a:gd name="connsiteY443" fmla="*/ 401942 h 472723"/>
              <a:gd name="connsiteX444" fmla="*/ 276053 w 2997227"/>
              <a:gd name="connsiteY444" fmla="*/ 390883 h 472723"/>
              <a:gd name="connsiteX445" fmla="*/ 267452 w 2997227"/>
              <a:gd name="connsiteY445" fmla="*/ 380439 h 472723"/>
              <a:gd name="connsiteX446" fmla="*/ 262332 w 2997227"/>
              <a:gd name="connsiteY446" fmla="*/ 373067 h 472723"/>
              <a:gd name="connsiteX447" fmla="*/ 257212 w 2997227"/>
              <a:gd name="connsiteY447" fmla="*/ 363851 h 472723"/>
              <a:gd name="connsiteX448" fmla="*/ 241648 w 2997227"/>
              <a:gd name="connsiteY448" fmla="*/ 357708 h 472723"/>
              <a:gd name="connsiteX449" fmla="*/ 232842 w 2997227"/>
              <a:gd name="connsiteY449" fmla="*/ 359960 h 472723"/>
              <a:gd name="connsiteX450" fmla="*/ 227313 w 2997227"/>
              <a:gd name="connsiteY450" fmla="*/ 365489 h 472723"/>
              <a:gd name="connsiteX451" fmla="*/ 217279 w 2997227"/>
              <a:gd name="connsiteY451" fmla="*/ 372247 h 472723"/>
              <a:gd name="connsiteX452" fmla="*/ 205196 w 2997227"/>
              <a:gd name="connsiteY452" fmla="*/ 365080 h 472723"/>
              <a:gd name="connsiteX453" fmla="*/ 196595 w 2997227"/>
              <a:gd name="connsiteY453" fmla="*/ 352588 h 472723"/>
              <a:gd name="connsiteX454" fmla="*/ 192704 w 2997227"/>
              <a:gd name="connsiteY454" fmla="*/ 342758 h 472723"/>
              <a:gd name="connsiteX455" fmla="*/ 190042 w 2997227"/>
              <a:gd name="connsiteY455" fmla="*/ 334567 h 472723"/>
              <a:gd name="connsiteX456" fmla="*/ 184103 w 2997227"/>
              <a:gd name="connsiteY456" fmla="*/ 325146 h 472723"/>
              <a:gd name="connsiteX457" fmla="*/ 178164 w 2997227"/>
              <a:gd name="connsiteY457" fmla="*/ 317160 h 472723"/>
              <a:gd name="connsiteX458" fmla="*/ 174068 w 2997227"/>
              <a:gd name="connsiteY458" fmla="*/ 312040 h 472723"/>
              <a:gd name="connsiteX459" fmla="*/ 171406 w 2997227"/>
              <a:gd name="connsiteY459" fmla="*/ 305282 h 472723"/>
              <a:gd name="connsiteX460" fmla="*/ 179188 w 2997227"/>
              <a:gd name="connsiteY460" fmla="*/ 283574 h 472723"/>
              <a:gd name="connsiteX461" fmla="*/ 187175 w 2997227"/>
              <a:gd name="connsiteY461" fmla="*/ 261867 h 472723"/>
              <a:gd name="connsiteX462" fmla="*/ 189223 w 2997227"/>
              <a:gd name="connsiteY462" fmla="*/ 257566 h 472723"/>
              <a:gd name="connsiteX463" fmla="*/ 192090 w 2997227"/>
              <a:gd name="connsiteY463" fmla="*/ 250604 h 472723"/>
              <a:gd name="connsiteX464" fmla="*/ 194957 w 2997227"/>
              <a:gd name="connsiteY464" fmla="*/ 234835 h 472723"/>
              <a:gd name="connsiteX465" fmla="*/ 203967 w 2997227"/>
              <a:gd name="connsiteY465" fmla="*/ 184867 h 472723"/>
              <a:gd name="connsiteX466" fmla="*/ 205196 w 2997227"/>
              <a:gd name="connsiteY466" fmla="*/ 166026 h 472723"/>
              <a:gd name="connsiteX467" fmla="*/ 201510 w 2997227"/>
              <a:gd name="connsiteY467" fmla="*/ 169713 h 472723"/>
              <a:gd name="connsiteX468" fmla="*/ 198643 w 2997227"/>
              <a:gd name="connsiteY468" fmla="*/ 172580 h 472723"/>
              <a:gd name="connsiteX469" fmla="*/ 199052 w 2997227"/>
              <a:gd name="connsiteY469" fmla="*/ 171351 h 472723"/>
              <a:gd name="connsiteX470" fmla="*/ 203148 w 2997227"/>
              <a:gd name="connsiteY470" fmla="*/ 159064 h 472723"/>
              <a:gd name="connsiteX471" fmla="*/ 219941 w 2997227"/>
              <a:gd name="connsiteY471" fmla="*/ 135718 h 472723"/>
              <a:gd name="connsiteX472" fmla="*/ 225675 w 2997227"/>
              <a:gd name="connsiteY472" fmla="*/ 132032 h 472723"/>
              <a:gd name="connsiteX473" fmla="*/ 232638 w 2997227"/>
              <a:gd name="connsiteY473" fmla="*/ 135718 h 472723"/>
              <a:gd name="connsiteX474" fmla="*/ 241034 w 2997227"/>
              <a:gd name="connsiteY474" fmla="*/ 139609 h 472723"/>
              <a:gd name="connsiteX475" fmla="*/ 248816 w 2997227"/>
              <a:gd name="connsiteY475" fmla="*/ 136537 h 472723"/>
              <a:gd name="connsiteX476" fmla="*/ 261717 w 2997227"/>
              <a:gd name="connsiteY476" fmla="*/ 126707 h 472723"/>
              <a:gd name="connsiteX477" fmla="*/ 274619 w 2997227"/>
              <a:gd name="connsiteY477" fmla="*/ 123533 h 472723"/>
              <a:gd name="connsiteX478" fmla="*/ 600949 w 2997227"/>
              <a:gd name="connsiteY478" fmla="*/ 114932 h 472723"/>
              <a:gd name="connsiteX479" fmla="*/ 601666 w 2997227"/>
              <a:gd name="connsiteY479" fmla="*/ 115239 h 472723"/>
              <a:gd name="connsiteX480" fmla="*/ 600846 w 2997227"/>
              <a:gd name="connsiteY480" fmla="*/ 116468 h 472723"/>
              <a:gd name="connsiteX481" fmla="*/ 597365 w 2997227"/>
              <a:gd name="connsiteY481" fmla="*/ 118516 h 472723"/>
              <a:gd name="connsiteX482" fmla="*/ 597980 w 2997227"/>
              <a:gd name="connsiteY482" fmla="*/ 116468 h 472723"/>
              <a:gd name="connsiteX483" fmla="*/ 600949 w 2997227"/>
              <a:gd name="connsiteY483" fmla="*/ 114932 h 472723"/>
              <a:gd name="connsiteX484" fmla="*/ 2956516 w 2997227"/>
              <a:gd name="connsiteY484" fmla="*/ 113191 h 472723"/>
              <a:gd name="connsiteX485" fmla="*/ 2959178 w 2997227"/>
              <a:gd name="connsiteY485" fmla="*/ 115239 h 472723"/>
              <a:gd name="connsiteX486" fmla="*/ 2966960 w 2997227"/>
              <a:gd name="connsiteY486" fmla="*/ 116877 h 472723"/>
              <a:gd name="connsiteX487" fmla="*/ 2978223 w 2997227"/>
              <a:gd name="connsiteY487" fmla="*/ 117082 h 472723"/>
              <a:gd name="connsiteX488" fmla="*/ 2980886 w 2997227"/>
              <a:gd name="connsiteY488" fmla="*/ 120154 h 472723"/>
              <a:gd name="connsiteX489" fmla="*/ 2984981 w 2997227"/>
              <a:gd name="connsiteY489" fmla="*/ 123840 h 472723"/>
              <a:gd name="connsiteX490" fmla="*/ 2996859 w 2997227"/>
              <a:gd name="connsiteY490" fmla="*/ 151691 h 472723"/>
              <a:gd name="connsiteX491" fmla="*/ 2995221 w 2997227"/>
              <a:gd name="connsiteY491" fmla="*/ 165207 h 472723"/>
              <a:gd name="connsiteX492" fmla="*/ 2985801 w 2997227"/>
              <a:gd name="connsiteY492" fmla="*/ 170941 h 472723"/>
              <a:gd name="connsiteX493" fmla="*/ 2980067 w 2997227"/>
              <a:gd name="connsiteY493" fmla="*/ 179952 h 472723"/>
              <a:gd name="connsiteX494" fmla="*/ 2976790 w 2997227"/>
              <a:gd name="connsiteY494" fmla="*/ 206574 h 472723"/>
              <a:gd name="connsiteX495" fmla="*/ 2973923 w 2997227"/>
              <a:gd name="connsiteY495" fmla="*/ 259410 h 472723"/>
              <a:gd name="connsiteX496" fmla="*/ 2972899 w 2997227"/>
              <a:gd name="connsiteY496" fmla="*/ 278660 h 472723"/>
              <a:gd name="connsiteX497" fmla="*/ 2969418 w 2997227"/>
              <a:gd name="connsiteY497" fmla="*/ 286032 h 472723"/>
              <a:gd name="connsiteX498" fmla="*/ 2959997 w 2997227"/>
              <a:gd name="connsiteY498" fmla="*/ 288489 h 472723"/>
              <a:gd name="connsiteX499" fmla="*/ 2942795 w 2997227"/>
              <a:gd name="connsiteY499" fmla="*/ 283574 h 472723"/>
              <a:gd name="connsiteX500" fmla="*/ 2940338 w 2997227"/>
              <a:gd name="connsiteY500" fmla="*/ 282141 h 472723"/>
              <a:gd name="connsiteX501" fmla="*/ 2940747 w 2997227"/>
              <a:gd name="connsiteY501" fmla="*/ 272926 h 472723"/>
              <a:gd name="connsiteX502" fmla="*/ 2943410 w 2997227"/>
              <a:gd name="connsiteY502" fmla="*/ 254904 h 472723"/>
              <a:gd name="connsiteX503" fmla="*/ 2943410 w 2997227"/>
              <a:gd name="connsiteY503" fmla="*/ 244460 h 472723"/>
              <a:gd name="connsiteX504" fmla="*/ 2943410 w 2997227"/>
              <a:gd name="connsiteY504" fmla="*/ 230534 h 472723"/>
              <a:gd name="connsiteX505" fmla="*/ 2946277 w 2997227"/>
              <a:gd name="connsiteY505" fmla="*/ 185891 h 472723"/>
              <a:gd name="connsiteX506" fmla="*/ 2948734 w 2997227"/>
              <a:gd name="connsiteY506" fmla="*/ 146981 h 472723"/>
              <a:gd name="connsiteX507" fmla="*/ 2947710 w 2997227"/>
              <a:gd name="connsiteY507" fmla="*/ 142271 h 472723"/>
              <a:gd name="connsiteX508" fmla="*/ 2939928 w 2997227"/>
              <a:gd name="connsiteY508" fmla="*/ 126298 h 472723"/>
              <a:gd name="connsiteX509" fmla="*/ 2942181 w 2997227"/>
              <a:gd name="connsiteY509" fmla="*/ 121383 h 472723"/>
              <a:gd name="connsiteX510" fmla="*/ 2945662 w 2997227"/>
              <a:gd name="connsiteY510" fmla="*/ 119130 h 472723"/>
              <a:gd name="connsiteX511" fmla="*/ 2950168 w 2997227"/>
              <a:gd name="connsiteY511" fmla="*/ 115239 h 472723"/>
              <a:gd name="connsiteX512" fmla="*/ 2956516 w 2997227"/>
              <a:gd name="connsiteY512" fmla="*/ 113191 h 472723"/>
              <a:gd name="connsiteX513" fmla="*/ 1713048 w 2997227"/>
              <a:gd name="connsiteY513" fmla="*/ 110939 h 472723"/>
              <a:gd name="connsiteX514" fmla="*/ 1729226 w 2997227"/>
              <a:gd name="connsiteY514" fmla="*/ 115239 h 472723"/>
              <a:gd name="connsiteX515" fmla="*/ 1751343 w 2997227"/>
              <a:gd name="connsiteY515" fmla="*/ 122816 h 472723"/>
              <a:gd name="connsiteX516" fmla="*/ 1757486 w 2997227"/>
              <a:gd name="connsiteY516" fmla="*/ 124659 h 472723"/>
              <a:gd name="connsiteX517" fmla="*/ 1761377 w 2997227"/>
              <a:gd name="connsiteY517" fmla="*/ 128960 h 472723"/>
              <a:gd name="connsiteX518" fmla="*/ 1760353 w 2997227"/>
              <a:gd name="connsiteY518" fmla="*/ 137356 h 472723"/>
              <a:gd name="connsiteX519" fmla="*/ 1750933 w 2997227"/>
              <a:gd name="connsiteY519" fmla="*/ 144524 h 472723"/>
              <a:gd name="connsiteX520" fmla="*/ 1734140 w 2997227"/>
              <a:gd name="connsiteY520" fmla="*/ 149234 h 472723"/>
              <a:gd name="connsiteX521" fmla="*/ 1726359 w 2997227"/>
              <a:gd name="connsiteY521" fmla="*/ 152101 h 472723"/>
              <a:gd name="connsiteX522" fmla="*/ 1719396 w 2997227"/>
              <a:gd name="connsiteY522" fmla="*/ 154149 h 472723"/>
              <a:gd name="connsiteX523" fmla="*/ 1706290 w 2997227"/>
              <a:gd name="connsiteY523" fmla="*/ 158244 h 472723"/>
              <a:gd name="connsiteX524" fmla="*/ 1672295 w 2997227"/>
              <a:gd name="connsiteY524" fmla="*/ 230330 h 472723"/>
              <a:gd name="connsiteX525" fmla="*/ 1669837 w 2997227"/>
              <a:gd name="connsiteY525" fmla="*/ 251218 h 472723"/>
              <a:gd name="connsiteX526" fmla="*/ 1666970 w 2997227"/>
              <a:gd name="connsiteY526" fmla="*/ 279274 h 472723"/>
              <a:gd name="connsiteX527" fmla="*/ 1667789 w 2997227"/>
              <a:gd name="connsiteY527" fmla="*/ 310606 h 472723"/>
              <a:gd name="connsiteX528" fmla="*/ 1664513 w 2997227"/>
              <a:gd name="connsiteY528" fmla="*/ 351154 h 472723"/>
              <a:gd name="connsiteX529" fmla="*/ 1656731 w 2997227"/>
              <a:gd name="connsiteY529" fmla="*/ 347468 h 472723"/>
              <a:gd name="connsiteX530" fmla="*/ 1645672 w 2997227"/>
              <a:gd name="connsiteY530" fmla="*/ 328218 h 472723"/>
              <a:gd name="connsiteX531" fmla="*/ 1636457 w 2997227"/>
              <a:gd name="connsiteY531" fmla="*/ 298319 h 472723"/>
              <a:gd name="connsiteX532" fmla="*/ 1638710 w 2997227"/>
              <a:gd name="connsiteY532" fmla="*/ 288899 h 472723"/>
              <a:gd name="connsiteX533" fmla="*/ 1642805 w 2997227"/>
              <a:gd name="connsiteY533" fmla="*/ 276612 h 472723"/>
              <a:gd name="connsiteX534" fmla="*/ 1657960 w 2997227"/>
              <a:gd name="connsiteY534" fmla="*/ 191010 h 472723"/>
              <a:gd name="connsiteX535" fmla="*/ 1666561 w 2997227"/>
              <a:gd name="connsiteY535" fmla="*/ 167255 h 472723"/>
              <a:gd name="connsiteX536" fmla="*/ 1668199 w 2997227"/>
              <a:gd name="connsiteY536" fmla="*/ 158040 h 472723"/>
              <a:gd name="connsiteX537" fmla="*/ 1650997 w 2997227"/>
              <a:gd name="connsiteY537" fmla="*/ 154558 h 472723"/>
              <a:gd name="connsiteX538" fmla="*/ 1626013 w 2997227"/>
              <a:gd name="connsiteY538" fmla="*/ 143500 h 472723"/>
              <a:gd name="connsiteX539" fmla="*/ 1629904 w 2997227"/>
              <a:gd name="connsiteY539" fmla="*/ 139199 h 472723"/>
              <a:gd name="connsiteX540" fmla="*/ 1649358 w 2997227"/>
              <a:gd name="connsiteY540" fmla="*/ 136947 h 472723"/>
              <a:gd name="connsiteX541" fmla="*/ 1676595 w 2997227"/>
              <a:gd name="connsiteY541" fmla="*/ 132646 h 472723"/>
              <a:gd name="connsiteX542" fmla="*/ 1692364 w 2997227"/>
              <a:gd name="connsiteY542" fmla="*/ 126707 h 472723"/>
              <a:gd name="connsiteX543" fmla="*/ 1709156 w 2997227"/>
              <a:gd name="connsiteY543" fmla="*/ 113601 h 472723"/>
              <a:gd name="connsiteX544" fmla="*/ 1713048 w 2997227"/>
              <a:gd name="connsiteY544" fmla="*/ 110939 h 472723"/>
              <a:gd name="connsiteX545" fmla="*/ 2649949 w 2997227"/>
              <a:gd name="connsiteY545" fmla="*/ 110734 h 472723"/>
              <a:gd name="connsiteX546" fmla="*/ 2639300 w 2997227"/>
              <a:gd name="connsiteY546" fmla="*/ 112782 h 472723"/>
              <a:gd name="connsiteX547" fmla="*/ 2630289 w 2997227"/>
              <a:gd name="connsiteY547" fmla="*/ 116877 h 472723"/>
              <a:gd name="connsiteX548" fmla="*/ 2621484 w 2997227"/>
              <a:gd name="connsiteY548" fmla="*/ 121383 h 472723"/>
              <a:gd name="connsiteX549" fmla="*/ 2613497 w 2997227"/>
              <a:gd name="connsiteY549" fmla="*/ 122611 h 472723"/>
              <a:gd name="connsiteX550" fmla="*/ 2607763 w 2997227"/>
              <a:gd name="connsiteY550" fmla="*/ 123431 h 472723"/>
              <a:gd name="connsiteX551" fmla="*/ 2604077 w 2997227"/>
              <a:gd name="connsiteY551" fmla="*/ 126502 h 472723"/>
              <a:gd name="connsiteX552" fmla="*/ 2602848 w 2997227"/>
              <a:gd name="connsiteY552" fmla="*/ 134080 h 472723"/>
              <a:gd name="connsiteX553" fmla="*/ 2605305 w 2997227"/>
              <a:gd name="connsiteY553" fmla="*/ 146776 h 472723"/>
              <a:gd name="connsiteX554" fmla="*/ 2609811 w 2997227"/>
              <a:gd name="connsiteY554" fmla="*/ 149029 h 472723"/>
              <a:gd name="connsiteX555" fmla="*/ 2624555 w 2997227"/>
              <a:gd name="connsiteY555" fmla="*/ 145138 h 472723"/>
              <a:gd name="connsiteX556" fmla="*/ 2624555 w 2997227"/>
              <a:gd name="connsiteY556" fmla="*/ 141452 h 472723"/>
              <a:gd name="connsiteX557" fmla="*/ 2623531 w 2997227"/>
              <a:gd name="connsiteY557" fmla="*/ 139404 h 472723"/>
              <a:gd name="connsiteX558" fmla="*/ 2625375 w 2997227"/>
              <a:gd name="connsiteY558" fmla="*/ 139814 h 472723"/>
              <a:gd name="connsiteX559" fmla="*/ 2638481 w 2997227"/>
              <a:gd name="connsiteY559" fmla="*/ 139199 h 472723"/>
              <a:gd name="connsiteX560" fmla="*/ 2650768 w 2997227"/>
              <a:gd name="connsiteY560" fmla="*/ 133260 h 472723"/>
              <a:gd name="connsiteX561" fmla="*/ 2659165 w 2997227"/>
              <a:gd name="connsiteY561" fmla="*/ 123226 h 472723"/>
              <a:gd name="connsiteX562" fmla="*/ 2661827 w 2997227"/>
              <a:gd name="connsiteY562" fmla="*/ 117082 h 472723"/>
              <a:gd name="connsiteX563" fmla="*/ 2649539 w 2997227"/>
              <a:gd name="connsiteY563" fmla="*/ 121792 h 472723"/>
              <a:gd name="connsiteX564" fmla="*/ 2637047 w 2997227"/>
              <a:gd name="connsiteY564" fmla="*/ 127526 h 472723"/>
              <a:gd name="connsiteX565" fmla="*/ 2645034 w 2997227"/>
              <a:gd name="connsiteY565" fmla="*/ 118925 h 472723"/>
              <a:gd name="connsiteX566" fmla="*/ 2649949 w 2997227"/>
              <a:gd name="connsiteY566" fmla="*/ 110734 h 472723"/>
              <a:gd name="connsiteX567" fmla="*/ 1331527 w 2997227"/>
              <a:gd name="connsiteY567" fmla="*/ 108276 h 472723"/>
              <a:gd name="connsiteX568" fmla="*/ 1342791 w 2997227"/>
              <a:gd name="connsiteY568" fmla="*/ 120154 h 472723"/>
              <a:gd name="connsiteX569" fmla="*/ 1341357 w 2997227"/>
              <a:gd name="connsiteY569" fmla="*/ 151691 h 472723"/>
              <a:gd name="connsiteX570" fmla="*/ 1336442 w 2997227"/>
              <a:gd name="connsiteY570" fmla="*/ 187324 h 472723"/>
              <a:gd name="connsiteX571" fmla="*/ 1335213 w 2997227"/>
              <a:gd name="connsiteY571" fmla="*/ 198383 h 472723"/>
              <a:gd name="connsiteX572" fmla="*/ 1341357 w 2997227"/>
              <a:gd name="connsiteY572" fmla="*/ 191830 h 472723"/>
              <a:gd name="connsiteX573" fmla="*/ 1349139 w 2997227"/>
              <a:gd name="connsiteY573" fmla="*/ 185276 h 472723"/>
              <a:gd name="connsiteX574" fmla="*/ 1353235 w 2997227"/>
              <a:gd name="connsiteY574" fmla="*/ 179133 h 472723"/>
              <a:gd name="connsiteX575" fmla="*/ 1367570 w 2997227"/>
              <a:gd name="connsiteY575" fmla="*/ 154968 h 472723"/>
              <a:gd name="connsiteX576" fmla="*/ 1380267 w 2997227"/>
              <a:gd name="connsiteY576" fmla="*/ 156197 h 472723"/>
              <a:gd name="connsiteX577" fmla="*/ 1387639 w 2997227"/>
              <a:gd name="connsiteY577" fmla="*/ 158859 h 472723"/>
              <a:gd name="connsiteX578" fmla="*/ 1390097 w 2997227"/>
              <a:gd name="connsiteY578" fmla="*/ 164798 h 472723"/>
              <a:gd name="connsiteX579" fmla="*/ 1385796 w 2997227"/>
              <a:gd name="connsiteY579" fmla="*/ 179542 h 472723"/>
              <a:gd name="connsiteX580" fmla="*/ 1360197 w 2997227"/>
              <a:gd name="connsiteY580" fmla="*/ 207803 h 472723"/>
              <a:gd name="connsiteX581" fmla="*/ 1339309 w 2997227"/>
              <a:gd name="connsiteY581" fmla="*/ 228691 h 472723"/>
              <a:gd name="connsiteX582" fmla="*/ 1345043 w 2997227"/>
              <a:gd name="connsiteY582" fmla="*/ 235245 h 472723"/>
              <a:gd name="connsiteX583" fmla="*/ 1350777 w 2997227"/>
              <a:gd name="connsiteY583" fmla="*/ 241388 h 472723"/>
              <a:gd name="connsiteX584" fmla="*/ 1358969 w 2997227"/>
              <a:gd name="connsiteY584" fmla="*/ 231558 h 472723"/>
              <a:gd name="connsiteX585" fmla="*/ 1372280 w 2997227"/>
              <a:gd name="connsiteY585" fmla="*/ 214971 h 472723"/>
              <a:gd name="connsiteX586" fmla="*/ 1379038 w 2997227"/>
              <a:gd name="connsiteY586" fmla="*/ 206165 h 472723"/>
              <a:gd name="connsiteX587" fmla="*/ 1379857 w 2997227"/>
              <a:gd name="connsiteY587" fmla="*/ 206574 h 472723"/>
              <a:gd name="connsiteX588" fmla="*/ 1376171 w 2997227"/>
              <a:gd name="connsiteY588" fmla="*/ 213537 h 472723"/>
              <a:gd name="connsiteX589" fmla="*/ 1367979 w 2997227"/>
              <a:gd name="connsiteY589" fmla="*/ 229101 h 472723"/>
              <a:gd name="connsiteX590" fmla="*/ 1363065 w 2997227"/>
              <a:gd name="connsiteY590" fmla="*/ 239340 h 472723"/>
              <a:gd name="connsiteX591" fmla="*/ 1367979 w 2997227"/>
              <a:gd name="connsiteY591" fmla="*/ 267191 h 472723"/>
              <a:gd name="connsiteX592" fmla="*/ 1370847 w 2997227"/>
              <a:gd name="connsiteY592" fmla="*/ 277840 h 472723"/>
              <a:gd name="connsiteX593" fmla="*/ 1366341 w 2997227"/>
              <a:gd name="connsiteY593" fmla="*/ 280707 h 472723"/>
              <a:gd name="connsiteX594" fmla="*/ 1355897 w 2997227"/>
              <a:gd name="connsiteY594" fmla="*/ 275383 h 472723"/>
              <a:gd name="connsiteX595" fmla="*/ 1343405 w 2997227"/>
              <a:gd name="connsiteY595" fmla="*/ 255723 h 472723"/>
              <a:gd name="connsiteX596" fmla="*/ 1331937 w 2997227"/>
              <a:gd name="connsiteY596" fmla="*/ 237497 h 472723"/>
              <a:gd name="connsiteX597" fmla="*/ 1327431 w 2997227"/>
              <a:gd name="connsiteY597" fmla="*/ 247327 h 472723"/>
              <a:gd name="connsiteX598" fmla="*/ 1323541 w 2997227"/>
              <a:gd name="connsiteY598" fmla="*/ 259819 h 472723"/>
              <a:gd name="connsiteX599" fmla="*/ 1318626 w 2997227"/>
              <a:gd name="connsiteY599" fmla="*/ 277431 h 472723"/>
              <a:gd name="connsiteX600" fmla="*/ 1312482 w 2997227"/>
              <a:gd name="connsiteY600" fmla="*/ 293814 h 472723"/>
              <a:gd name="connsiteX601" fmla="*/ 1309820 w 2997227"/>
              <a:gd name="connsiteY601" fmla="*/ 299548 h 472723"/>
              <a:gd name="connsiteX602" fmla="*/ 1306953 w 2997227"/>
              <a:gd name="connsiteY602" fmla="*/ 310197 h 472723"/>
              <a:gd name="connsiteX603" fmla="*/ 1293846 w 2997227"/>
              <a:gd name="connsiteY603" fmla="*/ 325351 h 472723"/>
              <a:gd name="connsiteX604" fmla="*/ 1280740 w 2997227"/>
              <a:gd name="connsiteY604" fmla="*/ 333952 h 472723"/>
              <a:gd name="connsiteX605" fmla="*/ 1275006 w 2997227"/>
              <a:gd name="connsiteY605" fmla="*/ 336000 h 472723"/>
              <a:gd name="connsiteX606" fmla="*/ 1270091 w 2997227"/>
              <a:gd name="connsiteY606" fmla="*/ 338048 h 472723"/>
              <a:gd name="connsiteX607" fmla="*/ 1258418 w 2997227"/>
              <a:gd name="connsiteY607" fmla="*/ 334567 h 472723"/>
              <a:gd name="connsiteX608" fmla="*/ 1250431 w 2997227"/>
              <a:gd name="connsiteY608" fmla="*/ 329447 h 472723"/>
              <a:gd name="connsiteX609" fmla="*/ 1247360 w 2997227"/>
              <a:gd name="connsiteY609" fmla="*/ 328218 h 472723"/>
              <a:gd name="connsiteX610" fmla="*/ 1244288 w 2997227"/>
              <a:gd name="connsiteY610" fmla="*/ 325556 h 472723"/>
              <a:gd name="connsiteX611" fmla="*/ 1240397 w 2997227"/>
              <a:gd name="connsiteY611" fmla="*/ 320436 h 472723"/>
              <a:gd name="connsiteX612" fmla="*/ 1237735 w 2997227"/>
              <a:gd name="connsiteY612" fmla="*/ 315112 h 472723"/>
              <a:gd name="connsiteX613" fmla="*/ 1236711 w 2997227"/>
              <a:gd name="connsiteY613" fmla="*/ 312245 h 472723"/>
              <a:gd name="connsiteX614" fmla="*/ 1234458 w 2997227"/>
              <a:gd name="connsiteY614" fmla="*/ 309992 h 472723"/>
              <a:gd name="connsiteX615" fmla="*/ 1239578 w 2997227"/>
              <a:gd name="connsiteY615" fmla="*/ 303029 h 472723"/>
              <a:gd name="connsiteX616" fmla="*/ 1246950 w 2997227"/>
              <a:gd name="connsiteY616" fmla="*/ 298319 h 472723"/>
              <a:gd name="connsiteX617" fmla="*/ 1259033 w 2997227"/>
              <a:gd name="connsiteY617" fmla="*/ 289923 h 472723"/>
              <a:gd name="connsiteX618" fmla="*/ 1276235 w 2997227"/>
              <a:gd name="connsiteY618" fmla="*/ 265963 h 472723"/>
              <a:gd name="connsiteX619" fmla="*/ 1302447 w 2997227"/>
              <a:gd name="connsiteY619" fmla="*/ 187734 h 472723"/>
              <a:gd name="connsiteX620" fmla="*/ 1302857 w 2997227"/>
              <a:gd name="connsiteY620" fmla="*/ 175856 h 472723"/>
              <a:gd name="connsiteX621" fmla="*/ 1299581 w 2997227"/>
              <a:gd name="connsiteY621" fmla="*/ 179952 h 472723"/>
              <a:gd name="connsiteX622" fmla="*/ 1294665 w 2997227"/>
              <a:gd name="connsiteY622" fmla="*/ 186915 h 472723"/>
              <a:gd name="connsiteX623" fmla="*/ 1287498 w 2997227"/>
              <a:gd name="connsiteY623" fmla="*/ 197564 h 472723"/>
              <a:gd name="connsiteX624" fmla="*/ 1282788 w 2997227"/>
              <a:gd name="connsiteY624" fmla="*/ 210261 h 472723"/>
              <a:gd name="connsiteX625" fmla="*/ 1279511 w 2997227"/>
              <a:gd name="connsiteY625" fmla="*/ 220500 h 472723"/>
              <a:gd name="connsiteX626" fmla="*/ 1279511 w 2997227"/>
              <a:gd name="connsiteY626" fmla="*/ 222957 h 472723"/>
              <a:gd name="connsiteX627" fmla="*/ 1280331 w 2997227"/>
              <a:gd name="connsiteY627" fmla="*/ 229101 h 472723"/>
              <a:gd name="connsiteX628" fmla="*/ 1279307 w 2997227"/>
              <a:gd name="connsiteY628" fmla="*/ 241593 h 472723"/>
              <a:gd name="connsiteX629" fmla="*/ 1277054 w 2997227"/>
              <a:gd name="connsiteY629" fmla="*/ 251218 h 472723"/>
              <a:gd name="connsiteX630" fmla="*/ 1267429 w 2997227"/>
              <a:gd name="connsiteY630" fmla="*/ 254699 h 472723"/>
              <a:gd name="connsiteX631" fmla="*/ 1253913 w 2997227"/>
              <a:gd name="connsiteY631" fmla="*/ 246098 h 472723"/>
              <a:gd name="connsiteX632" fmla="*/ 1245517 w 2997227"/>
              <a:gd name="connsiteY632" fmla="*/ 231558 h 472723"/>
              <a:gd name="connsiteX633" fmla="*/ 1240397 w 2997227"/>
              <a:gd name="connsiteY633" fmla="*/ 216199 h 472723"/>
              <a:gd name="connsiteX634" fmla="*/ 1233229 w 2997227"/>
              <a:gd name="connsiteY634" fmla="*/ 203707 h 472723"/>
              <a:gd name="connsiteX635" fmla="*/ 1230157 w 2997227"/>
              <a:gd name="connsiteY635" fmla="*/ 198383 h 472723"/>
              <a:gd name="connsiteX636" fmla="*/ 1231591 w 2997227"/>
              <a:gd name="connsiteY636" fmla="*/ 188963 h 472723"/>
              <a:gd name="connsiteX637" fmla="*/ 1237120 w 2997227"/>
              <a:gd name="connsiteY637" fmla="*/ 169917 h 472723"/>
              <a:gd name="connsiteX638" fmla="*/ 1239373 w 2997227"/>
              <a:gd name="connsiteY638" fmla="*/ 160088 h 472723"/>
              <a:gd name="connsiteX639" fmla="*/ 1241421 w 2997227"/>
              <a:gd name="connsiteY639" fmla="*/ 154968 h 472723"/>
              <a:gd name="connsiteX640" fmla="*/ 1244288 w 2997227"/>
              <a:gd name="connsiteY640" fmla="*/ 146776 h 472723"/>
              <a:gd name="connsiteX641" fmla="*/ 1252275 w 2997227"/>
              <a:gd name="connsiteY641" fmla="*/ 140633 h 472723"/>
              <a:gd name="connsiteX642" fmla="*/ 1266405 w 2997227"/>
              <a:gd name="connsiteY642" fmla="*/ 145548 h 472723"/>
              <a:gd name="connsiteX643" fmla="*/ 1272139 w 2997227"/>
              <a:gd name="connsiteY643" fmla="*/ 155582 h 472723"/>
              <a:gd name="connsiteX644" fmla="*/ 1274187 w 2997227"/>
              <a:gd name="connsiteY644" fmla="*/ 168074 h 472723"/>
              <a:gd name="connsiteX645" fmla="*/ 1275415 w 2997227"/>
              <a:gd name="connsiteY645" fmla="*/ 174218 h 472723"/>
              <a:gd name="connsiteX646" fmla="*/ 1306134 w 2997227"/>
              <a:gd name="connsiteY646" fmla="*/ 153739 h 472723"/>
              <a:gd name="connsiteX647" fmla="*/ 1311868 w 2997227"/>
              <a:gd name="connsiteY647" fmla="*/ 145957 h 472723"/>
              <a:gd name="connsiteX648" fmla="*/ 1317192 w 2997227"/>
              <a:gd name="connsiteY648" fmla="*/ 126298 h 472723"/>
              <a:gd name="connsiteX649" fmla="*/ 1324155 w 2997227"/>
              <a:gd name="connsiteY649" fmla="*/ 109505 h 472723"/>
              <a:gd name="connsiteX650" fmla="*/ 1331527 w 2997227"/>
              <a:gd name="connsiteY650" fmla="*/ 108276 h 472723"/>
              <a:gd name="connsiteX651" fmla="*/ 636888 w 2997227"/>
              <a:gd name="connsiteY651" fmla="*/ 100904 h 472723"/>
              <a:gd name="connsiteX652" fmla="*/ 634431 w 2997227"/>
              <a:gd name="connsiteY652" fmla="*/ 103361 h 472723"/>
              <a:gd name="connsiteX653" fmla="*/ 627878 w 2997227"/>
              <a:gd name="connsiteY653" fmla="*/ 106228 h 472723"/>
              <a:gd name="connsiteX654" fmla="*/ 629925 w 2997227"/>
              <a:gd name="connsiteY654" fmla="*/ 103771 h 472723"/>
              <a:gd name="connsiteX655" fmla="*/ 636888 w 2997227"/>
              <a:gd name="connsiteY655" fmla="*/ 100904 h 472723"/>
              <a:gd name="connsiteX656" fmla="*/ 1814008 w 2997227"/>
              <a:gd name="connsiteY656" fmla="*/ 98037 h 472723"/>
              <a:gd name="connsiteX657" fmla="*/ 1824657 w 2997227"/>
              <a:gd name="connsiteY657" fmla="*/ 98037 h 472723"/>
              <a:gd name="connsiteX658" fmla="*/ 1842473 w 2997227"/>
              <a:gd name="connsiteY658" fmla="*/ 101314 h 472723"/>
              <a:gd name="connsiteX659" fmla="*/ 1851074 w 2997227"/>
              <a:gd name="connsiteY659" fmla="*/ 109300 h 472723"/>
              <a:gd name="connsiteX660" fmla="*/ 1852098 w 2997227"/>
              <a:gd name="connsiteY660" fmla="*/ 119335 h 472723"/>
              <a:gd name="connsiteX661" fmla="*/ 1847183 w 2997227"/>
              <a:gd name="connsiteY661" fmla="*/ 151282 h 472723"/>
              <a:gd name="connsiteX662" fmla="*/ 1844726 w 2997227"/>
              <a:gd name="connsiteY662" fmla="*/ 157016 h 472723"/>
              <a:gd name="connsiteX663" fmla="*/ 1846774 w 2997227"/>
              <a:gd name="connsiteY663" fmla="*/ 157835 h 472723"/>
              <a:gd name="connsiteX664" fmla="*/ 1873806 w 2997227"/>
              <a:gd name="connsiteY664" fmla="*/ 154149 h 472723"/>
              <a:gd name="connsiteX665" fmla="*/ 1886502 w 2997227"/>
              <a:gd name="connsiteY665" fmla="*/ 152510 h 472723"/>
              <a:gd name="connsiteX666" fmla="*/ 1907391 w 2997227"/>
              <a:gd name="connsiteY666" fmla="*/ 162750 h 472723"/>
              <a:gd name="connsiteX667" fmla="*/ 1934832 w 2997227"/>
              <a:gd name="connsiteY667" fmla="*/ 179952 h 472723"/>
              <a:gd name="connsiteX668" fmla="*/ 1947324 w 2997227"/>
              <a:gd name="connsiteY668" fmla="*/ 198383 h 472723"/>
              <a:gd name="connsiteX669" fmla="*/ 1955721 w 2997227"/>
              <a:gd name="connsiteY669" fmla="*/ 219271 h 472723"/>
              <a:gd name="connsiteX670" fmla="*/ 1952444 w 2997227"/>
              <a:gd name="connsiteY670" fmla="*/ 252856 h 472723"/>
              <a:gd name="connsiteX671" fmla="*/ 1942614 w 2997227"/>
              <a:gd name="connsiteY671" fmla="*/ 288489 h 472723"/>
              <a:gd name="connsiteX672" fmla="*/ 1938928 w 2997227"/>
              <a:gd name="connsiteY672" fmla="*/ 298319 h 472723"/>
              <a:gd name="connsiteX673" fmla="*/ 1932580 w 2997227"/>
              <a:gd name="connsiteY673" fmla="*/ 313473 h 472723"/>
              <a:gd name="connsiteX674" fmla="*/ 1922545 w 2997227"/>
              <a:gd name="connsiteY674" fmla="*/ 330676 h 472723"/>
              <a:gd name="connsiteX675" fmla="*/ 1916197 w 2997227"/>
              <a:gd name="connsiteY675" fmla="*/ 340301 h 472723"/>
              <a:gd name="connsiteX676" fmla="*/ 1912306 w 2997227"/>
              <a:gd name="connsiteY676" fmla="*/ 344192 h 472723"/>
              <a:gd name="connsiteX677" fmla="*/ 1909439 w 2997227"/>
              <a:gd name="connsiteY677" fmla="*/ 346854 h 472723"/>
              <a:gd name="connsiteX678" fmla="*/ 1904319 w 2997227"/>
              <a:gd name="connsiteY678" fmla="*/ 355455 h 472723"/>
              <a:gd name="connsiteX679" fmla="*/ 1899199 w 2997227"/>
              <a:gd name="connsiteY679" fmla="*/ 362622 h 472723"/>
              <a:gd name="connsiteX680" fmla="*/ 1885478 w 2997227"/>
              <a:gd name="connsiteY680" fmla="*/ 376753 h 472723"/>
              <a:gd name="connsiteX681" fmla="*/ 1866433 w 2997227"/>
              <a:gd name="connsiteY681" fmla="*/ 392521 h 472723"/>
              <a:gd name="connsiteX682" fmla="*/ 1857627 w 2997227"/>
              <a:gd name="connsiteY682" fmla="*/ 391702 h 472723"/>
              <a:gd name="connsiteX683" fmla="*/ 1848412 w 2997227"/>
              <a:gd name="connsiteY683" fmla="*/ 384330 h 472723"/>
              <a:gd name="connsiteX684" fmla="*/ 1844316 w 2997227"/>
              <a:gd name="connsiteY684" fmla="*/ 371428 h 472723"/>
              <a:gd name="connsiteX685" fmla="*/ 1842268 w 2997227"/>
              <a:gd name="connsiteY685" fmla="*/ 361394 h 472723"/>
              <a:gd name="connsiteX686" fmla="*/ 1835920 w 2997227"/>
              <a:gd name="connsiteY686" fmla="*/ 345420 h 472723"/>
              <a:gd name="connsiteX687" fmla="*/ 1831619 w 2997227"/>
              <a:gd name="connsiteY687" fmla="*/ 328628 h 472723"/>
              <a:gd name="connsiteX688" fmla="*/ 1820561 w 2997227"/>
              <a:gd name="connsiteY688" fmla="*/ 302415 h 472723"/>
              <a:gd name="connsiteX689" fmla="*/ 1814417 w 2997227"/>
              <a:gd name="connsiteY689" fmla="*/ 289104 h 472723"/>
              <a:gd name="connsiteX690" fmla="*/ 1809093 w 2997227"/>
              <a:gd name="connsiteY690" fmla="*/ 280093 h 472723"/>
              <a:gd name="connsiteX691" fmla="*/ 1802949 w 2997227"/>
              <a:gd name="connsiteY691" fmla="*/ 261867 h 472723"/>
              <a:gd name="connsiteX692" fmla="*/ 1804792 w 2997227"/>
              <a:gd name="connsiteY692" fmla="*/ 248146 h 472723"/>
              <a:gd name="connsiteX693" fmla="*/ 1820561 w 2997227"/>
              <a:gd name="connsiteY693" fmla="*/ 242207 h 472723"/>
              <a:gd name="connsiteX694" fmla="*/ 1851279 w 2997227"/>
              <a:gd name="connsiteY694" fmla="*/ 242207 h 472723"/>
              <a:gd name="connsiteX695" fmla="*/ 1864795 w 2997227"/>
              <a:gd name="connsiteY695" fmla="*/ 248351 h 472723"/>
              <a:gd name="connsiteX696" fmla="*/ 1878311 w 2997227"/>
              <a:gd name="connsiteY696" fmla="*/ 256133 h 472723"/>
              <a:gd name="connsiteX697" fmla="*/ 1882612 w 2997227"/>
              <a:gd name="connsiteY697" fmla="*/ 261048 h 472723"/>
              <a:gd name="connsiteX698" fmla="*/ 1881997 w 2997227"/>
              <a:gd name="connsiteY698" fmla="*/ 266372 h 472723"/>
              <a:gd name="connsiteX699" fmla="*/ 1875444 w 2997227"/>
              <a:gd name="connsiteY699" fmla="*/ 271287 h 472723"/>
              <a:gd name="connsiteX700" fmla="*/ 1857832 w 2997227"/>
              <a:gd name="connsiteY700" fmla="*/ 266782 h 472723"/>
              <a:gd name="connsiteX701" fmla="*/ 1840425 w 2997227"/>
              <a:gd name="connsiteY701" fmla="*/ 261662 h 472723"/>
              <a:gd name="connsiteX702" fmla="*/ 1833053 w 2997227"/>
              <a:gd name="connsiteY702" fmla="*/ 259000 h 472723"/>
              <a:gd name="connsiteX703" fmla="*/ 1823223 w 2997227"/>
              <a:gd name="connsiteY703" fmla="*/ 257362 h 472723"/>
              <a:gd name="connsiteX704" fmla="*/ 1814417 w 2997227"/>
              <a:gd name="connsiteY704" fmla="*/ 255314 h 472723"/>
              <a:gd name="connsiteX705" fmla="*/ 1812369 w 2997227"/>
              <a:gd name="connsiteY705" fmla="*/ 253266 h 472723"/>
              <a:gd name="connsiteX706" fmla="*/ 1810322 w 2997227"/>
              <a:gd name="connsiteY706" fmla="*/ 261867 h 472723"/>
              <a:gd name="connsiteX707" fmla="*/ 1812574 w 2997227"/>
              <a:gd name="connsiteY707" fmla="*/ 271082 h 472723"/>
              <a:gd name="connsiteX708" fmla="*/ 1825066 w 2997227"/>
              <a:gd name="connsiteY708" fmla="*/ 284394 h 472723"/>
              <a:gd name="connsiteX709" fmla="*/ 1842064 w 2997227"/>
              <a:gd name="connsiteY709" fmla="*/ 298729 h 472723"/>
              <a:gd name="connsiteX710" fmla="*/ 1848822 w 2997227"/>
              <a:gd name="connsiteY710" fmla="*/ 303439 h 472723"/>
              <a:gd name="connsiteX711" fmla="*/ 1857832 w 2997227"/>
              <a:gd name="connsiteY711" fmla="*/ 310606 h 472723"/>
              <a:gd name="connsiteX712" fmla="*/ 1860699 w 2997227"/>
              <a:gd name="connsiteY712" fmla="*/ 316340 h 472723"/>
              <a:gd name="connsiteX713" fmla="*/ 1859061 w 2997227"/>
              <a:gd name="connsiteY713" fmla="*/ 321870 h 472723"/>
              <a:gd name="connsiteX714" fmla="*/ 1861109 w 2997227"/>
              <a:gd name="connsiteY714" fmla="*/ 323713 h 472723"/>
              <a:gd name="connsiteX715" fmla="*/ 1870734 w 2997227"/>
              <a:gd name="connsiteY715" fmla="*/ 315521 h 472723"/>
              <a:gd name="connsiteX716" fmla="*/ 1888550 w 2997227"/>
              <a:gd name="connsiteY716" fmla="*/ 292585 h 472723"/>
              <a:gd name="connsiteX717" fmla="*/ 1903909 w 2997227"/>
              <a:gd name="connsiteY717" fmla="*/ 264734 h 472723"/>
              <a:gd name="connsiteX718" fmla="*/ 1914354 w 2997227"/>
              <a:gd name="connsiteY718" fmla="*/ 239340 h 472723"/>
              <a:gd name="connsiteX719" fmla="*/ 1917425 w 2997227"/>
              <a:gd name="connsiteY719" fmla="*/ 225620 h 472723"/>
              <a:gd name="connsiteX720" fmla="*/ 1920497 w 2997227"/>
              <a:gd name="connsiteY720" fmla="*/ 205346 h 472723"/>
              <a:gd name="connsiteX721" fmla="*/ 1920497 w 2997227"/>
              <a:gd name="connsiteY721" fmla="*/ 194697 h 472723"/>
              <a:gd name="connsiteX722" fmla="*/ 1915173 w 2997227"/>
              <a:gd name="connsiteY722" fmla="*/ 188143 h 472723"/>
              <a:gd name="connsiteX723" fmla="*/ 1904524 w 2997227"/>
              <a:gd name="connsiteY723" fmla="*/ 182205 h 472723"/>
              <a:gd name="connsiteX724" fmla="*/ 1885683 w 2997227"/>
              <a:gd name="connsiteY724" fmla="*/ 184867 h 472723"/>
              <a:gd name="connsiteX725" fmla="*/ 1854351 w 2997227"/>
              <a:gd name="connsiteY725" fmla="*/ 189782 h 472723"/>
              <a:gd name="connsiteX726" fmla="*/ 1832029 w 2997227"/>
              <a:gd name="connsiteY726" fmla="*/ 193878 h 472723"/>
              <a:gd name="connsiteX727" fmla="*/ 1823018 w 2997227"/>
              <a:gd name="connsiteY727" fmla="*/ 195311 h 472723"/>
              <a:gd name="connsiteX728" fmla="*/ 1815236 w 2997227"/>
              <a:gd name="connsiteY728" fmla="*/ 187324 h 472723"/>
              <a:gd name="connsiteX729" fmla="*/ 1807454 w 2997227"/>
              <a:gd name="connsiteY729" fmla="*/ 168893 h 472723"/>
              <a:gd name="connsiteX730" fmla="*/ 1805406 w 2997227"/>
              <a:gd name="connsiteY730" fmla="*/ 158654 h 472723"/>
              <a:gd name="connsiteX731" fmla="*/ 1809093 w 2997227"/>
              <a:gd name="connsiteY731" fmla="*/ 147596 h 472723"/>
              <a:gd name="connsiteX732" fmla="*/ 1815646 w 2997227"/>
              <a:gd name="connsiteY732" fmla="*/ 128345 h 472723"/>
              <a:gd name="connsiteX733" fmla="*/ 1816056 w 2997227"/>
              <a:gd name="connsiteY733" fmla="*/ 124045 h 472723"/>
              <a:gd name="connsiteX734" fmla="*/ 1815851 w 2997227"/>
              <a:gd name="connsiteY734" fmla="*/ 121588 h 472723"/>
              <a:gd name="connsiteX735" fmla="*/ 1815236 w 2997227"/>
              <a:gd name="connsiteY735" fmla="*/ 120564 h 472723"/>
              <a:gd name="connsiteX736" fmla="*/ 1813188 w 2997227"/>
              <a:gd name="connsiteY736" fmla="*/ 121383 h 472723"/>
              <a:gd name="connsiteX737" fmla="*/ 1804587 w 2997227"/>
              <a:gd name="connsiteY737" fmla="*/ 123840 h 472723"/>
              <a:gd name="connsiteX738" fmla="*/ 1792710 w 2997227"/>
              <a:gd name="connsiteY738" fmla="*/ 129984 h 472723"/>
              <a:gd name="connsiteX739" fmla="*/ 1781446 w 2997227"/>
              <a:gd name="connsiteY739" fmla="*/ 138994 h 472723"/>
              <a:gd name="connsiteX740" fmla="*/ 1771207 w 2997227"/>
              <a:gd name="connsiteY740" fmla="*/ 148415 h 472723"/>
              <a:gd name="connsiteX741" fmla="*/ 1768135 w 2997227"/>
              <a:gd name="connsiteY741" fmla="*/ 152510 h 472723"/>
              <a:gd name="connsiteX742" fmla="*/ 1765678 w 2997227"/>
              <a:gd name="connsiteY742" fmla="*/ 155787 h 472723"/>
              <a:gd name="connsiteX743" fmla="*/ 1754210 w 2997227"/>
              <a:gd name="connsiteY743" fmla="*/ 170532 h 472723"/>
              <a:gd name="connsiteX744" fmla="*/ 1745813 w 2997227"/>
              <a:gd name="connsiteY744" fmla="*/ 182000 h 472723"/>
              <a:gd name="connsiteX745" fmla="*/ 1746018 w 2997227"/>
              <a:gd name="connsiteY745" fmla="*/ 179542 h 472723"/>
              <a:gd name="connsiteX746" fmla="*/ 1746632 w 2997227"/>
              <a:gd name="connsiteY746" fmla="*/ 178518 h 472723"/>
              <a:gd name="connsiteX747" fmla="*/ 1745199 w 2997227"/>
              <a:gd name="connsiteY747" fmla="*/ 178723 h 472723"/>
              <a:gd name="connsiteX748" fmla="*/ 1742742 w 2997227"/>
              <a:gd name="connsiteY748" fmla="*/ 183843 h 472723"/>
              <a:gd name="connsiteX749" fmla="*/ 1740284 w 2997227"/>
              <a:gd name="connsiteY749" fmla="*/ 191010 h 472723"/>
              <a:gd name="connsiteX750" fmla="*/ 1731888 w 2997227"/>
              <a:gd name="connsiteY750" fmla="*/ 205755 h 472723"/>
              <a:gd name="connsiteX751" fmla="*/ 1729226 w 2997227"/>
              <a:gd name="connsiteY751" fmla="*/ 214766 h 472723"/>
              <a:gd name="connsiteX752" fmla="*/ 1739465 w 2997227"/>
              <a:gd name="connsiteY752" fmla="*/ 229715 h 472723"/>
              <a:gd name="connsiteX753" fmla="*/ 1748476 w 2997227"/>
              <a:gd name="connsiteY753" fmla="*/ 254085 h 472723"/>
              <a:gd name="connsiteX754" fmla="*/ 1752571 w 2997227"/>
              <a:gd name="connsiteY754" fmla="*/ 305077 h 472723"/>
              <a:gd name="connsiteX755" fmla="*/ 1743561 w 2997227"/>
              <a:gd name="connsiteY755" fmla="*/ 338048 h 472723"/>
              <a:gd name="connsiteX756" fmla="*/ 1728816 w 2997227"/>
              <a:gd name="connsiteY756" fmla="*/ 340915 h 472723"/>
              <a:gd name="connsiteX757" fmla="*/ 1706290 w 2997227"/>
              <a:gd name="connsiteY757" fmla="*/ 324942 h 472723"/>
              <a:gd name="connsiteX758" fmla="*/ 1700146 w 2997227"/>
              <a:gd name="connsiteY758" fmla="*/ 320641 h 472723"/>
              <a:gd name="connsiteX759" fmla="*/ 1693388 w 2997227"/>
              <a:gd name="connsiteY759" fmla="*/ 317364 h 472723"/>
              <a:gd name="connsiteX760" fmla="*/ 1690316 w 2997227"/>
              <a:gd name="connsiteY760" fmla="*/ 317160 h 472723"/>
              <a:gd name="connsiteX761" fmla="*/ 1683353 w 2997227"/>
              <a:gd name="connsiteY761" fmla="*/ 309787 h 472723"/>
              <a:gd name="connsiteX762" fmla="*/ 1677619 w 2997227"/>
              <a:gd name="connsiteY762" fmla="*/ 302005 h 472723"/>
              <a:gd name="connsiteX763" fmla="*/ 1677619 w 2997227"/>
              <a:gd name="connsiteY763" fmla="*/ 295452 h 472723"/>
              <a:gd name="connsiteX764" fmla="*/ 1682329 w 2997227"/>
              <a:gd name="connsiteY764" fmla="*/ 286237 h 472723"/>
              <a:gd name="connsiteX765" fmla="*/ 1695231 w 2997227"/>
              <a:gd name="connsiteY765" fmla="*/ 259205 h 472723"/>
              <a:gd name="connsiteX766" fmla="*/ 1709156 w 2997227"/>
              <a:gd name="connsiteY766" fmla="*/ 225824 h 472723"/>
              <a:gd name="connsiteX767" fmla="*/ 1712228 w 2997227"/>
              <a:gd name="connsiteY767" fmla="*/ 214971 h 472723"/>
              <a:gd name="connsiteX768" fmla="*/ 1704651 w 2997227"/>
              <a:gd name="connsiteY768" fmla="*/ 209441 h 472723"/>
              <a:gd name="connsiteX769" fmla="*/ 1697279 w 2997227"/>
              <a:gd name="connsiteY769" fmla="*/ 205550 h 472723"/>
              <a:gd name="connsiteX770" fmla="*/ 1694412 w 2997227"/>
              <a:gd name="connsiteY770" fmla="*/ 204936 h 472723"/>
              <a:gd name="connsiteX771" fmla="*/ 1691545 w 2997227"/>
              <a:gd name="connsiteY771" fmla="*/ 202888 h 472723"/>
              <a:gd name="connsiteX772" fmla="*/ 1693593 w 2997227"/>
              <a:gd name="connsiteY772" fmla="*/ 198792 h 472723"/>
              <a:gd name="connsiteX773" fmla="*/ 1695026 w 2997227"/>
              <a:gd name="connsiteY773" fmla="*/ 198178 h 472723"/>
              <a:gd name="connsiteX774" fmla="*/ 1694412 w 2997227"/>
              <a:gd name="connsiteY774" fmla="*/ 199612 h 472723"/>
              <a:gd name="connsiteX775" fmla="*/ 1696050 w 2997227"/>
              <a:gd name="connsiteY775" fmla="*/ 201659 h 472723"/>
              <a:gd name="connsiteX776" fmla="*/ 1698098 w 2997227"/>
              <a:gd name="connsiteY776" fmla="*/ 201250 h 472723"/>
              <a:gd name="connsiteX777" fmla="*/ 1710795 w 2997227"/>
              <a:gd name="connsiteY777" fmla="*/ 202683 h 472723"/>
              <a:gd name="connsiteX778" fmla="*/ 1719396 w 2997227"/>
              <a:gd name="connsiteY778" fmla="*/ 204117 h 472723"/>
              <a:gd name="connsiteX779" fmla="*/ 1734345 w 2997227"/>
              <a:gd name="connsiteY779" fmla="*/ 182409 h 472723"/>
              <a:gd name="connsiteX780" fmla="*/ 1749704 w 2997227"/>
              <a:gd name="connsiteY780" fmla="*/ 158654 h 472723"/>
              <a:gd name="connsiteX781" fmla="*/ 1771002 w 2997227"/>
              <a:gd name="connsiteY781" fmla="*/ 135718 h 472723"/>
              <a:gd name="connsiteX782" fmla="*/ 1793119 w 2997227"/>
              <a:gd name="connsiteY782" fmla="*/ 115649 h 472723"/>
              <a:gd name="connsiteX783" fmla="*/ 1809912 w 2997227"/>
              <a:gd name="connsiteY783" fmla="*/ 101314 h 472723"/>
              <a:gd name="connsiteX784" fmla="*/ 1814008 w 2997227"/>
              <a:gd name="connsiteY784" fmla="*/ 98037 h 472723"/>
              <a:gd name="connsiteX785" fmla="*/ 647743 w 2997227"/>
              <a:gd name="connsiteY785" fmla="*/ 96808 h 472723"/>
              <a:gd name="connsiteX786" fmla="*/ 646719 w 2997227"/>
              <a:gd name="connsiteY786" fmla="*/ 98447 h 472723"/>
              <a:gd name="connsiteX787" fmla="*/ 640166 w 2997227"/>
              <a:gd name="connsiteY787" fmla="*/ 100085 h 472723"/>
              <a:gd name="connsiteX788" fmla="*/ 641804 w 2997227"/>
              <a:gd name="connsiteY788" fmla="*/ 98447 h 472723"/>
              <a:gd name="connsiteX789" fmla="*/ 647743 w 2997227"/>
              <a:gd name="connsiteY789" fmla="*/ 96808 h 472723"/>
              <a:gd name="connsiteX790" fmla="*/ 661873 w 2997227"/>
              <a:gd name="connsiteY790" fmla="*/ 93122 h 472723"/>
              <a:gd name="connsiteX791" fmla="*/ 664331 w 2997227"/>
              <a:gd name="connsiteY791" fmla="*/ 93941 h 472723"/>
              <a:gd name="connsiteX792" fmla="*/ 659416 w 2997227"/>
              <a:gd name="connsiteY792" fmla="*/ 93941 h 472723"/>
              <a:gd name="connsiteX793" fmla="*/ 661873 w 2997227"/>
              <a:gd name="connsiteY793" fmla="*/ 93122 h 472723"/>
              <a:gd name="connsiteX794" fmla="*/ 450123 w 2997227"/>
              <a:gd name="connsiteY794" fmla="*/ 92303 h 472723"/>
              <a:gd name="connsiteX795" fmla="*/ 460158 w 2997227"/>
              <a:gd name="connsiteY795" fmla="*/ 94965 h 472723"/>
              <a:gd name="connsiteX796" fmla="*/ 472650 w 2997227"/>
              <a:gd name="connsiteY796" fmla="*/ 103771 h 472723"/>
              <a:gd name="connsiteX797" fmla="*/ 507464 w 2997227"/>
              <a:gd name="connsiteY797" fmla="*/ 150463 h 472723"/>
              <a:gd name="connsiteX798" fmla="*/ 510126 w 2997227"/>
              <a:gd name="connsiteY798" fmla="*/ 160292 h 472723"/>
              <a:gd name="connsiteX799" fmla="*/ 509102 w 2997227"/>
              <a:gd name="connsiteY799" fmla="*/ 172375 h 472723"/>
              <a:gd name="connsiteX800" fmla="*/ 506235 w 2997227"/>
              <a:gd name="connsiteY800" fmla="*/ 189782 h 472723"/>
              <a:gd name="connsiteX801" fmla="*/ 500706 w 2997227"/>
              <a:gd name="connsiteY801" fmla="*/ 207189 h 472723"/>
              <a:gd name="connsiteX802" fmla="*/ 492309 w 2997227"/>
              <a:gd name="connsiteY802" fmla="*/ 222138 h 472723"/>
              <a:gd name="connsiteX803" fmla="*/ 489442 w 2997227"/>
              <a:gd name="connsiteY803" fmla="*/ 228282 h 472723"/>
              <a:gd name="connsiteX804" fmla="*/ 482684 w 2997227"/>
              <a:gd name="connsiteY804" fmla="*/ 245279 h 472723"/>
              <a:gd name="connsiteX805" fmla="*/ 476336 w 2997227"/>
              <a:gd name="connsiteY805" fmla="*/ 256133 h 472723"/>
              <a:gd name="connsiteX806" fmla="*/ 468963 w 2997227"/>
              <a:gd name="connsiteY806" fmla="*/ 264734 h 472723"/>
              <a:gd name="connsiteX807" fmla="*/ 461591 w 2997227"/>
              <a:gd name="connsiteY807" fmla="*/ 277021 h 472723"/>
              <a:gd name="connsiteX808" fmla="*/ 465277 w 2997227"/>
              <a:gd name="connsiteY808" fmla="*/ 273745 h 472723"/>
              <a:gd name="connsiteX809" fmla="*/ 471011 w 2997227"/>
              <a:gd name="connsiteY809" fmla="*/ 268830 h 472723"/>
              <a:gd name="connsiteX810" fmla="*/ 467735 w 2997227"/>
              <a:gd name="connsiteY810" fmla="*/ 276612 h 472723"/>
              <a:gd name="connsiteX811" fmla="*/ 464458 w 2997227"/>
              <a:gd name="connsiteY811" fmla="*/ 289104 h 472723"/>
              <a:gd name="connsiteX812" fmla="*/ 464458 w 2997227"/>
              <a:gd name="connsiteY812" fmla="*/ 323713 h 472723"/>
              <a:gd name="connsiteX813" fmla="*/ 466711 w 2997227"/>
              <a:gd name="connsiteY813" fmla="*/ 352997 h 472723"/>
              <a:gd name="connsiteX814" fmla="*/ 467940 w 2997227"/>
              <a:gd name="connsiteY814" fmla="*/ 358117 h 472723"/>
              <a:gd name="connsiteX815" fmla="*/ 468554 w 2997227"/>
              <a:gd name="connsiteY815" fmla="*/ 375729 h 472723"/>
              <a:gd name="connsiteX816" fmla="*/ 471421 w 2997227"/>
              <a:gd name="connsiteY816" fmla="*/ 405013 h 472723"/>
              <a:gd name="connsiteX817" fmla="*/ 468144 w 2997227"/>
              <a:gd name="connsiteY817" fmla="*/ 413410 h 472723"/>
              <a:gd name="connsiteX818" fmla="*/ 445208 w 2997227"/>
              <a:gd name="connsiteY818" fmla="*/ 401532 h 472723"/>
              <a:gd name="connsiteX819" fmla="*/ 440703 w 2997227"/>
              <a:gd name="connsiteY819" fmla="*/ 393341 h 472723"/>
              <a:gd name="connsiteX820" fmla="*/ 435788 w 2997227"/>
              <a:gd name="connsiteY820" fmla="*/ 384125 h 472723"/>
              <a:gd name="connsiteX821" fmla="*/ 432511 w 2997227"/>
              <a:gd name="connsiteY821" fmla="*/ 374091 h 472723"/>
              <a:gd name="connsiteX822" fmla="*/ 429439 w 2997227"/>
              <a:gd name="connsiteY822" fmla="*/ 362008 h 472723"/>
              <a:gd name="connsiteX823" fmla="*/ 429235 w 2997227"/>
              <a:gd name="connsiteY823" fmla="*/ 349106 h 472723"/>
              <a:gd name="connsiteX824" fmla="*/ 432511 w 2997227"/>
              <a:gd name="connsiteY824" fmla="*/ 321255 h 472723"/>
              <a:gd name="connsiteX825" fmla="*/ 430873 w 2997227"/>
              <a:gd name="connsiteY825" fmla="*/ 314702 h 472723"/>
              <a:gd name="connsiteX826" fmla="*/ 423091 w 2997227"/>
              <a:gd name="connsiteY826" fmla="*/ 321665 h 472723"/>
              <a:gd name="connsiteX827" fmla="*/ 416333 w 2997227"/>
              <a:gd name="connsiteY827" fmla="*/ 324942 h 472723"/>
              <a:gd name="connsiteX828" fmla="*/ 410394 w 2997227"/>
              <a:gd name="connsiteY828" fmla="*/ 323713 h 472723"/>
              <a:gd name="connsiteX829" fmla="*/ 402408 w 2997227"/>
              <a:gd name="connsiteY829" fmla="*/ 317569 h 472723"/>
              <a:gd name="connsiteX830" fmla="*/ 398516 w 2997227"/>
              <a:gd name="connsiteY830" fmla="*/ 309787 h 472723"/>
              <a:gd name="connsiteX831" fmla="*/ 395650 w 2997227"/>
              <a:gd name="connsiteY831" fmla="*/ 304053 h 472723"/>
              <a:gd name="connsiteX832" fmla="*/ 391963 w 2997227"/>
              <a:gd name="connsiteY832" fmla="*/ 286851 h 472723"/>
              <a:gd name="connsiteX833" fmla="*/ 390939 w 2997227"/>
              <a:gd name="connsiteY833" fmla="*/ 272926 h 472723"/>
              <a:gd name="connsiteX834" fmla="*/ 389915 w 2997227"/>
              <a:gd name="connsiteY834" fmla="*/ 264939 h 472723"/>
              <a:gd name="connsiteX835" fmla="*/ 387868 w 2997227"/>
              <a:gd name="connsiteY835" fmla="*/ 250399 h 472723"/>
              <a:gd name="connsiteX836" fmla="*/ 387868 w 2997227"/>
              <a:gd name="connsiteY836" fmla="*/ 243641 h 472723"/>
              <a:gd name="connsiteX837" fmla="*/ 394830 w 2997227"/>
              <a:gd name="connsiteY837" fmla="*/ 236064 h 472723"/>
              <a:gd name="connsiteX838" fmla="*/ 404865 w 2997227"/>
              <a:gd name="connsiteY838" fmla="*/ 228282 h 472723"/>
              <a:gd name="connsiteX839" fmla="*/ 407118 w 2997227"/>
              <a:gd name="connsiteY839" fmla="*/ 225824 h 472723"/>
              <a:gd name="connsiteX840" fmla="*/ 409575 w 2997227"/>
              <a:gd name="connsiteY840" fmla="*/ 224596 h 472723"/>
              <a:gd name="connsiteX841" fmla="*/ 405479 w 2997227"/>
              <a:gd name="connsiteY841" fmla="*/ 233197 h 472723"/>
              <a:gd name="connsiteX842" fmla="*/ 398107 w 2997227"/>
              <a:gd name="connsiteY842" fmla="*/ 241798 h 472723"/>
              <a:gd name="connsiteX843" fmla="*/ 396878 w 2997227"/>
              <a:gd name="connsiteY843" fmla="*/ 245484 h 472723"/>
              <a:gd name="connsiteX844" fmla="*/ 404660 w 2997227"/>
              <a:gd name="connsiteY844" fmla="*/ 242617 h 472723"/>
              <a:gd name="connsiteX845" fmla="*/ 410804 w 2997227"/>
              <a:gd name="connsiteY845" fmla="*/ 235245 h 472723"/>
              <a:gd name="connsiteX846" fmla="*/ 416333 w 2997227"/>
              <a:gd name="connsiteY846" fmla="*/ 227872 h 472723"/>
              <a:gd name="connsiteX847" fmla="*/ 424320 w 2997227"/>
              <a:gd name="connsiteY847" fmla="*/ 217428 h 472723"/>
              <a:gd name="connsiteX848" fmla="*/ 431282 w 2997227"/>
              <a:gd name="connsiteY848" fmla="*/ 207393 h 472723"/>
              <a:gd name="connsiteX849" fmla="*/ 436197 w 2997227"/>
              <a:gd name="connsiteY849" fmla="*/ 198792 h 472723"/>
              <a:gd name="connsiteX850" fmla="*/ 437426 w 2997227"/>
              <a:gd name="connsiteY850" fmla="*/ 190191 h 472723"/>
              <a:gd name="connsiteX851" fmla="*/ 433740 w 2997227"/>
              <a:gd name="connsiteY851" fmla="*/ 188963 h 472723"/>
              <a:gd name="connsiteX852" fmla="*/ 440908 w 2997227"/>
              <a:gd name="connsiteY852" fmla="*/ 172580 h 472723"/>
              <a:gd name="connsiteX853" fmla="*/ 454628 w 2997227"/>
              <a:gd name="connsiteY853" fmla="*/ 142271 h 472723"/>
              <a:gd name="connsiteX854" fmla="*/ 458314 w 2997227"/>
              <a:gd name="connsiteY854" fmla="*/ 129574 h 472723"/>
              <a:gd name="connsiteX855" fmla="*/ 454219 w 2997227"/>
              <a:gd name="connsiteY855" fmla="*/ 125888 h 472723"/>
              <a:gd name="connsiteX856" fmla="*/ 446437 w 2997227"/>
              <a:gd name="connsiteY856" fmla="*/ 122611 h 472723"/>
              <a:gd name="connsiteX857" fmla="*/ 437631 w 2997227"/>
              <a:gd name="connsiteY857" fmla="*/ 116263 h 472723"/>
              <a:gd name="connsiteX858" fmla="*/ 432511 w 2997227"/>
              <a:gd name="connsiteY858" fmla="*/ 105000 h 472723"/>
              <a:gd name="connsiteX859" fmla="*/ 436402 w 2997227"/>
              <a:gd name="connsiteY859" fmla="*/ 95579 h 472723"/>
              <a:gd name="connsiteX860" fmla="*/ 450123 w 2997227"/>
              <a:gd name="connsiteY860" fmla="*/ 92303 h 472723"/>
              <a:gd name="connsiteX861" fmla="*/ 1504778 w 2997227"/>
              <a:gd name="connsiteY861" fmla="*/ 87798 h 472723"/>
              <a:gd name="connsiteX862" fmla="*/ 1521776 w 2997227"/>
              <a:gd name="connsiteY862" fmla="*/ 93327 h 472723"/>
              <a:gd name="connsiteX863" fmla="*/ 1535497 w 2997227"/>
              <a:gd name="connsiteY863" fmla="*/ 102952 h 472723"/>
              <a:gd name="connsiteX864" fmla="*/ 1537954 w 2997227"/>
              <a:gd name="connsiteY864" fmla="*/ 110734 h 472723"/>
              <a:gd name="connsiteX865" fmla="*/ 1522390 w 2997227"/>
              <a:gd name="connsiteY865" fmla="*/ 113191 h 472723"/>
              <a:gd name="connsiteX866" fmla="*/ 1486348 w 2997227"/>
              <a:gd name="connsiteY866" fmla="*/ 125888 h 472723"/>
              <a:gd name="connsiteX867" fmla="*/ 1485119 w 2997227"/>
              <a:gd name="connsiteY867" fmla="*/ 148005 h 472723"/>
              <a:gd name="connsiteX868" fmla="*/ 1487576 w 2997227"/>
              <a:gd name="connsiteY868" fmla="*/ 175447 h 472723"/>
              <a:gd name="connsiteX869" fmla="*/ 1488396 w 2997227"/>
              <a:gd name="connsiteY869" fmla="*/ 231558 h 472723"/>
              <a:gd name="connsiteX870" fmla="*/ 1485938 w 2997227"/>
              <a:gd name="connsiteY870" fmla="*/ 290128 h 472723"/>
              <a:gd name="connsiteX871" fmla="*/ 1485733 w 2997227"/>
              <a:gd name="connsiteY871" fmla="*/ 315112 h 472723"/>
              <a:gd name="connsiteX872" fmla="*/ 1485733 w 2997227"/>
              <a:gd name="connsiteY872" fmla="*/ 334362 h 472723"/>
              <a:gd name="connsiteX873" fmla="*/ 1486962 w 2997227"/>
              <a:gd name="connsiteY873" fmla="*/ 343372 h 472723"/>
              <a:gd name="connsiteX874" fmla="*/ 1488600 w 2997227"/>
              <a:gd name="connsiteY874" fmla="*/ 350950 h 472723"/>
              <a:gd name="connsiteX875" fmla="*/ 1490443 w 2997227"/>
              <a:gd name="connsiteY875" fmla="*/ 368356 h 472723"/>
              <a:gd name="connsiteX876" fmla="*/ 1487576 w 2997227"/>
              <a:gd name="connsiteY876" fmla="*/ 406037 h 472723"/>
              <a:gd name="connsiteX877" fmla="*/ 1478156 w 2997227"/>
              <a:gd name="connsiteY877" fmla="*/ 408290 h 472723"/>
              <a:gd name="connsiteX878" fmla="*/ 1461773 w 2997227"/>
              <a:gd name="connsiteY878" fmla="*/ 402761 h 472723"/>
              <a:gd name="connsiteX879" fmla="*/ 1443138 w 2997227"/>
              <a:gd name="connsiteY879" fmla="*/ 395593 h 472723"/>
              <a:gd name="connsiteX880" fmla="*/ 1430850 w 2997227"/>
              <a:gd name="connsiteY880" fmla="*/ 390269 h 472723"/>
              <a:gd name="connsiteX881" fmla="*/ 1421430 w 2997227"/>
              <a:gd name="connsiteY881" fmla="*/ 388221 h 472723"/>
              <a:gd name="connsiteX882" fmla="*/ 1415696 w 2997227"/>
              <a:gd name="connsiteY882" fmla="*/ 387606 h 472723"/>
              <a:gd name="connsiteX883" fmla="*/ 1397880 w 2997227"/>
              <a:gd name="connsiteY883" fmla="*/ 384535 h 472723"/>
              <a:gd name="connsiteX884" fmla="*/ 1381087 w 2997227"/>
              <a:gd name="connsiteY884" fmla="*/ 381872 h 472723"/>
              <a:gd name="connsiteX885" fmla="*/ 1372076 w 2997227"/>
              <a:gd name="connsiteY885" fmla="*/ 380848 h 472723"/>
              <a:gd name="connsiteX886" fmla="*/ 1362042 w 2997227"/>
              <a:gd name="connsiteY886" fmla="*/ 379210 h 472723"/>
              <a:gd name="connsiteX887" fmla="*/ 1354669 w 2997227"/>
              <a:gd name="connsiteY887" fmla="*/ 377367 h 472723"/>
              <a:gd name="connsiteX888" fmla="*/ 1343816 w 2997227"/>
              <a:gd name="connsiteY888" fmla="*/ 374910 h 472723"/>
              <a:gd name="connsiteX889" fmla="*/ 1341768 w 2997227"/>
              <a:gd name="connsiteY889" fmla="*/ 372043 h 472723"/>
              <a:gd name="connsiteX890" fmla="*/ 1347911 w 2997227"/>
              <a:gd name="connsiteY890" fmla="*/ 370814 h 472723"/>
              <a:gd name="connsiteX891" fmla="*/ 1374534 w 2997227"/>
              <a:gd name="connsiteY891" fmla="*/ 363442 h 472723"/>
              <a:gd name="connsiteX892" fmla="*/ 1437608 w 2997227"/>
              <a:gd name="connsiteY892" fmla="*/ 342553 h 472723"/>
              <a:gd name="connsiteX893" fmla="*/ 1452148 w 2997227"/>
              <a:gd name="connsiteY893" fmla="*/ 337024 h 472723"/>
              <a:gd name="connsiteX894" fmla="*/ 1456449 w 2997227"/>
              <a:gd name="connsiteY894" fmla="*/ 331904 h 472723"/>
              <a:gd name="connsiteX895" fmla="*/ 1459111 w 2997227"/>
              <a:gd name="connsiteY895" fmla="*/ 274564 h 472723"/>
              <a:gd name="connsiteX896" fmla="*/ 1462183 w 2997227"/>
              <a:gd name="connsiteY896" fmla="*/ 213128 h 472723"/>
              <a:gd name="connsiteX897" fmla="*/ 1465664 w 2997227"/>
              <a:gd name="connsiteY897" fmla="*/ 169508 h 472723"/>
              <a:gd name="connsiteX898" fmla="*/ 1467098 w 2997227"/>
              <a:gd name="connsiteY898" fmla="*/ 130393 h 472723"/>
              <a:gd name="connsiteX899" fmla="*/ 1458497 w 2997227"/>
              <a:gd name="connsiteY899" fmla="*/ 133670 h 472723"/>
              <a:gd name="connsiteX900" fmla="*/ 1425731 w 2997227"/>
              <a:gd name="connsiteY900" fmla="*/ 133670 h 472723"/>
              <a:gd name="connsiteX901" fmla="*/ 1409348 w 2997227"/>
              <a:gd name="connsiteY901" fmla="*/ 136127 h 472723"/>
              <a:gd name="connsiteX902" fmla="*/ 1405661 w 2997227"/>
              <a:gd name="connsiteY902" fmla="*/ 138994 h 472723"/>
              <a:gd name="connsiteX903" fmla="*/ 1404842 w 2997227"/>
              <a:gd name="connsiteY903" fmla="*/ 133260 h 472723"/>
              <a:gd name="connsiteX904" fmla="*/ 1408324 w 2997227"/>
              <a:gd name="connsiteY904" fmla="*/ 123226 h 472723"/>
              <a:gd name="connsiteX905" fmla="*/ 1421635 w 2997227"/>
              <a:gd name="connsiteY905" fmla="*/ 118106 h 472723"/>
              <a:gd name="connsiteX906" fmla="*/ 1437813 w 2997227"/>
              <a:gd name="connsiteY906" fmla="*/ 112986 h 472723"/>
              <a:gd name="connsiteX907" fmla="*/ 1457678 w 2997227"/>
              <a:gd name="connsiteY907" fmla="*/ 104590 h 472723"/>
              <a:gd name="connsiteX908" fmla="*/ 1485119 w 2997227"/>
              <a:gd name="connsiteY908" fmla="*/ 92712 h 472723"/>
              <a:gd name="connsiteX909" fmla="*/ 1504778 w 2997227"/>
              <a:gd name="connsiteY909" fmla="*/ 87798 h 472723"/>
              <a:gd name="connsiteX910" fmla="*/ 676004 w 2997227"/>
              <a:gd name="connsiteY910" fmla="*/ 86774 h 472723"/>
              <a:gd name="connsiteX911" fmla="*/ 679485 w 2997227"/>
              <a:gd name="connsiteY911" fmla="*/ 88617 h 472723"/>
              <a:gd name="connsiteX912" fmla="*/ 682557 w 2997227"/>
              <a:gd name="connsiteY912" fmla="*/ 90665 h 472723"/>
              <a:gd name="connsiteX913" fmla="*/ 688086 w 2997227"/>
              <a:gd name="connsiteY913" fmla="*/ 93122 h 472723"/>
              <a:gd name="connsiteX914" fmla="*/ 705288 w 2997227"/>
              <a:gd name="connsiteY914" fmla="*/ 99675 h 472723"/>
              <a:gd name="connsiteX915" fmla="*/ 713889 w 2997227"/>
              <a:gd name="connsiteY915" fmla="*/ 105409 h 472723"/>
              <a:gd name="connsiteX916" fmla="*/ 719623 w 2997227"/>
              <a:gd name="connsiteY916" fmla="*/ 112782 h 472723"/>
              <a:gd name="connsiteX917" fmla="*/ 714094 w 2997227"/>
              <a:gd name="connsiteY917" fmla="*/ 119335 h 472723"/>
              <a:gd name="connsiteX918" fmla="*/ 703240 w 2997227"/>
              <a:gd name="connsiteY918" fmla="*/ 122611 h 472723"/>
              <a:gd name="connsiteX919" fmla="*/ 686653 w 2997227"/>
              <a:gd name="connsiteY919" fmla="*/ 129779 h 472723"/>
              <a:gd name="connsiteX920" fmla="*/ 662283 w 2997227"/>
              <a:gd name="connsiteY920" fmla="*/ 142681 h 472723"/>
              <a:gd name="connsiteX921" fmla="*/ 627059 w 2997227"/>
              <a:gd name="connsiteY921" fmla="*/ 166026 h 472723"/>
              <a:gd name="connsiteX922" fmla="*/ 614363 w 2997227"/>
              <a:gd name="connsiteY922" fmla="*/ 176266 h 472723"/>
              <a:gd name="connsiteX923" fmla="*/ 606990 w 2997227"/>
              <a:gd name="connsiteY923" fmla="*/ 184457 h 472723"/>
              <a:gd name="connsiteX924" fmla="*/ 605966 w 2997227"/>
              <a:gd name="connsiteY924" fmla="*/ 186096 h 472723"/>
              <a:gd name="connsiteX925" fmla="*/ 601871 w 2997227"/>
              <a:gd name="connsiteY925" fmla="*/ 188143 h 472723"/>
              <a:gd name="connsiteX926" fmla="*/ 596751 w 2997227"/>
              <a:gd name="connsiteY926" fmla="*/ 188963 h 472723"/>
              <a:gd name="connsiteX927" fmla="*/ 583235 w 2997227"/>
              <a:gd name="connsiteY927" fmla="*/ 196335 h 472723"/>
              <a:gd name="connsiteX928" fmla="*/ 572176 w 2997227"/>
              <a:gd name="connsiteY928" fmla="*/ 204526 h 472723"/>
              <a:gd name="connsiteX929" fmla="*/ 573405 w 2997227"/>
              <a:gd name="connsiteY929" fmla="*/ 204936 h 472723"/>
              <a:gd name="connsiteX930" fmla="*/ 578320 w 2997227"/>
              <a:gd name="connsiteY930" fmla="*/ 203093 h 472723"/>
              <a:gd name="connsiteX931" fmla="*/ 588559 w 2997227"/>
              <a:gd name="connsiteY931" fmla="*/ 198588 h 472723"/>
              <a:gd name="connsiteX932" fmla="*/ 605762 w 2997227"/>
              <a:gd name="connsiteY932" fmla="*/ 191010 h 472723"/>
              <a:gd name="connsiteX933" fmla="*/ 625831 w 2997227"/>
              <a:gd name="connsiteY933" fmla="*/ 182000 h 472723"/>
              <a:gd name="connsiteX934" fmla="*/ 642418 w 2997227"/>
              <a:gd name="connsiteY934" fmla="*/ 174218 h 472723"/>
              <a:gd name="connsiteX935" fmla="*/ 659416 w 2997227"/>
              <a:gd name="connsiteY935" fmla="*/ 177904 h 472723"/>
              <a:gd name="connsiteX936" fmla="*/ 675594 w 2997227"/>
              <a:gd name="connsiteY936" fmla="*/ 190396 h 472723"/>
              <a:gd name="connsiteX937" fmla="*/ 666379 w 2997227"/>
              <a:gd name="connsiteY937" fmla="*/ 200021 h 472723"/>
              <a:gd name="connsiteX938" fmla="*/ 645490 w 2997227"/>
              <a:gd name="connsiteY938" fmla="*/ 209032 h 472723"/>
              <a:gd name="connsiteX939" fmla="*/ 631974 w 2997227"/>
              <a:gd name="connsiteY939" fmla="*/ 216404 h 472723"/>
              <a:gd name="connsiteX940" fmla="*/ 628288 w 2997227"/>
              <a:gd name="connsiteY940" fmla="*/ 218042 h 472723"/>
              <a:gd name="connsiteX941" fmla="*/ 618663 w 2997227"/>
              <a:gd name="connsiteY941" fmla="*/ 223367 h 472723"/>
              <a:gd name="connsiteX942" fmla="*/ 608219 w 2997227"/>
              <a:gd name="connsiteY942" fmla="*/ 232378 h 472723"/>
              <a:gd name="connsiteX943" fmla="*/ 603714 w 2997227"/>
              <a:gd name="connsiteY943" fmla="*/ 234835 h 472723"/>
              <a:gd name="connsiteX944" fmla="*/ 602485 w 2997227"/>
              <a:gd name="connsiteY944" fmla="*/ 235449 h 472723"/>
              <a:gd name="connsiteX945" fmla="*/ 602075 w 2997227"/>
              <a:gd name="connsiteY945" fmla="*/ 238112 h 472723"/>
              <a:gd name="connsiteX946" fmla="*/ 598594 w 2997227"/>
              <a:gd name="connsiteY946" fmla="*/ 243641 h 472723"/>
              <a:gd name="connsiteX947" fmla="*/ 591836 w 2997227"/>
              <a:gd name="connsiteY947" fmla="*/ 247941 h 472723"/>
              <a:gd name="connsiteX948" fmla="*/ 591017 w 2997227"/>
              <a:gd name="connsiteY948" fmla="*/ 249989 h 472723"/>
              <a:gd name="connsiteX949" fmla="*/ 595113 w 2997227"/>
              <a:gd name="connsiteY949" fmla="*/ 249170 h 472723"/>
              <a:gd name="connsiteX950" fmla="*/ 620097 w 2997227"/>
              <a:gd name="connsiteY950" fmla="*/ 236064 h 472723"/>
              <a:gd name="connsiteX951" fmla="*/ 622349 w 2997227"/>
              <a:gd name="connsiteY951" fmla="*/ 232173 h 472723"/>
              <a:gd name="connsiteX952" fmla="*/ 621735 w 2997227"/>
              <a:gd name="connsiteY952" fmla="*/ 228282 h 472723"/>
              <a:gd name="connsiteX953" fmla="*/ 626650 w 2997227"/>
              <a:gd name="connsiteY953" fmla="*/ 224596 h 472723"/>
              <a:gd name="connsiteX954" fmla="*/ 626650 w 2997227"/>
              <a:gd name="connsiteY954" fmla="*/ 228282 h 472723"/>
              <a:gd name="connsiteX955" fmla="*/ 626240 w 2997227"/>
              <a:gd name="connsiteY955" fmla="*/ 231558 h 472723"/>
              <a:gd name="connsiteX956" fmla="*/ 629107 w 2997227"/>
              <a:gd name="connsiteY956" fmla="*/ 231149 h 472723"/>
              <a:gd name="connsiteX957" fmla="*/ 651224 w 2997227"/>
              <a:gd name="connsiteY957" fmla="*/ 233606 h 472723"/>
              <a:gd name="connsiteX958" fmla="*/ 660440 w 2997227"/>
              <a:gd name="connsiteY958" fmla="*/ 236064 h 472723"/>
              <a:gd name="connsiteX959" fmla="*/ 672932 w 2997227"/>
              <a:gd name="connsiteY959" fmla="*/ 242617 h 472723"/>
              <a:gd name="connsiteX960" fmla="*/ 678666 w 2997227"/>
              <a:gd name="connsiteY960" fmla="*/ 248761 h 472723"/>
              <a:gd name="connsiteX961" fmla="*/ 677437 w 2997227"/>
              <a:gd name="connsiteY961" fmla="*/ 252447 h 472723"/>
              <a:gd name="connsiteX962" fmla="*/ 668222 w 2997227"/>
              <a:gd name="connsiteY962" fmla="*/ 258795 h 472723"/>
              <a:gd name="connsiteX963" fmla="*/ 661873 w 2997227"/>
              <a:gd name="connsiteY963" fmla="*/ 263915 h 472723"/>
              <a:gd name="connsiteX964" fmla="*/ 657368 w 2997227"/>
              <a:gd name="connsiteY964" fmla="*/ 266987 h 472723"/>
              <a:gd name="connsiteX965" fmla="*/ 651839 w 2997227"/>
              <a:gd name="connsiteY965" fmla="*/ 268830 h 472723"/>
              <a:gd name="connsiteX966" fmla="*/ 644876 w 2997227"/>
              <a:gd name="connsiteY966" fmla="*/ 270878 h 472723"/>
              <a:gd name="connsiteX967" fmla="*/ 637913 w 2997227"/>
              <a:gd name="connsiteY967" fmla="*/ 273949 h 472723"/>
              <a:gd name="connsiteX968" fmla="*/ 626650 w 2997227"/>
              <a:gd name="connsiteY968" fmla="*/ 280503 h 472723"/>
              <a:gd name="connsiteX969" fmla="*/ 611905 w 2997227"/>
              <a:gd name="connsiteY969" fmla="*/ 291356 h 472723"/>
              <a:gd name="connsiteX970" fmla="*/ 598799 w 2997227"/>
              <a:gd name="connsiteY970" fmla="*/ 309378 h 472723"/>
              <a:gd name="connsiteX971" fmla="*/ 597980 w 2997227"/>
              <a:gd name="connsiteY971" fmla="*/ 314702 h 472723"/>
              <a:gd name="connsiteX972" fmla="*/ 604942 w 2997227"/>
              <a:gd name="connsiteY972" fmla="*/ 313883 h 472723"/>
              <a:gd name="connsiteX973" fmla="*/ 609857 w 2997227"/>
              <a:gd name="connsiteY973" fmla="*/ 308559 h 472723"/>
              <a:gd name="connsiteX974" fmla="*/ 611905 w 2997227"/>
              <a:gd name="connsiteY974" fmla="*/ 305691 h 472723"/>
              <a:gd name="connsiteX975" fmla="*/ 612929 w 2997227"/>
              <a:gd name="connsiteY975" fmla="*/ 307739 h 472723"/>
              <a:gd name="connsiteX976" fmla="*/ 612724 w 2997227"/>
              <a:gd name="connsiteY976" fmla="*/ 309787 h 472723"/>
              <a:gd name="connsiteX977" fmla="*/ 641804 w 2997227"/>
              <a:gd name="connsiteY977" fmla="*/ 300367 h 472723"/>
              <a:gd name="connsiteX978" fmla="*/ 648767 w 2997227"/>
              <a:gd name="connsiteY978" fmla="*/ 298729 h 472723"/>
              <a:gd name="connsiteX979" fmla="*/ 663512 w 2997227"/>
              <a:gd name="connsiteY979" fmla="*/ 296271 h 472723"/>
              <a:gd name="connsiteX980" fmla="*/ 674775 w 2997227"/>
              <a:gd name="connsiteY980" fmla="*/ 295247 h 472723"/>
              <a:gd name="connsiteX981" fmla="*/ 686857 w 2997227"/>
              <a:gd name="connsiteY981" fmla="*/ 300367 h 472723"/>
              <a:gd name="connsiteX982" fmla="*/ 701602 w 2997227"/>
              <a:gd name="connsiteY982" fmla="*/ 310402 h 472723"/>
              <a:gd name="connsiteX983" fmla="*/ 705288 w 2997227"/>
              <a:gd name="connsiteY983" fmla="*/ 323713 h 472723"/>
              <a:gd name="connsiteX984" fmla="*/ 692182 w 2997227"/>
              <a:gd name="connsiteY984" fmla="*/ 348287 h 472723"/>
              <a:gd name="connsiteX985" fmla="*/ 679485 w 2997227"/>
              <a:gd name="connsiteY985" fmla="*/ 358117 h 472723"/>
              <a:gd name="connsiteX986" fmla="*/ 669246 w 2997227"/>
              <a:gd name="connsiteY986" fmla="*/ 363442 h 472723"/>
              <a:gd name="connsiteX987" fmla="*/ 662692 w 2997227"/>
              <a:gd name="connsiteY987" fmla="*/ 366309 h 472723"/>
              <a:gd name="connsiteX988" fmla="*/ 656958 w 2997227"/>
              <a:gd name="connsiteY988" fmla="*/ 369995 h 472723"/>
              <a:gd name="connsiteX989" fmla="*/ 658187 w 2997227"/>
              <a:gd name="connsiteY989" fmla="*/ 374500 h 472723"/>
              <a:gd name="connsiteX990" fmla="*/ 663921 w 2997227"/>
              <a:gd name="connsiteY990" fmla="*/ 376138 h 472723"/>
              <a:gd name="connsiteX991" fmla="*/ 683990 w 2997227"/>
              <a:gd name="connsiteY991" fmla="*/ 385559 h 472723"/>
              <a:gd name="connsiteX992" fmla="*/ 695458 w 2997227"/>
              <a:gd name="connsiteY992" fmla="*/ 399075 h 472723"/>
              <a:gd name="connsiteX993" fmla="*/ 681123 w 2997227"/>
              <a:gd name="connsiteY993" fmla="*/ 406652 h 472723"/>
              <a:gd name="connsiteX994" fmla="*/ 644671 w 2997227"/>
              <a:gd name="connsiteY994" fmla="*/ 410543 h 472723"/>
              <a:gd name="connsiteX995" fmla="*/ 609448 w 2997227"/>
              <a:gd name="connsiteY995" fmla="*/ 412181 h 472723"/>
              <a:gd name="connsiteX996" fmla="*/ 594293 w 2997227"/>
              <a:gd name="connsiteY996" fmla="*/ 413410 h 472723"/>
              <a:gd name="connsiteX997" fmla="*/ 590198 w 2997227"/>
              <a:gd name="connsiteY997" fmla="*/ 406857 h 472723"/>
              <a:gd name="connsiteX998" fmla="*/ 586307 w 2997227"/>
              <a:gd name="connsiteY998" fmla="*/ 392726 h 472723"/>
              <a:gd name="connsiteX999" fmla="*/ 589379 w 2997227"/>
              <a:gd name="connsiteY999" fmla="*/ 379825 h 472723"/>
              <a:gd name="connsiteX1000" fmla="*/ 590198 w 2997227"/>
              <a:gd name="connsiteY1000" fmla="*/ 373681 h 472723"/>
              <a:gd name="connsiteX1001" fmla="*/ 588559 w 2997227"/>
              <a:gd name="connsiteY1001" fmla="*/ 369995 h 472723"/>
              <a:gd name="connsiteX1002" fmla="*/ 591426 w 2997227"/>
              <a:gd name="connsiteY1002" fmla="*/ 366513 h 472723"/>
              <a:gd name="connsiteX1003" fmla="*/ 596751 w 2997227"/>
              <a:gd name="connsiteY1003" fmla="*/ 365489 h 472723"/>
              <a:gd name="connsiteX1004" fmla="*/ 612724 w 2997227"/>
              <a:gd name="connsiteY1004" fmla="*/ 358527 h 472723"/>
              <a:gd name="connsiteX1005" fmla="*/ 622964 w 2997227"/>
              <a:gd name="connsiteY1005" fmla="*/ 354431 h 472723"/>
              <a:gd name="connsiteX1006" fmla="*/ 621735 w 2997227"/>
              <a:gd name="connsiteY1006" fmla="*/ 355660 h 472723"/>
              <a:gd name="connsiteX1007" fmla="*/ 619277 w 2997227"/>
              <a:gd name="connsiteY1007" fmla="*/ 359755 h 472723"/>
              <a:gd name="connsiteX1008" fmla="*/ 625421 w 2997227"/>
              <a:gd name="connsiteY1008" fmla="*/ 356684 h 472723"/>
              <a:gd name="connsiteX1009" fmla="*/ 628698 w 2997227"/>
              <a:gd name="connsiteY1009" fmla="*/ 351769 h 472723"/>
              <a:gd name="connsiteX1010" fmla="*/ 633203 w 2997227"/>
              <a:gd name="connsiteY1010" fmla="*/ 347059 h 472723"/>
              <a:gd name="connsiteX1011" fmla="*/ 654910 w 2997227"/>
              <a:gd name="connsiteY1011" fmla="*/ 329037 h 472723"/>
              <a:gd name="connsiteX1012" fmla="*/ 667198 w 2997227"/>
              <a:gd name="connsiteY1012" fmla="*/ 314293 h 472723"/>
              <a:gd name="connsiteX1013" fmla="*/ 664740 w 2997227"/>
              <a:gd name="connsiteY1013" fmla="*/ 314702 h 472723"/>
              <a:gd name="connsiteX1014" fmla="*/ 638937 w 2997227"/>
              <a:gd name="connsiteY1014" fmla="*/ 321255 h 472723"/>
              <a:gd name="connsiteX1015" fmla="*/ 626650 w 2997227"/>
              <a:gd name="connsiteY1015" fmla="*/ 325761 h 472723"/>
              <a:gd name="connsiteX1016" fmla="*/ 606785 w 2997227"/>
              <a:gd name="connsiteY1016" fmla="*/ 333952 h 472723"/>
              <a:gd name="connsiteX1017" fmla="*/ 585078 w 2997227"/>
              <a:gd name="connsiteY1017" fmla="*/ 347059 h 472723"/>
              <a:gd name="connsiteX1018" fmla="*/ 577091 w 2997227"/>
              <a:gd name="connsiteY1018" fmla="*/ 355660 h 472723"/>
              <a:gd name="connsiteX1019" fmla="*/ 575862 w 2997227"/>
              <a:gd name="connsiteY1019" fmla="*/ 367537 h 472723"/>
              <a:gd name="connsiteX1020" fmla="*/ 574019 w 2997227"/>
              <a:gd name="connsiteY1020" fmla="*/ 388016 h 472723"/>
              <a:gd name="connsiteX1021" fmla="*/ 576272 w 2997227"/>
              <a:gd name="connsiteY1021" fmla="*/ 400918 h 472723"/>
              <a:gd name="connsiteX1022" fmla="*/ 576886 w 2997227"/>
              <a:gd name="connsiteY1022" fmla="*/ 403580 h 472723"/>
              <a:gd name="connsiteX1023" fmla="*/ 577501 w 2997227"/>
              <a:gd name="connsiteY1023" fmla="*/ 406037 h 472723"/>
              <a:gd name="connsiteX1024" fmla="*/ 579549 w 2997227"/>
              <a:gd name="connsiteY1024" fmla="*/ 414638 h 472723"/>
              <a:gd name="connsiteX1025" fmla="*/ 576477 w 2997227"/>
              <a:gd name="connsiteY1025" fmla="*/ 424878 h 472723"/>
              <a:gd name="connsiteX1026" fmla="*/ 570743 w 2997227"/>
              <a:gd name="connsiteY1026" fmla="*/ 428564 h 472723"/>
              <a:gd name="connsiteX1027" fmla="*/ 563985 w 2997227"/>
              <a:gd name="connsiteY1027" fmla="*/ 427335 h 472723"/>
              <a:gd name="connsiteX1028" fmla="*/ 554974 w 2997227"/>
              <a:gd name="connsiteY1028" fmla="*/ 422216 h 472723"/>
              <a:gd name="connsiteX1029" fmla="*/ 547602 w 2997227"/>
              <a:gd name="connsiteY1029" fmla="*/ 410543 h 472723"/>
              <a:gd name="connsiteX1030" fmla="*/ 542277 w 2997227"/>
              <a:gd name="connsiteY1030" fmla="*/ 392317 h 472723"/>
              <a:gd name="connsiteX1031" fmla="*/ 539820 w 2997227"/>
              <a:gd name="connsiteY1031" fmla="*/ 375729 h 472723"/>
              <a:gd name="connsiteX1032" fmla="*/ 537567 w 2997227"/>
              <a:gd name="connsiteY1032" fmla="*/ 366718 h 472723"/>
              <a:gd name="connsiteX1033" fmla="*/ 534905 w 2997227"/>
              <a:gd name="connsiteY1033" fmla="*/ 359346 h 472723"/>
              <a:gd name="connsiteX1034" fmla="*/ 537362 w 2997227"/>
              <a:gd name="connsiteY1034" fmla="*/ 353817 h 472723"/>
              <a:gd name="connsiteX1035" fmla="*/ 541868 w 2997227"/>
              <a:gd name="connsiteY1035" fmla="*/ 352793 h 472723"/>
              <a:gd name="connsiteX1036" fmla="*/ 539615 w 2997227"/>
              <a:gd name="connsiteY1036" fmla="*/ 356684 h 472723"/>
              <a:gd name="connsiteX1037" fmla="*/ 538182 w 2997227"/>
              <a:gd name="connsiteY1037" fmla="*/ 360575 h 472723"/>
              <a:gd name="connsiteX1038" fmla="*/ 542277 w 2997227"/>
              <a:gd name="connsiteY1038" fmla="*/ 357503 h 472723"/>
              <a:gd name="connsiteX1039" fmla="*/ 543506 w 2997227"/>
              <a:gd name="connsiteY1039" fmla="*/ 352383 h 472723"/>
              <a:gd name="connsiteX1040" fmla="*/ 545144 w 2997227"/>
              <a:gd name="connsiteY1040" fmla="*/ 347878 h 472723"/>
              <a:gd name="connsiteX1041" fmla="*/ 553131 w 2997227"/>
              <a:gd name="connsiteY1041" fmla="*/ 330880 h 472723"/>
              <a:gd name="connsiteX1042" fmla="*/ 561118 w 2997227"/>
              <a:gd name="connsiteY1042" fmla="*/ 313064 h 472723"/>
              <a:gd name="connsiteX1043" fmla="*/ 559889 w 2997227"/>
              <a:gd name="connsiteY1043" fmla="*/ 302824 h 472723"/>
              <a:gd name="connsiteX1044" fmla="*/ 549650 w 2997227"/>
              <a:gd name="connsiteY1044" fmla="*/ 297090 h 472723"/>
              <a:gd name="connsiteX1045" fmla="*/ 544940 w 2997227"/>
              <a:gd name="connsiteY1045" fmla="*/ 292380 h 472723"/>
              <a:gd name="connsiteX1046" fmla="*/ 545144 w 2997227"/>
              <a:gd name="connsiteY1046" fmla="*/ 283165 h 472723"/>
              <a:gd name="connsiteX1047" fmla="*/ 546373 w 2997227"/>
              <a:gd name="connsiteY1047" fmla="*/ 267601 h 472723"/>
              <a:gd name="connsiteX1048" fmla="*/ 548011 w 2997227"/>
              <a:gd name="connsiteY1048" fmla="*/ 262891 h 472723"/>
              <a:gd name="connsiteX1049" fmla="*/ 554565 w 2997227"/>
              <a:gd name="connsiteY1049" fmla="*/ 259000 h 472723"/>
              <a:gd name="connsiteX1050" fmla="*/ 572381 w 2997227"/>
              <a:gd name="connsiteY1050" fmla="*/ 247532 h 472723"/>
              <a:gd name="connsiteX1051" fmla="*/ 590812 w 2997227"/>
              <a:gd name="connsiteY1051" fmla="*/ 231968 h 472723"/>
              <a:gd name="connsiteX1052" fmla="*/ 596341 w 2997227"/>
              <a:gd name="connsiteY1052" fmla="*/ 223367 h 472723"/>
              <a:gd name="connsiteX1053" fmla="*/ 592041 w 2997227"/>
              <a:gd name="connsiteY1053" fmla="*/ 225210 h 472723"/>
              <a:gd name="connsiteX1054" fmla="*/ 585897 w 2997227"/>
              <a:gd name="connsiteY1054" fmla="*/ 228282 h 472723"/>
              <a:gd name="connsiteX1055" fmla="*/ 578730 w 2997227"/>
              <a:gd name="connsiteY1055" fmla="*/ 229920 h 472723"/>
              <a:gd name="connsiteX1056" fmla="*/ 555998 w 2997227"/>
              <a:gd name="connsiteY1056" fmla="*/ 236473 h 472723"/>
              <a:gd name="connsiteX1057" fmla="*/ 537362 w 2997227"/>
              <a:gd name="connsiteY1057" fmla="*/ 236064 h 472723"/>
              <a:gd name="connsiteX1058" fmla="*/ 530604 w 2997227"/>
              <a:gd name="connsiteY1058" fmla="*/ 229101 h 472723"/>
              <a:gd name="connsiteX1059" fmla="*/ 531219 w 2997227"/>
              <a:gd name="connsiteY1059" fmla="*/ 220909 h 472723"/>
              <a:gd name="connsiteX1060" fmla="*/ 532038 w 2997227"/>
              <a:gd name="connsiteY1060" fmla="*/ 215175 h 472723"/>
              <a:gd name="connsiteX1061" fmla="*/ 532652 w 2997227"/>
              <a:gd name="connsiteY1061" fmla="*/ 210056 h 472723"/>
              <a:gd name="connsiteX1062" fmla="*/ 544325 w 2997227"/>
              <a:gd name="connsiteY1062" fmla="*/ 201250 h 472723"/>
              <a:gd name="connsiteX1063" fmla="*/ 582006 w 2997227"/>
              <a:gd name="connsiteY1063" fmla="*/ 175447 h 472723"/>
              <a:gd name="connsiteX1064" fmla="*/ 614772 w 2997227"/>
              <a:gd name="connsiteY1064" fmla="*/ 149643 h 472723"/>
              <a:gd name="connsiteX1065" fmla="*/ 605352 w 2997227"/>
              <a:gd name="connsiteY1065" fmla="*/ 151691 h 472723"/>
              <a:gd name="connsiteX1066" fmla="*/ 593679 w 2997227"/>
              <a:gd name="connsiteY1066" fmla="*/ 153330 h 472723"/>
              <a:gd name="connsiteX1067" fmla="*/ 588355 w 2997227"/>
              <a:gd name="connsiteY1067" fmla="*/ 155173 h 472723"/>
              <a:gd name="connsiteX1068" fmla="*/ 570948 w 2997227"/>
              <a:gd name="connsiteY1068" fmla="*/ 161112 h 472723"/>
              <a:gd name="connsiteX1069" fmla="*/ 555179 w 2997227"/>
              <a:gd name="connsiteY1069" fmla="*/ 164593 h 472723"/>
              <a:gd name="connsiteX1070" fmla="*/ 542687 w 2997227"/>
              <a:gd name="connsiteY1070" fmla="*/ 163569 h 472723"/>
              <a:gd name="connsiteX1071" fmla="*/ 533062 w 2997227"/>
              <a:gd name="connsiteY1071" fmla="*/ 160907 h 472723"/>
              <a:gd name="connsiteX1072" fmla="*/ 526304 w 2997227"/>
              <a:gd name="connsiteY1072" fmla="*/ 154558 h 472723"/>
              <a:gd name="connsiteX1073" fmla="*/ 521184 w 2997227"/>
              <a:gd name="connsiteY1073" fmla="*/ 141247 h 472723"/>
              <a:gd name="connsiteX1074" fmla="*/ 519751 w 2997227"/>
              <a:gd name="connsiteY1074" fmla="*/ 134080 h 472723"/>
              <a:gd name="connsiteX1075" fmla="*/ 519341 w 2997227"/>
              <a:gd name="connsiteY1075" fmla="*/ 127731 h 472723"/>
              <a:gd name="connsiteX1076" fmla="*/ 525280 w 2997227"/>
              <a:gd name="connsiteY1076" fmla="*/ 117901 h 472723"/>
              <a:gd name="connsiteX1077" fmla="*/ 532448 w 2997227"/>
              <a:gd name="connsiteY1077" fmla="*/ 112782 h 472723"/>
              <a:gd name="connsiteX1078" fmla="*/ 531628 w 2997227"/>
              <a:gd name="connsiteY1078" fmla="*/ 115239 h 472723"/>
              <a:gd name="connsiteX1079" fmla="*/ 530809 w 2997227"/>
              <a:gd name="connsiteY1079" fmla="*/ 131622 h 472723"/>
              <a:gd name="connsiteX1080" fmla="*/ 536953 w 2997227"/>
              <a:gd name="connsiteY1080" fmla="*/ 134899 h 472723"/>
              <a:gd name="connsiteX1081" fmla="*/ 543301 w 2997227"/>
              <a:gd name="connsiteY1081" fmla="*/ 134284 h 472723"/>
              <a:gd name="connsiteX1082" fmla="*/ 548830 w 2997227"/>
              <a:gd name="connsiteY1082" fmla="*/ 132441 h 472723"/>
              <a:gd name="connsiteX1083" fmla="*/ 551902 w 2997227"/>
              <a:gd name="connsiteY1083" fmla="*/ 132851 h 472723"/>
              <a:gd name="connsiteX1084" fmla="*/ 549240 w 2997227"/>
              <a:gd name="connsiteY1084" fmla="*/ 135718 h 472723"/>
              <a:gd name="connsiteX1085" fmla="*/ 546373 w 2997227"/>
              <a:gd name="connsiteY1085" fmla="*/ 138175 h 472723"/>
              <a:gd name="connsiteX1086" fmla="*/ 549240 w 2997227"/>
              <a:gd name="connsiteY1086" fmla="*/ 137356 h 472723"/>
              <a:gd name="connsiteX1087" fmla="*/ 566033 w 2997227"/>
              <a:gd name="connsiteY1087" fmla="*/ 132032 h 472723"/>
              <a:gd name="connsiteX1088" fmla="*/ 581596 w 2997227"/>
              <a:gd name="connsiteY1088" fmla="*/ 125888 h 472723"/>
              <a:gd name="connsiteX1089" fmla="*/ 580368 w 2997227"/>
              <a:gd name="connsiteY1089" fmla="*/ 124659 h 472723"/>
              <a:gd name="connsiteX1090" fmla="*/ 583235 w 2997227"/>
              <a:gd name="connsiteY1090" fmla="*/ 121383 h 472723"/>
              <a:gd name="connsiteX1091" fmla="*/ 584464 w 2997227"/>
              <a:gd name="connsiteY1091" fmla="*/ 120973 h 472723"/>
              <a:gd name="connsiteX1092" fmla="*/ 589174 w 2997227"/>
              <a:gd name="connsiteY1092" fmla="*/ 119540 h 472723"/>
              <a:gd name="connsiteX1093" fmla="*/ 586921 w 2997227"/>
              <a:gd name="connsiteY1093" fmla="*/ 122611 h 472723"/>
              <a:gd name="connsiteX1094" fmla="*/ 586921 w 2997227"/>
              <a:gd name="connsiteY1094" fmla="*/ 124659 h 472723"/>
              <a:gd name="connsiteX1095" fmla="*/ 605352 w 2997227"/>
              <a:gd name="connsiteY1095" fmla="*/ 118925 h 472723"/>
              <a:gd name="connsiteX1096" fmla="*/ 632998 w 2997227"/>
              <a:gd name="connsiteY1096" fmla="*/ 108276 h 472723"/>
              <a:gd name="connsiteX1097" fmla="*/ 656344 w 2997227"/>
              <a:gd name="connsiteY1097" fmla="*/ 99470 h 472723"/>
              <a:gd name="connsiteX1098" fmla="*/ 673751 w 2997227"/>
              <a:gd name="connsiteY1098" fmla="*/ 92098 h 472723"/>
              <a:gd name="connsiteX1099" fmla="*/ 671703 w 2997227"/>
              <a:gd name="connsiteY1099" fmla="*/ 91689 h 472723"/>
              <a:gd name="connsiteX1100" fmla="*/ 669655 w 2997227"/>
              <a:gd name="connsiteY1100" fmla="*/ 90665 h 472723"/>
              <a:gd name="connsiteX1101" fmla="*/ 671294 w 2997227"/>
              <a:gd name="connsiteY1101" fmla="*/ 87798 h 472723"/>
              <a:gd name="connsiteX1102" fmla="*/ 676004 w 2997227"/>
              <a:gd name="connsiteY1102" fmla="*/ 86774 h 472723"/>
              <a:gd name="connsiteX1103" fmla="*/ 898761 w 2997227"/>
              <a:gd name="connsiteY1103" fmla="*/ 75254 h 472723"/>
              <a:gd name="connsiteX1104" fmla="*/ 905570 w 2997227"/>
              <a:gd name="connsiteY1104" fmla="*/ 76739 h 472723"/>
              <a:gd name="connsiteX1105" fmla="*/ 913148 w 2997227"/>
              <a:gd name="connsiteY1105" fmla="*/ 81449 h 472723"/>
              <a:gd name="connsiteX1106" fmla="*/ 916629 w 2997227"/>
              <a:gd name="connsiteY1106" fmla="*/ 83292 h 472723"/>
              <a:gd name="connsiteX1107" fmla="*/ 924001 w 2997227"/>
              <a:gd name="connsiteY1107" fmla="*/ 91074 h 472723"/>
              <a:gd name="connsiteX1108" fmla="*/ 926868 w 2997227"/>
              <a:gd name="connsiteY1108" fmla="*/ 105000 h 472723"/>
              <a:gd name="connsiteX1109" fmla="*/ 918677 w 2997227"/>
              <a:gd name="connsiteY1109" fmla="*/ 124455 h 472723"/>
              <a:gd name="connsiteX1110" fmla="*/ 903522 w 2997227"/>
              <a:gd name="connsiteY1110" fmla="*/ 148824 h 472723"/>
              <a:gd name="connsiteX1111" fmla="*/ 894512 w 2997227"/>
              <a:gd name="connsiteY1111" fmla="*/ 165207 h 472723"/>
              <a:gd name="connsiteX1112" fmla="*/ 895741 w 2997227"/>
              <a:gd name="connsiteY1112" fmla="*/ 165617 h 472723"/>
              <a:gd name="connsiteX1113" fmla="*/ 911304 w 2997227"/>
              <a:gd name="connsiteY1113" fmla="*/ 170941 h 472723"/>
              <a:gd name="connsiteX1114" fmla="*/ 931374 w 2997227"/>
              <a:gd name="connsiteY1114" fmla="*/ 182409 h 472723"/>
              <a:gd name="connsiteX1115" fmla="*/ 934855 w 2997227"/>
              <a:gd name="connsiteY1115" fmla="*/ 185891 h 472723"/>
              <a:gd name="connsiteX1116" fmla="*/ 933012 w 2997227"/>
              <a:gd name="connsiteY1116" fmla="*/ 188963 h 472723"/>
              <a:gd name="connsiteX1117" fmla="*/ 927483 w 2997227"/>
              <a:gd name="connsiteY1117" fmla="*/ 198383 h 472723"/>
              <a:gd name="connsiteX1118" fmla="*/ 922158 w 2997227"/>
              <a:gd name="connsiteY1118" fmla="*/ 208417 h 472723"/>
              <a:gd name="connsiteX1119" fmla="*/ 919496 w 2997227"/>
              <a:gd name="connsiteY1119" fmla="*/ 212718 h 472723"/>
              <a:gd name="connsiteX1120" fmla="*/ 913762 w 2997227"/>
              <a:gd name="connsiteY1120" fmla="*/ 223777 h 472723"/>
              <a:gd name="connsiteX1121" fmla="*/ 908847 w 2997227"/>
              <a:gd name="connsiteY1121" fmla="*/ 234630 h 472723"/>
              <a:gd name="connsiteX1122" fmla="*/ 903113 w 2997227"/>
              <a:gd name="connsiteY1122" fmla="*/ 246303 h 472723"/>
              <a:gd name="connsiteX1123" fmla="*/ 894921 w 2997227"/>
              <a:gd name="connsiteY1123" fmla="*/ 262686 h 472723"/>
              <a:gd name="connsiteX1124" fmla="*/ 905980 w 2997227"/>
              <a:gd name="connsiteY1124" fmla="*/ 255723 h 472723"/>
              <a:gd name="connsiteX1125" fmla="*/ 916629 w 2997227"/>
              <a:gd name="connsiteY1125" fmla="*/ 249989 h 472723"/>
              <a:gd name="connsiteX1126" fmla="*/ 925435 w 2997227"/>
              <a:gd name="connsiteY1126" fmla="*/ 253061 h 472723"/>
              <a:gd name="connsiteX1127" fmla="*/ 933421 w 2997227"/>
              <a:gd name="connsiteY1127" fmla="*/ 257771 h 472723"/>
              <a:gd name="connsiteX1128" fmla="*/ 942022 w 2997227"/>
              <a:gd name="connsiteY1128" fmla="*/ 262686 h 472723"/>
              <a:gd name="connsiteX1129" fmla="*/ 962092 w 2997227"/>
              <a:gd name="connsiteY1129" fmla="*/ 286851 h 472723"/>
              <a:gd name="connsiteX1130" fmla="*/ 963320 w 2997227"/>
              <a:gd name="connsiteY1130" fmla="*/ 303234 h 472723"/>
              <a:gd name="connsiteX1131" fmla="*/ 956562 w 2997227"/>
              <a:gd name="connsiteY1131" fmla="*/ 309992 h 472723"/>
              <a:gd name="connsiteX1132" fmla="*/ 947347 w 2997227"/>
              <a:gd name="connsiteY1132" fmla="*/ 308149 h 472723"/>
              <a:gd name="connsiteX1133" fmla="*/ 935264 w 2997227"/>
              <a:gd name="connsiteY1133" fmla="*/ 297500 h 472723"/>
              <a:gd name="connsiteX1134" fmla="*/ 929326 w 2997227"/>
              <a:gd name="connsiteY1134" fmla="*/ 287670 h 472723"/>
              <a:gd name="connsiteX1135" fmla="*/ 927073 w 2997227"/>
              <a:gd name="connsiteY1135" fmla="*/ 283165 h 472723"/>
              <a:gd name="connsiteX1136" fmla="*/ 924001 w 2997227"/>
              <a:gd name="connsiteY1136" fmla="*/ 273335 h 472723"/>
              <a:gd name="connsiteX1137" fmla="*/ 917448 w 2997227"/>
              <a:gd name="connsiteY1137" fmla="*/ 260024 h 472723"/>
              <a:gd name="connsiteX1138" fmla="*/ 910485 w 2997227"/>
              <a:gd name="connsiteY1138" fmla="*/ 257976 h 472723"/>
              <a:gd name="connsiteX1139" fmla="*/ 904342 w 2997227"/>
              <a:gd name="connsiteY1139" fmla="*/ 261867 h 472723"/>
              <a:gd name="connsiteX1140" fmla="*/ 899632 w 2997227"/>
              <a:gd name="connsiteY1140" fmla="*/ 265553 h 472723"/>
              <a:gd name="connsiteX1141" fmla="*/ 905161 w 2997227"/>
              <a:gd name="connsiteY1141" fmla="*/ 268011 h 472723"/>
              <a:gd name="connsiteX1142" fmla="*/ 910485 w 2997227"/>
              <a:gd name="connsiteY1142" fmla="*/ 277431 h 472723"/>
              <a:gd name="connsiteX1143" fmla="*/ 895741 w 2997227"/>
              <a:gd name="connsiteY1143" fmla="*/ 288899 h 472723"/>
              <a:gd name="connsiteX1144" fmla="*/ 886320 w 2997227"/>
              <a:gd name="connsiteY1144" fmla="*/ 294223 h 472723"/>
              <a:gd name="connsiteX1145" fmla="*/ 872395 w 2997227"/>
              <a:gd name="connsiteY1145" fmla="*/ 305282 h 472723"/>
              <a:gd name="connsiteX1146" fmla="*/ 866661 w 2997227"/>
              <a:gd name="connsiteY1146" fmla="*/ 309582 h 472723"/>
              <a:gd name="connsiteX1147" fmla="*/ 849049 w 2997227"/>
              <a:gd name="connsiteY1147" fmla="*/ 325761 h 472723"/>
              <a:gd name="connsiteX1148" fmla="*/ 832666 w 2997227"/>
              <a:gd name="connsiteY1148" fmla="*/ 342553 h 472723"/>
              <a:gd name="connsiteX1149" fmla="*/ 824475 w 2997227"/>
              <a:gd name="connsiteY1149" fmla="*/ 350130 h 472723"/>
              <a:gd name="connsiteX1150" fmla="*/ 815873 w 2997227"/>
              <a:gd name="connsiteY1150" fmla="*/ 355250 h 472723"/>
              <a:gd name="connsiteX1151" fmla="*/ 809935 w 2997227"/>
              <a:gd name="connsiteY1151" fmla="*/ 346035 h 472723"/>
              <a:gd name="connsiteX1152" fmla="*/ 805224 w 2997227"/>
              <a:gd name="connsiteY1152" fmla="*/ 328218 h 472723"/>
              <a:gd name="connsiteX1153" fmla="*/ 801129 w 2997227"/>
              <a:gd name="connsiteY1153" fmla="*/ 314088 h 472723"/>
              <a:gd name="connsiteX1154" fmla="*/ 798262 w 2997227"/>
              <a:gd name="connsiteY1154" fmla="*/ 311630 h 472723"/>
              <a:gd name="connsiteX1155" fmla="*/ 811778 w 2997227"/>
              <a:gd name="connsiteY1155" fmla="*/ 296271 h 472723"/>
              <a:gd name="connsiteX1156" fmla="*/ 833280 w 2997227"/>
              <a:gd name="connsiteY1156" fmla="*/ 272721 h 472723"/>
              <a:gd name="connsiteX1157" fmla="*/ 844953 w 2997227"/>
              <a:gd name="connsiteY1157" fmla="*/ 259000 h 472723"/>
              <a:gd name="connsiteX1158" fmla="*/ 879358 w 2997227"/>
              <a:gd name="connsiteY1158" fmla="*/ 218452 h 472723"/>
              <a:gd name="connsiteX1159" fmla="*/ 881815 w 2997227"/>
              <a:gd name="connsiteY1159" fmla="*/ 208213 h 472723"/>
              <a:gd name="connsiteX1160" fmla="*/ 871780 w 2997227"/>
              <a:gd name="connsiteY1160" fmla="*/ 213742 h 472723"/>
              <a:gd name="connsiteX1161" fmla="*/ 863794 w 2997227"/>
              <a:gd name="connsiteY1161" fmla="*/ 220500 h 472723"/>
              <a:gd name="connsiteX1162" fmla="*/ 858879 w 2997227"/>
              <a:gd name="connsiteY1162" fmla="*/ 222138 h 472723"/>
              <a:gd name="connsiteX1163" fmla="*/ 849459 w 2997227"/>
              <a:gd name="connsiteY1163" fmla="*/ 225005 h 472723"/>
              <a:gd name="connsiteX1164" fmla="*/ 840038 w 2997227"/>
              <a:gd name="connsiteY1164" fmla="*/ 228691 h 472723"/>
              <a:gd name="connsiteX1165" fmla="*/ 832871 w 2997227"/>
              <a:gd name="connsiteY1165" fmla="*/ 225210 h 472723"/>
              <a:gd name="connsiteX1166" fmla="*/ 828161 w 2997227"/>
              <a:gd name="connsiteY1166" fmla="*/ 207393 h 472723"/>
              <a:gd name="connsiteX1167" fmla="*/ 824065 w 2997227"/>
              <a:gd name="connsiteY1167" fmla="*/ 193058 h 472723"/>
              <a:gd name="connsiteX1168" fmla="*/ 823451 w 2997227"/>
              <a:gd name="connsiteY1168" fmla="*/ 184457 h 472723"/>
              <a:gd name="connsiteX1169" fmla="*/ 827751 w 2997227"/>
              <a:gd name="connsiteY1169" fmla="*/ 178314 h 472723"/>
              <a:gd name="connsiteX1170" fmla="*/ 845158 w 2997227"/>
              <a:gd name="connsiteY1170" fmla="*/ 163569 h 472723"/>
              <a:gd name="connsiteX1171" fmla="*/ 860108 w 2997227"/>
              <a:gd name="connsiteY1171" fmla="*/ 146367 h 472723"/>
              <a:gd name="connsiteX1172" fmla="*/ 861541 w 2997227"/>
              <a:gd name="connsiteY1172" fmla="*/ 144729 h 472723"/>
              <a:gd name="connsiteX1173" fmla="*/ 870961 w 2997227"/>
              <a:gd name="connsiteY1173" fmla="*/ 134284 h 472723"/>
              <a:gd name="connsiteX1174" fmla="*/ 885911 w 2997227"/>
              <a:gd name="connsiteY1174" fmla="*/ 116058 h 472723"/>
              <a:gd name="connsiteX1175" fmla="*/ 894717 w 2997227"/>
              <a:gd name="connsiteY1175" fmla="*/ 102337 h 472723"/>
              <a:gd name="connsiteX1176" fmla="*/ 899427 w 2997227"/>
              <a:gd name="connsiteY1176" fmla="*/ 90255 h 472723"/>
              <a:gd name="connsiteX1177" fmla="*/ 895536 w 2997227"/>
              <a:gd name="connsiteY1177" fmla="*/ 89026 h 472723"/>
              <a:gd name="connsiteX1178" fmla="*/ 891645 w 2997227"/>
              <a:gd name="connsiteY1178" fmla="*/ 86774 h 472723"/>
              <a:gd name="connsiteX1179" fmla="*/ 887549 w 2997227"/>
              <a:gd name="connsiteY1179" fmla="*/ 88207 h 472723"/>
              <a:gd name="connsiteX1180" fmla="*/ 882839 w 2997227"/>
              <a:gd name="connsiteY1180" fmla="*/ 90460 h 472723"/>
              <a:gd name="connsiteX1181" fmla="*/ 883863 w 2997227"/>
              <a:gd name="connsiteY1181" fmla="*/ 84521 h 472723"/>
              <a:gd name="connsiteX1182" fmla="*/ 892259 w 2997227"/>
              <a:gd name="connsiteY1182" fmla="*/ 76534 h 472723"/>
              <a:gd name="connsiteX1183" fmla="*/ 898761 w 2997227"/>
              <a:gd name="connsiteY1183" fmla="*/ 75254 h 472723"/>
              <a:gd name="connsiteX1184" fmla="*/ 2683329 w 2997227"/>
              <a:gd name="connsiteY1184" fmla="*/ 66295 h 472723"/>
              <a:gd name="connsiteX1185" fmla="*/ 2669199 w 2997227"/>
              <a:gd name="connsiteY1185" fmla="*/ 68548 h 472723"/>
              <a:gd name="connsiteX1186" fmla="*/ 2645444 w 2997227"/>
              <a:gd name="connsiteY1186" fmla="*/ 78582 h 472723"/>
              <a:gd name="connsiteX1187" fmla="*/ 2627423 w 2997227"/>
              <a:gd name="connsiteY1187" fmla="*/ 88617 h 472723"/>
              <a:gd name="connsiteX1188" fmla="*/ 2623737 w 2997227"/>
              <a:gd name="connsiteY1188" fmla="*/ 89845 h 472723"/>
              <a:gd name="connsiteX1189" fmla="*/ 2611654 w 2997227"/>
              <a:gd name="connsiteY1189" fmla="*/ 96808 h 472723"/>
              <a:gd name="connsiteX1190" fmla="*/ 2602438 w 2997227"/>
              <a:gd name="connsiteY1190" fmla="*/ 108276 h 472723"/>
              <a:gd name="connsiteX1191" fmla="*/ 2606534 w 2997227"/>
              <a:gd name="connsiteY1191" fmla="*/ 111553 h 472723"/>
              <a:gd name="connsiteX1192" fmla="*/ 2625784 w 2997227"/>
              <a:gd name="connsiteY1192" fmla="*/ 105409 h 472723"/>
              <a:gd name="connsiteX1193" fmla="*/ 2652202 w 2997227"/>
              <a:gd name="connsiteY1193" fmla="*/ 99880 h 472723"/>
              <a:gd name="connsiteX1194" fmla="*/ 2670428 w 2997227"/>
              <a:gd name="connsiteY1194" fmla="*/ 100904 h 472723"/>
              <a:gd name="connsiteX1195" fmla="*/ 2673705 w 2997227"/>
              <a:gd name="connsiteY1195" fmla="*/ 100494 h 472723"/>
              <a:gd name="connsiteX1196" fmla="*/ 2679848 w 2997227"/>
              <a:gd name="connsiteY1196" fmla="*/ 90665 h 472723"/>
              <a:gd name="connsiteX1197" fmla="*/ 2686401 w 2997227"/>
              <a:gd name="connsiteY1197" fmla="*/ 72234 h 472723"/>
              <a:gd name="connsiteX1198" fmla="*/ 2683329 w 2997227"/>
              <a:gd name="connsiteY1198" fmla="*/ 66295 h 472723"/>
              <a:gd name="connsiteX1199" fmla="*/ 2587694 w 2997227"/>
              <a:gd name="connsiteY1199" fmla="*/ 58308 h 472723"/>
              <a:gd name="connsiteX1200" fmla="*/ 2597523 w 2997227"/>
              <a:gd name="connsiteY1200" fmla="*/ 65271 h 472723"/>
              <a:gd name="connsiteX1201" fmla="*/ 2599162 w 2997227"/>
              <a:gd name="connsiteY1201" fmla="*/ 75510 h 472723"/>
              <a:gd name="connsiteX1202" fmla="*/ 2599162 w 2997227"/>
              <a:gd name="connsiteY1202" fmla="*/ 84931 h 472723"/>
              <a:gd name="connsiteX1203" fmla="*/ 2602234 w 2997227"/>
              <a:gd name="connsiteY1203" fmla="*/ 91484 h 472723"/>
              <a:gd name="connsiteX1204" fmla="*/ 2606534 w 2997227"/>
              <a:gd name="connsiteY1204" fmla="*/ 89436 h 472723"/>
              <a:gd name="connsiteX1205" fmla="*/ 2633361 w 2997227"/>
              <a:gd name="connsiteY1205" fmla="*/ 74896 h 472723"/>
              <a:gd name="connsiteX1206" fmla="*/ 2665923 w 2997227"/>
              <a:gd name="connsiteY1206" fmla="*/ 62814 h 472723"/>
              <a:gd name="connsiteX1207" fmla="*/ 2697460 w 2997227"/>
              <a:gd name="connsiteY1207" fmla="*/ 62814 h 472723"/>
              <a:gd name="connsiteX1208" fmla="*/ 2705447 w 2997227"/>
              <a:gd name="connsiteY1208" fmla="*/ 70595 h 472723"/>
              <a:gd name="connsiteX1209" fmla="*/ 2708928 w 2997227"/>
              <a:gd name="connsiteY1209" fmla="*/ 80835 h 472723"/>
              <a:gd name="connsiteX1210" fmla="*/ 2700736 w 2997227"/>
              <a:gd name="connsiteY1210" fmla="*/ 107662 h 472723"/>
              <a:gd name="connsiteX1211" fmla="*/ 2686811 w 2997227"/>
              <a:gd name="connsiteY1211" fmla="*/ 132441 h 472723"/>
              <a:gd name="connsiteX1212" fmla="*/ 2684763 w 2997227"/>
              <a:gd name="connsiteY1212" fmla="*/ 136537 h 472723"/>
              <a:gd name="connsiteX1213" fmla="*/ 2673909 w 2997227"/>
              <a:gd name="connsiteY1213" fmla="*/ 151486 h 472723"/>
              <a:gd name="connsiteX1214" fmla="*/ 2657321 w 2997227"/>
              <a:gd name="connsiteY1214" fmla="*/ 166436 h 472723"/>
              <a:gd name="connsiteX1215" fmla="*/ 2649130 w 2997227"/>
              <a:gd name="connsiteY1215" fmla="*/ 170941 h 472723"/>
              <a:gd name="connsiteX1216" fmla="*/ 2643805 w 2997227"/>
              <a:gd name="connsiteY1216" fmla="*/ 166026 h 472723"/>
              <a:gd name="connsiteX1217" fmla="*/ 2638481 w 2997227"/>
              <a:gd name="connsiteY1217" fmla="*/ 161112 h 472723"/>
              <a:gd name="connsiteX1218" fmla="*/ 2624965 w 2997227"/>
              <a:gd name="connsiteY1218" fmla="*/ 163569 h 472723"/>
              <a:gd name="connsiteX1219" fmla="*/ 2610835 w 2997227"/>
              <a:gd name="connsiteY1219" fmla="*/ 167665 h 472723"/>
              <a:gd name="connsiteX1220" fmla="*/ 2607763 w 2997227"/>
              <a:gd name="connsiteY1220" fmla="*/ 175037 h 472723"/>
              <a:gd name="connsiteX1221" fmla="*/ 2606125 w 2997227"/>
              <a:gd name="connsiteY1221" fmla="*/ 179542 h 472723"/>
              <a:gd name="connsiteX1222" fmla="*/ 2601209 w 2997227"/>
              <a:gd name="connsiteY1222" fmla="*/ 181590 h 472723"/>
              <a:gd name="connsiteX1223" fmla="*/ 2594861 w 2997227"/>
              <a:gd name="connsiteY1223" fmla="*/ 181385 h 472723"/>
              <a:gd name="connsiteX1224" fmla="*/ 2587694 w 2997227"/>
              <a:gd name="connsiteY1224" fmla="*/ 175037 h 472723"/>
              <a:gd name="connsiteX1225" fmla="*/ 2576226 w 2997227"/>
              <a:gd name="connsiteY1225" fmla="*/ 157835 h 472723"/>
              <a:gd name="connsiteX1226" fmla="*/ 2570287 w 2997227"/>
              <a:gd name="connsiteY1226" fmla="*/ 148005 h 472723"/>
              <a:gd name="connsiteX1227" fmla="*/ 2569672 w 2997227"/>
              <a:gd name="connsiteY1227" fmla="*/ 144114 h 472723"/>
              <a:gd name="connsiteX1228" fmla="*/ 2568853 w 2997227"/>
              <a:gd name="connsiteY1228" fmla="*/ 137766 h 472723"/>
              <a:gd name="connsiteX1229" fmla="*/ 2570492 w 2997227"/>
              <a:gd name="connsiteY1229" fmla="*/ 94760 h 472723"/>
              <a:gd name="connsiteX1230" fmla="*/ 2582369 w 2997227"/>
              <a:gd name="connsiteY1230" fmla="*/ 61175 h 472723"/>
              <a:gd name="connsiteX1231" fmla="*/ 2587694 w 2997227"/>
              <a:gd name="connsiteY1231" fmla="*/ 58308 h 472723"/>
              <a:gd name="connsiteX1232" fmla="*/ 126149 w 2997227"/>
              <a:gd name="connsiteY1232" fmla="*/ 57694 h 472723"/>
              <a:gd name="connsiteX1233" fmla="*/ 129221 w 2997227"/>
              <a:gd name="connsiteY1233" fmla="*/ 60151 h 472723"/>
              <a:gd name="connsiteX1234" fmla="*/ 132293 w 2997227"/>
              <a:gd name="connsiteY1234" fmla="*/ 90255 h 472723"/>
              <a:gd name="connsiteX1235" fmla="*/ 135569 w 2997227"/>
              <a:gd name="connsiteY1235" fmla="*/ 119949 h 472723"/>
              <a:gd name="connsiteX1236" fmla="*/ 138436 w 2997227"/>
              <a:gd name="connsiteY1236" fmla="*/ 125888 h 472723"/>
              <a:gd name="connsiteX1237" fmla="*/ 147857 w 2997227"/>
              <a:gd name="connsiteY1237" fmla="*/ 139199 h 472723"/>
              <a:gd name="connsiteX1238" fmla="*/ 161373 w 2997227"/>
              <a:gd name="connsiteY1238" fmla="*/ 148415 h 472723"/>
              <a:gd name="connsiteX1239" fmla="*/ 165264 w 2997227"/>
              <a:gd name="connsiteY1239" fmla="*/ 152920 h 472723"/>
              <a:gd name="connsiteX1240" fmla="*/ 164649 w 2997227"/>
              <a:gd name="connsiteY1240" fmla="*/ 161112 h 472723"/>
              <a:gd name="connsiteX1241" fmla="*/ 138027 w 2997227"/>
              <a:gd name="connsiteY1241" fmla="*/ 177495 h 472723"/>
              <a:gd name="connsiteX1242" fmla="*/ 124920 w 2997227"/>
              <a:gd name="connsiteY1242" fmla="*/ 207393 h 472723"/>
              <a:gd name="connsiteX1243" fmla="*/ 123692 w 2997227"/>
              <a:gd name="connsiteY1243" fmla="*/ 240979 h 472723"/>
              <a:gd name="connsiteX1244" fmla="*/ 122872 w 2997227"/>
              <a:gd name="connsiteY1244" fmla="*/ 258181 h 472723"/>
              <a:gd name="connsiteX1245" fmla="*/ 125330 w 2997227"/>
              <a:gd name="connsiteY1245" fmla="*/ 261457 h 472723"/>
              <a:gd name="connsiteX1246" fmla="*/ 153181 w 2997227"/>
              <a:gd name="connsiteY1246" fmla="*/ 241388 h 472723"/>
              <a:gd name="connsiteX1247" fmla="*/ 166697 w 2997227"/>
              <a:gd name="connsiteY1247" fmla="*/ 226644 h 472723"/>
              <a:gd name="connsiteX1248" fmla="*/ 160553 w 2997227"/>
              <a:gd name="connsiteY1248" fmla="*/ 238112 h 472723"/>
              <a:gd name="connsiteX1249" fmla="*/ 157686 w 2997227"/>
              <a:gd name="connsiteY1249" fmla="*/ 243641 h 472723"/>
              <a:gd name="connsiteX1250" fmla="*/ 156048 w 2997227"/>
              <a:gd name="connsiteY1250" fmla="*/ 247941 h 472723"/>
              <a:gd name="connsiteX1251" fmla="*/ 156048 w 2997227"/>
              <a:gd name="connsiteY1251" fmla="*/ 249989 h 472723"/>
              <a:gd name="connsiteX1252" fmla="*/ 153591 w 2997227"/>
              <a:gd name="connsiteY1252" fmla="*/ 274973 h 472723"/>
              <a:gd name="connsiteX1253" fmla="*/ 149700 w 2997227"/>
              <a:gd name="connsiteY1253" fmla="*/ 281731 h 472723"/>
              <a:gd name="connsiteX1254" fmla="*/ 139256 w 2997227"/>
              <a:gd name="connsiteY1254" fmla="*/ 278250 h 472723"/>
              <a:gd name="connsiteX1255" fmla="*/ 125330 w 2997227"/>
              <a:gd name="connsiteY1255" fmla="*/ 273540 h 472723"/>
              <a:gd name="connsiteX1256" fmla="*/ 122463 w 2997227"/>
              <a:gd name="connsiteY1256" fmla="*/ 283984 h 472723"/>
              <a:gd name="connsiteX1257" fmla="*/ 122872 w 2997227"/>
              <a:gd name="connsiteY1257" fmla="*/ 311835 h 472723"/>
              <a:gd name="connsiteX1258" fmla="*/ 121234 w 2997227"/>
              <a:gd name="connsiteY1258" fmla="*/ 381668 h 472723"/>
              <a:gd name="connsiteX1259" fmla="*/ 110176 w 2997227"/>
              <a:gd name="connsiteY1259" fmla="*/ 408085 h 472723"/>
              <a:gd name="connsiteX1260" fmla="*/ 100141 w 2997227"/>
              <a:gd name="connsiteY1260" fmla="*/ 400918 h 472723"/>
              <a:gd name="connsiteX1261" fmla="*/ 92154 w 2997227"/>
              <a:gd name="connsiteY1261" fmla="*/ 388835 h 472723"/>
              <a:gd name="connsiteX1262" fmla="*/ 82325 w 2997227"/>
              <a:gd name="connsiteY1262" fmla="*/ 370814 h 472723"/>
              <a:gd name="connsiteX1263" fmla="*/ 73314 w 2997227"/>
              <a:gd name="connsiteY1263" fmla="*/ 358117 h 472723"/>
              <a:gd name="connsiteX1264" fmla="*/ 76591 w 2997227"/>
              <a:gd name="connsiteY1264" fmla="*/ 348287 h 472723"/>
              <a:gd name="connsiteX1265" fmla="*/ 81301 w 2997227"/>
              <a:gd name="connsiteY1265" fmla="*/ 333338 h 472723"/>
              <a:gd name="connsiteX1266" fmla="*/ 83144 w 2997227"/>
              <a:gd name="connsiteY1266" fmla="*/ 323303 h 472723"/>
              <a:gd name="connsiteX1267" fmla="*/ 83963 w 2997227"/>
              <a:gd name="connsiteY1267" fmla="*/ 320027 h 472723"/>
              <a:gd name="connsiteX1268" fmla="*/ 84373 w 2997227"/>
              <a:gd name="connsiteY1268" fmla="*/ 321255 h 472723"/>
              <a:gd name="connsiteX1269" fmla="*/ 87240 w 2997227"/>
              <a:gd name="connsiteY1269" fmla="*/ 323713 h 472723"/>
              <a:gd name="connsiteX1270" fmla="*/ 88468 w 2997227"/>
              <a:gd name="connsiteY1270" fmla="*/ 324122 h 472723"/>
              <a:gd name="connsiteX1271" fmla="*/ 88878 w 2997227"/>
              <a:gd name="connsiteY1271" fmla="*/ 326580 h 472723"/>
              <a:gd name="connsiteX1272" fmla="*/ 94612 w 2997227"/>
              <a:gd name="connsiteY1272" fmla="*/ 329037 h 472723"/>
              <a:gd name="connsiteX1273" fmla="*/ 98503 w 2997227"/>
              <a:gd name="connsiteY1273" fmla="*/ 309582 h 472723"/>
              <a:gd name="connsiteX1274" fmla="*/ 100755 w 2997227"/>
              <a:gd name="connsiteY1274" fmla="*/ 278660 h 472723"/>
              <a:gd name="connsiteX1275" fmla="*/ 94407 w 2997227"/>
              <a:gd name="connsiteY1275" fmla="*/ 277021 h 472723"/>
              <a:gd name="connsiteX1276" fmla="*/ 81710 w 2997227"/>
              <a:gd name="connsiteY1276" fmla="*/ 279888 h 472723"/>
              <a:gd name="connsiteX1277" fmla="*/ 73724 w 2997227"/>
              <a:gd name="connsiteY1277" fmla="*/ 284803 h 472723"/>
              <a:gd name="connsiteX1278" fmla="*/ 66351 w 2997227"/>
              <a:gd name="connsiteY1278" fmla="*/ 294838 h 472723"/>
              <a:gd name="connsiteX1279" fmla="*/ 60208 w 2997227"/>
              <a:gd name="connsiteY1279" fmla="*/ 304053 h 472723"/>
              <a:gd name="connsiteX1280" fmla="*/ 50378 w 2997227"/>
              <a:gd name="connsiteY1280" fmla="*/ 316136 h 472723"/>
              <a:gd name="connsiteX1281" fmla="*/ 37271 w 2997227"/>
              <a:gd name="connsiteY1281" fmla="*/ 324942 h 472723"/>
              <a:gd name="connsiteX1282" fmla="*/ 29899 w 2997227"/>
              <a:gd name="connsiteY1282" fmla="*/ 328423 h 472723"/>
              <a:gd name="connsiteX1283" fmla="*/ 20684 w 2997227"/>
              <a:gd name="connsiteY1283" fmla="*/ 333338 h 472723"/>
              <a:gd name="connsiteX1284" fmla="*/ 9625 w 2997227"/>
              <a:gd name="connsiteY1284" fmla="*/ 329447 h 472723"/>
              <a:gd name="connsiteX1285" fmla="*/ 4096 w 2997227"/>
              <a:gd name="connsiteY1285" fmla="*/ 320641 h 472723"/>
              <a:gd name="connsiteX1286" fmla="*/ 2048 w 2997227"/>
              <a:gd name="connsiteY1286" fmla="*/ 315931 h 472723"/>
              <a:gd name="connsiteX1287" fmla="*/ 0 w 2997227"/>
              <a:gd name="connsiteY1287" fmla="*/ 308968 h 472723"/>
              <a:gd name="connsiteX1288" fmla="*/ 3072 w 2997227"/>
              <a:gd name="connsiteY1288" fmla="*/ 301596 h 472723"/>
              <a:gd name="connsiteX1289" fmla="*/ 9830 w 2997227"/>
              <a:gd name="connsiteY1289" fmla="*/ 294223 h 472723"/>
              <a:gd name="connsiteX1290" fmla="*/ 14745 w 2997227"/>
              <a:gd name="connsiteY1290" fmla="*/ 292585 h 472723"/>
              <a:gd name="connsiteX1291" fmla="*/ 15154 w 2997227"/>
              <a:gd name="connsiteY1291" fmla="*/ 291766 h 472723"/>
              <a:gd name="connsiteX1292" fmla="*/ 16588 w 2997227"/>
              <a:gd name="connsiteY1292" fmla="*/ 287465 h 472723"/>
              <a:gd name="connsiteX1293" fmla="*/ 20888 w 2997227"/>
              <a:gd name="connsiteY1293" fmla="*/ 286851 h 472723"/>
              <a:gd name="connsiteX1294" fmla="*/ 21708 w 2997227"/>
              <a:gd name="connsiteY1294" fmla="*/ 286032 h 472723"/>
              <a:gd name="connsiteX1295" fmla="*/ 21298 w 2997227"/>
              <a:gd name="connsiteY1295" fmla="*/ 285213 h 472723"/>
              <a:gd name="connsiteX1296" fmla="*/ 21912 w 2997227"/>
              <a:gd name="connsiteY1296" fmla="*/ 283165 h 472723"/>
              <a:gd name="connsiteX1297" fmla="*/ 24165 w 2997227"/>
              <a:gd name="connsiteY1297" fmla="*/ 282346 h 472723"/>
              <a:gd name="connsiteX1298" fmla="*/ 26008 w 2997227"/>
              <a:gd name="connsiteY1298" fmla="*/ 282141 h 472723"/>
              <a:gd name="connsiteX1299" fmla="*/ 26213 w 2997227"/>
              <a:gd name="connsiteY1299" fmla="*/ 280298 h 472723"/>
              <a:gd name="connsiteX1300" fmla="*/ 36452 w 2997227"/>
              <a:gd name="connsiteY1300" fmla="*/ 267396 h 472723"/>
              <a:gd name="connsiteX1301" fmla="*/ 47511 w 2997227"/>
              <a:gd name="connsiteY1301" fmla="*/ 259614 h 472723"/>
              <a:gd name="connsiteX1302" fmla="*/ 49968 w 2997227"/>
              <a:gd name="connsiteY1302" fmla="*/ 259819 h 472723"/>
              <a:gd name="connsiteX1303" fmla="*/ 54064 w 2997227"/>
              <a:gd name="connsiteY1303" fmla="*/ 257771 h 472723"/>
              <a:gd name="connsiteX1304" fmla="*/ 50378 w 2997227"/>
              <a:gd name="connsiteY1304" fmla="*/ 263505 h 472723"/>
              <a:gd name="connsiteX1305" fmla="*/ 41777 w 2997227"/>
              <a:gd name="connsiteY1305" fmla="*/ 269239 h 472723"/>
              <a:gd name="connsiteX1306" fmla="*/ 43415 w 2997227"/>
              <a:gd name="connsiteY1306" fmla="*/ 266372 h 472723"/>
              <a:gd name="connsiteX1307" fmla="*/ 45053 w 2997227"/>
              <a:gd name="connsiteY1307" fmla="*/ 263505 h 472723"/>
              <a:gd name="connsiteX1308" fmla="*/ 39729 w 2997227"/>
              <a:gd name="connsiteY1308" fmla="*/ 267601 h 472723"/>
              <a:gd name="connsiteX1309" fmla="*/ 36862 w 2997227"/>
              <a:gd name="connsiteY1309" fmla="*/ 273745 h 472723"/>
              <a:gd name="connsiteX1310" fmla="*/ 30513 w 2997227"/>
              <a:gd name="connsiteY1310" fmla="*/ 282960 h 472723"/>
              <a:gd name="connsiteX1311" fmla="*/ 19660 w 2997227"/>
              <a:gd name="connsiteY1311" fmla="*/ 294223 h 472723"/>
              <a:gd name="connsiteX1312" fmla="*/ 19660 w 2997227"/>
              <a:gd name="connsiteY1312" fmla="*/ 294633 h 472723"/>
              <a:gd name="connsiteX1313" fmla="*/ 43415 w 2997227"/>
              <a:gd name="connsiteY1313" fmla="*/ 273335 h 472723"/>
              <a:gd name="connsiteX1314" fmla="*/ 69218 w 2997227"/>
              <a:gd name="connsiteY1314" fmla="*/ 245484 h 472723"/>
              <a:gd name="connsiteX1315" fmla="*/ 66351 w 2997227"/>
              <a:gd name="connsiteY1315" fmla="*/ 247532 h 472723"/>
              <a:gd name="connsiteX1316" fmla="*/ 57341 w 2997227"/>
              <a:gd name="connsiteY1316" fmla="*/ 256133 h 472723"/>
              <a:gd name="connsiteX1317" fmla="*/ 54883 w 2997227"/>
              <a:gd name="connsiteY1317" fmla="*/ 254699 h 472723"/>
              <a:gd name="connsiteX1318" fmla="*/ 56521 w 2997227"/>
              <a:gd name="connsiteY1318" fmla="*/ 251628 h 472723"/>
              <a:gd name="connsiteX1319" fmla="*/ 58160 w 2997227"/>
              <a:gd name="connsiteY1319" fmla="*/ 249170 h 472723"/>
              <a:gd name="connsiteX1320" fmla="*/ 57955 w 2997227"/>
              <a:gd name="connsiteY1320" fmla="*/ 247941 h 472723"/>
              <a:gd name="connsiteX1321" fmla="*/ 58979 w 2997227"/>
              <a:gd name="connsiteY1321" fmla="*/ 248351 h 472723"/>
              <a:gd name="connsiteX1322" fmla="*/ 61436 w 2997227"/>
              <a:gd name="connsiteY1322" fmla="*/ 246303 h 472723"/>
              <a:gd name="connsiteX1323" fmla="*/ 76181 w 2997227"/>
              <a:gd name="connsiteY1323" fmla="*/ 229511 h 472723"/>
              <a:gd name="connsiteX1324" fmla="*/ 99117 w 2997227"/>
              <a:gd name="connsiteY1324" fmla="*/ 210670 h 472723"/>
              <a:gd name="connsiteX1325" fmla="*/ 105056 w 2997227"/>
              <a:gd name="connsiteY1325" fmla="*/ 203912 h 472723"/>
              <a:gd name="connsiteX1326" fmla="*/ 105875 w 2997227"/>
              <a:gd name="connsiteY1326" fmla="*/ 197359 h 472723"/>
              <a:gd name="connsiteX1327" fmla="*/ 104851 w 2997227"/>
              <a:gd name="connsiteY1327" fmla="*/ 193878 h 472723"/>
              <a:gd name="connsiteX1328" fmla="*/ 102803 w 2997227"/>
              <a:gd name="connsiteY1328" fmla="*/ 200431 h 472723"/>
              <a:gd name="connsiteX1329" fmla="*/ 102189 w 2997227"/>
              <a:gd name="connsiteY1329" fmla="*/ 201659 h 472723"/>
              <a:gd name="connsiteX1330" fmla="*/ 100755 w 2997227"/>
              <a:gd name="connsiteY1330" fmla="*/ 202069 h 472723"/>
              <a:gd name="connsiteX1331" fmla="*/ 99527 w 2997227"/>
              <a:gd name="connsiteY1331" fmla="*/ 198792 h 472723"/>
              <a:gd name="connsiteX1332" fmla="*/ 98298 w 2997227"/>
              <a:gd name="connsiteY1332" fmla="*/ 195925 h 472723"/>
              <a:gd name="connsiteX1333" fmla="*/ 82325 w 2997227"/>
              <a:gd name="connsiteY1333" fmla="*/ 201250 h 472723"/>
              <a:gd name="connsiteX1334" fmla="*/ 56521 w 2997227"/>
              <a:gd name="connsiteY1334" fmla="*/ 205346 h 472723"/>
              <a:gd name="connsiteX1335" fmla="*/ 45053 w 2997227"/>
              <a:gd name="connsiteY1335" fmla="*/ 202888 h 472723"/>
              <a:gd name="connsiteX1336" fmla="*/ 35224 w 2997227"/>
              <a:gd name="connsiteY1336" fmla="*/ 193878 h 472723"/>
              <a:gd name="connsiteX1337" fmla="*/ 25803 w 2997227"/>
              <a:gd name="connsiteY1337" fmla="*/ 178109 h 472723"/>
              <a:gd name="connsiteX1338" fmla="*/ 29489 w 2997227"/>
              <a:gd name="connsiteY1338" fmla="*/ 168484 h 472723"/>
              <a:gd name="connsiteX1339" fmla="*/ 34404 w 2997227"/>
              <a:gd name="connsiteY1339" fmla="*/ 166641 h 472723"/>
              <a:gd name="connsiteX1340" fmla="*/ 35633 w 2997227"/>
              <a:gd name="connsiteY1340" fmla="*/ 169303 h 472723"/>
              <a:gd name="connsiteX1341" fmla="*/ 37681 w 2997227"/>
              <a:gd name="connsiteY1341" fmla="*/ 172170 h 472723"/>
              <a:gd name="connsiteX1342" fmla="*/ 43005 w 2997227"/>
              <a:gd name="connsiteY1342" fmla="*/ 175447 h 472723"/>
              <a:gd name="connsiteX1343" fmla="*/ 48944 w 2997227"/>
              <a:gd name="connsiteY1343" fmla="*/ 177290 h 472723"/>
              <a:gd name="connsiteX1344" fmla="*/ 67170 w 2997227"/>
              <a:gd name="connsiteY1344" fmla="*/ 170941 h 472723"/>
              <a:gd name="connsiteX1345" fmla="*/ 101984 w 2997227"/>
              <a:gd name="connsiteY1345" fmla="*/ 156197 h 472723"/>
              <a:gd name="connsiteX1346" fmla="*/ 104442 w 2997227"/>
              <a:gd name="connsiteY1346" fmla="*/ 144114 h 472723"/>
              <a:gd name="connsiteX1347" fmla="*/ 106899 w 2997227"/>
              <a:gd name="connsiteY1347" fmla="*/ 128141 h 472723"/>
              <a:gd name="connsiteX1348" fmla="*/ 108947 w 2997227"/>
              <a:gd name="connsiteY1348" fmla="*/ 107662 h 472723"/>
              <a:gd name="connsiteX1349" fmla="*/ 110790 w 2997227"/>
              <a:gd name="connsiteY1349" fmla="*/ 84521 h 472723"/>
              <a:gd name="connsiteX1350" fmla="*/ 113862 w 2997227"/>
              <a:gd name="connsiteY1350" fmla="*/ 68957 h 472723"/>
              <a:gd name="connsiteX1351" fmla="*/ 120415 w 2997227"/>
              <a:gd name="connsiteY1351" fmla="*/ 59742 h 472723"/>
              <a:gd name="connsiteX1352" fmla="*/ 126149 w 2997227"/>
              <a:gd name="connsiteY1352" fmla="*/ 57694 h 472723"/>
              <a:gd name="connsiteX1353" fmla="*/ 599618 w 2997227"/>
              <a:gd name="connsiteY1353" fmla="*/ 41106 h 472723"/>
              <a:gd name="connsiteX1354" fmla="*/ 608833 w 2997227"/>
              <a:gd name="connsiteY1354" fmla="*/ 43359 h 472723"/>
              <a:gd name="connsiteX1355" fmla="*/ 616001 w 2997227"/>
              <a:gd name="connsiteY1355" fmla="*/ 46840 h 472723"/>
              <a:gd name="connsiteX1356" fmla="*/ 625831 w 2997227"/>
              <a:gd name="connsiteY1356" fmla="*/ 56056 h 472723"/>
              <a:gd name="connsiteX1357" fmla="*/ 635660 w 2997227"/>
              <a:gd name="connsiteY1357" fmla="*/ 67114 h 472723"/>
              <a:gd name="connsiteX1358" fmla="*/ 638118 w 2997227"/>
              <a:gd name="connsiteY1358" fmla="*/ 71824 h 472723"/>
              <a:gd name="connsiteX1359" fmla="*/ 639142 w 2997227"/>
              <a:gd name="connsiteY1359" fmla="*/ 84521 h 472723"/>
              <a:gd name="connsiteX1360" fmla="*/ 634841 w 2997227"/>
              <a:gd name="connsiteY1360" fmla="*/ 98037 h 472723"/>
              <a:gd name="connsiteX1361" fmla="*/ 616615 w 2997227"/>
              <a:gd name="connsiteY1361" fmla="*/ 101314 h 472723"/>
              <a:gd name="connsiteX1362" fmla="*/ 604123 w 2997227"/>
              <a:gd name="connsiteY1362" fmla="*/ 95989 h 472723"/>
              <a:gd name="connsiteX1363" fmla="*/ 598799 w 2997227"/>
              <a:gd name="connsiteY1363" fmla="*/ 95579 h 472723"/>
              <a:gd name="connsiteX1364" fmla="*/ 587331 w 2997227"/>
              <a:gd name="connsiteY1364" fmla="*/ 94351 h 472723"/>
              <a:gd name="connsiteX1365" fmla="*/ 587331 w 2997227"/>
              <a:gd name="connsiteY1365" fmla="*/ 92303 h 472723"/>
              <a:gd name="connsiteX1366" fmla="*/ 591836 w 2997227"/>
              <a:gd name="connsiteY1366" fmla="*/ 91484 h 472723"/>
              <a:gd name="connsiteX1367" fmla="*/ 604123 w 2997227"/>
              <a:gd name="connsiteY1367" fmla="*/ 86774 h 472723"/>
              <a:gd name="connsiteX1368" fmla="*/ 616001 w 2997227"/>
              <a:gd name="connsiteY1368" fmla="*/ 76329 h 472723"/>
              <a:gd name="connsiteX1369" fmla="*/ 616410 w 2997227"/>
              <a:gd name="connsiteY1369" fmla="*/ 69367 h 472723"/>
              <a:gd name="connsiteX1370" fmla="*/ 609857 w 2997227"/>
              <a:gd name="connsiteY1370" fmla="*/ 58513 h 472723"/>
              <a:gd name="connsiteX1371" fmla="*/ 600846 w 2997227"/>
              <a:gd name="connsiteY1371" fmla="*/ 52165 h 472723"/>
              <a:gd name="connsiteX1372" fmla="*/ 595932 w 2997227"/>
              <a:gd name="connsiteY1372" fmla="*/ 48888 h 472723"/>
              <a:gd name="connsiteX1373" fmla="*/ 589788 w 2997227"/>
              <a:gd name="connsiteY1373" fmla="*/ 48888 h 472723"/>
              <a:gd name="connsiteX1374" fmla="*/ 584464 w 2997227"/>
              <a:gd name="connsiteY1374" fmla="*/ 48478 h 472723"/>
              <a:gd name="connsiteX1375" fmla="*/ 592246 w 2997227"/>
              <a:gd name="connsiteY1375" fmla="*/ 43563 h 472723"/>
              <a:gd name="connsiteX1376" fmla="*/ 599618 w 2997227"/>
              <a:gd name="connsiteY1376" fmla="*/ 41106 h 472723"/>
              <a:gd name="connsiteX1377" fmla="*/ 2283688 w 2997227"/>
              <a:gd name="connsiteY1377" fmla="*/ 251 h 472723"/>
              <a:gd name="connsiteX1378" fmla="*/ 2289934 w 2997227"/>
              <a:gd name="connsiteY1378" fmla="*/ 5473 h 472723"/>
              <a:gd name="connsiteX1379" fmla="*/ 2291572 w 2997227"/>
              <a:gd name="connsiteY1379" fmla="*/ 11412 h 472723"/>
              <a:gd name="connsiteX1380" fmla="*/ 2289934 w 2997227"/>
              <a:gd name="connsiteY1380" fmla="*/ 20627 h 472723"/>
              <a:gd name="connsiteX1381" fmla="*/ 2283995 w 2997227"/>
              <a:gd name="connsiteY1381" fmla="*/ 45407 h 472723"/>
              <a:gd name="connsiteX1382" fmla="*/ 2278466 w 2997227"/>
              <a:gd name="connsiteY1382" fmla="*/ 65681 h 472723"/>
              <a:gd name="connsiteX1383" fmla="*/ 2270274 w 2997227"/>
              <a:gd name="connsiteY1383" fmla="*/ 95579 h 472723"/>
              <a:gd name="connsiteX1384" fmla="*/ 2262492 w 2997227"/>
              <a:gd name="connsiteY1384" fmla="*/ 126093 h 472723"/>
              <a:gd name="connsiteX1385" fmla="*/ 2256758 w 2997227"/>
              <a:gd name="connsiteY1385" fmla="*/ 148005 h 472723"/>
              <a:gd name="connsiteX1386" fmla="*/ 2257577 w 2997227"/>
              <a:gd name="connsiteY1386" fmla="*/ 148415 h 472723"/>
              <a:gd name="connsiteX1387" fmla="*/ 2259625 w 2997227"/>
              <a:gd name="connsiteY1387" fmla="*/ 148415 h 472723"/>
              <a:gd name="connsiteX1388" fmla="*/ 2262492 w 2997227"/>
              <a:gd name="connsiteY1388" fmla="*/ 148005 h 472723"/>
              <a:gd name="connsiteX1389" fmla="*/ 2273346 w 2997227"/>
              <a:gd name="connsiteY1389" fmla="*/ 150258 h 472723"/>
              <a:gd name="connsiteX1390" fmla="*/ 2289524 w 2997227"/>
              <a:gd name="connsiteY1390" fmla="*/ 157016 h 472723"/>
              <a:gd name="connsiteX1391" fmla="*/ 2316966 w 2997227"/>
              <a:gd name="connsiteY1391" fmla="*/ 182000 h 472723"/>
              <a:gd name="connsiteX1392" fmla="*/ 2319423 w 2997227"/>
              <a:gd name="connsiteY1392" fmla="*/ 227463 h 472723"/>
              <a:gd name="connsiteX1393" fmla="*/ 2315122 w 2997227"/>
              <a:gd name="connsiteY1393" fmla="*/ 247941 h 472723"/>
              <a:gd name="connsiteX1394" fmla="*/ 2313075 w 2997227"/>
              <a:gd name="connsiteY1394" fmla="*/ 255314 h 472723"/>
              <a:gd name="connsiteX1395" fmla="*/ 2305702 w 2997227"/>
              <a:gd name="connsiteY1395" fmla="*/ 274769 h 472723"/>
              <a:gd name="connsiteX1396" fmla="*/ 2297920 w 2997227"/>
              <a:gd name="connsiteY1396" fmla="*/ 295452 h 472723"/>
              <a:gd name="connsiteX1397" fmla="*/ 2295258 w 2997227"/>
              <a:gd name="connsiteY1397" fmla="*/ 302005 h 472723"/>
              <a:gd name="connsiteX1398" fmla="*/ 2279694 w 2997227"/>
              <a:gd name="connsiteY1398" fmla="*/ 337024 h 472723"/>
              <a:gd name="connsiteX1399" fmla="*/ 2258396 w 2997227"/>
              <a:gd name="connsiteY1399" fmla="*/ 375319 h 472723"/>
              <a:gd name="connsiteX1400" fmla="*/ 2245086 w 2997227"/>
              <a:gd name="connsiteY1400" fmla="*/ 390678 h 472723"/>
              <a:gd name="connsiteX1401" fmla="*/ 2233412 w 2997227"/>
              <a:gd name="connsiteY1401" fmla="*/ 391293 h 472723"/>
              <a:gd name="connsiteX1402" fmla="*/ 2226450 w 2997227"/>
              <a:gd name="connsiteY1402" fmla="*/ 389245 h 472723"/>
              <a:gd name="connsiteX1403" fmla="*/ 2225630 w 2997227"/>
              <a:gd name="connsiteY1403" fmla="*/ 389245 h 472723"/>
              <a:gd name="connsiteX1404" fmla="*/ 2225221 w 2997227"/>
              <a:gd name="connsiteY1404" fmla="*/ 388016 h 472723"/>
              <a:gd name="connsiteX1405" fmla="*/ 2213753 w 2997227"/>
              <a:gd name="connsiteY1405" fmla="*/ 372452 h 472723"/>
              <a:gd name="connsiteX1406" fmla="*/ 2203718 w 2997227"/>
              <a:gd name="connsiteY1406" fmla="*/ 355045 h 472723"/>
              <a:gd name="connsiteX1407" fmla="*/ 2199008 w 2997227"/>
              <a:gd name="connsiteY1407" fmla="*/ 334771 h 472723"/>
              <a:gd name="connsiteX1408" fmla="*/ 2197370 w 2997227"/>
              <a:gd name="connsiteY1408" fmla="*/ 324532 h 472723"/>
              <a:gd name="connsiteX1409" fmla="*/ 2190407 w 2997227"/>
              <a:gd name="connsiteY1409" fmla="*/ 331085 h 472723"/>
              <a:gd name="connsiteX1410" fmla="*/ 2189998 w 2997227"/>
              <a:gd name="connsiteY1410" fmla="*/ 332723 h 472723"/>
              <a:gd name="connsiteX1411" fmla="*/ 2157641 w 2997227"/>
              <a:gd name="connsiteY1411" fmla="*/ 399075 h 472723"/>
              <a:gd name="connsiteX1412" fmla="*/ 2134295 w 2997227"/>
              <a:gd name="connsiteY1412" fmla="*/ 441261 h 472723"/>
              <a:gd name="connsiteX1413" fmla="*/ 2120370 w 2997227"/>
              <a:gd name="connsiteY1413" fmla="*/ 459282 h 472723"/>
              <a:gd name="connsiteX1414" fmla="*/ 2109311 w 2997227"/>
              <a:gd name="connsiteY1414" fmla="*/ 468907 h 472723"/>
              <a:gd name="connsiteX1415" fmla="*/ 2107468 w 2997227"/>
              <a:gd name="connsiteY1415" fmla="*/ 470341 h 472723"/>
              <a:gd name="connsiteX1416" fmla="*/ 2100710 w 2997227"/>
              <a:gd name="connsiteY1416" fmla="*/ 472389 h 472723"/>
              <a:gd name="connsiteX1417" fmla="*/ 2089447 w 2997227"/>
              <a:gd name="connsiteY1417" fmla="*/ 465016 h 472723"/>
              <a:gd name="connsiteX1418" fmla="*/ 2083098 w 2997227"/>
              <a:gd name="connsiteY1418" fmla="*/ 455186 h 472723"/>
              <a:gd name="connsiteX1419" fmla="*/ 2080846 w 2997227"/>
              <a:gd name="connsiteY1419" fmla="*/ 450681 h 472723"/>
              <a:gd name="connsiteX1420" fmla="*/ 2075316 w 2997227"/>
              <a:gd name="connsiteY1420" fmla="*/ 437984 h 472723"/>
              <a:gd name="connsiteX1421" fmla="*/ 2069992 w 2997227"/>
              <a:gd name="connsiteY1421" fmla="*/ 421601 h 472723"/>
              <a:gd name="connsiteX1422" fmla="*/ 2069173 w 2997227"/>
              <a:gd name="connsiteY1422" fmla="*/ 417915 h 472723"/>
              <a:gd name="connsiteX1423" fmla="*/ 2069582 w 2997227"/>
              <a:gd name="connsiteY1423" fmla="*/ 418325 h 472723"/>
              <a:gd name="connsiteX1424" fmla="*/ 2073678 w 2997227"/>
              <a:gd name="connsiteY1424" fmla="*/ 416277 h 472723"/>
              <a:gd name="connsiteX1425" fmla="*/ 2075521 w 2997227"/>
              <a:gd name="connsiteY1425" fmla="*/ 414024 h 472723"/>
              <a:gd name="connsiteX1426" fmla="*/ 2074907 w 2997227"/>
              <a:gd name="connsiteY1426" fmla="*/ 416686 h 472723"/>
              <a:gd name="connsiteX1427" fmla="*/ 2075316 w 2997227"/>
              <a:gd name="connsiteY1427" fmla="*/ 417915 h 472723"/>
              <a:gd name="connsiteX1428" fmla="*/ 2078593 w 2997227"/>
              <a:gd name="connsiteY1428" fmla="*/ 414638 h 472723"/>
              <a:gd name="connsiteX1429" fmla="*/ 2085146 w 2997227"/>
              <a:gd name="connsiteY1429" fmla="*/ 409314 h 472723"/>
              <a:gd name="connsiteX1430" fmla="*/ 2086375 w 2997227"/>
              <a:gd name="connsiteY1430" fmla="*/ 408904 h 472723"/>
              <a:gd name="connsiteX1431" fmla="*/ 2085966 w 2997227"/>
              <a:gd name="connsiteY1431" fmla="*/ 407266 h 472723"/>
              <a:gd name="connsiteX1432" fmla="*/ 2085761 w 2997227"/>
              <a:gd name="connsiteY1432" fmla="*/ 405013 h 472723"/>
              <a:gd name="connsiteX1433" fmla="*/ 2088423 w 2997227"/>
              <a:gd name="connsiteY1433" fmla="*/ 404809 h 472723"/>
              <a:gd name="connsiteX1434" fmla="*/ 2091409 w 2997227"/>
              <a:gd name="connsiteY1434" fmla="*/ 403157 h 472723"/>
              <a:gd name="connsiteX1435" fmla="*/ 2093007 w 2997227"/>
              <a:gd name="connsiteY1435" fmla="*/ 402273 h 472723"/>
              <a:gd name="connsiteX1436" fmla="*/ 2098048 w 2997227"/>
              <a:gd name="connsiteY1436" fmla="*/ 399484 h 472723"/>
              <a:gd name="connsiteX1437" fmla="*/ 2103987 w 2997227"/>
              <a:gd name="connsiteY1437" fmla="*/ 389245 h 472723"/>
              <a:gd name="connsiteX1438" fmla="*/ 2105625 w 2997227"/>
              <a:gd name="connsiteY1438" fmla="*/ 385968 h 472723"/>
              <a:gd name="connsiteX1439" fmla="*/ 2108492 w 2997227"/>
              <a:gd name="connsiteY1439" fmla="*/ 381872 h 472723"/>
              <a:gd name="connsiteX1440" fmla="*/ 2114226 w 2997227"/>
              <a:gd name="connsiteY1440" fmla="*/ 371633 h 472723"/>
              <a:gd name="connsiteX1441" fmla="*/ 2118732 w 2997227"/>
              <a:gd name="connsiteY1441" fmla="*/ 363851 h 472723"/>
              <a:gd name="connsiteX1442" fmla="*/ 2120165 w 2997227"/>
              <a:gd name="connsiteY1442" fmla="*/ 361394 h 472723"/>
              <a:gd name="connsiteX1443" fmla="*/ 2133476 w 2997227"/>
              <a:gd name="connsiteY1443" fmla="*/ 337434 h 472723"/>
              <a:gd name="connsiteX1444" fmla="*/ 2149450 w 2997227"/>
              <a:gd name="connsiteY1444" fmla="*/ 307535 h 472723"/>
              <a:gd name="connsiteX1445" fmla="*/ 2154979 w 2997227"/>
              <a:gd name="connsiteY1445" fmla="*/ 294838 h 472723"/>
              <a:gd name="connsiteX1446" fmla="*/ 2158051 w 2997227"/>
              <a:gd name="connsiteY1446" fmla="*/ 288899 h 472723"/>
              <a:gd name="connsiteX1447" fmla="*/ 2159689 w 2997227"/>
              <a:gd name="connsiteY1447" fmla="*/ 286032 h 472723"/>
              <a:gd name="connsiteX1448" fmla="*/ 2161532 w 2997227"/>
              <a:gd name="connsiteY1448" fmla="*/ 279888 h 472723"/>
              <a:gd name="connsiteX1449" fmla="*/ 2170748 w 2997227"/>
              <a:gd name="connsiteY1449" fmla="*/ 259819 h 472723"/>
              <a:gd name="connsiteX1450" fmla="*/ 2183035 w 2997227"/>
              <a:gd name="connsiteY1450" fmla="*/ 231968 h 472723"/>
              <a:gd name="connsiteX1451" fmla="*/ 2188769 w 2997227"/>
              <a:gd name="connsiteY1451" fmla="*/ 212718 h 472723"/>
              <a:gd name="connsiteX1452" fmla="*/ 2188359 w 2997227"/>
              <a:gd name="connsiteY1452" fmla="*/ 205755 h 472723"/>
              <a:gd name="connsiteX1453" fmla="*/ 2186311 w 2997227"/>
              <a:gd name="connsiteY1453" fmla="*/ 206574 h 472723"/>
              <a:gd name="connsiteX1454" fmla="*/ 2167061 w 2997227"/>
              <a:gd name="connsiteY1454" fmla="*/ 204526 h 472723"/>
              <a:gd name="connsiteX1455" fmla="*/ 2156412 w 2997227"/>
              <a:gd name="connsiteY1455" fmla="*/ 197564 h 472723"/>
              <a:gd name="connsiteX1456" fmla="*/ 2147811 w 2997227"/>
              <a:gd name="connsiteY1456" fmla="*/ 183638 h 472723"/>
              <a:gd name="connsiteX1457" fmla="*/ 2143716 w 2997227"/>
              <a:gd name="connsiteY1457" fmla="*/ 172989 h 472723"/>
              <a:gd name="connsiteX1458" fmla="*/ 2143716 w 2997227"/>
              <a:gd name="connsiteY1458" fmla="*/ 163569 h 472723"/>
              <a:gd name="connsiteX1459" fmla="*/ 2146173 w 2997227"/>
              <a:gd name="connsiteY1459" fmla="*/ 152510 h 472723"/>
              <a:gd name="connsiteX1460" fmla="*/ 2154160 w 2997227"/>
              <a:gd name="connsiteY1460" fmla="*/ 151896 h 472723"/>
              <a:gd name="connsiteX1461" fmla="*/ 2165833 w 2997227"/>
              <a:gd name="connsiteY1461" fmla="*/ 159473 h 472723"/>
              <a:gd name="connsiteX1462" fmla="*/ 2172386 w 2997227"/>
              <a:gd name="connsiteY1462" fmla="*/ 166026 h 472723"/>
              <a:gd name="connsiteX1463" fmla="*/ 2189588 w 2997227"/>
              <a:gd name="connsiteY1463" fmla="*/ 163159 h 472723"/>
              <a:gd name="connsiteX1464" fmla="*/ 2215801 w 2997227"/>
              <a:gd name="connsiteY1464" fmla="*/ 148005 h 472723"/>
              <a:gd name="connsiteX1465" fmla="*/ 2223378 w 2997227"/>
              <a:gd name="connsiteY1465" fmla="*/ 128960 h 472723"/>
              <a:gd name="connsiteX1466" fmla="*/ 2230955 w 2997227"/>
              <a:gd name="connsiteY1466" fmla="*/ 111553 h 472723"/>
              <a:gd name="connsiteX1467" fmla="*/ 2232593 w 2997227"/>
              <a:gd name="connsiteY1467" fmla="*/ 106638 h 472723"/>
              <a:gd name="connsiteX1468" fmla="*/ 2242628 w 2997227"/>
              <a:gd name="connsiteY1468" fmla="*/ 82268 h 472723"/>
              <a:gd name="connsiteX1469" fmla="*/ 2249796 w 2997227"/>
              <a:gd name="connsiteY1469" fmla="*/ 59946 h 472723"/>
              <a:gd name="connsiteX1470" fmla="*/ 2250205 w 2997227"/>
              <a:gd name="connsiteY1470" fmla="*/ 57899 h 472723"/>
              <a:gd name="connsiteX1471" fmla="*/ 2251024 w 2997227"/>
              <a:gd name="connsiteY1471" fmla="*/ 56670 h 472723"/>
              <a:gd name="connsiteX1472" fmla="*/ 2251434 w 2997227"/>
              <a:gd name="connsiteY1472" fmla="*/ 56670 h 472723"/>
              <a:gd name="connsiteX1473" fmla="*/ 2253686 w 2997227"/>
              <a:gd name="connsiteY1473" fmla="*/ 54622 h 472723"/>
              <a:gd name="connsiteX1474" fmla="*/ 2256758 w 2997227"/>
              <a:gd name="connsiteY1474" fmla="*/ 48888 h 472723"/>
              <a:gd name="connsiteX1475" fmla="*/ 2260035 w 2997227"/>
              <a:gd name="connsiteY1475" fmla="*/ 39058 h 472723"/>
              <a:gd name="connsiteX1476" fmla="*/ 2258396 w 2997227"/>
              <a:gd name="connsiteY1476" fmla="*/ 39468 h 472723"/>
              <a:gd name="connsiteX1477" fmla="*/ 2257577 w 2997227"/>
              <a:gd name="connsiteY1477" fmla="*/ 39468 h 472723"/>
              <a:gd name="connsiteX1478" fmla="*/ 2259625 w 2997227"/>
              <a:gd name="connsiteY1478" fmla="*/ 37829 h 472723"/>
              <a:gd name="connsiteX1479" fmla="*/ 2261673 w 2997227"/>
              <a:gd name="connsiteY1479" fmla="*/ 33324 h 472723"/>
              <a:gd name="connsiteX1480" fmla="*/ 2263312 w 2997227"/>
              <a:gd name="connsiteY1480" fmla="*/ 25542 h 472723"/>
              <a:gd name="connsiteX1481" fmla="*/ 2264950 w 2997227"/>
              <a:gd name="connsiteY1481" fmla="*/ 18170 h 472723"/>
              <a:gd name="connsiteX1482" fmla="*/ 2262492 w 2997227"/>
              <a:gd name="connsiteY1482" fmla="*/ 20218 h 472723"/>
              <a:gd name="connsiteX1483" fmla="*/ 2260854 w 2997227"/>
              <a:gd name="connsiteY1483" fmla="*/ 18579 h 472723"/>
              <a:gd name="connsiteX1484" fmla="*/ 2263312 w 2997227"/>
              <a:gd name="connsiteY1484" fmla="*/ 14484 h 472723"/>
              <a:gd name="connsiteX1485" fmla="*/ 2268022 w 2997227"/>
              <a:gd name="connsiteY1485" fmla="*/ 8954 h 472723"/>
              <a:gd name="connsiteX1486" fmla="*/ 2273960 w 2997227"/>
              <a:gd name="connsiteY1486" fmla="*/ 1787 h 472723"/>
              <a:gd name="connsiteX1487" fmla="*/ 2283688 w 2997227"/>
              <a:gd name="connsiteY1487" fmla="*/ 251 h 47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</a:cxnLst>
            <a:rect l="l" t="t" r="r" b="b"/>
            <a:pathLst>
              <a:path w="2997227" h="472723">
                <a:moveTo>
                  <a:pt x="2616774" y="403580"/>
                </a:moveTo>
                <a:cubicBezTo>
                  <a:pt x="2615682" y="403580"/>
                  <a:pt x="2613634" y="404399"/>
                  <a:pt x="2610631" y="406037"/>
                </a:cubicBezTo>
                <a:cubicBezTo>
                  <a:pt x="2607627" y="407676"/>
                  <a:pt x="2604897" y="409382"/>
                  <a:pt x="2602439" y="411157"/>
                </a:cubicBezTo>
                <a:cubicBezTo>
                  <a:pt x="2599982" y="412932"/>
                  <a:pt x="2599026" y="413956"/>
                  <a:pt x="2599572" y="414229"/>
                </a:cubicBezTo>
                <a:cubicBezTo>
                  <a:pt x="2599845" y="414775"/>
                  <a:pt x="2603532" y="414365"/>
                  <a:pt x="2610631" y="413000"/>
                </a:cubicBezTo>
                <a:cubicBezTo>
                  <a:pt x="2617730" y="411635"/>
                  <a:pt x="2621826" y="410543"/>
                  <a:pt x="2622918" y="409724"/>
                </a:cubicBezTo>
                <a:cubicBezTo>
                  <a:pt x="2623191" y="409450"/>
                  <a:pt x="2622577" y="408358"/>
                  <a:pt x="2621075" y="406447"/>
                </a:cubicBezTo>
                <a:cubicBezTo>
                  <a:pt x="2619574" y="404536"/>
                  <a:pt x="2618140" y="403580"/>
                  <a:pt x="2616774" y="403580"/>
                </a:cubicBezTo>
                <a:close/>
                <a:moveTo>
                  <a:pt x="2093541" y="399075"/>
                </a:moveTo>
                <a:cubicBezTo>
                  <a:pt x="2093951" y="399348"/>
                  <a:pt x="2093883" y="400303"/>
                  <a:pt x="2093337" y="401942"/>
                </a:cubicBezTo>
                <a:lnTo>
                  <a:pt x="2093006" y="402273"/>
                </a:lnTo>
                <a:lnTo>
                  <a:pt x="2091408" y="403157"/>
                </a:lnTo>
                <a:lnTo>
                  <a:pt x="2091699" y="401122"/>
                </a:lnTo>
                <a:cubicBezTo>
                  <a:pt x="2092518" y="399484"/>
                  <a:pt x="2093132" y="398802"/>
                  <a:pt x="2093541" y="399075"/>
                </a:cubicBezTo>
                <a:close/>
                <a:moveTo>
                  <a:pt x="2618413" y="362520"/>
                </a:moveTo>
                <a:cubicBezTo>
                  <a:pt x="2616502" y="362042"/>
                  <a:pt x="2613634" y="362486"/>
                  <a:pt x="2609812" y="363851"/>
                </a:cubicBezTo>
                <a:lnTo>
                  <a:pt x="2603258" y="365899"/>
                </a:lnTo>
                <a:lnTo>
                  <a:pt x="2608583" y="367947"/>
                </a:lnTo>
                <a:cubicBezTo>
                  <a:pt x="2617048" y="371224"/>
                  <a:pt x="2621280" y="370814"/>
                  <a:pt x="2621280" y="366718"/>
                </a:cubicBezTo>
                <a:cubicBezTo>
                  <a:pt x="2621280" y="364397"/>
                  <a:pt x="2620324" y="362998"/>
                  <a:pt x="2618413" y="362520"/>
                </a:cubicBezTo>
                <a:close/>
                <a:moveTo>
                  <a:pt x="2944332" y="317774"/>
                </a:moveTo>
                <a:cubicBezTo>
                  <a:pt x="2949179" y="317774"/>
                  <a:pt x="2955766" y="318934"/>
                  <a:pt x="2964094" y="321255"/>
                </a:cubicBezTo>
                <a:cubicBezTo>
                  <a:pt x="2969555" y="322894"/>
                  <a:pt x="2973446" y="324532"/>
                  <a:pt x="2975767" y="326170"/>
                </a:cubicBezTo>
                <a:cubicBezTo>
                  <a:pt x="2978088" y="327809"/>
                  <a:pt x="2980477" y="330539"/>
                  <a:pt x="2982935" y="334362"/>
                </a:cubicBezTo>
                <a:cubicBezTo>
                  <a:pt x="2987576" y="342007"/>
                  <a:pt x="2986348" y="350745"/>
                  <a:pt x="2979248" y="360575"/>
                </a:cubicBezTo>
                <a:cubicBezTo>
                  <a:pt x="2976518" y="364124"/>
                  <a:pt x="2972149" y="365967"/>
                  <a:pt x="2966142" y="366104"/>
                </a:cubicBezTo>
                <a:cubicBezTo>
                  <a:pt x="2960135" y="366240"/>
                  <a:pt x="2955902" y="366855"/>
                  <a:pt x="2953445" y="367947"/>
                </a:cubicBezTo>
                <a:cubicBezTo>
                  <a:pt x="2950988" y="369039"/>
                  <a:pt x="2949759" y="368152"/>
                  <a:pt x="2949759" y="365285"/>
                </a:cubicBezTo>
                <a:cubicBezTo>
                  <a:pt x="2949759" y="362418"/>
                  <a:pt x="2948803" y="360984"/>
                  <a:pt x="2946892" y="360984"/>
                </a:cubicBezTo>
                <a:cubicBezTo>
                  <a:pt x="2945254" y="360984"/>
                  <a:pt x="2943957" y="359619"/>
                  <a:pt x="2943001" y="356888"/>
                </a:cubicBezTo>
                <a:cubicBezTo>
                  <a:pt x="2942045" y="354158"/>
                  <a:pt x="2941568" y="350881"/>
                  <a:pt x="2941568" y="347059"/>
                </a:cubicBezTo>
                <a:cubicBezTo>
                  <a:pt x="2941294" y="343782"/>
                  <a:pt x="2939792" y="340778"/>
                  <a:pt x="2937062" y="338048"/>
                </a:cubicBezTo>
                <a:cubicBezTo>
                  <a:pt x="2932420" y="333406"/>
                  <a:pt x="2931738" y="327809"/>
                  <a:pt x="2935014" y="321255"/>
                </a:cubicBezTo>
                <a:cubicBezTo>
                  <a:pt x="2936380" y="318934"/>
                  <a:pt x="2939486" y="317774"/>
                  <a:pt x="2944332" y="317774"/>
                </a:cubicBezTo>
                <a:close/>
                <a:moveTo>
                  <a:pt x="2671248" y="277431"/>
                </a:moveTo>
                <a:cubicBezTo>
                  <a:pt x="2670702" y="276885"/>
                  <a:pt x="2668722" y="278045"/>
                  <a:pt x="2665309" y="280912"/>
                </a:cubicBezTo>
                <a:cubicBezTo>
                  <a:pt x="2661896" y="283779"/>
                  <a:pt x="2660190" y="285622"/>
                  <a:pt x="2660190" y="286441"/>
                </a:cubicBezTo>
                <a:cubicBezTo>
                  <a:pt x="2660190" y="288899"/>
                  <a:pt x="2661828" y="289035"/>
                  <a:pt x="2665104" y="286851"/>
                </a:cubicBezTo>
                <a:cubicBezTo>
                  <a:pt x="2666470" y="285759"/>
                  <a:pt x="2667698" y="284530"/>
                  <a:pt x="2668790" y="283165"/>
                </a:cubicBezTo>
                <a:cubicBezTo>
                  <a:pt x="2670975" y="279888"/>
                  <a:pt x="2671794" y="277977"/>
                  <a:pt x="2671248" y="277431"/>
                </a:cubicBezTo>
                <a:close/>
                <a:moveTo>
                  <a:pt x="276462" y="275383"/>
                </a:moveTo>
                <a:cubicBezTo>
                  <a:pt x="269090" y="276475"/>
                  <a:pt x="262537" y="279342"/>
                  <a:pt x="256803" y="283984"/>
                </a:cubicBezTo>
                <a:cubicBezTo>
                  <a:pt x="252161" y="287534"/>
                  <a:pt x="249840" y="288762"/>
                  <a:pt x="249840" y="287670"/>
                </a:cubicBezTo>
                <a:cubicBezTo>
                  <a:pt x="249840" y="287397"/>
                  <a:pt x="249976" y="286851"/>
                  <a:pt x="250249" y="286032"/>
                </a:cubicBezTo>
                <a:cubicBezTo>
                  <a:pt x="251069" y="283847"/>
                  <a:pt x="250932" y="282755"/>
                  <a:pt x="249840" y="282755"/>
                </a:cubicBezTo>
                <a:cubicBezTo>
                  <a:pt x="249021" y="282755"/>
                  <a:pt x="246017" y="283438"/>
                  <a:pt x="240829" y="284803"/>
                </a:cubicBezTo>
                <a:cubicBezTo>
                  <a:pt x="233457" y="286715"/>
                  <a:pt x="229771" y="288421"/>
                  <a:pt x="229771" y="289923"/>
                </a:cubicBezTo>
                <a:cubicBezTo>
                  <a:pt x="229771" y="291425"/>
                  <a:pt x="231955" y="295862"/>
                  <a:pt x="236324" y="303234"/>
                </a:cubicBezTo>
                <a:cubicBezTo>
                  <a:pt x="240693" y="310606"/>
                  <a:pt x="243287" y="315385"/>
                  <a:pt x="244106" y="317569"/>
                </a:cubicBezTo>
                <a:cubicBezTo>
                  <a:pt x="244925" y="319754"/>
                  <a:pt x="246631" y="320709"/>
                  <a:pt x="249225" y="320436"/>
                </a:cubicBezTo>
                <a:cubicBezTo>
                  <a:pt x="251819" y="320163"/>
                  <a:pt x="256803" y="318252"/>
                  <a:pt x="264175" y="314702"/>
                </a:cubicBezTo>
                <a:lnTo>
                  <a:pt x="277281" y="308559"/>
                </a:lnTo>
                <a:lnTo>
                  <a:pt x="277691" y="297500"/>
                </a:lnTo>
                <a:cubicBezTo>
                  <a:pt x="277691" y="289855"/>
                  <a:pt x="277827" y="284257"/>
                  <a:pt x="278100" y="280707"/>
                </a:cubicBezTo>
                <a:cubicBezTo>
                  <a:pt x="278374" y="277158"/>
                  <a:pt x="277827" y="275383"/>
                  <a:pt x="276462" y="275383"/>
                </a:cubicBezTo>
                <a:close/>
                <a:moveTo>
                  <a:pt x="2631110" y="269854"/>
                </a:moveTo>
                <a:cubicBezTo>
                  <a:pt x="2630018" y="269444"/>
                  <a:pt x="2626058" y="270195"/>
                  <a:pt x="2619232" y="272106"/>
                </a:cubicBezTo>
                <a:cubicBezTo>
                  <a:pt x="2612132" y="274018"/>
                  <a:pt x="2605716" y="276748"/>
                  <a:pt x="2599982" y="280298"/>
                </a:cubicBezTo>
                <a:cubicBezTo>
                  <a:pt x="2594248" y="283847"/>
                  <a:pt x="2591381" y="286715"/>
                  <a:pt x="2591381" y="288899"/>
                </a:cubicBezTo>
                <a:cubicBezTo>
                  <a:pt x="2591381" y="291902"/>
                  <a:pt x="2590562" y="295043"/>
                  <a:pt x="2588924" y="298319"/>
                </a:cubicBezTo>
                <a:cubicBezTo>
                  <a:pt x="2588104" y="300230"/>
                  <a:pt x="2587763" y="301596"/>
                  <a:pt x="2587900" y="302415"/>
                </a:cubicBezTo>
                <a:cubicBezTo>
                  <a:pt x="2588036" y="303234"/>
                  <a:pt x="2588924" y="304326"/>
                  <a:pt x="2590562" y="305691"/>
                </a:cubicBezTo>
                <a:cubicBezTo>
                  <a:pt x="2596842" y="310606"/>
                  <a:pt x="2606126" y="308695"/>
                  <a:pt x="2618413" y="299957"/>
                </a:cubicBezTo>
                <a:cubicBezTo>
                  <a:pt x="2626332" y="294223"/>
                  <a:pt x="2630359" y="290332"/>
                  <a:pt x="2630496" y="288285"/>
                </a:cubicBezTo>
                <a:cubicBezTo>
                  <a:pt x="2630632" y="286237"/>
                  <a:pt x="2630973" y="282482"/>
                  <a:pt x="2631519" y="277021"/>
                </a:cubicBezTo>
                <a:cubicBezTo>
                  <a:pt x="2632338" y="272652"/>
                  <a:pt x="2632202" y="270263"/>
                  <a:pt x="2631110" y="269854"/>
                </a:cubicBezTo>
                <a:close/>
                <a:moveTo>
                  <a:pt x="2656913" y="263505"/>
                </a:moveTo>
                <a:cubicBezTo>
                  <a:pt x="2654182" y="263505"/>
                  <a:pt x="2652817" y="264188"/>
                  <a:pt x="2652817" y="265553"/>
                </a:cubicBezTo>
                <a:cubicBezTo>
                  <a:pt x="2652817" y="266918"/>
                  <a:pt x="2653432" y="267738"/>
                  <a:pt x="2654660" y="268011"/>
                </a:cubicBezTo>
                <a:cubicBezTo>
                  <a:pt x="2655889" y="268284"/>
                  <a:pt x="2657186" y="267738"/>
                  <a:pt x="2658551" y="266372"/>
                </a:cubicBezTo>
                <a:cubicBezTo>
                  <a:pt x="2659370" y="265280"/>
                  <a:pt x="2659643" y="264529"/>
                  <a:pt x="2659370" y="264120"/>
                </a:cubicBezTo>
                <a:cubicBezTo>
                  <a:pt x="2659098" y="263710"/>
                  <a:pt x="2658278" y="263505"/>
                  <a:pt x="2656913" y="263505"/>
                </a:cubicBezTo>
                <a:close/>
                <a:moveTo>
                  <a:pt x="2631212" y="239955"/>
                </a:moveTo>
                <a:cubicBezTo>
                  <a:pt x="2630324" y="239545"/>
                  <a:pt x="2629198" y="240023"/>
                  <a:pt x="2627833" y="241388"/>
                </a:cubicBezTo>
                <a:cubicBezTo>
                  <a:pt x="2626468" y="242753"/>
                  <a:pt x="2622440" y="245279"/>
                  <a:pt x="2615751" y="248965"/>
                </a:cubicBezTo>
                <a:cubicBezTo>
                  <a:pt x="2609061" y="252652"/>
                  <a:pt x="2604556" y="257089"/>
                  <a:pt x="2602235" y="262277"/>
                </a:cubicBezTo>
                <a:cubicBezTo>
                  <a:pt x="2599914" y="267465"/>
                  <a:pt x="2598958" y="270263"/>
                  <a:pt x="2599368" y="270673"/>
                </a:cubicBezTo>
                <a:cubicBezTo>
                  <a:pt x="2599777" y="271082"/>
                  <a:pt x="2601757" y="270536"/>
                  <a:pt x="2605306" y="269035"/>
                </a:cubicBezTo>
                <a:cubicBezTo>
                  <a:pt x="2608856" y="267533"/>
                  <a:pt x="2614454" y="265553"/>
                  <a:pt x="2622099" y="263096"/>
                </a:cubicBezTo>
                <a:cubicBezTo>
                  <a:pt x="2627014" y="261184"/>
                  <a:pt x="2630154" y="259751"/>
                  <a:pt x="2631519" y="258795"/>
                </a:cubicBezTo>
                <a:cubicBezTo>
                  <a:pt x="2632884" y="257839"/>
                  <a:pt x="2633567" y="255996"/>
                  <a:pt x="2633567" y="253266"/>
                </a:cubicBezTo>
                <a:cubicBezTo>
                  <a:pt x="2633840" y="249716"/>
                  <a:pt x="2633704" y="246576"/>
                  <a:pt x="2633158" y="243846"/>
                </a:cubicBezTo>
                <a:cubicBezTo>
                  <a:pt x="2632748" y="241661"/>
                  <a:pt x="2632100" y="240364"/>
                  <a:pt x="2631212" y="239955"/>
                </a:cubicBezTo>
                <a:close/>
                <a:moveTo>
                  <a:pt x="1722672" y="233606"/>
                </a:moveTo>
                <a:cubicBezTo>
                  <a:pt x="1721580" y="233606"/>
                  <a:pt x="1720488" y="235108"/>
                  <a:pt x="1719396" y="238112"/>
                </a:cubicBezTo>
                <a:cubicBezTo>
                  <a:pt x="1717485" y="242207"/>
                  <a:pt x="1716666" y="244801"/>
                  <a:pt x="1716938" y="245894"/>
                </a:cubicBezTo>
                <a:cubicBezTo>
                  <a:pt x="1717211" y="246986"/>
                  <a:pt x="1715710" y="250877"/>
                  <a:pt x="1712433" y="257566"/>
                </a:cubicBezTo>
                <a:cubicBezTo>
                  <a:pt x="1709156" y="264256"/>
                  <a:pt x="1706562" y="268557"/>
                  <a:pt x="1704651" y="270468"/>
                </a:cubicBezTo>
                <a:cubicBezTo>
                  <a:pt x="1702740" y="272106"/>
                  <a:pt x="1701784" y="273199"/>
                  <a:pt x="1701784" y="273745"/>
                </a:cubicBezTo>
                <a:cubicBezTo>
                  <a:pt x="1701784" y="274291"/>
                  <a:pt x="1702740" y="275246"/>
                  <a:pt x="1704651" y="276612"/>
                </a:cubicBezTo>
                <a:cubicBezTo>
                  <a:pt x="1707109" y="278250"/>
                  <a:pt x="1708337" y="279888"/>
                  <a:pt x="1708337" y="281527"/>
                </a:cubicBezTo>
                <a:cubicBezTo>
                  <a:pt x="1708884" y="285622"/>
                  <a:pt x="1709839" y="288558"/>
                  <a:pt x="1711204" y="290332"/>
                </a:cubicBezTo>
                <a:cubicBezTo>
                  <a:pt x="1712570" y="292107"/>
                  <a:pt x="1714481" y="292858"/>
                  <a:pt x="1716938" y="292585"/>
                </a:cubicBezTo>
                <a:cubicBezTo>
                  <a:pt x="1719123" y="292312"/>
                  <a:pt x="1720693" y="291493"/>
                  <a:pt x="1721649" y="290128"/>
                </a:cubicBezTo>
                <a:cubicBezTo>
                  <a:pt x="1722604" y="288762"/>
                  <a:pt x="1723628" y="285349"/>
                  <a:pt x="1724720" y="279888"/>
                </a:cubicBezTo>
                <a:cubicBezTo>
                  <a:pt x="1726359" y="271970"/>
                  <a:pt x="1726905" y="262959"/>
                  <a:pt x="1726359" y="252856"/>
                </a:cubicBezTo>
                <a:cubicBezTo>
                  <a:pt x="1725540" y="240023"/>
                  <a:pt x="1724311" y="233606"/>
                  <a:pt x="1722672" y="233606"/>
                </a:cubicBezTo>
                <a:close/>
                <a:moveTo>
                  <a:pt x="615795" y="232787"/>
                </a:moveTo>
                <a:cubicBezTo>
                  <a:pt x="617297" y="232241"/>
                  <a:pt x="618048" y="232378"/>
                  <a:pt x="618048" y="233197"/>
                </a:cubicBezTo>
                <a:cubicBezTo>
                  <a:pt x="618048" y="233743"/>
                  <a:pt x="616068" y="235040"/>
                  <a:pt x="612109" y="237088"/>
                </a:cubicBezTo>
                <a:cubicBezTo>
                  <a:pt x="608150" y="239136"/>
                  <a:pt x="605624" y="240159"/>
                  <a:pt x="604532" y="240159"/>
                </a:cubicBezTo>
                <a:cubicBezTo>
                  <a:pt x="603713" y="240159"/>
                  <a:pt x="604668" y="239204"/>
                  <a:pt x="607399" y="237292"/>
                </a:cubicBezTo>
                <a:cubicBezTo>
                  <a:pt x="607672" y="237019"/>
                  <a:pt x="608218" y="236746"/>
                  <a:pt x="609037" y="236473"/>
                </a:cubicBezTo>
                <a:cubicBezTo>
                  <a:pt x="612041" y="234562"/>
                  <a:pt x="614293" y="233333"/>
                  <a:pt x="615795" y="232787"/>
                </a:cubicBezTo>
                <a:close/>
                <a:moveTo>
                  <a:pt x="595932" y="231968"/>
                </a:moveTo>
                <a:lnTo>
                  <a:pt x="595931" y="231969"/>
                </a:lnTo>
                <a:lnTo>
                  <a:pt x="596955" y="234016"/>
                </a:lnTo>
                <a:lnTo>
                  <a:pt x="594908" y="236063"/>
                </a:lnTo>
                <a:lnTo>
                  <a:pt x="594908" y="236064"/>
                </a:lnTo>
                <a:cubicBezTo>
                  <a:pt x="595590" y="236064"/>
                  <a:pt x="596273" y="235381"/>
                  <a:pt x="596956" y="234016"/>
                </a:cubicBezTo>
                <a:cubicBezTo>
                  <a:pt x="597638" y="232651"/>
                  <a:pt x="597297" y="231968"/>
                  <a:pt x="595932" y="231968"/>
                </a:cubicBezTo>
                <a:close/>
                <a:moveTo>
                  <a:pt x="2678416" y="222957"/>
                </a:moveTo>
                <a:cubicBezTo>
                  <a:pt x="2673091" y="223230"/>
                  <a:pt x="2666879" y="224527"/>
                  <a:pt x="2659780" y="226848"/>
                </a:cubicBezTo>
                <a:cubicBezTo>
                  <a:pt x="2652680" y="229169"/>
                  <a:pt x="2649131" y="231149"/>
                  <a:pt x="2649131" y="232787"/>
                </a:cubicBezTo>
                <a:cubicBezTo>
                  <a:pt x="2649131" y="234425"/>
                  <a:pt x="2649814" y="238385"/>
                  <a:pt x="2651179" y="244665"/>
                </a:cubicBezTo>
                <a:lnTo>
                  <a:pt x="2653226" y="254085"/>
                </a:lnTo>
                <a:lnTo>
                  <a:pt x="2663876" y="254085"/>
                </a:lnTo>
                <a:cubicBezTo>
                  <a:pt x="2669610" y="253812"/>
                  <a:pt x="2673569" y="254085"/>
                  <a:pt x="2675754" y="254904"/>
                </a:cubicBezTo>
                <a:cubicBezTo>
                  <a:pt x="2677938" y="255723"/>
                  <a:pt x="2679576" y="257635"/>
                  <a:pt x="2680668" y="260638"/>
                </a:cubicBezTo>
                <a:cubicBezTo>
                  <a:pt x="2681488" y="262823"/>
                  <a:pt x="2682580" y="262140"/>
                  <a:pt x="2683945" y="258590"/>
                </a:cubicBezTo>
                <a:cubicBezTo>
                  <a:pt x="2684218" y="257771"/>
                  <a:pt x="2684764" y="256406"/>
                  <a:pt x="2685583" y="254495"/>
                </a:cubicBezTo>
                <a:cubicBezTo>
                  <a:pt x="2687494" y="248761"/>
                  <a:pt x="2688655" y="243163"/>
                  <a:pt x="2689064" y="237702"/>
                </a:cubicBezTo>
                <a:cubicBezTo>
                  <a:pt x="2689474" y="232241"/>
                  <a:pt x="2689133" y="228282"/>
                  <a:pt x="2688040" y="225824"/>
                </a:cubicBezTo>
                <a:cubicBezTo>
                  <a:pt x="2686948" y="223640"/>
                  <a:pt x="2683740" y="222684"/>
                  <a:pt x="2678416" y="222957"/>
                </a:cubicBezTo>
                <a:close/>
                <a:moveTo>
                  <a:pt x="259055" y="218862"/>
                </a:moveTo>
                <a:cubicBezTo>
                  <a:pt x="258373" y="219408"/>
                  <a:pt x="256120" y="220090"/>
                  <a:pt x="252297" y="220909"/>
                </a:cubicBezTo>
                <a:cubicBezTo>
                  <a:pt x="237279" y="223094"/>
                  <a:pt x="229088" y="225415"/>
                  <a:pt x="227723" y="227872"/>
                </a:cubicBezTo>
                <a:cubicBezTo>
                  <a:pt x="226904" y="229237"/>
                  <a:pt x="226426" y="235176"/>
                  <a:pt x="226289" y="245689"/>
                </a:cubicBezTo>
                <a:cubicBezTo>
                  <a:pt x="226153" y="256201"/>
                  <a:pt x="225675" y="262140"/>
                  <a:pt x="224856" y="263505"/>
                </a:cubicBezTo>
                <a:cubicBezTo>
                  <a:pt x="224037" y="264871"/>
                  <a:pt x="224310" y="265417"/>
                  <a:pt x="225675" y="265144"/>
                </a:cubicBezTo>
                <a:cubicBezTo>
                  <a:pt x="227859" y="264871"/>
                  <a:pt x="234003" y="262959"/>
                  <a:pt x="244106" y="259410"/>
                </a:cubicBezTo>
                <a:cubicBezTo>
                  <a:pt x="255574" y="255587"/>
                  <a:pt x="264311" y="253675"/>
                  <a:pt x="270319" y="253675"/>
                </a:cubicBezTo>
                <a:cubicBezTo>
                  <a:pt x="274141" y="253675"/>
                  <a:pt x="276599" y="253402"/>
                  <a:pt x="277691" y="252856"/>
                </a:cubicBezTo>
                <a:cubicBezTo>
                  <a:pt x="278783" y="252310"/>
                  <a:pt x="279329" y="251081"/>
                  <a:pt x="279329" y="249170"/>
                </a:cubicBezTo>
                <a:cubicBezTo>
                  <a:pt x="280148" y="230330"/>
                  <a:pt x="280012" y="220909"/>
                  <a:pt x="278920" y="220909"/>
                </a:cubicBezTo>
                <a:cubicBezTo>
                  <a:pt x="277554" y="221729"/>
                  <a:pt x="276053" y="221456"/>
                  <a:pt x="274414" y="220090"/>
                </a:cubicBezTo>
                <a:cubicBezTo>
                  <a:pt x="272776" y="218725"/>
                  <a:pt x="269499" y="219681"/>
                  <a:pt x="264585" y="222957"/>
                </a:cubicBezTo>
                <a:cubicBezTo>
                  <a:pt x="259670" y="226507"/>
                  <a:pt x="257212" y="227463"/>
                  <a:pt x="257212" y="225824"/>
                </a:cubicBezTo>
                <a:cubicBezTo>
                  <a:pt x="257212" y="225005"/>
                  <a:pt x="258031" y="223777"/>
                  <a:pt x="259670" y="222138"/>
                </a:cubicBezTo>
                <a:cubicBezTo>
                  <a:pt x="261308" y="220500"/>
                  <a:pt x="261786" y="219408"/>
                  <a:pt x="261103" y="218862"/>
                </a:cubicBezTo>
                <a:cubicBezTo>
                  <a:pt x="260421" y="218315"/>
                  <a:pt x="259738" y="218315"/>
                  <a:pt x="259055" y="218862"/>
                </a:cubicBezTo>
                <a:close/>
                <a:moveTo>
                  <a:pt x="885092" y="216814"/>
                </a:moveTo>
                <a:lnTo>
                  <a:pt x="885091" y="216815"/>
                </a:lnTo>
                <a:lnTo>
                  <a:pt x="876490" y="231354"/>
                </a:lnTo>
                <a:cubicBezTo>
                  <a:pt x="870209" y="240501"/>
                  <a:pt x="865909" y="246371"/>
                  <a:pt x="863588" y="248965"/>
                </a:cubicBezTo>
                <a:cubicBezTo>
                  <a:pt x="861267" y="251559"/>
                  <a:pt x="860107" y="253675"/>
                  <a:pt x="860107" y="255314"/>
                </a:cubicBezTo>
                <a:cubicBezTo>
                  <a:pt x="860107" y="256952"/>
                  <a:pt x="859424" y="257771"/>
                  <a:pt x="858059" y="257771"/>
                </a:cubicBezTo>
                <a:cubicBezTo>
                  <a:pt x="856693" y="257771"/>
                  <a:pt x="856011" y="259000"/>
                  <a:pt x="856011" y="261457"/>
                </a:cubicBezTo>
                <a:cubicBezTo>
                  <a:pt x="856011" y="263915"/>
                  <a:pt x="851710" y="268966"/>
                  <a:pt x="843109" y="276612"/>
                </a:cubicBezTo>
                <a:cubicBezTo>
                  <a:pt x="834508" y="284257"/>
                  <a:pt x="829798" y="289445"/>
                  <a:pt x="828979" y="292176"/>
                </a:cubicBezTo>
                <a:cubicBezTo>
                  <a:pt x="828433" y="294633"/>
                  <a:pt x="825702" y="297773"/>
                  <a:pt x="820787" y="301596"/>
                </a:cubicBezTo>
                <a:lnTo>
                  <a:pt x="809730" y="307329"/>
                </a:lnTo>
                <a:lnTo>
                  <a:pt x="809730" y="307330"/>
                </a:lnTo>
                <a:cubicBezTo>
                  <a:pt x="812187" y="307330"/>
                  <a:pt x="815873" y="305418"/>
                  <a:pt x="820788" y="301596"/>
                </a:cubicBezTo>
                <a:cubicBezTo>
                  <a:pt x="825703" y="297773"/>
                  <a:pt x="828434" y="294633"/>
                  <a:pt x="828980" y="292176"/>
                </a:cubicBezTo>
                <a:cubicBezTo>
                  <a:pt x="829799" y="289445"/>
                  <a:pt x="834509" y="284257"/>
                  <a:pt x="843110" y="276612"/>
                </a:cubicBezTo>
                <a:cubicBezTo>
                  <a:pt x="851711" y="268966"/>
                  <a:pt x="856012" y="263915"/>
                  <a:pt x="856012" y="261457"/>
                </a:cubicBezTo>
                <a:cubicBezTo>
                  <a:pt x="856012" y="259000"/>
                  <a:pt x="856694" y="257771"/>
                  <a:pt x="858060" y="257771"/>
                </a:cubicBezTo>
                <a:cubicBezTo>
                  <a:pt x="859425" y="257771"/>
                  <a:pt x="860108" y="256952"/>
                  <a:pt x="860108" y="255314"/>
                </a:cubicBezTo>
                <a:cubicBezTo>
                  <a:pt x="860108" y="253675"/>
                  <a:pt x="861268" y="251559"/>
                  <a:pt x="863589" y="248965"/>
                </a:cubicBezTo>
                <a:cubicBezTo>
                  <a:pt x="865910" y="246371"/>
                  <a:pt x="870210" y="240501"/>
                  <a:pt x="876491" y="231354"/>
                </a:cubicBezTo>
                <a:cubicBezTo>
                  <a:pt x="882771" y="222206"/>
                  <a:pt x="885638" y="217360"/>
                  <a:pt x="885092" y="216814"/>
                </a:cubicBezTo>
                <a:close/>
                <a:moveTo>
                  <a:pt x="547192" y="202069"/>
                </a:moveTo>
                <a:lnTo>
                  <a:pt x="547191" y="202070"/>
                </a:lnTo>
                <a:lnTo>
                  <a:pt x="548010" y="204117"/>
                </a:lnTo>
                <a:lnTo>
                  <a:pt x="545964" y="206164"/>
                </a:lnTo>
                <a:lnTo>
                  <a:pt x="545964" y="206165"/>
                </a:lnTo>
                <a:cubicBezTo>
                  <a:pt x="547329" y="206165"/>
                  <a:pt x="548011" y="205482"/>
                  <a:pt x="548011" y="204117"/>
                </a:cubicBezTo>
                <a:cubicBezTo>
                  <a:pt x="548011" y="202752"/>
                  <a:pt x="547738" y="202069"/>
                  <a:pt x="547192" y="202069"/>
                </a:cubicBezTo>
                <a:close/>
                <a:moveTo>
                  <a:pt x="2277237" y="178723"/>
                </a:moveTo>
                <a:cubicBezTo>
                  <a:pt x="2273688" y="178996"/>
                  <a:pt x="2267407" y="180635"/>
                  <a:pt x="2258396" y="183638"/>
                </a:cubicBezTo>
                <a:cubicBezTo>
                  <a:pt x="2249386" y="186642"/>
                  <a:pt x="2244471" y="188963"/>
                  <a:pt x="2243652" y="190601"/>
                </a:cubicBezTo>
                <a:cubicBezTo>
                  <a:pt x="2242833" y="191693"/>
                  <a:pt x="2239488" y="200635"/>
                  <a:pt x="2233617" y="217428"/>
                </a:cubicBezTo>
                <a:cubicBezTo>
                  <a:pt x="2227746" y="234221"/>
                  <a:pt x="2224675" y="243436"/>
                  <a:pt x="2224402" y="245074"/>
                </a:cubicBezTo>
                <a:cubicBezTo>
                  <a:pt x="2224129" y="246167"/>
                  <a:pt x="2222354" y="250399"/>
                  <a:pt x="2219078" y="257771"/>
                </a:cubicBezTo>
                <a:cubicBezTo>
                  <a:pt x="2215801" y="265144"/>
                  <a:pt x="2214162" y="269717"/>
                  <a:pt x="2214162" y="271492"/>
                </a:cubicBezTo>
                <a:cubicBezTo>
                  <a:pt x="2214162" y="273267"/>
                  <a:pt x="2213343" y="275519"/>
                  <a:pt x="2211705" y="278250"/>
                </a:cubicBezTo>
                <a:cubicBezTo>
                  <a:pt x="2207336" y="286715"/>
                  <a:pt x="2206654" y="295316"/>
                  <a:pt x="2209657" y="304053"/>
                </a:cubicBezTo>
                <a:cubicBezTo>
                  <a:pt x="2211568" y="310060"/>
                  <a:pt x="2213070" y="313064"/>
                  <a:pt x="2214162" y="313064"/>
                </a:cubicBezTo>
                <a:cubicBezTo>
                  <a:pt x="2215255" y="313064"/>
                  <a:pt x="2215801" y="314088"/>
                  <a:pt x="2215801" y="316136"/>
                </a:cubicBezTo>
                <a:cubicBezTo>
                  <a:pt x="2215801" y="318184"/>
                  <a:pt x="2216756" y="319890"/>
                  <a:pt x="2218668" y="321255"/>
                </a:cubicBezTo>
                <a:cubicBezTo>
                  <a:pt x="2220579" y="322621"/>
                  <a:pt x="2221672" y="324668"/>
                  <a:pt x="2221944" y="327399"/>
                </a:cubicBezTo>
                <a:cubicBezTo>
                  <a:pt x="2222217" y="332587"/>
                  <a:pt x="2224129" y="332450"/>
                  <a:pt x="2227678" y="326989"/>
                </a:cubicBezTo>
                <a:cubicBezTo>
                  <a:pt x="2230682" y="322348"/>
                  <a:pt x="2236280" y="312108"/>
                  <a:pt x="2244471" y="296271"/>
                </a:cubicBezTo>
                <a:cubicBezTo>
                  <a:pt x="2252936" y="279615"/>
                  <a:pt x="2257782" y="270605"/>
                  <a:pt x="2259011" y="269239"/>
                </a:cubicBezTo>
                <a:cubicBezTo>
                  <a:pt x="2260240" y="267874"/>
                  <a:pt x="2262356" y="262823"/>
                  <a:pt x="2265359" y="254085"/>
                </a:cubicBezTo>
                <a:cubicBezTo>
                  <a:pt x="2275735" y="226234"/>
                  <a:pt x="2281469" y="206028"/>
                  <a:pt x="2282562" y="193468"/>
                </a:cubicBezTo>
                <a:lnTo>
                  <a:pt x="2283790" y="178723"/>
                </a:lnTo>
                <a:close/>
                <a:moveTo>
                  <a:pt x="898608" y="170941"/>
                </a:moveTo>
                <a:lnTo>
                  <a:pt x="898606" y="170941"/>
                </a:lnTo>
                <a:lnTo>
                  <a:pt x="895740" y="173399"/>
                </a:lnTo>
                <a:lnTo>
                  <a:pt x="888779" y="176265"/>
                </a:lnTo>
                <a:lnTo>
                  <a:pt x="888778" y="176266"/>
                </a:lnTo>
                <a:cubicBezTo>
                  <a:pt x="890143" y="176266"/>
                  <a:pt x="892464" y="175310"/>
                  <a:pt x="895741" y="173399"/>
                </a:cubicBezTo>
                <a:cubicBezTo>
                  <a:pt x="897652" y="172033"/>
                  <a:pt x="898608" y="171214"/>
                  <a:pt x="898608" y="170941"/>
                </a:cubicBezTo>
                <a:close/>
                <a:moveTo>
                  <a:pt x="638936" y="168484"/>
                </a:moveTo>
                <a:cubicBezTo>
                  <a:pt x="640847" y="168484"/>
                  <a:pt x="641803" y="169098"/>
                  <a:pt x="641803" y="170327"/>
                </a:cubicBezTo>
                <a:cubicBezTo>
                  <a:pt x="641803" y="171556"/>
                  <a:pt x="640438" y="172170"/>
                  <a:pt x="637707" y="172170"/>
                </a:cubicBezTo>
                <a:cubicBezTo>
                  <a:pt x="636615" y="172170"/>
                  <a:pt x="635796" y="172033"/>
                  <a:pt x="635250" y="171760"/>
                </a:cubicBezTo>
                <a:cubicBezTo>
                  <a:pt x="634704" y="171487"/>
                  <a:pt x="634567" y="171078"/>
                  <a:pt x="634840" y="170532"/>
                </a:cubicBezTo>
                <a:cubicBezTo>
                  <a:pt x="635659" y="169166"/>
                  <a:pt x="637025" y="168484"/>
                  <a:pt x="638936" y="168484"/>
                </a:cubicBezTo>
                <a:close/>
                <a:moveTo>
                  <a:pt x="2734732" y="146162"/>
                </a:moveTo>
                <a:cubicBezTo>
                  <a:pt x="2736370" y="146026"/>
                  <a:pt x="2740193" y="147527"/>
                  <a:pt x="2746200" y="150667"/>
                </a:cubicBezTo>
                <a:cubicBezTo>
                  <a:pt x="2752207" y="153807"/>
                  <a:pt x="2756440" y="155377"/>
                  <a:pt x="2758897" y="155377"/>
                </a:cubicBezTo>
                <a:cubicBezTo>
                  <a:pt x="2761628" y="155377"/>
                  <a:pt x="2765655" y="156947"/>
                  <a:pt x="2770980" y="160088"/>
                </a:cubicBezTo>
                <a:cubicBezTo>
                  <a:pt x="2776304" y="163228"/>
                  <a:pt x="2778966" y="165617"/>
                  <a:pt x="2778966" y="167255"/>
                </a:cubicBezTo>
                <a:cubicBezTo>
                  <a:pt x="2778966" y="169166"/>
                  <a:pt x="2779376" y="170532"/>
                  <a:pt x="2780195" y="171351"/>
                </a:cubicBezTo>
                <a:cubicBezTo>
                  <a:pt x="2782926" y="174081"/>
                  <a:pt x="2780878" y="176129"/>
                  <a:pt x="2774051" y="177495"/>
                </a:cubicBezTo>
                <a:cubicBezTo>
                  <a:pt x="2769136" y="178587"/>
                  <a:pt x="2761901" y="179269"/>
                  <a:pt x="2752344" y="179542"/>
                </a:cubicBezTo>
                <a:cubicBezTo>
                  <a:pt x="2740603" y="179542"/>
                  <a:pt x="2733504" y="180225"/>
                  <a:pt x="2731046" y="181590"/>
                </a:cubicBezTo>
                <a:cubicBezTo>
                  <a:pt x="2728588" y="182956"/>
                  <a:pt x="2724766" y="183775"/>
                  <a:pt x="2719578" y="184048"/>
                </a:cubicBezTo>
                <a:cubicBezTo>
                  <a:pt x="2713298" y="184594"/>
                  <a:pt x="2706062" y="186642"/>
                  <a:pt x="2697870" y="190191"/>
                </a:cubicBezTo>
                <a:cubicBezTo>
                  <a:pt x="2693775" y="191830"/>
                  <a:pt x="2691112" y="192307"/>
                  <a:pt x="2689884" y="191625"/>
                </a:cubicBezTo>
                <a:cubicBezTo>
                  <a:pt x="2688655" y="190942"/>
                  <a:pt x="2687290" y="191147"/>
                  <a:pt x="2685788" y="192239"/>
                </a:cubicBezTo>
                <a:cubicBezTo>
                  <a:pt x="2684286" y="193331"/>
                  <a:pt x="2680122" y="195243"/>
                  <a:pt x="2673296" y="197973"/>
                </a:cubicBezTo>
                <a:cubicBezTo>
                  <a:pt x="2668381" y="199612"/>
                  <a:pt x="2662169" y="202274"/>
                  <a:pt x="2654660" y="205960"/>
                </a:cubicBezTo>
                <a:cubicBezTo>
                  <a:pt x="2647152" y="209646"/>
                  <a:pt x="2642441" y="212308"/>
                  <a:pt x="2640530" y="213947"/>
                </a:cubicBezTo>
                <a:cubicBezTo>
                  <a:pt x="2639438" y="214766"/>
                  <a:pt x="2635820" y="217223"/>
                  <a:pt x="2629676" y="221319"/>
                </a:cubicBezTo>
                <a:cubicBezTo>
                  <a:pt x="2623532" y="225415"/>
                  <a:pt x="2620051" y="228828"/>
                  <a:pt x="2619232" y="231558"/>
                </a:cubicBezTo>
                <a:lnTo>
                  <a:pt x="2617594" y="235654"/>
                </a:lnTo>
                <a:lnTo>
                  <a:pt x="2625785" y="231558"/>
                </a:lnTo>
                <a:cubicBezTo>
                  <a:pt x="2631246" y="228828"/>
                  <a:pt x="2633976" y="226780"/>
                  <a:pt x="2633976" y="225415"/>
                </a:cubicBezTo>
                <a:cubicBezTo>
                  <a:pt x="2633976" y="224596"/>
                  <a:pt x="2634932" y="223640"/>
                  <a:pt x="2636844" y="222548"/>
                </a:cubicBezTo>
                <a:cubicBezTo>
                  <a:pt x="2638755" y="221456"/>
                  <a:pt x="2640598" y="220773"/>
                  <a:pt x="2642373" y="220500"/>
                </a:cubicBezTo>
                <a:cubicBezTo>
                  <a:pt x="2644148" y="220227"/>
                  <a:pt x="2645308" y="220363"/>
                  <a:pt x="2645854" y="220909"/>
                </a:cubicBezTo>
                <a:cubicBezTo>
                  <a:pt x="2646127" y="222002"/>
                  <a:pt x="2650906" y="221046"/>
                  <a:pt x="2660190" y="218042"/>
                </a:cubicBezTo>
                <a:cubicBezTo>
                  <a:pt x="2674661" y="213128"/>
                  <a:pt x="2684900" y="212172"/>
                  <a:pt x="2690908" y="215175"/>
                </a:cubicBezTo>
                <a:cubicBezTo>
                  <a:pt x="2694184" y="217087"/>
                  <a:pt x="2697392" y="219886"/>
                  <a:pt x="2700533" y="223572"/>
                </a:cubicBezTo>
                <a:cubicBezTo>
                  <a:pt x="2703673" y="227258"/>
                  <a:pt x="2705789" y="231012"/>
                  <a:pt x="2706881" y="234835"/>
                </a:cubicBezTo>
                <a:cubicBezTo>
                  <a:pt x="2708520" y="239204"/>
                  <a:pt x="2710021" y="241388"/>
                  <a:pt x="2711386" y="241388"/>
                </a:cubicBezTo>
                <a:cubicBezTo>
                  <a:pt x="2712206" y="241934"/>
                  <a:pt x="2712547" y="244187"/>
                  <a:pt x="2712410" y="248146"/>
                </a:cubicBezTo>
                <a:cubicBezTo>
                  <a:pt x="2712274" y="252105"/>
                  <a:pt x="2711796" y="256542"/>
                  <a:pt x="2710977" y="261457"/>
                </a:cubicBezTo>
                <a:cubicBezTo>
                  <a:pt x="2710158" y="266372"/>
                  <a:pt x="2709202" y="269376"/>
                  <a:pt x="2708110" y="270468"/>
                </a:cubicBezTo>
                <a:cubicBezTo>
                  <a:pt x="2707291" y="271287"/>
                  <a:pt x="2706881" y="273881"/>
                  <a:pt x="2706881" y="278250"/>
                </a:cubicBezTo>
                <a:cubicBezTo>
                  <a:pt x="2706881" y="282892"/>
                  <a:pt x="2705242" y="288353"/>
                  <a:pt x="2701966" y="294633"/>
                </a:cubicBezTo>
                <a:cubicBezTo>
                  <a:pt x="2698690" y="300913"/>
                  <a:pt x="2695004" y="305828"/>
                  <a:pt x="2690908" y="309378"/>
                </a:cubicBezTo>
                <a:cubicBezTo>
                  <a:pt x="2687904" y="311835"/>
                  <a:pt x="2682853" y="314702"/>
                  <a:pt x="2675754" y="317979"/>
                </a:cubicBezTo>
                <a:cubicBezTo>
                  <a:pt x="2668654" y="321255"/>
                  <a:pt x="2662510" y="323576"/>
                  <a:pt x="2657322" y="324942"/>
                </a:cubicBezTo>
                <a:cubicBezTo>
                  <a:pt x="2655138" y="325488"/>
                  <a:pt x="2653841" y="326307"/>
                  <a:pt x="2653432" y="327399"/>
                </a:cubicBezTo>
                <a:cubicBezTo>
                  <a:pt x="2653022" y="328491"/>
                  <a:pt x="2653226" y="330676"/>
                  <a:pt x="2654046" y="333952"/>
                </a:cubicBezTo>
                <a:cubicBezTo>
                  <a:pt x="2654592" y="336137"/>
                  <a:pt x="2655616" y="337297"/>
                  <a:pt x="2657118" y="337434"/>
                </a:cubicBezTo>
                <a:cubicBezTo>
                  <a:pt x="2658619" y="337570"/>
                  <a:pt x="2663466" y="336956"/>
                  <a:pt x="2671658" y="335590"/>
                </a:cubicBezTo>
                <a:cubicBezTo>
                  <a:pt x="2675480" y="334771"/>
                  <a:pt x="2679986" y="335386"/>
                  <a:pt x="2685174" y="337434"/>
                </a:cubicBezTo>
                <a:cubicBezTo>
                  <a:pt x="2690362" y="339481"/>
                  <a:pt x="2694457" y="342007"/>
                  <a:pt x="2697461" y="345011"/>
                </a:cubicBezTo>
                <a:cubicBezTo>
                  <a:pt x="2700464" y="348014"/>
                  <a:pt x="2701147" y="350472"/>
                  <a:pt x="2699509" y="352383"/>
                </a:cubicBezTo>
                <a:cubicBezTo>
                  <a:pt x="2697870" y="354294"/>
                  <a:pt x="2696778" y="354977"/>
                  <a:pt x="2696232" y="354431"/>
                </a:cubicBezTo>
                <a:cubicBezTo>
                  <a:pt x="2695686" y="353885"/>
                  <a:pt x="2693092" y="355250"/>
                  <a:pt x="2688450" y="358527"/>
                </a:cubicBezTo>
                <a:cubicBezTo>
                  <a:pt x="2682716" y="362895"/>
                  <a:pt x="2671794" y="369176"/>
                  <a:pt x="2655684" y="377367"/>
                </a:cubicBezTo>
                <a:cubicBezTo>
                  <a:pt x="2651861" y="379005"/>
                  <a:pt x="2649746" y="380029"/>
                  <a:pt x="2649336" y="380439"/>
                </a:cubicBezTo>
                <a:cubicBezTo>
                  <a:pt x="2648926" y="380848"/>
                  <a:pt x="2648585" y="384466"/>
                  <a:pt x="2648312" y="391293"/>
                </a:cubicBezTo>
                <a:lnTo>
                  <a:pt x="2647902" y="401942"/>
                </a:lnTo>
                <a:lnTo>
                  <a:pt x="2654046" y="401942"/>
                </a:lnTo>
                <a:cubicBezTo>
                  <a:pt x="2658142" y="401942"/>
                  <a:pt x="2661623" y="402488"/>
                  <a:pt x="2664490" y="403580"/>
                </a:cubicBezTo>
                <a:cubicBezTo>
                  <a:pt x="2667357" y="404672"/>
                  <a:pt x="2673706" y="406310"/>
                  <a:pt x="2683535" y="408495"/>
                </a:cubicBezTo>
                <a:cubicBezTo>
                  <a:pt x="2691727" y="410133"/>
                  <a:pt x="2697392" y="411908"/>
                  <a:pt x="2700533" y="413819"/>
                </a:cubicBezTo>
                <a:cubicBezTo>
                  <a:pt x="2703673" y="415731"/>
                  <a:pt x="2705242" y="418325"/>
                  <a:pt x="2705242" y="421601"/>
                </a:cubicBezTo>
                <a:cubicBezTo>
                  <a:pt x="2705242" y="424059"/>
                  <a:pt x="2704150" y="425629"/>
                  <a:pt x="2701966" y="426311"/>
                </a:cubicBezTo>
                <a:cubicBezTo>
                  <a:pt x="2699782" y="426994"/>
                  <a:pt x="2692410" y="428154"/>
                  <a:pt x="2679849" y="429793"/>
                </a:cubicBezTo>
                <a:cubicBezTo>
                  <a:pt x="2656094" y="432796"/>
                  <a:pt x="2639301" y="434708"/>
                  <a:pt x="2629472" y="435527"/>
                </a:cubicBezTo>
                <a:cubicBezTo>
                  <a:pt x="2619642" y="436346"/>
                  <a:pt x="2605170" y="437029"/>
                  <a:pt x="2586056" y="437575"/>
                </a:cubicBezTo>
                <a:cubicBezTo>
                  <a:pt x="2577592" y="437848"/>
                  <a:pt x="2572268" y="436960"/>
                  <a:pt x="2570083" y="434912"/>
                </a:cubicBezTo>
                <a:cubicBezTo>
                  <a:pt x="2567898" y="432865"/>
                  <a:pt x="2567216" y="428018"/>
                  <a:pt x="2568035" y="420373"/>
                </a:cubicBezTo>
                <a:cubicBezTo>
                  <a:pt x="2568854" y="413546"/>
                  <a:pt x="2569469" y="409382"/>
                  <a:pt x="2569878" y="407880"/>
                </a:cubicBezTo>
                <a:cubicBezTo>
                  <a:pt x="2570288" y="406379"/>
                  <a:pt x="2574725" y="403580"/>
                  <a:pt x="2583189" y="399484"/>
                </a:cubicBezTo>
                <a:cubicBezTo>
                  <a:pt x="2595477" y="393204"/>
                  <a:pt x="2602303" y="389040"/>
                  <a:pt x="2603668" y="386992"/>
                </a:cubicBezTo>
                <a:cubicBezTo>
                  <a:pt x="2605033" y="384944"/>
                  <a:pt x="2602986" y="381326"/>
                  <a:pt x="2597524" y="376138"/>
                </a:cubicBezTo>
                <a:cubicBezTo>
                  <a:pt x="2593429" y="372316"/>
                  <a:pt x="2589060" y="370268"/>
                  <a:pt x="2584418" y="369995"/>
                </a:cubicBezTo>
                <a:cubicBezTo>
                  <a:pt x="2579776" y="369722"/>
                  <a:pt x="2575544" y="371087"/>
                  <a:pt x="2571722" y="374091"/>
                </a:cubicBezTo>
                <a:cubicBezTo>
                  <a:pt x="2569264" y="376002"/>
                  <a:pt x="2567626" y="377026"/>
                  <a:pt x="2566806" y="377162"/>
                </a:cubicBezTo>
                <a:cubicBezTo>
                  <a:pt x="2565987" y="377299"/>
                  <a:pt x="2564895" y="376616"/>
                  <a:pt x="2563530" y="375114"/>
                </a:cubicBezTo>
                <a:cubicBezTo>
                  <a:pt x="2562164" y="373613"/>
                  <a:pt x="2561618" y="372384"/>
                  <a:pt x="2561892" y="371428"/>
                </a:cubicBezTo>
                <a:cubicBezTo>
                  <a:pt x="2562164" y="370473"/>
                  <a:pt x="2563666" y="368630"/>
                  <a:pt x="2566397" y="365899"/>
                </a:cubicBezTo>
                <a:cubicBezTo>
                  <a:pt x="2570493" y="361803"/>
                  <a:pt x="2577592" y="358254"/>
                  <a:pt x="2587695" y="355250"/>
                </a:cubicBezTo>
                <a:cubicBezTo>
                  <a:pt x="2587695" y="355250"/>
                  <a:pt x="2588104" y="355250"/>
                  <a:pt x="2588924" y="355250"/>
                </a:cubicBezTo>
                <a:cubicBezTo>
                  <a:pt x="2606399" y="350335"/>
                  <a:pt x="2616638" y="347195"/>
                  <a:pt x="2619642" y="345830"/>
                </a:cubicBezTo>
                <a:cubicBezTo>
                  <a:pt x="2622645" y="344465"/>
                  <a:pt x="2624284" y="342280"/>
                  <a:pt x="2624556" y="339277"/>
                </a:cubicBezTo>
                <a:cubicBezTo>
                  <a:pt x="2624830" y="336546"/>
                  <a:pt x="2624693" y="335181"/>
                  <a:pt x="2624147" y="335181"/>
                </a:cubicBezTo>
                <a:cubicBezTo>
                  <a:pt x="2623874" y="334908"/>
                  <a:pt x="2623464" y="335044"/>
                  <a:pt x="2622918" y="335590"/>
                </a:cubicBezTo>
                <a:cubicBezTo>
                  <a:pt x="2620734" y="337229"/>
                  <a:pt x="2616980" y="338731"/>
                  <a:pt x="2611655" y="340096"/>
                </a:cubicBezTo>
                <a:cubicBezTo>
                  <a:pt x="2606330" y="341461"/>
                  <a:pt x="2601757" y="342144"/>
                  <a:pt x="2597934" y="342144"/>
                </a:cubicBezTo>
                <a:cubicBezTo>
                  <a:pt x="2594930" y="342144"/>
                  <a:pt x="2592882" y="341734"/>
                  <a:pt x="2591790" y="340915"/>
                </a:cubicBezTo>
                <a:cubicBezTo>
                  <a:pt x="2590698" y="340096"/>
                  <a:pt x="2589606" y="338184"/>
                  <a:pt x="2588514" y="335181"/>
                </a:cubicBezTo>
                <a:cubicBezTo>
                  <a:pt x="2587149" y="332177"/>
                  <a:pt x="2586534" y="329993"/>
                  <a:pt x="2586671" y="328628"/>
                </a:cubicBezTo>
                <a:cubicBezTo>
                  <a:pt x="2586808" y="327262"/>
                  <a:pt x="2587831" y="325078"/>
                  <a:pt x="2589743" y="322075"/>
                </a:cubicBezTo>
                <a:cubicBezTo>
                  <a:pt x="2592200" y="317979"/>
                  <a:pt x="2594248" y="315931"/>
                  <a:pt x="2595886" y="315931"/>
                </a:cubicBezTo>
                <a:cubicBezTo>
                  <a:pt x="2600528" y="315931"/>
                  <a:pt x="2599300" y="313610"/>
                  <a:pt x="2592200" y="308968"/>
                </a:cubicBezTo>
                <a:lnTo>
                  <a:pt x="2585647" y="304872"/>
                </a:lnTo>
                <a:lnTo>
                  <a:pt x="2583599" y="309787"/>
                </a:lnTo>
                <a:cubicBezTo>
                  <a:pt x="2582234" y="313337"/>
                  <a:pt x="2581278" y="318525"/>
                  <a:pt x="2580732" y="325351"/>
                </a:cubicBezTo>
                <a:cubicBezTo>
                  <a:pt x="2579913" y="336273"/>
                  <a:pt x="2575817" y="341871"/>
                  <a:pt x="2568444" y="342144"/>
                </a:cubicBezTo>
                <a:cubicBezTo>
                  <a:pt x="2565168" y="342144"/>
                  <a:pt x="2561618" y="338594"/>
                  <a:pt x="2557796" y="331495"/>
                </a:cubicBezTo>
                <a:cubicBezTo>
                  <a:pt x="2553973" y="324395"/>
                  <a:pt x="2552062" y="317433"/>
                  <a:pt x="2552062" y="310606"/>
                </a:cubicBezTo>
                <a:cubicBezTo>
                  <a:pt x="2551788" y="305965"/>
                  <a:pt x="2550833" y="301323"/>
                  <a:pt x="2549194" y="296681"/>
                </a:cubicBezTo>
                <a:cubicBezTo>
                  <a:pt x="2547829" y="292312"/>
                  <a:pt x="2547625" y="288899"/>
                  <a:pt x="2548580" y="286441"/>
                </a:cubicBezTo>
                <a:cubicBezTo>
                  <a:pt x="2549536" y="283984"/>
                  <a:pt x="2552471" y="280844"/>
                  <a:pt x="2557386" y="277021"/>
                </a:cubicBezTo>
                <a:cubicBezTo>
                  <a:pt x="2562301" y="273199"/>
                  <a:pt x="2567626" y="266372"/>
                  <a:pt x="2573360" y="256542"/>
                </a:cubicBezTo>
                <a:cubicBezTo>
                  <a:pt x="2579094" y="246713"/>
                  <a:pt x="2583258" y="240637"/>
                  <a:pt x="2585852" y="238316"/>
                </a:cubicBezTo>
                <a:cubicBezTo>
                  <a:pt x="2588446" y="235995"/>
                  <a:pt x="2591244" y="231831"/>
                  <a:pt x="2594248" y="225824"/>
                </a:cubicBezTo>
                <a:cubicBezTo>
                  <a:pt x="2597252" y="220090"/>
                  <a:pt x="2597661" y="217223"/>
                  <a:pt x="2595477" y="217223"/>
                </a:cubicBezTo>
                <a:cubicBezTo>
                  <a:pt x="2593566" y="216950"/>
                  <a:pt x="2587149" y="218725"/>
                  <a:pt x="2576227" y="222548"/>
                </a:cubicBezTo>
                <a:cubicBezTo>
                  <a:pt x="2530900" y="238112"/>
                  <a:pt x="2507282" y="245347"/>
                  <a:pt x="2505370" y="244255"/>
                </a:cubicBezTo>
                <a:cubicBezTo>
                  <a:pt x="2504278" y="243436"/>
                  <a:pt x="2503527" y="243709"/>
                  <a:pt x="2503118" y="245074"/>
                </a:cubicBezTo>
                <a:cubicBezTo>
                  <a:pt x="2502708" y="246440"/>
                  <a:pt x="2499841" y="247259"/>
                  <a:pt x="2494516" y="247532"/>
                </a:cubicBezTo>
                <a:cubicBezTo>
                  <a:pt x="2489192" y="247805"/>
                  <a:pt x="2486530" y="248351"/>
                  <a:pt x="2486530" y="249170"/>
                </a:cubicBezTo>
                <a:cubicBezTo>
                  <a:pt x="2486530" y="249989"/>
                  <a:pt x="2485642" y="250058"/>
                  <a:pt x="2483868" y="249375"/>
                </a:cubicBezTo>
                <a:cubicBezTo>
                  <a:pt x="2482092" y="248692"/>
                  <a:pt x="2481205" y="249034"/>
                  <a:pt x="2481205" y="250399"/>
                </a:cubicBezTo>
                <a:cubicBezTo>
                  <a:pt x="2481205" y="251764"/>
                  <a:pt x="2479157" y="252378"/>
                  <a:pt x="2475062" y="252242"/>
                </a:cubicBezTo>
                <a:cubicBezTo>
                  <a:pt x="2470966" y="252105"/>
                  <a:pt x="2464754" y="252515"/>
                  <a:pt x="2456426" y="253471"/>
                </a:cubicBezTo>
                <a:cubicBezTo>
                  <a:pt x="2448098" y="254426"/>
                  <a:pt x="2441067" y="253675"/>
                  <a:pt x="2435333" y="251218"/>
                </a:cubicBezTo>
                <a:cubicBezTo>
                  <a:pt x="2430418" y="249307"/>
                  <a:pt x="2427346" y="246849"/>
                  <a:pt x="2426118" y="243846"/>
                </a:cubicBezTo>
                <a:cubicBezTo>
                  <a:pt x="2424888" y="240842"/>
                  <a:pt x="2425230" y="236746"/>
                  <a:pt x="2427141" y="231558"/>
                </a:cubicBezTo>
                <a:cubicBezTo>
                  <a:pt x="2428233" y="228282"/>
                  <a:pt x="2429531" y="226029"/>
                  <a:pt x="2431032" y="224800"/>
                </a:cubicBezTo>
                <a:cubicBezTo>
                  <a:pt x="2432534" y="223572"/>
                  <a:pt x="2435196" y="222275"/>
                  <a:pt x="2439019" y="220909"/>
                </a:cubicBezTo>
                <a:cubicBezTo>
                  <a:pt x="2445299" y="218725"/>
                  <a:pt x="2449668" y="217087"/>
                  <a:pt x="2452126" y="215995"/>
                </a:cubicBezTo>
                <a:cubicBezTo>
                  <a:pt x="2453491" y="215448"/>
                  <a:pt x="2454310" y="215175"/>
                  <a:pt x="2454583" y="215175"/>
                </a:cubicBezTo>
                <a:cubicBezTo>
                  <a:pt x="2455129" y="215175"/>
                  <a:pt x="2454446" y="215995"/>
                  <a:pt x="2452535" y="217633"/>
                </a:cubicBezTo>
                <a:cubicBezTo>
                  <a:pt x="2450350" y="219271"/>
                  <a:pt x="2449668" y="220500"/>
                  <a:pt x="2450487" y="221319"/>
                </a:cubicBezTo>
                <a:cubicBezTo>
                  <a:pt x="2451306" y="222138"/>
                  <a:pt x="2450350" y="223367"/>
                  <a:pt x="2447620" y="225005"/>
                </a:cubicBezTo>
                <a:cubicBezTo>
                  <a:pt x="2442159" y="228282"/>
                  <a:pt x="2442568" y="229920"/>
                  <a:pt x="2448849" y="229920"/>
                </a:cubicBezTo>
                <a:cubicBezTo>
                  <a:pt x="2453218" y="229920"/>
                  <a:pt x="2459634" y="228964"/>
                  <a:pt x="2468099" y="227053"/>
                </a:cubicBezTo>
                <a:cubicBezTo>
                  <a:pt x="2483662" y="223503"/>
                  <a:pt x="2505097" y="217360"/>
                  <a:pt x="2532402" y="208622"/>
                </a:cubicBezTo>
                <a:cubicBezTo>
                  <a:pt x="2574998" y="194970"/>
                  <a:pt x="2606126" y="185276"/>
                  <a:pt x="2625785" y="179542"/>
                </a:cubicBezTo>
                <a:cubicBezTo>
                  <a:pt x="2642441" y="174354"/>
                  <a:pt x="2653363" y="170941"/>
                  <a:pt x="2658551" y="169303"/>
                </a:cubicBezTo>
                <a:cubicBezTo>
                  <a:pt x="2664012" y="167665"/>
                  <a:pt x="2669268" y="166436"/>
                  <a:pt x="2674320" y="165617"/>
                </a:cubicBezTo>
                <a:cubicBezTo>
                  <a:pt x="2679371" y="164798"/>
                  <a:pt x="2683126" y="163910"/>
                  <a:pt x="2685583" y="162955"/>
                </a:cubicBezTo>
                <a:cubicBezTo>
                  <a:pt x="2688040" y="161999"/>
                  <a:pt x="2692683" y="160770"/>
                  <a:pt x="2699509" y="159268"/>
                </a:cubicBezTo>
                <a:cubicBezTo>
                  <a:pt x="2706335" y="157767"/>
                  <a:pt x="2713502" y="155241"/>
                  <a:pt x="2721012" y="151691"/>
                </a:cubicBezTo>
                <a:cubicBezTo>
                  <a:pt x="2728520" y="148142"/>
                  <a:pt x="2733094" y="146299"/>
                  <a:pt x="2734732" y="146162"/>
                </a:cubicBezTo>
                <a:close/>
                <a:moveTo>
                  <a:pt x="1089264" y="136947"/>
                </a:moveTo>
                <a:cubicBezTo>
                  <a:pt x="1094861" y="137493"/>
                  <a:pt x="1100663" y="139677"/>
                  <a:pt x="1106671" y="143500"/>
                </a:cubicBezTo>
                <a:cubicBezTo>
                  <a:pt x="1113497" y="147869"/>
                  <a:pt x="1118685" y="151145"/>
                  <a:pt x="1122235" y="153330"/>
                </a:cubicBezTo>
                <a:cubicBezTo>
                  <a:pt x="1125784" y="155514"/>
                  <a:pt x="1129334" y="160156"/>
                  <a:pt x="1132883" y="167255"/>
                </a:cubicBezTo>
                <a:cubicBezTo>
                  <a:pt x="1135341" y="172170"/>
                  <a:pt x="1136843" y="176334"/>
                  <a:pt x="1137389" y="179747"/>
                </a:cubicBezTo>
                <a:cubicBezTo>
                  <a:pt x="1137935" y="183160"/>
                  <a:pt x="1138208" y="189509"/>
                  <a:pt x="1138208" y="198792"/>
                </a:cubicBezTo>
                <a:cubicBezTo>
                  <a:pt x="1137935" y="212445"/>
                  <a:pt x="1137116" y="221114"/>
                  <a:pt x="1135751" y="224800"/>
                </a:cubicBezTo>
                <a:cubicBezTo>
                  <a:pt x="1134385" y="228487"/>
                  <a:pt x="1133361" y="235586"/>
                  <a:pt x="1132679" y="246098"/>
                </a:cubicBezTo>
                <a:cubicBezTo>
                  <a:pt x="1131996" y="256611"/>
                  <a:pt x="1131109" y="263096"/>
                  <a:pt x="1130016" y="265553"/>
                </a:cubicBezTo>
                <a:cubicBezTo>
                  <a:pt x="1128378" y="268557"/>
                  <a:pt x="1126671" y="274086"/>
                  <a:pt x="1124897" y="282141"/>
                </a:cubicBezTo>
                <a:cubicBezTo>
                  <a:pt x="1123122" y="290196"/>
                  <a:pt x="1122508" y="294769"/>
                  <a:pt x="1123054" y="295862"/>
                </a:cubicBezTo>
                <a:cubicBezTo>
                  <a:pt x="1123873" y="297227"/>
                  <a:pt x="1123600" y="298660"/>
                  <a:pt x="1122235" y="300162"/>
                </a:cubicBezTo>
                <a:cubicBezTo>
                  <a:pt x="1120869" y="301664"/>
                  <a:pt x="1119367" y="305418"/>
                  <a:pt x="1117729" y="311426"/>
                </a:cubicBezTo>
                <a:cubicBezTo>
                  <a:pt x="1116091" y="317433"/>
                  <a:pt x="1112405" y="327604"/>
                  <a:pt x="1106671" y="341939"/>
                </a:cubicBezTo>
                <a:cubicBezTo>
                  <a:pt x="1100937" y="356274"/>
                  <a:pt x="1098069" y="366309"/>
                  <a:pt x="1098069" y="372043"/>
                </a:cubicBezTo>
                <a:cubicBezTo>
                  <a:pt x="1098069" y="377777"/>
                  <a:pt x="1097046" y="381395"/>
                  <a:pt x="1094998" y="382896"/>
                </a:cubicBezTo>
                <a:cubicBezTo>
                  <a:pt x="1092950" y="384398"/>
                  <a:pt x="1091926" y="386378"/>
                  <a:pt x="1091926" y="388835"/>
                </a:cubicBezTo>
                <a:cubicBezTo>
                  <a:pt x="1091926" y="391293"/>
                  <a:pt x="1090970" y="393545"/>
                  <a:pt x="1089059" y="395593"/>
                </a:cubicBezTo>
                <a:cubicBezTo>
                  <a:pt x="1087147" y="397641"/>
                  <a:pt x="1086192" y="399484"/>
                  <a:pt x="1086192" y="401122"/>
                </a:cubicBezTo>
                <a:cubicBezTo>
                  <a:pt x="1086192" y="403034"/>
                  <a:pt x="1084690" y="404331"/>
                  <a:pt x="1081687" y="405013"/>
                </a:cubicBezTo>
                <a:cubicBezTo>
                  <a:pt x="1078683" y="405696"/>
                  <a:pt x="1075133" y="405764"/>
                  <a:pt x="1071038" y="405218"/>
                </a:cubicBezTo>
                <a:cubicBezTo>
                  <a:pt x="1066396" y="404672"/>
                  <a:pt x="1062368" y="402624"/>
                  <a:pt x="1058955" y="399075"/>
                </a:cubicBezTo>
                <a:cubicBezTo>
                  <a:pt x="1055542" y="395525"/>
                  <a:pt x="1051651" y="389654"/>
                  <a:pt x="1047282" y="381463"/>
                </a:cubicBezTo>
                <a:cubicBezTo>
                  <a:pt x="1045917" y="378459"/>
                  <a:pt x="1044825" y="377299"/>
                  <a:pt x="1044006" y="377981"/>
                </a:cubicBezTo>
                <a:cubicBezTo>
                  <a:pt x="1043187" y="378664"/>
                  <a:pt x="1040593" y="376753"/>
                  <a:pt x="1036224" y="372247"/>
                </a:cubicBezTo>
                <a:cubicBezTo>
                  <a:pt x="1031855" y="367742"/>
                  <a:pt x="1027145" y="365012"/>
                  <a:pt x="1022093" y="364056"/>
                </a:cubicBezTo>
                <a:cubicBezTo>
                  <a:pt x="1017042" y="363100"/>
                  <a:pt x="1014516" y="362076"/>
                  <a:pt x="1014516" y="360984"/>
                </a:cubicBezTo>
                <a:cubicBezTo>
                  <a:pt x="1014516" y="360165"/>
                  <a:pt x="1013288" y="359209"/>
                  <a:pt x="1010830" y="358117"/>
                </a:cubicBezTo>
                <a:cubicBezTo>
                  <a:pt x="1008373" y="357025"/>
                  <a:pt x="1006052" y="356342"/>
                  <a:pt x="1003867" y="356069"/>
                </a:cubicBezTo>
                <a:cubicBezTo>
                  <a:pt x="991307" y="354431"/>
                  <a:pt x="985027" y="352247"/>
                  <a:pt x="985027" y="349516"/>
                </a:cubicBezTo>
                <a:cubicBezTo>
                  <a:pt x="985027" y="346786"/>
                  <a:pt x="983320" y="344123"/>
                  <a:pt x="979907" y="341529"/>
                </a:cubicBezTo>
                <a:cubicBezTo>
                  <a:pt x="976494" y="338935"/>
                  <a:pt x="972740" y="337229"/>
                  <a:pt x="968644" y="336410"/>
                </a:cubicBezTo>
                <a:cubicBezTo>
                  <a:pt x="958814" y="334498"/>
                  <a:pt x="957585" y="333133"/>
                  <a:pt x="964958" y="332314"/>
                </a:cubicBezTo>
                <a:cubicBezTo>
                  <a:pt x="968781" y="332041"/>
                  <a:pt x="974651" y="331904"/>
                  <a:pt x="982569" y="331904"/>
                </a:cubicBezTo>
                <a:cubicBezTo>
                  <a:pt x="998133" y="332177"/>
                  <a:pt x="1008236" y="331836"/>
                  <a:pt x="1012878" y="330880"/>
                </a:cubicBezTo>
                <a:cubicBezTo>
                  <a:pt x="1017520" y="329925"/>
                  <a:pt x="1023459" y="329037"/>
                  <a:pt x="1030695" y="328218"/>
                </a:cubicBezTo>
                <a:cubicBezTo>
                  <a:pt x="1037931" y="327399"/>
                  <a:pt x="1043050" y="326307"/>
                  <a:pt x="1046054" y="324942"/>
                </a:cubicBezTo>
                <a:cubicBezTo>
                  <a:pt x="1049057" y="323576"/>
                  <a:pt x="1050969" y="323303"/>
                  <a:pt x="1051788" y="324122"/>
                </a:cubicBezTo>
                <a:cubicBezTo>
                  <a:pt x="1052607" y="324942"/>
                  <a:pt x="1052402" y="326034"/>
                  <a:pt x="1051173" y="327399"/>
                </a:cubicBezTo>
                <a:cubicBezTo>
                  <a:pt x="1049945" y="328764"/>
                  <a:pt x="1048375" y="329447"/>
                  <a:pt x="1046463" y="329447"/>
                </a:cubicBezTo>
                <a:cubicBezTo>
                  <a:pt x="1044006" y="329447"/>
                  <a:pt x="1042367" y="329993"/>
                  <a:pt x="1041548" y="331085"/>
                </a:cubicBezTo>
                <a:cubicBezTo>
                  <a:pt x="1041002" y="332177"/>
                  <a:pt x="1041548" y="332860"/>
                  <a:pt x="1043187" y="333133"/>
                </a:cubicBezTo>
                <a:cubicBezTo>
                  <a:pt x="1045371" y="333406"/>
                  <a:pt x="1048921" y="333133"/>
                  <a:pt x="1053836" y="332314"/>
                </a:cubicBezTo>
                <a:cubicBezTo>
                  <a:pt x="1056839" y="331495"/>
                  <a:pt x="1059023" y="329993"/>
                  <a:pt x="1060389" y="327809"/>
                </a:cubicBezTo>
                <a:cubicBezTo>
                  <a:pt x="1061754" y="325624"/>
                  <a:pt x="1064484" y="319481"/>
                  <a:pt x="1068580" y="309378"/>
                </a:cubicBezTo>
                <a:cubicBezTo>
                  <a:pt x="1070765" y="303371"/>
                  <a:pt x="1073905" y="295179"/>
                  <a:pt x="1078001" y="284803"/>
                </a:cubicBezTo>
                <a:cubicBezTo>
                  <a:pt x="1082915" y="272789"/>
                  <a:pt x="1088240" y="258181"/>
                  <a:pt x="1093974" y="240979"/>
                </a:cubicBezTo>
                <a:cubicBezTo>
                  <a:pt x="1099708" y="223777"/>
                  <a:pt x="1103394" y="211489"/>
                  <a:pt x="1105033" y="204117"/>
                </a:cubicBezTo>
                <a:cubicBezTo>
                  <a:pt x="1105305" y="202752"/>
                  <a:pt x="1105851" y="200840"/>
                  <a:pt x="1106671" y="198383"/>
                </a:cubicBezTo>
                <a:cubicBezTo>
                  <a:pt x="1109401" y="186369"/>
                  <a:pt x="1110835" y="179201"/>
                  <a:pt x="1110971" y="176880"/>
                </a:cubicBezTo>
                <a:cubicBezTo>
                  <a:pt x="1111108" y="174559"/>
                  <a:pt x="1110084" y="172307"/>
                  <a:pt x="1107899" y="170122"/>
                </a:cubicBezTo>
                <a:cubicBezTo>
                  <a:pt x="1107353" y="169849"/>
                  <a:pt x="1106944" y="169576"/>
                  <a:pt x="1106671" y="169303"/>
                </a:cubicBezTo>
                <a:cubicBezTo>
                  <a:pt x="1104486" y="166846"/>
                  <a:pt x="1102234" y="165344"/>
                  <a:pt x="1099913" y="164798"/>
                </a:cubicBezTo>
                <a:cubicBezTo>
                  <a:pt x="1097592" y="164252"/>
                  <a:pt x="1092745" y="163979"/>
                  <a:pt x="1085373" y="163979"/>
                </a:cubicBezTo>
                <a:cubicBezTo>
                  <a:pt x="1074724" y="163705"/>
                  <a:pt x="1067079" y="164525"/>
                  <a:pt x="1062437" y="166436"/>
                </a:cubicBezTo>
                <a:cubicBezTo>
                  <a:pt x="1047419" y="172443"/>
                  <a:pt x="1037999" y="177085"/>
                  <a:pt x="1034176" y="180362"/>
                </a:cubicBezTo>
                <a:cubicBezTo>
                  <a:pt x="1023800" y="188553"/>
                  <a:pt x="1018612" y="193878"/>
                  <a:pt x="1018612" y="196335"/>
                </a:cubicBezTo>
                <a:cubicBezTo>
                  <a:pt x="1018612" y="197973"/>
                  <a:pt x="1017042" y="199407"/>
                  <a:pt x="1013902" y="200635"/>
                </a:cubicBezTo>
                <a:cubicBezTo>
                  <a:pt x="1010762" y="201864"/>
                  <a:pt x="1006734" y="202479"/>
                  <a:pt x="1001819" y="202479"/>
                </a:cubicBezTo>
                <a:cubicBezTo>
                  <a:pt x="997178" y="202479"/>
                  <a:pt x="994242" y="201864"/>
                  <a:pt x="993014" y="200635"/>
                </a:cubicBezTo>
                <a:cubicBezTo>
                  <a:pt x="991785" y="199407"/>
                  <a:pt x="990897" y="196198"/>
                  <a:pt x="990351" y="191010"/>
                </a:cubicBezTo>
                <a:cubicBezTo>
                  <a:pt x="989805" y="187188"/>
                  <a:pt x="989123" y="184594"/>
                  <a:pt x="988303" y="183229"/>
                </a:cubicBezTo>
                <a:cubicBezTo>
                  <a:pt x="987484" y="181863"/>
                  <a:pt x="988031" y="179542"/>
                  <a:pt x="989942" y="176266"/>
                </a:cubicBezTo>
                <a:cubicBezTo>
                  <a:pt x="991853" y="172989"/>
                  <a:pt x="993218" y="170190"/>
                  <a:pt x="994038" y="167869"/>
                </a:cubicBezTo>
                <a:cubicBezTo>
                  <a:pt x="994857" y="165549"/>
                  <a:pt x="997041" y="164047"/>
                  <a:pt x="1000591" y="163364"/>
                </a:cubicBezTo>
                <a:cubicBezTo>
                  <a:pt x="1004141" y="162682"/>
                  <a:pt x="1007144" y="161658"/>
                  <a:pt x="1009601" y="160292"/>
                </a:cubicBezTo>
                <a:cubicBezTo>
                  <a:pt x="1013424" y="158654"/>
                  <a:pt x="1025302" y="154012"/>
                  <a:pt x="1045235" y="146367"/>
                </a:cubicBezTo>
                <a:cubicBezTo>
                  <a:pt x="1053153" y="143363"/>
                  <a:pt x="1060389" y="141042"/>
                  <a:pt x="1066942" y="139404"/>
                </a:cubicBezTo>
                <a:cubicBezTo>
                  <a:pt x="1076226" y="137220"/>
                  <a:pt x="1083666" y="136400"/>
                  <a:pt x="1089264" y="136947"/>
                </a:cubicBezTo>
                <a:close/>
                <a:moveTo>
                  <a:pt x="275336" y="136358"/>
                </a:moveTo>
                <a:cubicBezTo>
                  <a:pt x="272264" y="135385"/>
                  <a:pt x="267042" y="139404"/>
                  <a:pt x="259670" y="148415"/>
                </a:cubicBezTo>
                <a:cubicBezTo>
                  <a:pt x="252843" y="156606"/>
                  <a:pt x="249430" y="159678"/>
                  <a:pt x="249430" y="157630"/>
                </a:cubicBezTo>
                <a:cubicBezTo>
                  <a:pt x="249430" y="155582"/>
                  <a:pt x="250113" y="154149"/>
                  <a:pt x="251478" y="153330"/>
                </a:cubicBezTo>
                <a:cubicBezTo>
                  <a:pt x="252843" y="152510"/>
                  <a:pt x="253526" y="151350"/>
                  <a:pt x="253526" y="149848"/>
                </a:cubicBezTo>
                <a:cubicBezTo>
                  <a:pt x="253526" y="148346"/>
                  <a:pt x="252570" y="148893"/>
                  <a:pt x="250659" y="151486"/>
                </a:cubicBezTo>
                <a:cubicBezTo>
                  <a:pt x="248748" y="154080"/>
                  <a:pt x="246905" y="155377"/>
                  <a:pt x="245130" y="155377"/>
                </a:cubicBezTo>
                <a:cubicBezTo>
                  <a:pt x="243355" y="155377"/>
                  <a:pt x="242741" y="156606"/>
                  <a:pt x="243287" y="159064"/>
                </a:cubicBezTo>
                <a:cubicBezTo>
                  <a:pt x="243014" y="160975"/>
                  <a:pt x="242467" y="161794"/>
                  <a:pt x="241648" y="161521"/>
                </a:cubicBezTo>
                <a:cubicBezTo>
                  <a:pt x="240556" y="160702"/>
                  <a:pt x="239054" y="162204"/>
                  <a:pt x="237143" y="166026"/>
                </a:cubicBezTo>
                <a:cubicBezTo>
                  <a:pt x="232228" y="176129"/>
                  <a:pt x="229498" y="187734"/>
                  <a:pt x="228951" y="200840"/>
                </a:cubicBezTo>
                <a:cubicBezTo>
                  <a:pt x="228678" y="203844"/>
                  <a:pt x="228951" y="205550"/>
                  <a:pt x="229771" y="205960"/>
                </a:cubicBezTo>
                <a:cubicBezTo>
                  <a:pt x="230590" y="206370"/>
                  <a:pt x="232911" y="206438"/>
                  <a:pt x="236733" y="206165"/>
                </a:cubicBezTo>
                <a:cubicBezTo>
                  <a:pt x="241921" y="205892"/>
                  <a:pt x="245812" y="205004"/>
                  <a:pt x="248406" y="203503"/>
                </a:cubicBezTo>
                <a:cubicBezTo>
                  <a:pt x="251000" y="202001"/>
                  <a:pt x="257076" y="201182"/>
                  <a:pt x="266632" y="201045"/>
                </a:cubicBezTo>
                <a:cubicBezTo>
                  <a:pt x="276189" y="200909"/>
                  <a:pt x="281036" y="200567"/>
                  <a:pt x="281172" y="200021"/>
                </a:cubicBezTo>
                <a:cubicBezTo>
                  <a:pt x="281309" y="199475"/>
                  <a:pt x="281923" y="194628"/>
                  <a:pt x="283015" y="185481"/>
                </a:cubicBezTo>
                <a:cubicBezTo>
                  <a:pt x="284108" y="176334"/>
                  <a:pt x="284381" y="170805"/>
                  <a:pt x="283835" y="168893"/>
                </a:cubicBezTo>
                <a:cubicBezTo>
                  <a:pt x="283288" y="167801"/>
                  <a:pt x="282469" y="167050"/>
                  <a:pt x="281377" y="166641"/>
                </a:cubicBezTo>
                <a:cubicBezTo>
                  <a:pt x="280285" y="166231"/>
                  <a:pt x="279329" y="166163"/>
                  <a:pt x="278510" y="166436"/>
                </a:cubicBezTo>
                <a:cubicBezTo>
                  <a:pt x="277691" y="166709"/>
                  <a:pt x="277281" y="167392"/>
                  <a:pt x="277281" y="168484"/>
                </a:cubicBezTo>
                <a:cubicBezTo>
                  <a:pt x="277008" y="169576"/>
                  <a:pt x="276599" y="170122"/>
                  <a:pt x="276053" y="170122"/>
                </a:cubicBezTo>
                <a:cubicBezTo>
                  <a:pt x="275507" y="169576"/>
                  <a:pt x="275780" y="164661"/>
                  <a:pt x="276872" y="155377"/>
                </a:cubicBezTo>
                <a:cubicBezTo>
                  <a:pt x="277964" y="146094"/>
                  <a:pt x="278237" y="140633"/>
                  <a:pt x="277691" y="138994"/>
                </a:cubicBezTo>
                <a:cubicBezTo>
                  <a:pt x="277145" y="137561"/>
                  <a:pt x="276360" y="136682"/>
                  <a:pt x="275336" y="136358"/>
                </a:cubicBezTo>
                <a:close/>
                <a:moveTo>
                  <a:pt x="561732" y="128857"/>
                </a:moveTo>
                <a:cubicBezTo>
                  <a:pt x="562824" y="128653"/>
                  <a:pt x="563439" y="128755"/>
                  <a:pt x="563575" y="129165"/>
                </a:cubicBezTo>
                <a:cubicBezTo>
                  <a:pt x="563848" y="129438"/>
                  <a:pt x="563302" y="129847"/>
                  <a:pt x="561937" y="130393"/>
                </a:cubicBezTo>
                <a:cubicBezTo>
                  <a:pt x="560026" y="131759"/>
                  <a:pt x="558114" y="132441"/>
                  <a:pt x="556203" y="132441"/>
                </a:cubicBezTo>
                <a:cubicBezTo>
                  <a:pt x="554292" y="132441"/>
                  <a:pt x="554565" y="131759"/>
                  <a:pt x="557022" y="130393"/>
                </a:cubicBezTo>
                <a:cubicBezTo>
                  <a:pt x="559070" y="129574"/>
                  <a:pt x="560640" y="129062"/>
                  <a:pt x="561732" y="128857"/>
                </a:cubicBezTo>
                <a:close/>
                <a:moveTo>
                  <a:pt x="110585" y="126707"/>
                </a:moveTo>
                <a:lnTo>
                  <a:pt x="110584" y="126709"/>
                </a:lnTo>
                <a:lnTo>
                  <a:pt x="111403" y="131622"/>
                </a:lnTo>
                <a:lnTo>
                  <a:pt x="109766" y="136535"/>
                </a:lnTo>
                <a:lnTo>
                  <a:pt x="109766" y="136537"/>
                </a:lnTo>
                <a:cubicBezTo>
                  <a:pt x="110312" y="136537"/>
                  <a:pt x="110858" y="134899"/>
                  <a:pt x="111404" y="131622"/>
                </a:cubicBezTo>
                <a:cubicBezTo>
                  <a:pt x="111951" y="128345"/>
                  <a:pt x="111678" y="126707"/>
                  <a:pt x="110585" y="126707"/>
                </a:cubicBezTo>
                <a:close/>
                <a:moveTo>
                  <a:pt x="274619" y="123533"/>
                </a:moveTo>
                <a:cubicBezTo>
                  <a:pt x="278988" y="124011"/>
                  <a:pt x="283425" y="126025"/>
                  <a:pt x="287930" y="129574"/>
                </a:cubicBezTo>
                <a:cubicBezTo>
                  <a:pt x="297487" y="136947"/>
                  <a:pt x="303289" y="143158"/>
                  <a:pt x="305337" y="148210"/>
                </a:cubicBezTo>
                <a:cubicBezTo>
                  <a:pt x="307385" y="153261"/>
                  <a:pt x="308682" y="164252"/>
                  <a:pt x="309228" y="181181"/>
                </a:cubicBezTo>
                <a:cubicBezTo>
                  <a:pt x="309774" y="201113"/>
                  <a:pt x="309843" y="234084"/>
                  <a:pt x="309433" y="280093"/>
                </a:cubicBezTo>
                <a:cubicBezTo>
                  <a:pt x="309023" y="326102"/>
                  <a:pt x="308546" y="352520"/>
                  <a:pt x="307999" y="359346"/>
                </a:cubicBezTo>
                <a:cubicBezTo>
                  <a:pt x="307999" y="359346"/>
                  <a:pt x="307180" y="367264"/>
                  <a:pt x="305542" y="383101"/>
                </a:cubicBezTo>
                <a:cubicBezTo>
                  <a:pt x="304996" y="391020"/>
                  <a:pt x="303767" y="396481"/>
                  <a:pt x="301856" y="399484"/>
                </a:cubicBezTo>
                <a:cubicBezTo>
                  <a:pt x="299671" y="402761"/>
                  <a:pt x="296122" y="403580"/>
                  <a:pt x="291207" y="401942"/>
                </a:cubicBezTo>
                <a:cubicBezTo>
                  <a:pt x="286292" y="400303"/>
                  <a:pt x="281241" y="396617"/>
                  <a:pt x="276053" y="390883"/>
                </a:cubicBezTo>
                <a:cubicBezTo>
                  <a:pt x="270319" y="384603"/>
                  <a:pt x="267452" y="381122"/>
                  <a:pt x="267452" y="380439"/>
                </a:cubicBezTo>
                <a:cubicBezTo>
                  <a:pt x="267452" y="379756"/>
                  <a:pt x="265745" y="377299"/>
                  <a:pt x="262332" y="373067"/>
                </a:cubicBezTo>
                <a:cubicBezTo>
                  <a:pt x="258919" y="368834"/>
                  <a:pt x="257212" y="365762"/>
                  <a:pt x="257212" y="363851"/>
                </a:cubicBezTo>
                <a:cubicBezTo>
                  <a:pt x="257212" y="358390"/>
                  <a:pt x="252024" y="356342"/>
                  <a:pt x="241648" y="357708"/>
                </a:cubicBezTo>
                <a:cubicBezTo>
                  <a:pt x="237553" y="358254"/>
                  <a:pt x="234617" y="359004"/>
                  <a:pt x="232842" y="359960"/>
                </a:cubicBezTo>
                <a:cubicBezTo>
                  <a:pt x="231068" y="360916"/>
                  <a:pt x="229225" y="362759"/>
                  <a:pt x="227313" y="365489"/>
                </a:cubicBezTo>
                <a:cubicBezTo>
                  <a:pt x="224037" y="370131"/>
                  <a:pt x="220692" y="372384"/>
                  <a:pt x="217279" y="372247"/>
                </a:cubicBezTo>
                <a:cubicBezTo>
                  <a:pt x="213865" y="372111"/>
                  <a:pt x="209838" y="369722"/>
                  <a:pt x="205196" y="365080"/>
                </a:cubicBezTo>
                <a:cubicBezTo>
                  <a:pt x="200281" y="359892"/>
                  <a:pt x="197414" y="355728"/>
                  <a:pt x="196595" y="352588"/>
                </a:cubicBezTo>
                <a:cubicBezTo>
                  <a:pt x="195776" y="349448"/>
                  <a:pt x="194479" y="346171"/>
                  <a:pt x="192704" y="342758"/>
                </a:cubicBezTo>
                <a:cubicBezTo>
                  <a:pt x="190929" y="339345"/>
                  <a:pt x="190042" y="336614"/>
                  <a:pt x="190042" y="334567"/>
                </a:cubicBezTo>
                <a:cubicBezTo>
                  <a:pt x="190042" y="332519"/>
                  <a:pt x="188062" y="329379"/>
                  <a:pt x="184103" y="325146"/>
                </a:cubicBezTo>
                <a:cubicBezTo>
                  <a:pt x="180144" y="320914"/>
                  <a:pt x="178164" y="318252"/>
                  <a:pt x="178164" y="317160"/>
                </a:cubicBezTo>
                <a:cubicBezTo>
                  <a:pt x="178164" y="316067"/>
                  <a:pt x="176799" y="314361"/>
                  <a:pt x="174068" y="312040"/>
                </a:cubicBezTo>
                <a:cubicBezTo>
                  <a:pt x="171338" y="309719"/>
                  <a:pt x="170451" y="307466"/>
                  <a:pt x="171406" y="305282"/>
                </a:cubicBezTo>
                <a:cubicBezTo>
                  <a:pt x="172362" y="303098"/>
                  <a:pt x="174956" y="295862"/>
                  <a:pt x="179188" y="283574"/>
                </a:cubicBezTo>
                <a:cubicBezTo>
                  <a:pt x="183420" y="271287"/>
                  <a:pt x="186083" y="264051"/>
                  <a:pt x="187175" y="261867"/>
                </a:cubicBezTo>
                <a:cubicBezTo>
                  <a:pt x="188267" y="259683"/>
                  <a:pt x="188950" y="258249"/>
                  <a:pt x="189223" y="257566"/>
                </a:cubicBezTo>
                <a:cubicBezTo>
                  <a:pt x="189496" y="256884"/>
                  <a:pt x="190451" y="254563"/>
                  <a:pt x="192090" y="250604"/>
                </a:cubicBezTo>
                <a:cubicBezTo>
                  <a:pt x="193728" y="246644"/>
                  <a:pt x="194684" y="241388"/>
                  <a:pt x="194957" y="234835"/>
                </a:cubicBezTo>
                <a:cubicBezTo>
                  <a:pt x="196049" y="218725"/>
                  <a:pt x="199052" y="202069"/>
                  <a:pt x="203967" y="184867"/>
                </a:cubicBezTo>
                <a:cubicBezTo>
                  <a:pt x="207790" y="171214"/>
                  <a:pt x="208200" y="164934"/>
                  <a:pt x="205196" y="166026"/>
                </a:cubicBezTo>
                <a:cubicBezTo>
                  <a:pt x="204104" y="166299"/>
                  <a:pt x="202875" y="167528"/>
                  <a:pt x="201510" y="169713"/>
                </a:cubicBezTo>
                <a:lnTo>
                  <a:pt x="198643" y="172580"/>
                </a:lnTo>
                <a:cubicBezTo>
                  <a:pt x="198643" y="172580"/>
                  <a:pt x="198779" y="172170"/>
                  <a:pt x="199052" y="171351"/>
                </a:cubicBezTo>
                <a:cubicBezTo>
                  <a:pt x="199872" y="168620"/>
                  <a:pt x="201237" y="164525"/>
                  <a:pt x="203148" y="159064"/>
                </a:cubicBezTo>
                <a:cubicBezTo>
                  <a:pt x="205333" y="153057"/>
                  <a:pt x="210930" y="145275"/>
                  <a:pt x="219941" y="135718"/>
                </a:cubicBezTo>
                <a:cubicBezTo>
                  <a:pt x="223763" y="131895"/>
                  <a:pt x="225675" y="130666"/>
                  <a:pt x="225675" y="132032"/>
                </a:cubicBezTo>
                <a:cubicBezTo>
                  <a:pt x="225675" y="133670"/>
                  <a:pt x="227996" y="134899"/>
                  <a:pt x="232638" y="135718"/>
                </a:cubicBezTo>
                <a:cubicBezTo>
                  <a:pt x="237279" y="136537"/>
                  <a:pt x="240078" y="137834"/>
                  <a:pt x="241034" y="139609"/>
                </a:cubicBezTo>
                <a:cubicBezTo>
                  <a:pt x="241990" y="141384"/>
                  <a:pt x="244584" y="140360"/>
                  <a:pt x="248816" y="136537"/>
                </a:cubicBezTo>
                <a:cubicBezTo>
                  <a:pt x="253048" y="132714"/>
                  <a:pt x="257349" y="129438"/>
                  <a:pt x="261717" y="126707"/>
                </a:cubicBezTo>
                <a:cubicBezTo>
                  <a:pt x="265950" y="124113"/>
                  <a:pt x="270250" y="123055"/>
                  <a:pt x="274619" y="123533"/>
                </a:cubicBezTo>
                <a:close/>
                <a:moveTo>
                  <a:pt x="600949" y="114932"/>
                </a:moveTo>
                <a:cubicBezTo>
                  <a:pt x="601563" y="114727"/>
                  <a:pt x="601802" y="114830"/>
                  <a:pt x="601666" y="115239"/>
                </a:cubicBezTo>
                <a:cubicBezTo>
                  <a:pt x="601666" y="115512"/>
                  <a:pt x="601393" y="115922"/>
                  <a:pt x="600846" y="116468"/>
                </a:cubicBezTo>
                <a:cubicBezTo>
                  <a:pt x="600027" y="117833"/>
                  <a:pt x="598867" y="118516"/>
                  <a:pt x="597365" y="118516"/>
                </a:cubicBezTo>
                <a:cubicBezTo>
                  <a:pt x="595863" y="118516"/>
                  <a:pt x="596068" y="117833"/>
                  <a:pt x="597980" y="116468"/>
                </a:cubicBezTo>
                <a:cubicBezTo>
                  <a:pt x="599345" y="115649"/>
                  <a:pt x="600335" y="115137"/>
                  <a:pt x="600949" y="114932"/>
                </a:cubicBezTo>
                <a:close/>
                <a:moveTo>
                  <a:pt x="2956516" y="113191"/>
                </a:moveTo>
                <a:cubicBezTo>
                  <a:pt x="2957472" y="113191"/>
                  <a:pt x="2958359" y="113874"/>
                  <a:pt x="2959178" y="115239"/>
                </a:cubicBezTo>
                <a:cubicBezTo>
                  <a:pt x="2959997" y="116604"/>
                  <a:pt x="2962591" y="117150"/>
                  <a:pt x="2966960" y="116877"/>
                </a:cubicBezTo>
                <a:cubicBezTo>
                  <a:pt x="2972694" y="116604"/>
                  <a:pt x="2976449" y="116673"/>
                  <a:pt x="2978223" y="117082"/>
                </a:cubicBezTo>
                <a:cubicBezTo>
                  <a:pt x="2979999" y="117492"/>
                  <a:pt x="2980886" y="118516"/>
                  <a:pt x="2980886" y="120154"/>
                </a:cubicBezTo>
                <a:cubicBezTo>
                  <a:pt x="2980886" y="122065"/>
                  <a:pt x="2982251" y="123294"/>
                  <a:pt x="2984981" y="123840"/>
                </a:cubicBezTo>
                <a:cubicBezTo>
                  <a:pt x="2991262" y="125478"/>
                  <a:pt x="2995221" y="134762"/>
                  <a:pt x="2996859" y="151691"/>
                </a:cubicBezTo>
                <a:cubicBezTo>
                  <a:pt x="2997679" y="160702"/>
                  <a:pt x="2997132" y="165207"/>
                  <a:pt x="2995221" y="165207"/>
                </a:cubicBezTo>
                <a:cubicBezTo>
                  <a:pt x="2993309" y="165207"/>
                  <a:pt x="2990169" y="167119"/>
                  <a:pt x="2985801" y="170941"/>
                </a:cubicBezTo>
                <a:cubicBezTo>
                  <a:pt x="2982797" y="173672"/>
                  <a:pt x="2980886" y="176675"/>
                  <a:pt x="2980067" y="179952"/>
                </a:cubicBezTo>
                <a:cubicBezTo>
                  <a:pt x="2979247" y="183229"/>
                  <a:pt x="2978155" y="192103"/>
                  <a:pt x="2976790" y="206574"/>
                </a:cubicBezTo>
                <a:cubicBezTo>
                  <a:pt x="2974879" y="226780"/>
                  <a:pt x="2973923" y="244392"/>
                  <a:pt x="2973923" y="259410"/>
                </a:cubicBezTo>
                <a:cubicBezTo>
                  <a:pt x="2973650" y="269239"/>
                  <a:pt x="2973309" y="275656"/>
                  <a:pt x="2972899" y="278660"/>
                </a:cubicBezTo>
                <a:cubicBezTo>
                  <a:pt x="2972489" y="281663"/>
                  <a:pt x="2971329" y="284121"/>
                  <a:pt x="2969418" y="286032"/>
                </a:cubicBezTo>
                <a:cubicBezTo>
                  <a:pt x="2966414" y="289035"/>
                  <a:pt x="2963274" y="289855"/>
                  <a:pt x="2959997" y="288489"/>
                </a:cubicBezTo>
                <a:cubicBezTo>
                  <a:pt x="2951533" y="284940"/>
                  <a:pt x="2945799" y="283301"/>
                  <a:pt x="2942795" y="283574"/>
                </a:cubicBezTo>
                <a:cubicBezTo>
                  <a:pt x="2941430" y="283847"/>
                  <a:pt x="2940611" y="283370"/>
                  <a:pt x="2940338" y="282141"/>
                </a:cubicBezTo>
                <a:cubicBezTo>
                  <a:pt x="2940065" y="280912"/>
                  <a:pt x="2940201" y="277840"/>
                  <a:pt x="2940747" y="272926"/>
                </a:cubicBezTo>
                <a:cubicBezTo>
                  <a:pt x="2941293" y="265553"/>
                  <a:pt x="2942181" y="259546"/>
                  <a:pt x="2943410" y="254904"/>
                </a:cubicBezTo>
                <a:cubicBezTo>
                  <a:pt x="2944638" y="250262"/>
                  <a:pt x="2944638" y="246781"/>
                  <a:pt x="2943410" y="244460"/>
                </a:cubicBezTo>
                <a:cubicBezTo>
                  <a:pt x="2942181" y="242139"/>
                  <a:pt x="2942181" y="237497"/>
                  <a:pt x="2943410" y="230534"/>
                </a:cubicBezTo>
                <a:cubicBezTo>
                  <a:pt x="2944638" y="223572"/>
                  <a:pt x="2945594" y="208690"/>
                  <a:pt x="2946277" y="185891"/>
                </a:cubicBezTo>
                <a:cubicBezTo>
                  <a:pt x="2946959" y="163091"/>
                  <a:pt x="2947778" y="150121"/>
                  <a:pt x="2948734" y="146981"/>
                </a:cubicBezTo>
                <a:cubicBezTo>
                  <a:pt x="2949690" y="143841"/>
                  <a:pt x="2949349" y="142271"/>
                  <a:pt x="2947710" y="142271"/>
                </a:cubicBezTo>
                <a:cubicBezTo>
                  <a:pt x="2945253" y="142271"/>
                  <a:pt x="2942659" y="136947"/>
                  <a:pt x="2939928" y="126298"/>
                </a:cubicBezTo>
                <a:cubicBezTo>
                  <a:pt x="2939109" y="123021"/>
                  <a:pt x="2939860" y="121383"/>
                  <a:pt x="2942181" y="121383"/>
                </a:cubicBezTo>
                <a:cubicBezTo>
                  <a:pt x="2944502" y="121383"/>
                  <a:pt x="2945662" y="120632"/>
                  <a:pt x="2945662" y="119130"/>
                </a:cubicBezTo>
                <a:cubicBezTo>
                  <a:pt x="2945662" y="117628"/>
                  <a:pt x="2947164" y="116331"/>
                  <a:pt x="2950168" y="115239"/>
                </a:cubicBezTo>
                <a:cubicBezTo>
                  <a:pt x="2953444" y="113874"/>
                  <a:pt x="2955560" y="113191"/>
                  <a:pt x="2956516" y="113191"/>
                </a:cubicBezTo>
                <a:close/>
                <a:moveTo>
                  <a:pt x="1713048" y="110939"/>
                </a:moveTo>
                <a:cubicBezTo>
                  <a:pt x="1714822" y="111075"/>
                  <a:pt x="1720215" y="112509"/>
                  <a:pt x="1729226" y="115239"/>
                </a:cubicBezTo>
                <a:cubicBezTo>
                  <a:pt x="1741786" y="119062"/>
                  <a:pt x="1749158" y="121588"/>
                  <a:pt x="1751343" y="122816"/>
                </a:cubicBezTo>
                <a:cubicBezTo>
                  <a:pt x="1753527" y="124045"/>
                  <a:pt x="1755575" y="124659"/>
                  <a:pt x="1757486" y="124659"/>
                </a:cubicBezTo>
                <a:cubicBezTo>
                  <a:pt x="1759398" y="124659"/>
                  <a:pt x="1760695" y="126093"/>
                  <a:pt x="1761377" y="128960"/>
                </a:cubicBezTo>
                <a:cubicBezTo>
                  <a:pt x="1762060" y="131827"/>
                  <a:pt x="1761719" y="134626"/>
                  <a:pt x="1760353" y="137356"/>
                </a:cubicBezTo>
                <a:cubicBezTo>
                  <a:pt x="1759261" y="139814"/>
                  <a:pt x="1756121" y="142203"/>
                  <a:pt x="1750933" y="144524"/>
                </a:cubicBezTo>
                <a:cubicBezTo>
                  <a:pt x="1745745" y="146845"/>
                  <a:pt x="1740148" y="148415"/>
                  <a:pt x="1734140" y="149234"/>
                </a:cubicBezTo>
                <a:cubicBezTo>
                  <a:pt x="1730318" y="149780"/>
                  <a:pt x="1727724" y="150736"/>
                  <a:pt x="1726359" y="152101"/>
                </a:cubicBezTo>
                <a:cubicBezTo>
                  <a:pt x="1724993" y="153466"/>
                  <a:pt x="1722672" y="154149"/>
                  <a:pt x="1719396" y="154149"/>
                </a:cubicBezTo>
                <a:cubicBezTo>
                  <a:pt x="1716119" y="154149"/>
                  <a:pt x="1711750" y="155514"/>
                  <a:pt x="1706290" y="158244"/>
                </a:cubicBezTo>
                <a:cubicBezTo>
                  <a:pt x="1685811" y="168074"/>
                  <a:pt x="1674479" y="192103"/>
                  <a:pt x="1672295" y="230330"/>
                </a:cubicBezTo>
                <a:cubicBezTo>
                  <a:pt x="1671476" y="242071"/>
                  <a:pt x="1670656" y="249034"/>
                  <a:pt x="1669837" y="251218"/>
                </a:cubicBezTo>
                <a:cubicBezTo>
                  <a:pt x="1668472" y="253675"/>
                  <a:pt x="1667516" y="263027"/>
                  <a:pt x="1666970" y="279274"/>
                </a:cubicBezTo>
                <a:cubicBezTo>
                  <a:pt x="1666424" y="295520"/>
                  <a:pt x="1666697" y="305965"/>
                  <a:pt x="1667789" y="310606"/>
                </a:cubicBezTo>
                <a:cubicBezTo>
                  <a:pt x="1674070" y="337911"/>
                  <a:pt x="1672977" y="351427"/>
                  <a:pt x="1664513" y="351154"/>
                </a:cubicBezTo>
                <a:cubicBezTo>
                  <a:pt x="1662328" y="350881"/>
                  <a:pt x="1659734" y="349653"/>
                  <a:pt x="1656731" y="347468"/>
                </a:cubicBezTo>
                <a:cubicBezTo>
                  <a:pt x="1652635" y="344192"/>
                  <a:pt x="1648949" y="337775"/>
                  <a:pt x="1645672" y="328218"/>
                </a:cubicBezTo>
                <a:cubicBezTo>
                  <a:pt x="1640211" y="312381"/>
                  <a:pt x="1637140" y="302415"/>
                  <a:pt x="1636457" y="298319"/>
                </a:cubicBezTo>
                <a:cubicBezTo>
                  <a:pt x="1635774" y="294223"/>
                  <a:pt x="1636525" y="291083"/>
                  <a:pt x="1638710" y="288899"/>
                </a:cubicBezTo>
                <a:cubicBezTo>
                  <a:pt x="1640621" y="287534"/>
                  <a:pt x="1641986" y="283438"/>
                  <a:pt x="1642805" y="276612"/>
                </a:cubicBezTo>
                <a:cubicBezTo>
                  <a:pt x="1647174" y="241661"/>
                  <a:pt x="1652226" y="213128"/>
                  <a:pt x="1657960" y="191010"/>
                </a:cubicBezTo>
                <a:cubicBezTo>
                  <a:pt x="1659871" y="183911"/>
                  <a:pt x="1662738" y="175993"/>
                  <a:pt x="1666561" y="167255"/>
                </a:cubicBezTo>
                <a:cubicBezTo>
                  <a:pt x="1668745" y="162067"/>
                  <a:pt x="1669291" y="158995"/>
                  <a:pt x="1668199" y="158040"/>
                </a:cubicBezTo>
                <a:cubicBezTo>
                  <a:pt x="1667107" y="157084"/>
                  <a:pt x="1661373" y="155924"/>
                  <a:pt x="1650997" y="154558"/>
                </a:cubicBezTo>
                <a:cubicBezTo>
                  <a:pt x="1634341" y="152101"/>
                  <a:pt x="1626013" y="148415"/>
                  <a:pt x="1626013" y="143500"/>
                </a:cubicBezTo>
                <a:cubicBezTo>
                  <a:pt x="1626013" y="141315"/>
                  <a:pt x="1627310" y="139882"/>
                  <a:pt x="1629904" y="139199"/>
                </a:cubicBezTo>
                <a:cubicBezTo>
                  <a:pt x="1632498" y="138517"/>
                  <a:pt x="1638982" y="137766"/>
                  <a:pt x="1649358" y="136947"/>
                </a:cubicBezTo>
                <a:cubicBezTo>
                  <a:pt x="1662192" y="136400"/>
                  <a:pt x="1671271" y="134967"/>
                  <a:pt x="1676595" y="132646"/>
                </a:cubicBezTo>
                <a:cubicBezTo>
                  <a:pt x="1681920" y="130325"/>
                  <a:pt x="1687176" y="128345"/>
                  <a:pt x="1692364" y="126707"/>
                </a:cubicBezTo>
                <a:cubicBezTo>
                  <a:pt x="1701374" y="123704"/>
                  <a:pt x="1706972" y="119335"/>
                  <a:pt x="1709156" y="113601"/>
                </a:cubicBezTo>
                <a:cubicBezTo>
                  <a:pt x="1709976" y="111689"/>
                  <a:pt x="1711273" y="110802"/>
                  <a:pt x="1713048" y="110939"/>
                </a:cubicBezTo>
                <a:close/>
                <a:moveTo>
                  <a:pt x="2649949" y="110734"/>
                </a:moveTo>
                <a:cubicBezTo>
                  <a:pt x="2647219" y="110734"/>
                  <a:pt x="2643669" y="111416"/>
                  <a:pt x="2639300" y="112782"/>
                </a:cubicBezTo>
                <a:cubicBezTo>
                  <a:pt x="2634931" y="114147"/>
                  <a:pt x="2631928" y="115512"/>
                  <a:pt x="2630289" y="116877"/>
                </a:cubicBezTo>
                <a:cubicBezTo>
                  <a:pt x="2628651" y="118516"/>
                  <a:pt x="2625716" y="120017"/>
                  <a:pt x="2621484" y="121383"/>
                </a:cubicBezTo>
                <a:cubicBezTo>
                  <a:pt x="2617251" y="122748"/>
                  <a:pt x="2614589" y="123158"/>
                  <a:pt x="2613497" y="122611"/>
                </a:cubicBezTo>
                <a:cubicBezTo>
                  <a:pt x="2612678" y="122065"/>
                  <a:pt x="2610767" y="122338"/>
                  <a:pt x="2607763" y="123431"/>
                </a:cubicBezTo>
                <a:cubicBezTo>
                  <a:pt x="2605851" y="124250"/>
                  <a:pt x="2604623" y="125274"/>
                  <a:pt x="2604077" y="126502"/>
                </a:cubicBezTo>
                <a:cubicBezTo>
                  <a:pt x="2603531" y="127731"/>
                  <a:pt x="2603121" y="130257"/>
                  <a:pt x="2602848" y="134080"/>
                </a:cubicBezTo>
                <a:cubicBezTo>
                  <a:pt x="2602575" y="140087"/>
                  <a:pt x="2603394" y="144319"/>
                  <a:pt x="2605305" y="146776"/>
                </a:cubicBezTo>
                <a:cubicBezTo>
                  <a:pt x="2606671" y="148415"/>
                  <a:pt x="2608173" y="149166"/>
                  <a:pt x="2609811" y="149029"/>
                </a:cubicBezTo>
                <a:cubicBezTo>
                  <a:pt x="2611449" y="148893"/>
                  <a:pt x="2616364" y="147596"/>
                  <a:pt x="2624555" y="145138"/>
                </a:cubicBezTo>
                <a:cubicBezTo>
                  <a:pt x="2626194" y="144592"/>
                  <a:pt x="2626194" y="143363"/>
                  <a:pt x="2624555" y="141452"/>
                </a:cubicBezTo>
                <a:cubicBezTo>
                  <a:pt x="2623737" y="140360"/>
                  <a:pt x="2623395" y="139677"/>
                  <a:pt x="2623531" y="139404"/>
                </a:cubicBezTo>
                <a:cubicBezTo>
                  <a:pt x="2623668" y="139131"/>
                  <a:pt x="2624283" y="139268"/>
                  <a:pt x="2625375" y="139814"/>
                </a:cubicBezTo>
                <a:cubicBezTo>
                  <a:pt x="2628651" y="140906"/>
                  <a:pt x="2633020" y="140701"/>
                  <a:pt x="2638481" y="139199"/>
                </a:cubicBezTo>
                <a:cubicBezTo>
                  <a:pt x="2643942" y="137697"/>
                  <a:pt x="2648038" y="135718"/>
                  <a:pt x="2650768" y="133260"/>
                </a:cubicBezTo>
                <a:cubicBezTo>
                  <a:pt x="2654045" y="129984"/>
                  <a:pt x="2656844" y="126639"/>
                  <a:pt x="2659165" y="123226"/>
                </a:cubicBezTo>
                <a:cubicBezTo>
                  <a:pt x="2661485" y="119813"/>
                  <a:pt x="2662373" y="117765"/>
                  <a:pt x="2661827" y="117082"/>
                </a:cubicBezTo>
                <a:cubicBezTo>
                  <a:pt x="2661281" y="116400"/>
                  <a:pt x="2657185" y="117970"/>
                  <a:pt x="2649539" y="121792"/>
                </a:cubicBezTo>
                <a:cubicBezTo>
                  <a:pt x="2641894" y="125615"/>
                  <a:pt x="2637730" y="127526"/>
                  <a:pt x="2637047" y="127526"/>
                </a:cubicBezTo>
                <a:cubicBezTo>
                  <a:pt x="2636365" y="127526"/>
                  <a:pt x="2639027" y="124659"/>
                  <a:pt x="2645034" y="118925"/>
                </a:cubicBezTo>
                <a:cubicBezTo>
                  <a:pt x="2650495" y="113464"/>
                  <a:pt x="2652133" y="110734"/>
                  <a:pt x="2649949" y="110734"/>
                </a:cubicBezTo>
                <a:close/>
                <a:moveTo>
                  <a:pt x="1331527" y="108276"/>
                </a:moveTo>
                <a:cubicBezTo>
                  <a:pt x="1337261" y="108276"/>
                  <a:pt x="1341016" y="112236"/>
                  <a:pt x="1342791" y="120154"/>
                </a:cubicBezTo>
                <a:cubicBezTo>
                  <a:pt x="1344565" y="128072"/>
                  <a:pt x="1344088" y="138585"/>
                  <a:pt x="1341357" y="151691"/>
                </a:cubicBezTo>
                <a:cubicBezTo>
                  <a:pt x="1338900" y="164252"/>
                  <a:pt x="1337261" y="176129"/>
                  <a:pt x="1336442" y="187324"/>
                </a:cubicBezTo>
                <a:lnTo>
                  <a:pt x="1335213" y="198383"/>
                </a:lnTo>
                <a:lnTo>
                  <a:pt x="1341357" y="191830"/>
                </a:lnTo>
                <a:cubicBezTo>
                  <a:pt x="1345453" y="187461"/>
                  <a:pt x="1348047" y="185276"/>
                  <a:pt x="1349139" y="185276"/>
                </a:cubicBezTo>
                <a:cubicBezTo>
                  <a:pt x="1350231" y="185276"/>
                  <a:pt x="1351597" y="183229"/>
                  <a:pt x="1353235" y="179133"/>
                </a:cubicBezTo>
                <a:cubicBezTo>
                  <a:pt x="1358696" y="164115"/>
                  <a:pt x="1363474" y="156060"/>
                  <a:pt x="1367570" y="154968"/>
                </a:cubicBezTo>
                <a:cubicBezTo>
                  <a:pt x="1370300" y="154422"/>
                  <a:pt x="1374533" y="154831"/>
                  <a:pt x="1380267" y="156197"/>
                </a:cubicBezTo>
                <a:cubicBezTo>
                  <a:pt x="1384089" y="157016"/>
                  <a:pt x="1386547" y="157903"/>
                  <a:pt x="1387639" y="158859"/>
                </a:cubicBezTo>
                <a:cubicBezTo>
                  <a:pt x="1388731" y="159815"/>
                  <a:pt x="1389551" y="161794"/>
                  <a:pt x="1390097" y="164798"/>
                </a:cubicBezTo>
                <a:cubicBezTo>
                  <a:pt x="1390916" y="169440"/>
                  <a:pt x="1389482" y="174354"/>
                  <a:pt x="1385796" y="179542"/>
                </a:cubicBezTo>
                <a:cubicBezTo>
                  <a:pt x="1382110" y="184730"/>
                  <a:pt x="1373577" y="194151"/>
                  <a:pt x="1360197" y="207803"/>
                </a:cubicBezTo>
                <a:lnTo>
                  <a:pt x="1339309" y="228691"/>
                </a:lnTo>
                <a:lnTo>
                  <a:pt x="1345043" y="235245"/>
                </a:lnTo>
                <a:lnTo>
                  <a:pt x="1350777" y="241388"/>
                </a:lnTo>
                <a:lnTo>
                  <a:pt x="1358969" y="231558"/>
                </a:lnTo>
                <a:cubicBezTo>
                  <a:pt x="1364703" y="225278"/>
                  <a:pt x="1369140" y="219749"/>
                  <a:pt x="1372280" y="214971"/>
                </a:cubicBezTo>
                <a:cubicBezTo>
                  <a:pt x="1375420" y="210192"/>
                  <a:pt x="1377673" y="207257"/>
                  <a:pt x="1379038" y="206165"/>
                </a:cubicBezTo>
                <a:cubicBezTo>
                  <a:pt x="1379584" y="205892"/>
                  <a:pt x="1379857" y="206028"/>
                  <a:pt x="1379857" y="206574"/>
                </a:cubicBezTo>
                <a:cubicBezTo>
                  <a:pt x="1379584" y="207667"/>
                  <a:pt x="1378355" y="209987"/>
                  <a:pt x="1376171" y="213537"/>
                </a:cubicBezTo>
                <a:cubicBezTo>
                  <a:pt x="1372621" y="219271"/>
                  <a:pt x="1369891" y="224459"/>
                  <a:pt x="1367979" y="229101"/>
                </a:cubicBezTo>
                <a:cubicBezTo>
                  <a:pt x="1366068" y="233743"/>
                  <a:pt x="1364430" y="237156"/>
                  <a:pt x="1363065" y="239340"/>
                </a:cubicBezTo>
                <a:cubicBezTo>
                  <a:pt x="1360607" y="243982"/>
                  <a:pt x="1362245" y="253266"/>
                  <a:pt x="1367979" y="267191"/>
                </a:cubicBezTo>
                <a:cubicBezTo>
                  <a:pt x="1370164" y="272379"/>
                  <a:pt x="1371120" y="275929"/>
                  <a:pt x="1370847" y="277840"/>
                </a:cubicBezTo>
                <a:cubicBezTo>
                  <a:pt x="1370573" y="279752"/>
                  <a:pt x="1369072" y="280707"/>
                  <a:pt x="1366341" y="280707"/>
                </a:cubicBezTo>
                <a:cubicBezTo>
                  <a:pt x="1362519" y="280707"/>
                  <a:pt x="1359037" y="278933"/>
                  <a:pt x="1355897" y="275383"/>
                </a:cubicBezTo>
                <a:cubicBezTo>
                  <a:pt x="1352757" y="271833"/>
                  <a:pt x="1348593" y="265280"/>
                  <a:pt x="1343405" y="255723"/>
                </a:cubicBezTo>
                <a:cubicBezTo>
                  <a:pt x="1337125" y="243982"/>
                  <a:pt x="1333302" y="237907"/>
                  <a:pt x="1331937" y="237497"/>
                </a:cubicBezTo>
                <a:cubicBezTo>
                  <a:pt x="1330572" y="237088"/>
                  <a:pt x="1329070" y="240364"/>
                  <a:pt x="1327431" y="247327"/>
                </a:cubicBezTo>
                <a:cubicBezTo>
                  <a:pt x="1325793" y="254290"/>
                  <a:pt x="1324496" y="258454"/>
                  <a:pt x="1323541" y="259819"/>
                </a:cubicBezTo>
                <a:cubicBezTo>
                  <a:pt x="1322585" y="261184"/>
                  <a:pt x="1320947" y="267055"/>
                  <a:pt x="1318626" y="277431"/>
                </a:cubicBezTo>
                <a:cubicBezTo>
                  <a:pt x="1316305" y="287807"/>
                  <a:pt x="1314257" y="293268"/>
                  <a:pt x="1312482" y="293814"/>
                </a:cubicBezTo>
                <a:cubicBezTo>
                  <a:pt x="1310707" y="294360"/>
                  <a:pt x="1309820" y="296271"/>
                  <a:pt x="1309820" y="299548"/>
                </a:cubicBezTo>
                <a:cubicBezTo>
                  <a:pt x="1309820" y="302824"/>
                  <a:pt x="1308864" y="306374"/>
                  <a:pt x="1306953" y="310197"/>
                </a:cubicBezTo>
                <a:cubicBezTo>
                  <a:pt x="1304495" y="314566"/>
                  <a:pt x="1300127" y="319617"/>
                  <a:pt x="1293846" y="325351"/>
                </a:cubicBezTo>
                <a:cubicBezTo>
                  <a:pt x="1287566" y="331085"/>
                  <a:pt x="1283197" y="333952"/>
                  <a:pt x="1280740" y="333952"/>
                </a:cubicBezTo>
                <a:cubicBezTo>
                  <a:pt x="1277737" y="333952"/>
                  <a:pt x="1275825" y="334635"/>
                  <a:pt x="1275006" y="336000"/>
                </a:cubicBezTo>
                <a:cubicBezTo>
                  <a:pt x="1274187" y="337365"/>
                  <a:pt x="1272549" y="338048"/>
                  <a:pt x="1270091" y="338048"/>
                </a:cubicBezTo>
                <a:cubicBezTo>
                  <a:pt x="1267634" y="338048"/>
                  <a:pt x="1263743" y="336887"/>
                  <a:pt x="1258418" y="334567"/>
                </a:cubicBezTo>
                <a:cubicBezTo>
                  <a:pt x="1253094" y="332246"/>
                  <a:pt x="1250431" y="330539"/>
                  <a:pt x="1250431" y="329447"/>
                </a:cubicBezTo>
                <a:cubicBezTo>
                  <a:pt x="1250431" y="328628"/>
                  <a:pt x="1249407" y="328218"/>
                  <a:pt x="1247360" y="328218"/>
                </a:cubicBezTo>
                <a:cubicBezTo>
                  <a:pt x="1245312" y="328218"/>
                  <a:pt x="1244288" y="327331"/>
                  <a:pt x="1244288" y="325556"/>
                </a:cubicBezTo>
                <a:cubicBezTo>
                  <a:pt x="1244288" y="323781"/>
                  <a:pt x="1242991" y="322075"/>
                  <a:pt x="1240397" y="320436"/>
                </a:cubicBezTo>
                <a:cubicBezTo>
                  <a:pt x="1237803" y="318798"/>
                  <a:pt x="1236915" y="317023"/>
                  <a:pt x="1237735" y="315112"/>
                </a:cubicBezTo>
                <a:cubicBezTo>
                  <a:pt x="1238554" y="313200"/>
                  <a:pt x="1238213" y="312245"/>
                  <a:pt x="1236711" y="312245"/>
                </a:cubicBezTo>
                <a:cubicBezTo>
                  <a:pt x="1235209" y="312245"/>
                  <a:pt x="1234458" y="311494"/>
                  <a:pt x="1234458" y="309992"/>
                </a:cubicBezTo>
                <a:cubicBezTo>
                  <a:pt x="1234458" y="308490"/>
                  <a:pt x="1236165" y="306169"/>
                  <a:pt x="1239578" y="303029"/>
                </a:cubicBezTo>
                <a:cubicBezTo>
                  <a:pt x="1242991" y="299889"/>
                  <a:pt x="1245448" y="298319"/>
                  <a:pt x="1246950" y="298319"/>
                </a:cubicBezTo>
                <a:cubicBezTo>
                  <a:pt x="1248452" y="298319"/>
                  <a:pt x="1252479" y="295520"/>
                  <a:pt x="1259033" y="289923"/>
                </a:cubicBezTo>
                <a:cubicBezTo>
                  <a:pt x="1265586" y="284325"/>
                  <a:pt x="1271320" y="276339"/>
                  <a:pt x="1276235" y="265963"/>
                </a:cubicBezTo>
                <a:cubicBezTo>
                  <a:pt x="1287976" y="240296"/>
                  <a:pt x="1296713" y="214220"/>
                  <a:pt x="1302447" y="187734"/>
                </a:cubicBezTo>
                <a:cubicBezTo>
                  <a:pt x="1304359" y="178996"/>
                  <a:pt x="1304495" y="175037"/>
                  <a:pt x="1302857" y="175856"/>
                </a:cubicBezTo>
                <a:cubicBezTo>
                  <a:pt x="1302038" y="176129"/>
                  <a:pt x="1300946" y="177495"/>
                  <a:pt x="1299581" y="179952"/>
                </a:cubicBezTo>
                <a:cubicBezTo>
                  <a:pt x="1297942" y="182956"/>
                  <a:pt x="1296304" y="185276"/>
                  <a:pt x="1294665" y="186915"/>
                </a:cubicBezTo>
                <a:cubicBezTo>
                  <a:pt x="1292208" y="189372"/>
                  <a:pt x="1289819" y="192922"/>
                  <a:pt x="1287498" y="197564"/>
                </a:cubicBezTo>
                <a:cubicBezTo>
                  <a:pt x="1285177" y="202206"/>
                  <a:pt x="1283607" y="206438"/>
                  <a:pt x="1282788" y="210261"/>
                </a:cubicBezTo>
                <a:cubicBezTo>
                  <a:pt x="1281969" y="215448"/>
                  <a:pt x="1280877" y="218862"/>
                  <a:pt x="1279511" y="220500"/>
                </a:cubicBezTo>
                <a:cubicBezTo>
                  <a:pt x="1278146" y="222138"/>
                  <a:pt x="1278146" y="222957"/>
                  <a:pt x="1279511" y="222957"/>
                </a:cubicBezTo>
                <a:cubicBezTo>
                  <a:pt x="1280057" y="223503"/>
                  <a:pt x="1280331" y="225551"/>
                  <a:pt x="1280331" y="229101"/>
                </a:cubicBezTo>
                <a:cubicBezTo>
                  <a:pt x="1280331" y="232651"/>
                  <a:pt x="1279989" y="236815"/>
                  <a:pt x="1279307" y="241593"/>
                </a:cubicBezTo>
                <a:cubicBezTo>
                  <a:pt x="1278624" y="246371"/>
                  <a:pt x="1277873" y="249580"/>
                  <a:pt x="1277054" y="251218"/>
                </a:cubicBezTo>
                <a:cubicBezTo>
                  <a:pt x="1274869" y="254495"/>
                  <a:pt x="1271661" y="255655"/>
                  <a:pt x="1267429" y="254699"/>
                </a:cubicBezTo>
                <a:cubicBezTo>
                  <a:pt x="1263197" y="253744"/>
                  <a:pt x="1258691" y="250877"/>
                  <a:pt x="1253913" y="246098"/>
                </a:cubicBezTo>
                <a:cubicBezTo>
                  <a:pt x="1249134" y="241320"/>
                  <a:pt x="1246336" y="236473"/>
                  <a:pt x="1245517" y="231558"/>
                </a:cubicBezTo>
                <a:cubicBezTo>
                  <a:pt x="1244697" y="226917"/>
                  <a:pt x="1242991" y="221797"/>
                  <a:pt x="1240397" y="216199"/>
                </a:cubicBezTo>
                <a:cubicBezTo>
                  <a:pt x="1237803" y="210602"/>
                  <a:pt x="1235414" y="206438"/>
                  <a:pt x="1233229" y="203707"/>
                </a:cubicBezTo>
                <a:cubicBezTo>
                  <a:pt x="1231318" y="201796"/>
                  <a:pt x="1230294" y="200021"/>
                  <a:pt x="1230157" y="198383"/>
                </a:cubicBezTo>
                <a:cubicBezTo>
                  <a:pt x="1230021" y="196745"/>
                  <a:pt x="1230499" y="193604"/>
                  <a:pt x="1231591" y="188963"/>
                </a:cubicBezTo>
                <a:cubicBezTo>
                  <a:pt x="1233229" y="182136"/>
                  <a:pt x="1235073" y="175788"/>
                  <a:pt x="1237120" y="169917"/>
                </a:cubicBezTo>
                <a:cubicBezTo>
                  <a:pt x="1239168" y="164047"/>
                  <a:pt x="1239919" y="160770"/>
                  <a:pt x="1239373" y="160088"/>
                </a:cubicBezTo>
                <a:cubicBezTo>
                  <a:pt x="1238827" y="159405"/>
                  <a:pt x="1239509" y="157698"/>
                  <a:pt x="1241421" y="154968"/>
                </a:cubicBezTo>
                <a:cubicBezTo>
                  <a:pt x="1243332" y="152237"/>
                  <a:pt x="1244288" y="149507"/>
                  <a:pt x="1244288" y="146776"/>
                </a:cubicBezTo>
                <a:cubicBezTo>
                  <a:pt x="1244288" y="142954"/>
                  <a:pt x="1246950" y="140906"/>
                  <a:pt x="1252275" y="140633"/>
                </a:cubicBezTo>
                <a:cubicBezTo>
                  <a:pt x="1257599" y="140360"/>
                  <a:pt x="1262309" y="141998"/>
                  <a:pt x="1266405" y="145548"/>
                </a:cubicBezTo>
                <a:cubicBezTo>
                  <a:pt x="1268589" y="147459"/>
                  <a:pt x="1270501" y="150804"/>
                  <a:pt x="1272139" y="155582"/>
                </a:cubicBezTo>
                <a:cubicBezTo>
                  <a:pt x="1273777" y="160361"/>
                  <a:pt x="1274460" y="164525"/>
                  <a:pt x="1274187" y="168074"/>
                </a:cubicBezTo>
                <a:cubicBezTo>
                  <a:pt x="1273914" y="171624"/>
                  <a:pt x="1274323" y="173672"/>
                  <a:pt x="1275415" y="174218"/>
                </a:cubicBezTo>
                <a:cubicBezTo>
                  <a:pt x="1277054" y="175310"/>
                  <a:pt x="1287293" y="168484"/>
                  <a:pt x="1306134" y="153739"/>
                </a:cubicBezTo>
                <a:cubicBezTo>
                  <a:pt x="1309956" y="150736"/>
                  <a:pt x="1311868" y="148142"/>
                  <a:pt x="1311868" y="145957"/>
                </a:cubicBezTo>
                <a:cubicBezTo>
                  <a:pt x="1311868" y="143227"/>
                  <a:pt x="1313643" y="136674"/>
                  <a:pt x="1317192" y="126298"/>
                </a:cubicBezTo>
                <a:cubicBezTo>
                  <a:pt x="1320742" y="115922"/>
                  <a:pt x="1323063" y="110324"/>
                  <a:pt x="1324155" y="109505"/>
                </a:cubicBezTo>
                <a:cubicBezTo>
                  <a:pt x="1325793" y="108686"/>
                  <a:pt x="1328251" y="108276"/>
                  <a:pt x="1331527" y="108276"/>
                </a:cubicBezTo>
                <a:close/>
                <a:moveTo>
                  <a:pt x="636888" y="100904"/>
                </a:moveTo>
                <a:cubicBezTo>
                  <a:pt x="637161" y="101450"/>
                  <a:pt x="636342" y="102269"/>
                  <a:pt x="634431" y="103361"/>
                </a:cubicBezTo>
                <a:cubicBezTo>
                  <a:pt x="631973" y="105273"/>
                  <a:pt x="629789" y="106228"/>
                  <a:pt x="627878" y="106228"/>
                </a:cubicBezTo>
                <a:cubicBezTo>
                  <a:pt x="625966" y="106228"/>
                  <a:pt x="626649" y="105409"/>
                  <a:pt x="629925" y="103771"/>
                </a:cubicBezTo>
                <a:cubicBezTo>
                  <a:pt x="634567" y="101040"/>
                  <a:pt x="636888" y="100085"/>
                  <a:pt x="636888" y="100904"/>
                </a:cubicBezTo>
                <a:close/>
                <a:moveTo>
                  <a:pt x="1814008" y="98037"/>
                </a:moveTo>
                <a:cubicBezTo>
                  <a:pt x="1815646" y="97764"/>
                  <a:pt x="1819196" y="97764"/>
                  <a:pt x="1824657" y="98037"/>
                </a:cubicBezTo>
                <a:cubicBezTo>
                  <a:pt x="1832848" y="98856"/>
                  <a:pt x="1838787" y="99948"/>
                  <a:pt x="1842473" y="101314"/>
                </a:cubicBezTo>
                <a:cubicBezTo>
                  <a:pt x="1846159" y="102679"/>
                  <a:pt x="1849026" y="105341"/>
                  <a:pt x="1851074" y="109300"/>
                </a:cubicBezTo>
                <a:cubicBezTo>
                  <a:pt x="1853122" y="113259"/>
                  <a:pt x="1853464" y="116604"/>
                  <a:pt x="1852098" y="119335"/>
                </a:cubicBezTo>
                <a:cubicBezTo>
                  <a:pt x="1849914" y="123977"/>
                  <a:pt x="1848276" y="134626"/>
                  <a:pt x="1847183" y="151282"/>
                </a:cubicBezTo>
                <a:cubicBezTo>
                  <a:pt x="1846910" y="154012"/>
                  <a:pt x="1846091" y="155924"/>
                  <a:pt x="1844726" y="157016"/>
                </a:cubicBezTo>
                <a:cubicBezTo>
                  <a:pt x="1844180" y="157562"/>
                  <a:pt x="1844862" y="157835"/>
                  <a:pt x="1846774" y="157835"/>
                </a:cubicBezTo>
                <a:cubicBezTo>
                  <a:pt x="1850050" y="157562"/>
                  <a:pt x="1859061" y="156333"/>
                  <a:pt x="1873806" y="154149"/>
                </a:cubicBezTo>
                <a:lnTo>
                  <a:pt x="1886502" y="152510"/>
                </a:lnTo>
                <a:lnTo>
                  <a:pt x="1907391" y="162750"/>
                </a:lnTo>
                <a:cubicBezTo>
                  <a:pt x="1921316" y="169576"/>
                  <a:pt x="1930464" y="175310"/>
                  <a:pt x="1934832" y="179952"/>
                </a:cubicBezTo>
                <a:cubicBezTo>
                  <a:pt x="1938655" y="183775"/>
                  <a:pt x="1942819" y="189918"/>
                  <a:pt x="1947324" y="198383"/>
                </a:cubicBezTo>
                <a:cubicBezTo>
                  <a:pt x="1951830" y="206847"/>
                  <a:pt x="1954628" y="213810"/>
                  <a:pt x="1955721" y="219271"/>
                </a:cubicBezTo>
                <a:cubicBezTo>
                  <a:pt x="1956813" y="224459"/>
                  <a:pt x="1955721" y="235654"/>
                  <a:pt x="1952444" y="252856"/>
                </a:cubicBezTo>
                <a:cubicBezTo>
                  <a:pt x="1949167" y="270058"/>
                  <a:pt x="1945891" y="281936"/>
                  <a:pt x="1942614" y="288489"/>
                </a:cubicBezTo>
                <a:cubicBezTo>
                  <a:pt x="1940157" y="293131"/>
                  <a:pt x="1938928" y="296408"/>
                  <a:pt x="1938928" y="298319"/>
                </a:cubicBezTo>
                <a:cubicBezTo>
                  <a:pt x="1938928" y="300230"/>
                  <a:pt x="1936812" y="305282"/>
                  <a:pt x="1932580" y="313473"/>
                </a:cubicBezTo>
                <a:cubicBezTo>
                  <a:pt x="1928347" y="321665"/>
                  <a:pt x="1925002" y="327399"/>
                  <a:pt x="1922545" y="330676"/>
                </a:cubicBezTo>
                <a:cubicBezTo>
                  <a:pt x="1918995" y="334498"/>
                  <a:pt x="1916879" y="337707"/>
                  <a:pt x="1916197" y="340301"/>
                </a:cubicBezTo>
                <a:cubicBezTo>
                  <a:pt x="1915514" y="342895"/>
                  <a:pt x="1914217" y="344192"/>
                  <a:pt x="1912306" y="344192"/>
                </a:cubicBezTo>
                <a:cubicBezTo>
                  <a:pt x="1910394" y="344192"/>
                  <a:pt x="1909439" y="345079"/>
                  <a:pt x="1909439" y="346854"/>
                </a:cubicBezTo>
                <a:cubicBezTo>
                  <a:pt x="1909439" y="348629"/>
                  <a:pt x="1907732" y="351496"/>
                  <a:pt x="1904319" y="355455"/>
                </a:cubicBezTo>
                <a:cubicBezTo>
                  <a:pt x="1900906" y="359414"/>
                  <a:pt x="1899199" y="361803"/>
                  <a:pt x="1899199" y="362622"/>
                </a:cubicBezTo>
                <a:cubicBezTo>
                  <a:pt x="1899199" y="363715"/>
                  <a:pt x="1894626" y="368425"/>
                  <a:pt x="1885478" y="376753"/>
                </a:cubicBezTo>
                <a:cubicBezTo>
                  <a:pt x="1876331" y="385081"/>
                  <a:pt x="1869983" y="390337"/>
                  <a:pt x="1866433" y="392521"/>
                </a:cubicBezTo>
                <a:cubicBezTo>
                  <a:pt x="1864249" y="393614"/>
                  <a:pt x="1861314" y="393341"/>
                  <a:pt x="1857627" y="391702"/>
                </a:cubicBezTo>
                <a:cubicBezTo>
                  <a:pt x="1853941" y="390064"/>
                  <a:pt x="1850870" y="387606"/>
                  <a:pt x="1848412" y="384330"/>
                </a:cubicBezTo>
                <a:cubicBezTo>
                  <a:pt x="1845682" y="380780"/>
                  <a:pt x="1844316" y="376480"/>
                  <a:pt x="1844316" y="371428"/>
                </a:cubicBezTo>
                <a:cubicBezTo>
                  <a:pt x="1844316" y="366377"/>
                  <a:pt x="1843634" y="363032"/>
                  <a:pt x="1842268" y="361394"/>
                </a:cubicBezTo>
                <a:cubicBezTo>
                  <a:pt x="1841176" y="360028"/>
                  <a:pt x="1839060" y="354704"/>
                  <a:pt x="1835920" y="345420"/>
                </a:cubicBezTo>
                <a:cubicBezTo>
                  <a:pt x="1832780" y="336137"/>
                  <a:pt x="1831346" y="330539"/>
                  <a:pt x="1831619" y="328628"/>
                </a:cubicBezTo>
                <a:cubicBezTo>
                  <a:pt x="1831892" y="323986"/>
                  <a:pt x="1828206" y="315248"/>
                  <a:pt x="1820561" y="302415"/>
                </a:cubicBezTo>
                <a:cubicBezTo>
                  <a:pt x="1816465" y="295043"/>
                  <a:pt x="1814417" y="290605"/>
                  <a:pt x="1814417" y="289104"/>
                </a:cubicBezTo>
                <a:cubicBezTo>
                  <a:pt x="1814417" y="287602"/>
                  <a:pt x="1812642" y="284598"/>
                  <a:pt x="1809093" y="280093"/>
                </a:cubicBezTo>
                <a:cubicBezTo>
                  <a:pt x="1805543" y="275588"/>
                  <a:pt x="1803495" y="269512"/>
                  <a:pt x="1802949" y="261867"/>
                </a:cubicBezTo>
                <a:cubicBezTo>
                  <a:pt x="1802403" y="254768"/>
                  <a:pt x="1803017" y="250194"/>
                  <a:pt x="1804792" y="248146"/>
                </a:cubicBezTo>
                <a:cubicBezTo>
                  <a:pt x="1806567" y="246098"/>
                  <a:pt x="1811823" y="244119"/>
                  <a:pt x="1820561" y="242207"/>
                </a:cubicBezTo>
                <a:cubicBezTo>
                  <a:pt x="1834759" y="239204"/>
                  <a:pt x="1844999" y="239204"/>
                  <a:pt x="1851279" y="242207"/>
                </a:cubicBezTo>
                <a:cubicBezTo>
                  <a:pt x="1855102" y="244119"/>
                  <a:pt x="1859607" y="246167"/>
                  <a:pt x="1864795" y="248351"/>
                </a:cubicBezTo>
                <a:cubicBezTo>
                  <a:pt x="1869983" y="250535"/>
                  <a:pt x="1874488" y="253129"/>
                  <a:pt x="1878311" y="256133"/>
                </a:cubicBezTo>
                <a:cubicBezTo>
                  <a:pt x="1880768" y="258317"/>
                  <a:pt x="1882202" y="259956"/>
                  <a:pt x="1882612" y="261048"/>
                </a:cubicBezTo>
                <a:cubicBezTo>
                  <a:pt x="1883021" y="262140"/>
                  <a:pt x="1882816" y="263915"/>
                  <a:pt x="1881997" y="266372"/>
                </a:cubicBezTo>
                <a:cubicBezTo>
                  <a:pt x="1880905" y="269649"/>
                  <a:pt x="1878720" y="271287"/>
                  <a:pt x="1875444" y="271287"/>
                </a:cubicBezTo>
                <a:cubicBezTo>
                  <a:pt x="1872167" y="271287"/>
                  <a:pt x="1866297" y="269785"/>
                  <a:pt x="1857832" y="266782"/>
                </a:cubicBezTo>
                <a:cubicBezTo>
                  <a:pt x="1850460" y="264051"/>
                  <a:pt x="1844658" y="262345"/>
                  <a:pt x="1840425" y="261662"/>
                </a:cubicBezTo>
                <a:cubicBezTo>
                  <a:pt x="1836193" y="260980"/>
                  <a:pt x="1833736" y="260092"/>
                  <a:pt x="1833053" y="259000"/>
                </a:cubicBezTo>
                <a:cubicBezTo>
                  <a:pt x="1832370" y="257908"/>
                  <a:pt x="1829094" y="257362"/>
                  <a:pt x="1823223" y="257362"/>
                </a:cubicBezTo>
                <a:cubicBezTo>
                  <a:pt x="1817352" y="257362"/>
                  <a:pt x="1814417" y="256679"/>
                  <a:pt x="1814417" y="255314"/>
                </a:cubicBezTo>
                <a:cubicBezTo>
                  <a:pt x="1814417" y="253949"/>
                  <a:pt x="1813735" y="253266"/>
                  <a:pt x="1812369" y="253266"/>
                </a:cubicBezTo>
                <a:cubicBezTo>
                  <a:pt x="1811004" y="253266"/>
                  <a:pt x="1810322" y="256133"/>
                  <a:pt x="1810322" y="261867"/>
                </a:cubicBezTo>
                <a:cubicBezTo>
                  <a:pt x="1810322" y="265690"/>
                  <a:pt x="1811072" y="268761"/>
                  <a:pt x="1812574" y="271082"/>
                </a:cubicBezTo>
                <a:cubicBezTo>
                  <a:pt x="1814076" y="273403"/>
                  <a:pt x="1818240" y="277840"/>
                  <a:pt x="1825066" y="284394"/>
                </a:cubicBezTo>
                <a:cubicBezTo>
                  <a:pt x="1834896" y="293950"/>
                  <a:pt x="1840562" y="298729"/>
                  <a:pt x="1842064" y="298729"/>
                </a:cubicBezTo>
                <a:cubicBezTo>
                  <a:pt x="1843565" y="298729"/>
                  <a:pt x="1845818" y="300299"/>
                  <a:pt x="1848822" y="303439"/>
                </a:cubicBezTo>
                <a:cubicBezTo>
                  <a:pt x="1851825" y="306579"/>
                  <a:pt x="1854828" y="308968"/>
                  <a:pt x="1857832" y="310606"/>
                </a:cubicBezTo>
                <a:cubicBezTo>
                  <a:pt x="1860836" y="312245"/>
                  <a:pt x="1861791" y="314156"/>
                  <a:pt x="1860699" y="316340"/>
                </a:cubicBezTo>
                <a:cubicBezTo>
                  <a:pt x="1859607" y="319071"/>
                  <a:pt x="1859061" y="320914"/>
                  <a:pt x="1859061" y="321870"/>
                </a:cubicBezTo>
                <a:cubicBezTo>
                  <a:pt x="1859061" y="322825"/>
                  <a:pt x="1859744" y="323440"/>
                  <a:pt x="1861109" y="323713"/>
                </a:cubicBezTo>
                <a:cubicBezTo>
                  <a:pt x="1862201" y="324259"/>
                  <a:pt x="1865409" y="321528"/>
                  <a:pt x="1870734" y="315521"/>
                </a:cubicBezTo>
                <a:cubicBezTo>
                  <a:pt x="1876058" y="309514"/>
                  <a:pt x="1881997" y="301869"/>
                  <a:pt x="1888550" y="292585"/>
                </a:cubicBezTo>
                <a:cubicBezTo>
                  <a:pt x="1892373" y="287397"/>
                  <a:pt x="1897493" y="278113"/>
                  <a:pt x="1903909" y="264734"/>
                </a:cubicBezTo>
                <a:cubicBezTo>
                  <a:pt x="1910326" y="251355"/>
                  <a:pt x="1913807" y="242890"/>
                  <a:pt x="1914354" y="239340"/>
                </a:cubicBezTo>
                <a:cubicBezTo>
                  <a:pt x="1914900" y="236064"/>
                  <a:pt x="1915924" y="231490"/>
                  <a:pt x="1917425" y="225620"/>
                </a:cubicBezTo>
                <a:cubicBezTo>
                  <a:pt x="1918927" y="219749"/>
                  <a:pt x="1919951" y="212991"/>
                  <a:pt x="1920497" y="205346"/>
                </a:cubicBezTo>
                <a:cubicBezTo>
                  <a:pt x="1921043" y="199885"/>
                  <a:pt x="1921043" y="196335"/>
                  <a:pt x="1920497" y="194697"/>
                </a:cubicBezTo>
                <a:cubicBezTo>
                  <a:pt x="1919951" y="193058"/>
                  <a:pt x="1918176" y="190874"/>
                  <a:pt x="1915173" y="188143"/>
                </a:cubicBezTo>
                <a:cubicBezTo>
                  <a:pt x="1911623" y="184594"/>
                  <a:pt x="1908073" y="182614"/>
                  <a:pt x="1904524" y="182205"/>
                </a:cubicBezTo>
                <a:cubicBezTo>
                  <a:pt x="1900974" y="181795"/>
                  <a:pt x="1894694" y="182682"/>
                  <a:pt x="1885683" y="184867"/>
                </a:cubicBezTo>
                <a:cubicBezTo>
                  <a:pt x="1877219" y="186778"/>
                  <a:pt x="1866775" y="188417"/>
                  <a:pt x="1854351" y="189782"/>
                </a:cubicBezTo>
                <a:cubicBezTo>
                  <a:pt x="1841927" y="191147"/>
                  <a:pt x="1834486" y="192512"/>
                  <a:pt x="1832029" y="193878"/>
                </a:cubicBezTo>
                <a:cubicBezTo>
                  <a:pt x="1828479" y="195789"/>
                  <a:pt x="1825476" y="196267"/>
                  <a:pt x="1823018" y="195311"/>
                </a:cubicBezTo>
                <a:cubicBezTo>
                  <a:pt x="1820561" y="194355"/>
                  <a:pt x="1817967" y="191693"/>
                  <a:pt x="1815236" y="187324"/>
                </a:cubicBezTo>
                <a:cubicBezTo>
                  <a:pt x="1811960" y="181590"/>
                  <a:pt x="1809366" y="175447"/>
                  <a:pt x="1807454" y="168893"/>
                </a:cubicBezTo>
                <a:cubicBezTo>
                  <a:pt x="1805816" y="163979"/>
                  <a:pt x="1805134" y="160565"/>
                  <a:pt x="1805406" y="158654"/>
                </a:cubicBezTo>
                <a:cubicBezTo>
                  <a:pt x="1805680" y="156743"/>
                  <a:pt x="1806908" y="153057"/>
                  <a:pt x="1809093" y="147596"/>
                </a:cubicBezTo>
                <a:cubicBezTo>
                  <a:pt x="1812642" y="140223"/>
                  <a:pt x="1814827" y="133807"/>
                  <a:pt x="1815646" y="128345"/>
                </a:cubicBezTo>
                <a:cubicBezTo>
                  <a:pt x="1815919" y="126434"/>
                  <a:pt x="1816056" y="125001"/>
                  <a:pt x="1816056" y="124045"/>
                </a:cubicBezTo>
                <a:cubicBezTo>
                  <a:pt x="1816056" y="123089"/>
                  <a:pt x="1815987" y="122270"/>
                  <a:pt x="1815851" y="121588"/>
                </a:cubicBezTo>
                <a:cubicBezTo>
                  <a:pt x="1815714" y="120905"/>
                  <a:pt x="1815509" y="120564"/>
                  <a:pt x="1815236" y="120564"/>
                </a:cubicBezTo>
                <a:lnTo>
                  <a:pt x="1813188" y="121383"/>
                </a:lnTo>
                <a:cubicBezTo>
                  <a:pt x="1811004" y="122202"/>
                  <a:pt x="1808137" y="123021"/>
                  <a:pt x="1804587" y="123840"/>
                </a:cubicBezTo>
                <a:cubicBezTo>
                  <a:pt x="1801038" y="124659"/>
                  <a:pt x="1797079" y="126707"/>
                  <a:pt x="1792710" y="129984"/>
                </a:cubicBezTo>
                <a:cubicBezTo>
                  <a:pt x="1789433" y="132441"/>
                  <a:pt x="1785679" y="135445"/>
                  <a:pt x="1781446" y="138994"/>
                </a:cubicBezTo>
                <a:cubicBezTo>
                  <a:pt x="1777214" y="142544"/>
                  <a:pt x="1773801" y="145684"/>
                  <a:pt x="1771207" y="148415"/>
                </a:cubicBezTo>
                <a:cubicBezTo>
                  <a:pt x="1768613" y="151145"/>
                  <a:pt x="1767589" y="152510"/>
                  <a:pt x="1768135" y="152510"/>
                </a:cubicBezTo>
                <a:cubicBezTo>
                  <a:pt x="1769227" y="152510"/>
                  <a:pt x="1768408" y="153603"/>
                  <a:pt x="1765678" y="155787"/>
                </a:cubicBezTo>
                <a:cubicBezTo>
                  <a:pt x="1762947" y="157971"/>
                  <a:pt x="1759125" y="162886"/>
                  <a:pt x="1754210" y="170532"/>
                </a:cubicBezTo>
                <a:cubicBezTo>
                  <a:pt x="1749295" y="178177"/>
                  <a:pt x="1746496" y="182000"/>
                  <a:pt x="1745813" y="182000"/>
                </a:cubicBezTo>
                <a:cubicBezTo>
                  <a:pt x="1745131" y="182000"/>
                  <a:pt x="1745199" y="181181"/>
                  <a:pt x="1746018" y="179542"/>
                </a:cubicBezTo>
                <a:cubicBezTo>
                  <a:pt x="1746564" y="178996"/>
                  <a:pt x="1746769" y="178655"/>
                  <a:pt x="1746632" y="178518"/>
                </a:cubicBezTo>
                <a:cubicBezTo>
                  <a:pt x="1746496" y="178382"/>
                  <a:pt x="1746018" y="178450"/>
                  <a:pt x="1745199" y="178723"/>
                </a:cubicBezTo>
                <a:cubicBezTo>
                  <a:pt x="1743561" y="179815"/>
                  <a:pt x="1742742" y="181522"/>
                  <a:pt x="1742742" y="183843"/>
                </a:cubicBezTo>
                <a:cubicBezTo>
                  <a:pt x="1742742" y="186164"/>
                  <a:pt x="1741922" y="188553"/>
                  <a:pt x="1740284" y="191010"/>
                </a:cubicBezTo>
                <a:cubicBezTo>
                  <a:pt x="1737281" y="195379"/>
                  <a:pt x="1734482" y="200294"/>
                  <a:pt x="1731888" y="205755"/>
                </a:cubicBezTo>
                <a:cubicBezTo>
                  <a:pt x="1729294" y="211216"/>
                  <a:pt x="1728406" y="214220"/>
                  <a:pt x="1729226" y="214766"/>
                </a:cubicBezTo>
                <a:cubicBezTo>
                  <a:pt x="1731956" y="216404"/>
                  <a:pt x="1735369" y="221387"/>
                  <a:pt x="1739465" y="229715"/>
                </a:cubicBezTo>
                <a:cubicBezTo>
                  <a:pt x="1743561" y="238043"/>
                  <a:pt x="1746564" y="246167"/>
                  <a:pt x="1748476" y="254085"/>
                </a:cubicBezTo>
                <a:cubicBezTo>
                  <a:pt x="1752298" y="270468"/>
                  <a:pt x="1753664" y="287465"/>
                  <a:pt x="1752571" y="305077"/>
                </a:cubicBezTo>
                <a:cubicBezTo>
                  <a:pt x="1751479" y="322689"/>
                  <a:pt x="1748476" y="333679"/>
                  <a:pt x="1743561" y="338048"/>
                </a:cubicBezTo>
                <a:cubicBezTo>
                  <a:pt x="1739192" y="341871"/>
                  <a:pt x="1734277" y="342826"/>
                  <a:pt x="1728816" y="340915"/>
                </a:cubicBezTo>
                <a:cubicBezTo>
                  <a:pt x="1723355" y="339004"/>
                  <a:pt x="1715846" y="333679"/>
                  <a:pt x="1706290" y="324942"/>
                </a:cubicBezTo>
                <a:cubicBezTo>
                  <a:pt x="1704651" y="323576"/>
                  <a:pt x="1702603" y="322143"/>
                  <a:pt x="1700146" y="320641"/>
                </a:cubicBezTo>
                <a:cubicBezTo>
                  <a:pt x="1697688" y="319139"/>
                  <a:pt x="1695436" y="318047"/>
                  <a:pt x="1693388" y="317364"/>
                </a:cubicBezTo>
                <a:cubicBezTo>
                  <a:pt x="1691340" y="316682"/>
                  <a:pt x="1690316" y="316614"/>
                  <a:pt x="1690316" y="317160"/>
                </a:cubicBezTo>
                <a:cubicBezTo>
                  <a:pt x="1690316" y="317433"/>
                  <a:pt x="1687995" y="314975"/>
                  <a:pt x="1683353" y="309787"/>
                </a:cubicBezTo>
                <a:cubicBezTo>
                  <a:pt x="1680077" y="306238"/>
                  <a:pt x="1678165" y="303644"/>
                  <a:pt x="1677619" y="302005"/>
                </a:cubicBezTo>
                <a:cubicBezTo>
                  <a:pt x="1677073" y="300367"/>
                  <a:pt x="1677073" y="298183"/>
                  <a:pt x="1677619" y="295452"/>
                </a:cubicBezTo>
                <a:cubicBezTo>
                  <a:pt x="1678711" y="290810"/>
                  <a:pt x="1680282" y="287738"/>
                  <a:pt x="1682329" y="286237"/>
                </a:cubicBezTo>
                <a:cubicBezTo>
                  <a:pt x="1684377" y="284735"/>
                  <a:pt x="1688678" y="275724"/>
                  <a:pt x="1695231" y="259205"/>
                </a:cubicBezTo>
                <a:cubicBezTo>
                  <a:pt x="1701784" y="242685"/>
                  <a:pt x="1706426" y="231558"/>
                  <a:pt x="1709156" y="225824"/>
                </a:cubicBezTo>
                <a:cubicBezTo>
                  <a:pt x="1711887" y="220636"/>
                  <a:pt x="1712911" y="217019"/>
                  <a:pt x="1712228" y="214971"/>
                </a:cubicBezTo>
                <a:cubicBezTo>
                  <a:pt x="1711546" y="212923"/>
                  <a:pt x="1709020" y="211080"/>
                  <a:pt x="1704651" y="209441"/>
                </a:cubicBezTo>
                <a:cubicBezTo>
                  <a:pt x="1699736" y="207803"/>
                  <a:pt x="1697279" y="206506"/>
                  <a:pt x="1697279" y="205550"/>
                </a:cubicBezTo>
                <a:cubicBezTo>
                  <a:pt x="1697279" y="204595"/>
                  <a:pt x="1696323" y="204390"/>
                  <a:pt x="1694412" y="204936"/>
                </a:cubicBezTo>
                <a:cubicBezTo>
                  <a:pt x="1692500" y="205755"/>
                  <a:pt x="1691545" y="205073"/>
                  <a:pt x="1691545" y="202888"/>
                </a:cubicBezTo>
                <a:cubicBezTo>
                  <a:pt x="1691545" y="200977"/>
                  <a:pt x="1692227" y="199612"/>
                  <a:pt x="1693593" y="198792"/>
                </a:cubicBezTo>
                <a:cubicBezTo>
                  <a:pt x="1694412" y="198246"/>
                  <a:pt x="1694890" y="198042"/>
                  <a:pt x="1695026" y="198178"/>
                </a:cubicBezTo>
                <a:cubicBezTo>
                  <a:pt x="1695163" y="198315"/>
                  <a:pt x="1694958" y="198792"/>
                  <a:pt x="1694412" y="199612"/>
                </a:cubicBezTo>
                <a:cubicBezTo>
                  <a:pt x="1693593" y="201250"/>
                  <a:pt x="1694139" y="201932"/>
                  <a:pt x="1696050" y="201659"/>
                </a:cubicBezTo>
                <a:cubicBezTo>
                  <a:pt x="1696596" y="201386"/>
                  <a:pt x="1697279" y="201250"/>
                  <a:pt x="1698098" y="201250"/>
                </a:cubicBezTo>
                <a:cubicBezTo>
                  <a:pt x="1701648" y="200158"/>
                  <a:pt x="1705880" y="200635"/>
                  <a:pt x="1710795" y="202683"/>
                </a:cubicBezTo>
                <a:cubicBezTo>
                  <a:pt x="1715710" y="204731"/>
                  <a:pt x="1718577" y="205209"/>
                  <a:pt x="1719396" y="204117"/>
                </a:cubicBezTo>
                <a:cubicBezTo>
                  <a:pt x="1720215" y="203298"/>
                  <a:pt x="1725198" y="196062"/>
                  <a:pt x="1734345" y="182409"/>
                </a:cubicBezTo>
                <a:cubicBezTo>
                  <a:pt x="1743493" y="168757"/>
                  <a:pt x="1748612" y="160838"/>
                  <a:pt x="1749704" y="158654"/>
                </a:cubicBezTo>
                <a:cubicBezTo>
                  <a:pt x="1751889" y="155104"/>
                  <a:pt x="1758988" y="147459"/>
                  <a:pt x="1771002" y="135718"/>
                </a:cubicBezTo>
                <a:cubicBezTo>
                  <a:pt x="1783017" y="123977"/>
                  <a:pt x="1790389" y="117287"/>
                  <a:pt x="1793119" y="115649"/>
                </a:cubicBezTo>
                <a:cubicBezTo>
                  <a:pt x="1801311" y="111553"/>
                  <a:pt x="1806908" y="106775"/>
                  <a:pt x="1809912" y="101314"/>
                </a:cubicBezTo>
                <a:cubicBezTo>
                  <a:pt x="1811004" y="99402"/>
                  <a:pt x="1812369" y="98310"/>
                  <a:pt x="1814008" y="98037"/>
                </a:cubicBezTo>
                <a:close/>
                <a:moveTo>
                  <a:pt x="647743" y="96808"/>
                </a:moveTo>
                <a:cubicBezTo>
                  <a:pt x="649791" y="96808"/>
                  <a:pt x="649450" y="97354"/>
                  <a:pt x="646719" y="98447"/>
                </a:cubicBezTo>
                <a:cubicBezTo>
                  <a:pt x="642623" y="100358"/>
                  <a:pt x="640439" y="100904"/>
                  <a:pt x="640166" y="100085"/>
                </a:cubicBezTo>
                <a:cubicBezTo>
                  <a:pt x="640166" y="99812"/>
                  <a:pt x="640712" y="99266"/>
                  <a:pt x="641804" y="98447"/>
                </a:cubicBezTo>
                <a:cubicBezTo>
                  <a:pt x="643716" y="97354"/>
                  <a:pt x="645695" y="96808"/>
                  <a:pt x="647743" y="96808"/>
                </a:cubicBezTo>
                <a:close/>
                <a:moveTo>
                  <a:pt x="661873" y="93122"/>
                </a:moveTo>
                <a:cubicBezTo>
                  <a:pt x="663238" y="93395"/>
                  <a:pt x="664058" y="93668"/>
                  <a:pt x="664331" y="93941"/>
                </a:cubicBezTo>
                <a:cubicBezTo>
                  <a:pt x="662692" y="94760"/>
                  <a:pt x="661054" y="94760"/>
                  <a:pt x="659416" y="93941"/>
                </a:cubicBezTo>
                <a:cubicBezTo>
                  <a:pt x="659689" y="93668"/>
                  <a:pt x="660508" y="93395"/>
                  <a:pt x="661873" y="93122"/>
                </a:cubicBezTo>
                <a:close/>
                <a:moveTo>
                  <a:pt x="450123" y="92303"/>
                </a:moveTo>
                <a:cubicBezTo>
                  <a:pt x="453946" y="92576"/>
                  <a:pt x="457290" y="93463"/>
                  <a:pt x="460158" y="94965"/>
                </a:cubicBezTo>
                <a:cubicBezTo>
                  <a:pt x="463025" y="96467"/>
                  <a:pt x="467189" y="99402"/>
                  <a:pt x="472650" y="103771"/>
                </a:cubicBezTo>
                <a:cubicBezTo>
                  <a:pt x="494494" y="121246"/>
                  <a:pt x="506098" y="136810"/>
                  <a:pt x="507464" y="150463"/>
                </a:cubicBezTo>
                <a:cubicBezTo>
                  <a:pt x="508010" y="156197"/>
                  <a:pt x="508897" y="159473"/>
                  <a:pt x="510126" y="160292"/>
                </a:cubicBezTo>
                <a:cubicBezTo>
                  <a:pt x="511354" y="161112"/>
                  <a:pt x="511013" y="165139"/>
                  <a:pt x="509102" y="172375"/>
                </a:cubicBezTo>
                <a:cubicBezTo>
                  <a:pt x="507190" y="179611"/>
                  <a:pt x="506235" y="185413"/>
                  <a:pt x="506235" y="189782"/>
                </a:cubicBezTo>
                <a:cubicBezTo>
                  <a:pt x="506235" y="192785"/>
                  <a:pt x="504392" y="198588"/>
                  <a:pt x="500706" y="207189"/>
                </a:cubicBezTo>
                <a:cubicBezTo>
                  <a:pt x="497019" y="215790"/>
                  <a:pt x="494221" y="220773"/>
                  <a:pt x="492309" y="222138"/>
                </a:cubicBezTo>
                <a:cubicBezTo>
                  <a:pt x="491490" y="222957"/>
                  <a:pt x="490534" y="225005"/>
                  <a:pt x="489442" y="228282"/>
                </a:cubicBezTo>
                <a:cubicBezTo>
                  <a:pt x="488350" y="232378"/>
                  <a:pt x="486097" y="238043"/>
                  <a:pt x="482684" y="245279"/>
                </a:cubicBezTo>
                <a:cubicBezTo>
                  <a:pt x="479271" y="252515"/>
                  <a:pt x="477155" y="256133"/>
                  <a:pt x="476336" y="256133"/>
                </a:cubicBezTo>
                <a:cubicBezTo>
                  <a:pt x="475244" y="256133"/>
                  <a:pt x="472786" y="259000"/>
                  <a:pt x="468963" y="264734"/>
                </a:cubicBezTo>
                <a:cubicBezTo>
                  <a:pt x="463502" y="272926"/>
                  <a:pt x="461045" y="277021"/>
                  <a:pt x="461591" y="277021"/>
                </a:cubicBezTo>
                <a:cubicBezTo>
                  <a:pt x="462137" y="277021"/>
                  <a:pt x="463366" y="275929"/>
                  <a:pt x="465277" y="273745"/>
                </a:cubicBezTo>
                <a:lnTo>
                  <a:pt x="471011" y="268830"/>
                </a:lnTo>
                <a:lnTo>
                  <a:pt x="467735" y="276612"/>
                </a:lnTo>
                <a:cubicBezTo>
                  <a:pt x="465823" y="280980"/>
                  <a:pt x="464731" y="285144"/>
                  <a:pt x="464458" y="289104"/>
                </a:cubicBezTo>
                <a:cubicBezTo>
                  <a:pt x="464185" y="293063"/>
                  <a:pt x="464185" y="304599"/>
                  <a:pt x="464458" y="323713"/>
                </a:cubicBezTo>
                <a:cubicBezTo>
                  <a:pt x="464458" y="341461"/>
                  <a:pt x="465209" y="351223"/>
                  <a:pt x="466711" y="352997"/>
                </a:cubicBezTo>
                <a:cubicBezTo>
                  <a:pt x="468212" y="354772"/>
                  <a:pt x="468622" y="356479"/>
                  <a:pt x="467940" y="358117"/>
                </a:cubicBezTo>
                <a:cubicBezTo>
                  <a:pt x="467257" y="359755"/>
                  <a:pt x="467462" y="365626"/>
                  <a:pt x="468554" y="375729"/>
                </a:cubicBezTo>
                <a:cubicBezTo>
                  <a:pt x="470465" y="392112"/>
                  <a:pt x="471421" y="401873"/>
                  <a:pt x="471421" y="405013"/>
                </a:cubicBezTo>
                <a:cubicBezTo>
                  <a:pt x="471421" y="408154"/>
                  <a:pt x="470329" y="410952"/>
                  <a:pt x="468144" y="413410"/>
                </a:cubicBezTo>
                <a:cubicBezTo>
                  <a:pt x="461045" y="420782"/>
                  <a:pt x="453400" y="416823"/>
                  <a:pt x="445208" y="401532"/>
                </a:cubicBezTo>
                <a:cubicBezTo>
                  <a:pt x="442751" y="396890"/>
                  <a:pt x="441249" y="394160"/>
                  <a:pt x="440703" y="393341"/>
                </a:cubicBezTo>
                <a:cubicBezTo>
                  <a:pt x="439611" y="392248"/>
                  <a:pt x="437972" y="389177"/>
                  <a:pt x="435788" y="384125"/>
                </a:cubicBezTo>
                <a:cubicBezTo>
                  <a:pt x="433604" y="379074"/>
                  <a:pt x="432511" y="375729"/>
                  <a:pt x="432511" y="374091"/>
                </a:cubicBezTo>
                <a:cubicBezTo>
                  <a:pt x="432511" y="371906"/>
                  <a:pt x="431487" y="367879"/>
                  <a:pt x="429439" y="362008"/>
                </a:cubicBezTo>
                <a:cubicBezTo>
                  <a:pt x="427392" y="356137"/>
                  <a:pt x="427323" y="351837"/>
                  <a:pt x="429235" y="349106"/>
                </a:cubicBezTo>
                <a:cubicBezTo>
                  <a:pt x="431419" y="345557"/>
                  <a:pt x="432511" y="336273"/>
                  <a:pt x="432511" y="321255"/>
                </a:cubicBezTo>
                <a:cubicBezTo>
                  <a:pt x="432511" y="315794"/>
                  <a:pt x="431965" y="313610"/>
                  <a:pt x="430873" y="314702"/>
                </a:cubicBezTo>
                <a:cubicBezTo>
                  <a:pt x="430054" y="316067"/>
                  <a:pt x="427460" y="318388"/>
                  <a:pt x="423091" y="321665"/>
                </a:cubicBezTo>
                <a:cubicBezTo>
                  <a:pt x="420087" y="323576"/>
                  <a:pt x="417835" y="324668"/>
                  <a:pt x="416333" y="324942"/>
                </a:cubicBezTo>
                <a:cubicBezTo>
                  <a:pt x="414831" y="325215"/>
                  <a:pt x="412852" y="324805"/>
                  <a:pt x="410394" y="323713"/>
                </a:cubicBezTo>
                <a:cubicBezTo>
                  <a:pt x="407664" y="322621"/>
                  <a:pt x="405002" y="320573"/>
                  <a:pt x="402408" y="317569"/>
                </a:cubicBezTo>
                <a:cubicBezTo>
                  <a:pt x="399814" y="314566"/>
                  <a:pt x="398516" y="311972"/>
                  <a:pt x="398516" y="309787"/>
                </a:cubicBezTo>
                <a:cubicBezTo>
                  <a:pt x="398516" y="308149"/>
                  <a:pt x="397561" y="306238"/>
                  <a:pt x="395650" y="304053"/>
                </a:cubicBezTo>
                <a:cubicBezTo>
                  <a:pt x="393738" y="301869"/>
                  <a:pt x="392509" y="296135"/>
                  <a:pt x="391963" y="286851"/>
                </a:cubicBezTo>
                <a:cubicBezTo>
                  <a:pt x="391417" y="277567"/>
                  <a:pt x="391076" y="272926"/>
                  <a:pt x="390939" y="272926"/>
                </a:cubicBezTo>
                <a:cubicBezTo>
                  <a:pt x="390803" y="272926"/>
                  <a:pt x="390462" y="270263"/>
                  <a:pt x="389915" y="264939"/>
                </a:cubicBezTo>
                <a:cubicBezTo>
                  <a:pt x="389369" y="259614"/>
                  <a:pt x="388687" y="254768"/>
                  <a:pt x="387868" y="250399"/>
                </a:cubicBezTo>
                <a:cubicBezTo>
                  <a:pt x="387048" y="247395"/>
                  <a:pt x="387048" y="245143"/>
                  <a:pt x="387868" y="243641"/>
                </a:cubicBezTo>
                <a:cubicBezTo>
                  <a:pt x="388687" y="242139"/>
                  <a:pt x="391008" y="239613"/>
                  <a:pt x="394830" y="236064"/>
                </a:cubicBezTo>
                <a:cubicBezTo>
                  <a:pt x="400564" y="230876"/>
                  <a:pt x="403909" y="228282"/>
                  <a:pt x="404865" y="228282"/>
                </a:cubicBezTo>
                <a:cubicBezTo>
                  <a:pt x="405821" y="228282"/>
                  <a:pt x="406572" y="227463"/>
                  <a:pt x="407118" y="225824"/>
                </a:cubicBezTo>
                <a:cubicBezTo>
                  <a:pt x="407664" y="224186"/>
                  <a:pt x="408483" y="223777"/>
                  <a:pt x="409575" y="224596"/>
                </a:cubicBezTo>
                <a:cubicBezTo>
                  <a:pt x="410121" y="225142"/>
                  <a:pt x="408756" y="228009"/>
                  <a:pt x="405479" y="233197"/>
                </a:cubicBezTo>
                <a:cubicBezTo>
                  <a:pt x="402203" y="238385"/>
                  <a:pt x="399745" y="241252"/>
                  <a:pt x="398107" y="241798"/>
                </a:cubicBezTo>
                <a:cubicBezTo>
                  <a:pt x="397288" y="242344"/>
                  <a:pt x="396878" y="243573"/>
                  <a:pt x="396878" y="245484"/>
                </a:cubicBezTo>
                <a:cubicBezTo>
                  <a:pt x="396878" y="248214"/>
                  <a:pt x="399472" y="247259"/>
                  <a:pt x="404660" y="242617"/>
                </a:cubicBezTo>
                <a:cubicBezTo>
                  <a:pt x="407664" y="239886"/>
                  <a:pt x="409712" y="237429"/>
                  <a:pt x="410804" y="235245"/>
                </a:cubicBezTo>
                <a:cubicBezTo>
                  <a:pt x="411896" y="232241"/>
                  <a:pt x="413739" y="229784"/>
                  <a:pt x="416333" y="227872"/>
                </a:cubicBezTo>
                <a:cubicBezTo>
                  <a:pt x="418927" y="225961"/>
                  <a:pt x="421589" y="222480"/>
                  <a:pt x="424320" y="217428"/>
                </a:cubicBezTo>
                <a:cubicBezTo>
                  <a:pt x="427050" y="212377"/>
                  <a:pt x="429371" y="209032"/>
                  <a:pt x="431282" y="207393"/>
                </a:cubicBezTo>
                <a:cubicBezTo>
                  <a:pt x="432921" y="206028"/>
                  <a:pt x="434559" y="203161"/>
                  <a:pt x="436197" y="198792"/>
                </a:cubicBezTo>
                <a:cubicBezTo>
                  <a:pt x="437836" y="194424"/>
                  <a:pt x="438245" y="191557"/>
                  <a:pt x="437426" y="190191"/>
                </a:cubicBezTo>
                <a:cubicBezTo>
                  <a:pt x="436607" y="188826"/>
                  <a:pt x="435378" y="188417"/>
                  <a:pt x="433740" y="188963"/>
                </a:cubicBezTo>
                <a:cubicBezTo>
                  <a:pt x="432102" y="189509"/>
                  <a:pt x="434491" y="184048"/>
                  <a:pt x="440908" y="172580"/>
                </a:cubicBezTo>
                <a:cubicBezTo>
                  <a:pt x="447324" y="161112"/>
                  <a:pt x="451898" y="151009"/>
                  <a:pt x="454628" y="142271"/>
                </a:cubicBezTo>
                <a:lnTo>
                  <a:pt x="458314" y="129574"/>
                </a:lnTo>
                <a:lnTo>
                  <a:pt x="454219" y="125888"/>
                </a:lnTo>
                <a:cubicBezTo>
                  <a:pt x="451488" y="123704"/>
                  <a:pt x="448894" y="122611"/>
                  <a:pt x="446437" y="122611"/>
                </a:cubicBezTo>
                <a:cubicBezTo>
                  <a:pt x="443979" y="122611"/>
                  <a:pt x="441044" y="120495"/>
                  <a:pt x="437631" y="116263"/>
                </a:cubicBezTo>
                <a:cubicBezTo>
                  <a:pt x="434218" y="112031"/>
                  <a:pt x="432511" y="108276"/>
                  <a:pt x="432511" y="105000"/>
                </a:cubicBezTo>
                <a:cubicBezTo>
                  <a:pt x="432511" y="101450"/>
                  <a:pt x="433808" y="98310"/>
                  <a:pt x="436402" y="95579"/>
                </a:cubicBezTo>
                <a:cubicBezTo>
                  <a:pt x="438996" y="92849"/>
                  <a:pt x="443570" y="91757"/>
                  <a:pt x="450123" y="92303"/>
                </a:cubicBezTo>
                <a:close/>
                <a:moveTo>
                  <a:pt x="1504778" y="87798"/>
                </a:moveTo>
                <a:cubicBezTo>
                  <a:pt x="1510240" y="88344"/>
                  <a:pt x="1515905" y="90187"/>
                  <a:pt x="1521776" y="93327"/>
                </a:cubicBezTo>
                <a:cubicBezTo>
                  <a:pt x="1527646" y="96467"/>
                  <a:pt x="1532220" y="99675"/>
                  <a:pt x="1535497" y="102952"/>
                </a:cubicBezTo>
                <a:cubicBezTo>
                  <a:pt x="1538773" y="106228"/>
                  <a:pt x="1539592" y="108822"/>
                  <a:pt x="1537954" y="110734"/>
                </a:cubicBezTo>
                <a:cubicBezTo>
                  <a:pt x="1536589" y="111826"/>
                  <a:pt x="1531401" y="112645"/>
                  <a:pt x="1522390" y="113191"/>
                </a:cubicBezTo>
                <a:cubicBezTo>
                  <a:pt x="1500819" y="114830"/>
                  <a:pt x="1488805" y="119062"/>
                  <a:pt x="1486348" y="125888"/>
                </a:cubicBezTo>
                <a:cubicBezTo>
                  <a:pt x="1485256" y="128892"/>
                  <a:pt x="1484846" y="136264"/>
                  <a:pt x="1485119" y="148005"/>
                </a:cubicBezTo>
                <a:cubicBezTo>
                  <a:pt x="1485392" y="159746"/>
                  <a:pt x="1486211" y="168893"/>
                  <a:pt x="1487576" y="175447"/>
                </a:cubicBezTo>
                <a:cubicBezTo>
                  <a:pt x="1488396" y="181181"/>
                  <a:pt x="1488669" y="199885"/>
                  <a:pt x="1488396" y="231558"/>
                </a:cubicBezTo>
                <a:cubicBezTo>
                  <a:pt x="1488122" y="263232"/>
                  <a:pt x="1487303" y="282755"/>
                  <a:pt x="1485938" y="290128"/>
                </a:cubicBezTo>
                <a:cubicBezTo>
                  <a:pt x="1484846" y="297500"/>
                  <a:pt x="1484778" y="305828"/>
                  <a:pt x="1485733" y="315112"/>
                </a:cubicBezTo>
                <a:cubicBezTo>
                  <a:pt x="1486689" y="324395"/>
                  <a:pt x="1486689" y="330812"/>
                  <a:pt x="1485733" y="334362"/>
                </a:cubicBezTo>
                <a:cubicBezTo>
                  <a:pt x="1484778" y="337911"/>
                  <a:pt x="1485187" y="340915"/>
                  <a:pt x="1486962" y="343372"/>
                </a:cubicBezTo>
                <a:cubicBezTo>
                  <a:pt x="1488737" y="345830"/>
                  <a:pt x="1489283" y="348356"/>
                  <a:pt x="1488600" y="350950"/>
                </a:cubicBezTo>
                <a:cubicBezTo>
                  <a:pt x="1487918" y="353544"/>
                  <a:pt x="1488532" y="359346"/>
                  <a:pt x="1490443" y="368356"/>
                </a:cubicBezTo>
                <a:cubicBezTo>
                  <a:pt x="1494539" y="388289"/>
                  <a:pt x="1493584" y="400849"/>
                  <a:pt x="1487576" y="406037"/>
                </a:cubicBezTo>
                <a:cubicBezTo>
                  <a:pt x="1484846" y="407949"/>
                  <a:pt x="1481706" y="408700"/>
                  <a:pt x="1478156" y="408290"/>
                </a:cubicBezTo>
                <a:cubicBezTo>
                  <a:pt x="1474606" y="407880"/>
                  <a:pt x="1469146" y="406037"/>
                  <a:pt x="1461773" y="402761"/>
                </a:cubicBezTo>
                <a:cubicBezTo>
                  <a:pt x="1454401" y="399484"/>
                  <a:pt x="1448189" y="397095"/>
                  <a:pt x="1443138" y="395593"/>
                </a:cubicBezTo>
                <a:cubicBezTo>
                  <a:pt x="1438086" y="394091"/>
                  <a:pt x="1433990" y="392317"/>
                  <a:pt x="1430850" y="390269"/>
                </a:cubicBezTo>
                <a:cubicBezTo>
                  <a:pt x="1427710" y="388221"/>
                  <a:pt x="1424570" y="387538"/>
                  <a:pt x="1421430" y="388221"/>
                </a:cubicBezTo>
                <a:cubicBezTo>
                  <a:pt x="1418290" y="388903"/>
                  <a:pt x="1416379" y="388699"/>
                  <a:pt x="1415696" y="387606"/>
                </a:cubicBezTo>
                <a:cubicBezTo>
                  <a:pt x="1415013" y="386514"/>
                  <a:pt x="1409074" y="385490"/>
                  <a:pt x="1397880" y="384535"/>
                </a:cubicBezTo>
                <a:cubicBezTo>
                  <a:pt x="1386684" y="383579"/>
                  <a:pt x="1381087" y="382692"/>
                  <a:pt x="1381087" y="381872"/>
                </a:cubicBezTo>
                <a:cubicBezTo>
                  <a:pt x="1381087" y="381053"/>
                  <a:pt x="1378083" y="380712"/>
                  <a:pt x="1372076" y="380848"/>
                </a:cubicBezTo>
                <a:cubicBezTo>
                  <a:pt x="1366069" y="380985"/>
                  <a:pt x="1362724" y="380439"/>
                  <a:pt x="1362042" y="379210"/>
                </a:cubicBezTo>
                <a:cubicBezTo>
                  <a:pt x="1361359" y="377981"/>
                  <a:pt x="1358902" y="377367"/>
                  <a:pt x="1354669" y="377367"/>
                </a:cubicBezTo>
                <a:cubicBezTo>
                  <a:pt x="1350437" y="377367"/>
                  <a:pt x="1346819" y="376548"/>
                  <a:pt x="1343816" y="374910"/>
                </a:cubicBezTo>
                <a:cubicBezTo>
                  <a:pt x="1341085" y="373271"/>
                  <a:pt x="1340402" y="372316"/>
                  <a:pt x="1341768" y="372043"/>
                </a:cubicBezTo>
                <a:cubicBezTo>
                  <a:pt x="1342314" y="371770"/>
                  <a:pt x="1344362" y="371360"/>
                  <a:pt x="1347911" y="370814"/>
                </a:cubicBezTo>
                <a:cubicBezTo>
                  <a:pt x="1353918" y="369995"/>
                  <a:pt x="1362793" y="367537"/>
                  <a:pt x="1374534" y="363442"/>
                </a:cubicBezTo>
                <a:cubicBezTo>
                  <a:pt x="1394739" y="356342"/>
                  <a:pt x="1415764" y="349379"/>
                  <a:pt x="1437608" y="342553"/>
                </a:cubicBezTo>
                <a:cubicBezTo>
                  <a:pt x="1444981" y="340096"/>
                  <a:pt x="1449827" y="338253"/>
                  <a:pt x="1452148" y="337024"/>
                </a:cubicBezTo>
                <a:cubicBezTo>
                  <a:pt x="1454469" y="335795"/>
                  <a:pt x="1455903" y="334089"/>
                  <a:pt x="1456449" y="331904"/>
                </a:cubicBezTo>
                <a:cubicBezTo>
                  <a:pt x="1457268" y="328628"/>
                  <a:pt x="1458155" y="309514"/>
                  <a:pt x="1459111" y="274564"/>
                </a:cubicBezTo>
                <a:cubicBezTo>
                  <a:pt x="1460067" y="239613"/>
                  <a:pt x="1461090" y="219135"/>
                  <a:pt x="1462183" y="213128"/>
                </a:cubicBezTo>
                <a:cubicBezTo>
                  <a:pt x="1463002" y="209305"/>
                  <a:pt x="1464162" y="194765"/>
                  <a:pt x="1465664" y="169508"/>
                </a:cubicBezTo>
                <a:cubicBezTo>
                  <a:pt x="1467166" y="144251"/>
                  <a:pt x="1467644" y="131213"/>
                  <a:pt x="1467098" y="130393"/>
                </a:cubicBezTo>
                <a:cubicBezTo>
                  <a:pt x="1466825" y="130120"/>
                  <a:pt x="1463958" y="131213"/>
                  <a:pt x="1458497" y="133670"/>
                </a:cubicBezTo>
                <a:cubicBezTo>
                  <a:pt x="1448121" y="139131"/>
                  <a:pt x="1437199" y="139131"/>
                  <a:pt x="1425731" y="133670"/>
                </a:cubicBezTo>
                <a:cubicBezTo>
                  <a:pt x="1416447" y="129028"/>
                  <a:pt x="1410986" y="129847"/>
                  <a:pt x="1409348" y="136127"/>
                </a:cubicBezTo>
                <a:cubicBezTo>
                  <a:pt x="1408255" y="140223"/>
                  <a:pt x="1407027" y="141179"/>
                  <a:pt x="1405661" y="138994"/>
                </a:cubicBezTo>
                <a:cubicBezTo>
                  <a:pt x="1405115" y="137902"/>
                  <a:pt x="1404842" y="135991"/>
                  <a:pt x="1404842" y="133260"/>
                </a:cubicBezTo>
                <a:cubicBezTo>
                  <a:pt x="1404842" y="128619"/>
                  <a:pt x="1406003" y="125274"/>
                  <a:pt x="1408324" y="123226"/>
                </a:cubicBezTo>
                <a:cubicBezTo>
                  <a:pt x="1410645" y="121178"/>
                  <a:pt x="1415082" y="119471"/>
                  <a:pt x="1421635" y="118106"/>
                </a:cubicBezTo>
                <a:cubicBezTo>
                  <a:pt x="1429553" y="116468"/>
                  <a:pt x="1434946" y="114761"/>
                  <a:pt x="1437813" y="112986"/>
                </a:cubicBezTo>
                <a:cubicBezTo>
                  <a:pt x="1440680" y="111212"/>
                  <a:pt x="1447302" y="108413"/>
                  <a:pt x="1457678" y="104590"/>
                </a:cubicBezTo>
                <a:cubicBezTo>
                  <a:pt x="1468053" y="100767"/>
                  <a:pt x="1477201" y="96808"/>
                  <a:pt x="1485119" y="92712"/>
                </a:cubicBezTo>
                <a:cubicBezTo>
                  <a:pt x="1493037" y="88617"/>
                  <a:pt x="1499591" y="86978"/>
                  <a:pt x="1504778" y="87798"/>
                </a:cubicBezTo>
                <a:close/>
                <a:moveTo>
                  <a:pt x="676004" y="86774"/>
                </a:moveTo>
                <a:cubicBezTo>
                  <a:pt x="678325" y="86910"/>
                  <a:pt x="679485" y="87525"/>
                  <a:pt x="679485" y="88617"/>
                </a:cubicBezTo>
                <a:cubicBezTo>
                  <a:pt x="679485" y="89982"/>
                  <a:pt x="680509" y="90665"/>
                  <a:pt x="682557" y="90665"/>
                </a:cubicBezTo>
                <a:cubicBezTo>
                  <a:pt x="684605" y="90665"/>
                  <a:pt x="686448" y="91484"/>
                  <a:pt x="688086" y="93122"/>
                </a:cubicBezTo>
                <a:cubicBezTo>
                  <a:pt x="690544" y="95853"/>
                  <a:pt x="696278" y="98037"/>
                  <a:pt x="705288" y="99675"/>
                </a:cubicBezTo>
                <a:cubicBezTo>
                  <a:pt x="707473" y="100221"/>
                  <a:pt x="710340" y="102133"/>
                  <a:pt x="713889" y="105409"/>
                </a:cubicBezTo>
                <a:cubicBezTo>
                  <a:pt x="717439" y="108686"/>
                  <a:pt x="719350" y="111143"/>
                  <a:pt x="719623" y="112782"/>
                </a:cubicBezTo>
                <a:cubicBezTo>
                  <a:pt x="719623" y="114966"/>
                  <a:pt x="717780" y="117150"/>
                  <a:pt x="714094" y="119335"/>
                </a:cubicBezTo>
                <a:cubicBezTo>
                  <a:pt x="710408" y="121519"/>
                  <a:pt x="706790" y="122611"/>
                  <a:pt x="703240" y="122611"/>
                </a:cubicBezTo>
                <a:cubicBezTo>
                  <a:pt x="700237" y="122885"/>
                  <a:pt x="694708" y="125274"/>
                  <a:pt x="686653" y="129779"/>
                </a:cubicBezTo>
                <a:cubicBezTo>
                  <a:pt x="678598" y="134284"/>
                  <a:pt x="670474" y="138585"/>
                  <a:pt x="662283" y="142681"/>
                </a:cubicBezTo>
                <a:cubicBezTo>
                  <a:pt x="649722" y="148415"/>
                  <a:pt x="637981" y="156197"/>
                  <a:pt x="627059" y="166026"/>
                </a:cubicBezTo>
                <a:cubicBezTo>
                  <a:pt x="624329" y="168484"/>
                  <a:pt x="620097" y="171897"/>
                  <a:pt x="614363" y="176266"/>
                </a:cubicBezTo>
                <a:cubicBezTo>
                  <a:pt x="608628" y="180635"/>
                  <a:pt x="606171" y="183365"/>
                  <a:pt x="606990" y="184457"/>
                </a:cubicBezTo>
                <a:cubicBezTo>
                  <a:pt x="607263" y="184730"/>
                  <a:pt x="606922" y="185276"/>
                  <a:pt x="605966" y="186096"/>
                </a:cubicBezTo>
                <a:cubicBezTo>
                  <a:pt x="605011" y="186915"/>
                  <a:pt x="603645" y="187597"/>
                  <a:pt x="601871" y="188143"/>
                </a:cubicBezTo>
                <a:cubicBezTo>
                  <a:pt x="600096" y="188690"/>
                  <a:pt x="598389" y="188963"/>
                  <a:pt x="596751" y="188963"/>
                </a:cubicBezTo>
                <a:cubicBezTo>
                  <a:pt x="595113" y="189236"/>
                  <a:pt x="590607" y="191693"/>
                  <a:pt x="583235" y="196335"/>
                </a:cubicBezTo>
                <a:cubicBezTo>
                  <a:pt x="575862" y="200977"/>
                  <a:pt x="572176" y="203707"/>
                  <a:pt x="572176" y="204526"/>
                </a:cubicBezTo>
                <a:cubicBezTo>
                  <a:pt x="572449" y="204800"/>
                  <a:pt x="572859" y="204936"/>
                  <a:pt x="573405" y="204936"/>
                </a:cubicBezTo>
                <a:cubicBezTo>
                  <a:pt x="573951" y="204936"/>
                  <a:pt x="575590" y="204322"/>
                  <a:pt x="578320" y="203093"/>
                </a:cubicBezTo>
                <a:cubicBezTo>
                  <a:pt x="581051" y="201864"/>
                  <a:pt x="584464" y="200362"/>
                  <a:pt x="588559" y="198588"/>
                </a:cubicBezTo>
                <a:cubicBezTo>
                  <a:pt x="592655" y="196813"/>
                  <a:pt x="598389" y="194287"/>
                  <a:pt x="605762" y="191010"/>
                </a:cubicBezTo>
                <a:cubicBezTo>
                  <a:pt x="610403" y="188826"/>
                  <a:pt x="617093" y="185823"/>
                  <a:pt x="625831" y="182000"/>
                </a:cubicBezTo>
                <a:cubicBezTo>
                  <a:pt x="634568" y="178177"/>
                  <a:pt x="640098" y="175583"/>
                  <a:pt x="642418" y="174218"/>
                </a:cubicBezTo>
                <a:cubicBezTo>
                  <a:pt x="644739" y="172853"/>
                  <a:pt x="650405" y="174081"/>
                  <a:pt x="659416" y="177904"/>
                </a:cubicBezTo>
                <a:cubicBezTo>
                  <a:pt x="668973" y="182273"/>
                  <a:pt x="674365" y="186437"/>
                  <a:pt x="675594" y="190396"/>
                </a:cubicBezTo>
                <a:cubicBezTo>
                  <a:pt x="676823" y="194355"/>
                  <a:pt x="673751" y="197564"/>
                  <a:pt x="666379" y="200021"/>
                </a:cubicBezTo>
                <a:cubicBezTo>
                  <a:pt x="660918" y="201932"/>
                  <a:pt x="653955" y="204936"/>
                  <a:pt x="645490" y="209032"/>
                </a:cubicBezTo>
                <a:cubicBezTo>
                  <a:pt x="637026" y="213128"/>
                  <a:pt x="632520" y="215585"/>
                  <a:pt x="631974" y="216404"/>
                </a:cubicBezTo>
                <a:cubicBezTo>
                  <a:pt x="631701" y="217496"/>
                  <a:pt x="630472" y="218042"/>
                  <a:pt x="628288" y="218042"/>
                </a:cubicBezTo>
                <a:cubicBezTo>
                  <a:pt x="626650" y="218042"/>
                  <a:pt x="623441" y="219817"/>
                  <a:pt x="618663" y="223367"/>
                </a:cubicBezTo>
                <a:cubicBezTo>
                  <a:pt x="613885" y="226917"/>
                  <a:pt x="610403" y="229920"/>
                  <a:pt x="608219" y="232378"/>
                </a:cubicBezTo>
                <a:cubicBezTo>
                  <a:pt x="606581" y="234835"/>
                  <a:pt x="605079" y="235654"/>
                  <a:pt x="603714" y="234835"/>
                </a:cubicBezTo>
                <a:cubicBezTo>
                  <a:pt x="603168" y="234562"/>
                  <a:pt x="602758" y="234767"/>
                  <a:pt x="602485" y="235449"/>
                </a:cubicBezTo>
                <a:cubicBezTo>
                  <a:pt x="602212" y="236132"/>
                  <a:pt x="602075" y="237019"/>
                  <a:pt x="602075" y="238112"/>
                </a:cubicBezTo>
                <a:cubicBezTo>
                  <a:pt x="602075" y="240842"/>
                  <a:pt x="600915" y="242685"/>
                  <a:pt x="598594" y="243641"/>
                </a:cubicBezTo>
                <a:cubicBezTo>
                  <a:pt x="596273" y="244597"/>
                  <a:pt x="594020" y="246030"/>
                  <a:pt x="591836" y="247941"/>
                </a:cubicBezTo>
                <a:cubicBezTo>
                  <a:pt x="590471" y="249307"/>
                  <a:pt x="590198" y="249989"/>
                  <a:pt x="591017" y="249989"/>
                </a:cubicBezTo>
                <a:cubicBezTo>
                  <a:pt x="591563" y="249989"/>
                  <a:pt x="592928" y="249716"/>
                  <a:pt x="595113" y="249170"/>
                </a:cubicBezTo>
                <a:cubicBezTo>
                  <a:pt x="602485" y="247259"/>
                  <a:pt x="610813" y="242890"/>
                  <a:pt x="620097" y="236064"/>
                </a:cubicBezTo>
                <a:cubicBezTo>
                  <a:pt x="623373" y="233606"/>
                  <a:pt x="624124" y="232309"/>
                  <a:pt x="622349" y="232173"/>
                </a:cubicBezTo>
                <a:cubicBezTo>
                  <a:pt x="620574" y="232036"/>
                  <a:pt x="620370" y="230739"/>
                  <a:pt x="621735" y="228282"/>
                </a:cubicBezTo>
                <a:cubicBezTo>
                  <a:pt x="623646" y="224732"/>
                  <a:pt x="625285" y="223503"/>
                  <a:pt x="626650" y="224596"/>
                </a:cubicBezTo>
                <a:cubicBezTo>
                  <a:pt x="627469" y="224869"/>
                  <a:pt x="627469" y="226097"/>
                  <a:pt x="626650" y="228282"/>
                </a:cubicBezTo>
                <a:cubicBezTo>
                  <a:pt x="626104" y="230193"/>
                  <a:pt x="625967" y="231285"/>
                  <a:pt x="626240" y="231558"/>
                </a:cubicBezTo>
                <a:cubicBezTo>
                  <a:pt x="626513" y="231831"/>
                  <a:pt x="627469" y="231695"/>
                  <a:pt x="629107" y="231149"/>
                </a:cubicBezTo>
                <a:cubicBezTo>
                  <a:pt x="635660" y="228418"/>
                  <a:pt x="643033" y="229237"/>
                  <a:pt x="651224" y="233606"/>
                </a:cubicBezTo>
                <a:cubicBezTo>
                  <a:pt x="654228" y="235245"/>
                  <a:pt x="657300" y="236064"/>
                  <a:pt x="660440" y="236064"/>
                </a:cubicBezTo>
                <a:cubicBezTo>
                  <a:pt x="663580" y="236064"/>
                  <a:pt x="667744" y="238248"/>
                  <a:pt x="672932" y="242617"/>
                </a:cubicBezTo>
                <a:cubicBezTo>
                  <a:pt x="676208" y="245620"/>
                  <a:pt x="678120" y="247668"/>
                  <a:pt x="678666" y="248761"/>
                </a:cubicBezTo>
                <a:cubicBezTo>
                  <a:pt x="679212" y="249853"/>
                  <a:pt x="678802" y="251081"/>
                  <a:pt x="677437" y="252447"/>
                </a:cubicBezTo>
                <a:cubicBezTo>
                  <a:pt x="675526" y="254358"/>
                  <a:pt x="672454" y="256474"/>
                  <a:pt x="668222" y="258795"/>
                </a:cubicBezTo>
                <a:cubicBezTo>
                  <a:pt x="663989" y="261116"/>
                  <a:pt x="661873" y="262823"/>
                  <a:pt x="661873" y="263915"/>
                </a:cubicBezTo>
                <a:cubicBezTo>
                  <a:pt x="661873" y="265007"/>
                  <a:pt x="660371" y="266031"/>
                  <a:pt x="657368" y="266987"/>
                </a:cubicBezTo>
                <a:cubicBezTo>
                  <a:pt x="654364" y="267942"/>
                  <a:pt x="652521" y="268557"/>
                  <a:pt x="651839" y="268830"/>
                </a:cubicBezTo>
                <a:cubicBezTo>
                  <a:pt x="651156" y="269103"/>
                  <a:pt x="648835" y="269785"/>
                  <a:pt x="644876" y="270878"/>
                </a:cubicBezTo>
                <a:cubicBezTo>
                  <a:pt x="640917" y="271970"/>
                  <a:pt x="638596" y="272994"/>
                  <a:pt x="637913" y="273949"/>
                </a:cubicBezTo>
                <a:cubicBezTo>
                  <a:pt x="637230" y="274905"/>
                  <a:pt x="633476" y="277089"/>
                  <a:pt x="626650" y="280503"/>
                </a:cubicBezTo>
                <a:cubicBezTo>
                  <a:pt x="619824" y="283916"/>
                  <a:pt x="614909" y="287534"/>
                  <a:pt x="611905" y="291356"/>
                </a:cubicBezTo>
                <a:cubicBezTo>
                  <a:pt x="604806" y="300913"/>
                  <a:pt x="600437" y="306920"/>
                  <a:pt x="598799" y="309378"/>
                </a:cubicBezTo>
                <a:cubicBezTo>
                  <a:pt x="597160" y="311835"/>
                  <a:pt x="596887" y="313610"/>
                  <a:pt x="597980" y="314702"/>
                </a:cubicBezTo>
                <a:cubicBezTo>
                  <a:pt x="599345" y="315794"/>
                  <a:pt x="601666" y="315521"/>
                  <a:pt x="604942" y="313883"/>
                </a:cubicBezTo>
                <a:cubicBezTo>
                  <a:pt x="608219" y="312245"/>
                  <a:pt x="609857" y="310470"/>
                  <a:pt x="609857" y="308559"/>
                </a:cubicBezTo>
                <a:cubicBezTo>
                  <a:pt x="609857" y="306647"/>
                  <a:pt x="610540" y="305691"/>
                  <a:pt x="611905" y="305691"/>
                </a:cubicBezTo>
                <a:cubicBezTo>
                  <a:pt x="613270" y="305691"/>
                  <a:pt x="613612" y="306374"/>
                  <a:pt x="612929" y="307739"/>
                </a:cubicBezTo>
                <a:cubicBezTo>
                  <a:pt x="612246" y="309105"/>
                  <a:pt x="612178" y="309787"/>
                  <a:pt x="612724" y="309787"/>
                </a:cubicBezTo>
                <a:cubicBezTo>
                  <a:pt x="615182" y="309787"/>
                  <a:pt x="624875" y="306647"/>
                  <a:pt x="641804" y="300367"/>
                </a:cubicBezTo>
                <a:cubicBezTo>
                  <a:pt x="643716" y="299548"/>
                  <a:pt x="646036" y="299002"/>
                  <a:pt x="648767" y="298729"/>
                </a:cubicBezTo>
                <a:cubicBezTo>
                  <a:pt x="651497" y="298456"/>
                  <a:pt x="656412" y="297636"/>
                  <a:pt x="663512" y="296271"/>
                </a:cubicBezTo>
                <a:cubicBezTo>
                  <a:pt x="668700" y="295179"/>
                  <a:pt x="672454" y="294838"/>
                  <a:pt x="674775" y="295247"/>
                </a:cubicBezTo>
                <a:cubicBezTo>
                  <a:pt x="677096" y="295657"/>
                  <a:pt x="681123" y="297363"/>
                  <a:pt x="686857" y="300367"/>
                </a:cubicBezTo>
                <a:cubicBezTo>
                  <a:pt x="694230" y="303917"/>
                  <a:pt x="699144" y="307262"/>
                  <a:pt x="701602" y="310402"/>
                </a:cubicBezTo>
                <a:cubicBezTo>
                  <a:pt x="704060" y="313542"/>
                  <a:pt x="705288" y="317979"/>
                  <a:pt x="705288" y="323713"/>
                </a:cubicBezTo>
                <a:cubicBezTo>
                  <a:pt x="705015" y="331358"/>
                  <a:pt x="700646" y="339550"/>
                  <a:pt x="692182" y="348287"/>
                </a:cubicBezTo>
                <a:cubicBezTo>
                  <a:pt x="689178" y="351291"/>
                  <a:pt x="684946" y="354567"/>
                  <a:pt x="679485" y="358117"/>
                </a:cubicBezTo>
                <a:cubicBezTo>
                  <a:pt x="674024" y="361667"/>
                  <a:pt x="670611" y="363442"/>
                  <a:pt x="669246" y="363442"/>
                </a:cubicBezTo>
                <a:cubicBezTo>
                  <a:pt x="666788" y="363442"/>
                  <a:pt x="664604" y="364397"/>
                  <a:pt x="662692" y="366309"/>
                </a:cubicBezTo>
                <a:cubicBezTo>
                  <a:pt x="660781" y="368220"/>
                  <a:pt x="658870" y="369449"/>
                  <a:pt x="656958" y="369995"/>
                </a:cubicBezTo>
                <a:cubicBezTo>
                  <a:pt x="654501" y="371087"/>
                  <a:pt x="654910" y="372589"/>
                  <a:pt x="658187" y="374500"/>
                </a:cubicBezTo>
                <a:cubicBezTo>
                  <a:pt x="659825" y="375592"/>
                  <a:pt x="661737" y="376138"/>
                  <a:pt x="663921" y="376138"/>
                </a:cubicBezTo>
                <a:cubicBezTo>
                  <a:pt x="669655" y="376958"/>
                  <a:pt x="676345" y="380098"/>
                  <a:pt x="683990" y="385559"/>
                </a:cubicBezTo>
                <a:cubicBezTo>
                  <a:pt x="691636" y="391020"/>
                  <a:pt x="695458" y="395525"/>
                  <a:pt x="695458" y="399075"/>
                </a:cubicBezTo>
                <a:cubicBezTo>
                  <a:pt x="695458" y="401805"/>
                  <a:pt x="690680" y="404331"/>
                  <a:pt x="681123" y="406652"/>
                </a:cubicBezTo>
                <a:cubicBezTo>
                  <a:pt x="671567" y="408973"/>
                  <a:pt x="659416" y="410270"/>
                  <a:pt x="644671" y="410543"/>
                </a:cubicBezTo>
                <a:cubicBezTo>
                  <a:pt x="631565" y="411089"/>
                  <a:pt x="619824" y="411635"/>
                  <a:pt x="609448" y="412181"/>
                </a:cubicBezTo>
                <a:lnTo>
                  <a:pt x="594293" y="413410"/>
                </a:lnTo>
                <a:lnTo>
                  <a:pt x="590198" y="406857"/>
                </a:lnTo>
                <a:cubicBezTo>
                  <a:pt x="587740" y="402761"/>
                  <a:pt x="586443" y="398051"/>
                  <a:pt x="586307" y="392726"/>
                </a:cubicBezTo>
                <a:cubicBezTo>
                  <a:pt x="586170" y="387402"/>
                  <a:pt x="587194" y="383101"/>
                  <a:pt x="589379" y="379825"/>
                </a:cubicBezTo>
                <a:cubicBezTo>
                  <a:pt x="591563" y="376821"/>
                  <a:pt x="591836" y="374773"/>
                  <a:pt x="590198" y="373681"/>
                </a:cubicBezTo>
                <a:cubicBezTo>
                  <a:pt x="588832" y="372589"/>
                  <a:pt x="588286" y="371360"/>
                  <a:pt x="588559" y="369995"/>
                </a:cubicBezTo>
                <a:cubicBezTo>
                  <a:pt x="588832" y="368630"/>
                  <a:pt x="589788" y="367469"/>
                  <a:pt x="591426" y="366513"/>
                </a:cubicBezTo>
                <a:cubicBezTo>
                  <a:pt x="593065" y="365558"/>
                  <a:pt x="594839" y="365216"/>
                  <a:pt x="596751" y="365489"/>
                </a:cubicBezTo>
                <a:cubicBezTo>
                  <a:pt x="597843" y="365762"/>
                  <a:pt x="603168" y="363442"/>
                  <a:pt x="612724" y="358527"/>
                </a:cubicBezTo>
                <a:cubicBezTo>
                  <a:pt x="620097" y="354977"/>
                  <a:pt x="623510" y="353612"/>
                  <a:pt x="622964" y="354431"/>
                </a:cubicBezTo>
                <a:cubicBezTo>
                  <a:pt x="622964" y="354431"/>
                  <a:pt x="622554" y="354840"/>
                  <a:pt x="621735" y="355660"/>
                </a:cubicBezTo>
                <a:cubicBezTo>
                  <a:pt x="618458" y="358390"/>
                  <a:pt x="617639" y="359755"/>
                  <a:pt x="619277" y="359755"/>
                </a:cubicBezTo>
                <a:cubicBezTo>
                  <a:pt x="620370" y="359755"/>
                  <a:pt x="622418" y="358731"/>
                  <a:pt x="625421" y="356684"/>
                </a:cubicBezTo>
                <a:cubicBezTo>
                  <a:pt x="628425" y="354636"/>
                  <a:pt x="629517" y="352997"/>
                  <a:pt x="628698" y="351769"/>
                </a:cubicBezTo>
                <a:cubicBezTo>
                  <a:pt x="627879" y="350540"/>
                  <a:pt x="629380" y="348970"/>
                  <a:pt x="633203" y="347059"/>
                </a:cubicBezTo>
                <a:cubicBezTo>
                  <a:pt x="637026" y="345147"/>
                  <a:pt x="644262" y="339140"/>
                  <a:pt x="654910" y="329037"/>
                </a:cubicBezTo>
                <a:cubicBezTo>
                  <a:pt x="664467" y="319481"/>
                  <a:pt x="668563" y="314566"/>
                  <a:pt x="667198" y="314293"/>
                </a:cubicBezTo>
                <a:cubicBezTo>
                  <a:pt x="666652" y="314293"/>
                  <a:pt x="665832" y="314429"/>
                  <a:pt x="664740" y="314702"/>
                </a:cubicBezTo>
                <a:cubicBezTo>
                  <a:pt x="651634" y="316887"/>
                  <a:pt x="643033" y="319071"/>
                  <a:pt x="638937" y="321255"/>
                </a:cubicBezTo>
                <a:cubicBezTo>
                  <a:pt x="636207" y="322621"/>
                  <a:pt x="632111" y="324122"/>
                  <a:pt x="626650" y="325761"/>
                </a:cubicBezTo>
                <a:cubicBezTo>
                  <a:pt x="621735" y="326853"/>
                  <a:pt x="615113" y="329583"/>
                  <a:pt x="606785" y="333952"/>
                </a:cubicBezTo>
                <a:cubicBezTo>
                  <a:pt x="598458" y="338321"/>
                  <a:pt x="591222" y="342690"/>
                  <a:pt x="585078" y="347059"/>
                </a:cubicBezTo>
                <a:cubicBezTo>
                  <a:pt x="578934" y="351427"/>
                  <a:pt x="576272" y="354294"/>
                  <a:pt x="577091" y="355660"/>
                </a:cubicBezTo>
                <a:cubicBezTo>
                  <a:pt x="577364" y="356206"/>
                  <a:pt x="576955" y="360165"/>
                  <a:pt x="575862" y="367537"/>
                </a:cubicBezTo>
                <a:cubicBezTo>
                  <a:pt x="574497" y="374364"/>
                  <a:pt x="573883" y="381190"/>
                  <a:pt x="574019" y="388016"/>
                </a:cubicBezTo>
                <a:cubicBezTo>
                  <a:pt x="574156" y="394842"/>
                  <a:pt x="574907" y="399143"/>
                  <a:pt x="576272" y="400918"/>
                </a:cubicBezTo>
                <a:cubicBezTo>
                  <a:pt x="577637" y="402693"/>
                  <a:pt x="577842" y="403580"/>
                  <a:pt x="576886" y="403580"/>
                </a:cubicBezTo>
                <a:cubicBezTo>
                  <a:pt x="575931" y="403580"/>
                  <a:pt x="576136" y="404399"/>
                  <a:pt x="577501" y="406037"/>
                </a:cubicBezTo>
                <a:cubicBezTo>
                  <a:pt x="579139" y="408222"/>
                  <a:pt x="579822" y="411089"/>
                  <a:pt x="579549" y="414638"/>
                </a:cubicBezTo>
                <a:cubicBezTo>
                  <a:pt x="579276" y="418188"/>
                  <a:pt x="578252" y="421601"/>
                  <a:pt x="576477" y="424878"/>
                </a:cubicBezTo>
                <a:cubicBezTo>
                  <a:pt x="574702" y="428154"/>
                  <a:pt x="572791" y="429383"/>
                  <a:pt x="570743" y="428564"/>
                </a:cubicBezTo>
                <a:cubicBezTo>
                  <a:pt x="568695" y="427745"/>
                  <a:pt x="566442" y="427335"/>
                  <a:pt x="563985" y="427335"/>
                </a:cubicBezTo>
                <a:cubicBezTo>
                  <a:pt x="561254" y="427335"/>
                  <a:pt x="558251" y="425629"/>
                  <a:pt x="554974" y="422216"/>
                </a:cubicBezTo>
                <a:cubicBezTo>
                  <a:pt x="551698" y="418802"/>
                  <a:pt x="549240" y="414911"/>
                  <a:pt x="547602" y="410543"/>
                </a:cubicBezTo>
                <a:cubicBezTo>
                  <a:pt x="545690" y="405901"/>
                  <a:pt x="543916" y="399825"/>
                  <a:pt x="542277" y="392317"/>
                </a:cubicBezTo>
                <a:cubicBezTo>
                  <a:pt x="540639" y="384808"/>
                  <a:pt x="539820" y="379278"/>
                  <a:pt x="539820" y="375729"/>
                </a:cubicBezTo>
                <a:cubicBezTo>
                  <a:pt x="539820" y="372452"/>
                  <a:pt x="539069" y="369449"/>
                  <a:pt x="537567" y="366718"/>
                </a:cubicBezTo>
                <a:cubicBezTo>
                  <a:pt x="536065" y="363988"/>
                  <a:pt x="535178" y="361530"/>
                  <a:pt x="534905" y="359346"/>
                </a:cubicBezTo>
                <a:cubicBezTo>
                  <a:pt x="534632" y="357434"/>
                  <a:pt x="535451" y="355591"/>
                  <a:pt x="537362" y="353817"/>
                </a:cubicBezTo>
                <a:cubicBezTo>
                  <a:pt x="539274" y="352042"/>
                  <a:pt x="540776" y="351700"/>
                  <a:pt x="541868" y="352793"/>
                </a:cubicBezTo>
                <a:cubicBezTo>
                  <a:pt x="542687" y="353612"/>
                  <a:pt x="541936" y="354909"/>
                  <a:pt x="539615" y="356684"/>
                </a:cubicBezTo>
                <a:cubicBezTo>
                  <a:pt x="537294" y="358458"/>
                  <a:pt x="536816" y="359755"/>
                  <a:pt x="538182" y="360575"/>
                </a:cubicBezTo>
                <a:cubicBezTo>
                  <a:pt x="539274" y="361121"/>
                  <a:pt x="540639" y="360097"/>
                  <a:pt x="542277" y="357503"/>
                </a:cubicBezTo>
                <a:cubicBezTo>
                  <a:pt x="543916" y="354909"/>
                  <a:pt x="544325" y="353202"/>
                  <a:pt x="543506" y="352383"/>
                </a:cubicBezTo>
                <a:cubicBezTo>
                  <a:pt x="542687" y="351564"/>
                  <a:pt x="543233" y="350062"/>
                  <a:pt x="545144" y="347878"/>
                </a:cubicBezTo>
                <a:cubicBezTo>
                  <a:pt x="547056" y="345693"/>
                  <a:pt x="549718" y="340028"/>
                  <a:pt x="553131" y="330880"/>
                </a:cubicBezTo>
                <a:cubicBezTo>
                  <a:pt x="556544" y="321733"/>
                  <a:pt x="559206" y="315794"/>
                  <a:pt x="561118" y="313064"/>
                </a:cubicBezTo>
                <a:cubicBezTo>
                  <a:pt x="564941" y="307603"/>
                  <a:pt x="564531" y="304190"/>
                  <a:pt x="559889" y="302824"/>
                </a:cubicBezTo>
                <a:cubicBezTo>
                  <a:pt x="556612" y="301732"/>
                  <a:pt x="553199" y="299821"/>
                  <a:pt x="549650" y="297090"/>
                </a:cubicBezTo>
                <a:cubicBezTo>
                  <a:pt x="546919" y="295452"/>
                  <a:pt x="545349" y="293882"/>
                  <a:pt x="544940" y="292380"/>
                </a:cubicBezTo>
                <a:cubicBezTo>
                  <a:pt x="544530" y="290879"/>
                  <a:pt x="544598" y="287807"/>
                  <a:pt x="545144" y="283165"/>
                </a:cubicBezTo>
                <a:cubicBezTo>
                  <a:pt x="545964" y="276339"/>
                  <a:pt x="546373" y="271151"/>
                  <a:pt x="546373" y="267601"/>
                </a:cubicBezTo>
                <a:cubicBezTo>
                  <a:pt x="546373" y="265690"/>
                  <a:pt x="546919" y="264120"/>
                  <a:pt x="548011" y="262891"/>
                </a:cubicBezTo>
                <a:cubicBezTo>
                  <a:pt x="549104" y="261662"/>
                  <a:pt x="551288" y="260365"/>
                  <a:pt x="554565" y="259000"/>
                </a:cubicBezTo>
                <a:cubicBezTo>
                  <a:pt x="559206" y="256816"/>
                  <a:pt x="565145" y="252993"/>
                  <a:pt x="572381" y="247532"/>
                </a:cubicBezTo>
                <a:cubicBezTo>
                  <a:pt x="579617" y="242071"/>
                  <a:pt x="585761" y="236883"/>
                  <a:pt x="590812" y="231968"/>
                </a:cubicBezTo>
                <a:cubicBezTo>
                  <a:pt x="595863" y="227053"/>
                  <a:pt x="597706" y="224186"/>
                  <a:pt x="596341" y="223367"/>
                </a:cubicBezTo>
                <a:cubicBezTo>
                  <a:pt x="594976" y="222548"/>
                  <a:pt x="593542" y="223162"/>
                  <a:pt x="592041" y="225210"/>
                </a:cubicBezTo>
                <a:cubicBezTo>
                  <a:pt x="590539" y="227258"/>
                  <a:pt x="588491" y="228282"/>
                  <a:pt x="585897" y="228282"/>
                </a:cubicBezTo>
                <a:cubicBezTo>
                  <a:pt x="583303" y="228282"/>
                  <a:pt x="580914" y="228828"/>
                  <a:pt x="578730" y="229920"/>
                </a:cubicBezTo>
                <a:cubicBezTo>
                  <a:pt x="572996" y="232924"/>
                  <a:pt x="565418" y="235108"/>
                  <a:pt x="555998" y="236473"/>
                </a:cubicBezTo>
                <a:cubicBezTo>
                  <a:pt x="546578" y="237839"/>
                  <a:pt x="540366" y="237702"/>
                  <a:pt x="537362" y="236064"/>
                </a:cubicBezTo>
                <a:cubicBezTo>
                  <a:pt x="534086" y="234425"/>
                  <a:pt x="531833" y="232105"/>
                  <a:pt x="530604" y="229101"/>
                </a:cubicBezTo>
                <a:cubicBezTo>
                  <a:pt x="529376" y="226097"/>
                  <a:pt x="529580" y="223367"/>
                  <a:pt x="531219" y="220909"/>
                </a:cubicBezTo>
                <a:cubicBezTo>
                  <a:pt x="532857" y="218452"/>
                  <a:pt x="533130" y="216541"/>
                  <a:pt x="532038" y="215175"/>
                </a:cubicBezTo>
                <a:cubicBezTo>
                  <a:pt x="530946" y="213537"/>
                  <a:pt x="531151" y="211831"/>
                  <a:pt x="532652" y="210056"/>
                </a:cubicBezTo>
                <a:cubicBezTo>
                  <a:pt x="534154" y="208281"/>
                  <a:pt x="538045" y="205346"/>
                  <a:pt x="544325" y="201250"/>
                </a:cubicBezTo>
                <a:cubicBezTo>
                  <a:pt x="559616" y="191420"/>
                  <a:pt x="572176" y="182819"/>
                  <a:pt x="582006" y="175447"/>
                </a:cubicBezTo>
                <a:cubicBezTo>
                  <a:pt x="603850" y="159337"/>
                  <a:pt x="614772" y="150736"/>
                  <a:pt x="614772" y="149643"/>
                </a:cubicBezTo>
                <a:cubicBezTo>
                  <a:pt x="615045" y="148824"/>
                  <a:pt x="611905" y="149507"/>
                  <a:pt x="605352" y="151691"/>
                </a:cubicBezTo>
                <a:cubicBezTo>
                  <a:pt x="598799" y="153603"/>
                  <a:pt x="594908" y="154149"/>
                  <a:pt x="593679" y="153330"/>
                </a:cubicBezTo>
                <a:cubicBezTo>
                  <a:pt x="592450" y="152510"/>
                  <a:pt x="590676" y="153125"/>
                  <a:pt x="588355" y="155173"/>
                </a:cubicBezTo>
                <a:cubicBezTo>
                  <a:pt x="586034" y="157221"/>
                  <a:pt x="580231" y="159200"/>
                  <a:pt x="570948" y="161112"/>
                </a:cubicBezTo>
                <a:cubicBezTo>
                  <a:pt x="561664" y="163023"/>
                  <a:pt x="556408" y="164183"/>
                  <a:pt x="555179" y="164593"/>
                </a:cubicBezTo>
                <a:cubicBezTo>
                  <a:pt x="553950" y="165002"/>
                  <a:pt x="549786" y="164661"/>
                  <a:pt x="542687" y="163569"/>
                </a:cubicBezTo>
                <a:cubicBezTo>
                  <a:pt x="538318" y="163023"/>
                  <a:pt x="535110" y="162135"/>
                  <a:pt x="533062" y="160907"/>
                </a:cubicBezTo>
                <a:cubicBezTo>
                  <a:pt x="531014" y="159678"/>
                  <a:pt x="528761" y="157562"/>
                  <a:pt x="526304" y="154558"/>
                </a:cubicBezTo>
                <a:cubicBezTo>
                  <a:pt x="522208" y="149916"/>
                  <a:pt x="520502" y="145479"/>
                  <a:pt x="521184" y="141247"/>
                </a:cubicBezTo>
                <a:cubicBezTo>
                  <a:pt x="521867" y="137015"/>
                  <a:pt x="521389" y="134626"/>
                  <a:pt x="519751" y="134080"/>
                </a:cubicBezTo>
                <a:cubicBezTo>
                  <a:pt x="518385" y="132987"/>
                  <a:pt x="518249" y="130871"/>
                  <a:pt x="519341" y="127731"/>
                </a:cubicBezTo>
                <a:cubicBezTo>
                  <a:pt x="520433" y="124591"/>
                  <a:pt x="522413" y="121314"/>
                  <a:pt x="525280" y="117901"/>
                </a:cubicBezTo>
                <a:cubicBezTo>
                  <a:pt x="528147" y="114488"/>
                  <a:pt x="530536" y="112782"/>
                  <a:pt x="532448" y="112782"/>
                </a:cubicBezTo>
                <a:cubicBezTo>
                  <a:pt x="534359" y="112782"/>
                  <a:pt x="534086" y="113601"/>
                  <a:pt x="531628" y="115239"/>
                </a:cubicBezTo>
                <a:cubicBezTo>
                  <a:pt x="528352" y="117970"/>
                  <a:pt x="528079" y="123431"/>
                  <a:pt x="530809" y="131622"/>
                </a:cubicBezTo>
                <a:cubicBezTo>
                  <a:pt x="531355" y="132987"/>
                  <a:pt x="533403" y="134080"/>
                  <a:pt x="536953" y="134899"/>
                </a:cubicBezTo>
                <a:cubicBezTo>
                  <a:pt x="540502" y="135718"/>
                  <a:pt x="542619" y="135513"/>
                  <a:pt x="543301" y="134284"/>
                </a:cubicBezTo>
                <a:cubicBezTo>
                  <a:pt x="543984" y="133056"/>
                  <a:pt x="545827" y="132441"/>
                  <a:pt x="548830" y="132441"/>
                </a:cubicBezTo>
                <a:cubicBezTo>
                  <a:pt x="550742" y="132441"/>
                  <a:pt x="551766" y="132578"/>
                  <a:pt x="551902" y="132851"/>
                </a:cubicBezTo>
                <a:cubicBezTo>
                  <a:pt x="552039" y="133124"/>
                  <a:pt x="551151" y="134080"/>
                  <a:pt x="549240" y="135718"/>
                </a:cubicBezTo>
                <a:lnTo>
                  <a:pt x="546373" y="138175"/>
                </a:lnTo>
                <a:cubicBezTo>
                  <a:pt x="546373" y="138448"/>
                  <a:pt x="547329" y="138175"/>
                  <a:pt x="549240" y="137356"/>
                </a:cubicBezTo>
                <a:cubicBezTo>
                  <a:pt x="551698" y="136537"/>
                  <a:pt x="557295" y="134762"/>
                  <a:pt x="566033" y="132032"/>
                </a:cubicBezTo>
                <a:cubicBezTo>
                  <a:pt x="576409" y="129028"/>
                  <a:pt x="581596" y="126980"/>
                  <a:pt x="581596" y="125888"/>
                </a:cubicBezTo>
                <a:cubicBezTo>
                  <a:pt x="581596" y="125615"/>
                  <a:pt x="581187" y="125205"/>
                  <a:pt x="580368" y="124659"/>
                </a:cubicBezTo>
                <a:cubicBezTo>
                  <a:pt x="579276" y="123840"/>
                  <a:pt x="580231" y="122748"/>
                  <a:pt x="583235" y="121383"/>
                </a:cubicBezTo>
                <a:cubicBezTo>
                  <a:pt x="583508" y="121383"/>
                  <a:pt x="583918" y="121246"/>
                  <a:pt x="584464" y="120973"/>
                </a:cubicBezTo>
                <a:cubicBezTo>
                  <a:pt x="587467" y="119881"/>
                  <a:pt x="589037" y="119403"/>
                  <a:pt x="589174" y="119540"/>
                </a:cubicBezTo>
                <a:cubicBezTo>
                  <a:pt x="589310" y="119676"/>
                  <a:pt x="588559" y="120700"/>
                  <a:pt x="586921" y="122611"/>
                </a:cubicBezTo>
                <a:cubicBezTo>
                  <a:pt x="585556" y="124250"/>
                  <a:pt x="585556" y="124932"/>
                  <a:pt x="586921" y="124659"/>
                </a:cubicBezTo>
                <a:cubicBezTo>
                  <a:pt x="588559" y="124659"/>
                  <a:pt x="594703" y="122748"/>
                  <a:pt x="605352" y="118925"/>
                </a:cubicBezTo>
                <a:cubicBezTo>
                  <a:pt x="619824" y="113737"/>
                  <a:pt x="629039" y="110188"/>
                  <a:pt x="632998" y="108276"/>
                </a:cubicBezTo>
                <a:cubicBezTo>
                  <a:pt x="636957" y="106365"/>
                  <a:pt x="644739" y="103430"/>
                  <a:pt x="656344" y="99470"/>
                </a:cubicBezTo>
                <a:cubicBezTo>
                  <a:pt x="667949" y="95511"/>
                  <a:pt x="673751" y="93054"/>
                  <a:pt x="673751" y="92098"/>
                </a:cubicBezTo>
                <a:cubicBezTo>
                  <a:pt x="673751" y="91142"/>
                  <a:pt x="673068" y="91006"/>
                  <a:pt x="671703" y="91689"/>
                </a:cubicBezTo>
                <a:cubicBezTo>
                  <a:pt x="670338" y="92371"/>
                  <a:pt x="669655" y="92030"/>
                  <a:pt x="669655" y="90665"/>
                </a:cubicBezTo>
                <a:cubicBezTo>
                  <a:pt x="669655" y="89572"/>
                  <a:pt x="670201" y="88617"/>
                  <a:pt x="671294" y="87798"/>
                </a:cubicBezTo>
                <a:cubicBezTo>
                  <a:pt x="672113" y="86978"/>
                  <a:pt x="673683" y="86637"/>
                  <a:pt x="676004" y="86774"/>
                </a:cubicBezTo>
                <a:close/>
                <a:moveTo>
                  <a:pt x="898761" y="75254"/>
                </a:moveTo>
                <a:cubicBezTo>
                  <a:pt x="900980" y="75288"/>
                  <a:pt x="903250" y="75783"/>
                  <a:pt x="905570" y="76739"/>
                </a:cubicBezTo>
                <a:cubicBezTo>
                  <a:pt x="910212" y="78650"/>
                  <a:pt x="912738" y="80220"/>
                  <a:pt x="913148" y="81449"/>
                </a:cubicBezTo>
                <a:cubicBezTo>
                  <a:pt x="913557" y="82678"/>
                  <a:pt x="914718" y="83292"/>
                  <a:pt x="916629" y="83292"/>
                </a:cubicBezTo>
                <a:cubicBezTo>
                  <a:pt x="919086" y="83292"/>
                  <a:pt x="921544" y="85886"/>
                  <a:pt x="924001" y="91074"/>
                </a:cubicBezTo>
                <a:cubicBezTo>
                  <a:pt x="926459" y="96262"/>
                  <a:pt x="927414" y="100904"/>
                  <a:pt x="926868" y="105000"/>
                </a:cubicBezTo>
                <a:cubicBezTo>
                  <a:pt x="926322" y="108822"/>
                  <a:pt x="923592" y="115307"/>
                  <a:pt x="918677" y="124455"/>
                </a:cubicBezTo>
                <a:cubicBezTo>
                  <a:pt x="913762" y="133602"/>
                  <a:pt x="908710" y="141725"/>
                  <a:pt x="903522" y="148824"/>
                </a:cubicBezTo>
                <a:cubicBezTo>
                  <a:pt x="897242" y="157016"/>
                  <a:pt x="894239" y="162477"/>
                  <a:pt x="894512" y="165207"/>
                </a:cubicBezTo>
                <a:cubicBezTo>
                  <a:pt x="894785" y="165753"/>
                  <a:pt x="895194" y="165890"/>
                  <a:pt x="895741" y="165617"/>
                </a:cubicBezTo>
                <a:cubicBezTo>
                  <a:pt x="896833" y="164798"/>
                  <a:pt x="902021" y="166573"/>
                  <a:pt x="911304" y="170941"/>
                </a:cubicBezTo>
                <a:cubicBezTo>
                  <a:pt x="920588" y="175310"/>
                  <a:pt x="927278" y="179133"/>
                  <a:pt x="931374" y="182409"/>
                </a:cubicBezTo>
                <a:cubicBezTo>
                  <a:pt x="933558" y="184048"/>
                  <a:pt x="934718" y="185208"/>
                  <a:pt x="934855" y="185891"/>
                </a:cubicBezTo>
                <a:cubicBezTo>
                  <a:pt x="934992" y="186573"/>
                  <a:pt x="934377" y="187597"/>
                  <a:pt x="933012" y="188963"/>
                </a:cubicBezTo>
                <a:cubicBezTo>
                  <a:pt x="931100" y="190601"/>
                  <a:pt x="929257" y="193741"/>
                  <a:pt x="927483" y="198383"/>
                </a:cubicBezTo>
                <a:cubicBezTo>
                  <a:pt x="925708" y="203025"/>
                  <a:pt x="923933" y="206370"/>
                  <a:pt x="922158" y="208417"/>
                </a:cubicBezTo>
                <a:cubicBezTo>
                  <a:pt x="920383" y="210465"/>
                  <a:pt x="919496" y="211899"/>
                  <a:pt x="919496" y="212718"/>
                </a:cubicBezTo>
                <a:cubicBezTo>
                  <a:pt x="919496" y="213537"/>
                  <a:pt x="917584" y="217223"/>
                  <a:pt x="913762" y="223777"/>
                </a:cubicBezTo>
                <a:cubicBezTo>
                  <a:pt x="909939" y="230330"/>
                  <a:pt x="908301" y="233948"/>
                  <a:pt x="908847" y="234630"/>
                </a:cubicBezTo>
                <a:cubicBezTo>
                  <a:pt x="909393" y="235313"/>
                  <a:pt x="907482" y="239204"/>
                  <a:pt x="903113" y="246303"/>
                </a:cubicBezTo>
                <a:cubicBezTo>
                  <a:pt x="896287" y="256679"/>
                  <a:pt x="893556" y="262140"/>
                  <a:pt x="894921" y="262686"/>
                </a:cubicBezTo>
                <a:cubicBezTo>
                  <a:pt x="895741" y="262959"/>
                  <a:pt x="899427" y="260638"/>
                  <a:pt x="905980" y="255723"/>
                </a:cubicBezTo>
                <a:cubicBezTo>
                  <a:pt x="910622" y="251901"/>
                  <a:pt x="914172" y="249989"/>
                  <a:pt x="916629" y="249989"/>
                </a:cubicBezTo>
                <a:cubicBezTo>
                  <a:pt x="917994" y="249989"/>
                  <a:pt x="920930" y="251013"/>
                  <a:pt x="925435" y="253061"/>
                </a:cubicBezTo>
                <a:cubicBezTo>
                  <a:pt x="929940" y="255109"/>
                  <a:pt x="932602" y="256679"/>
                  <a:pt x="933421" y="257771"/>
                </a:cubicBezTo>
                <a:cubicBezTo>
                  <a:pt x="933968" y="258590"/>
                  <a:pt x="936834" y="260229"/>
                  <a:pt x="942022" y="262686"/>
                </a:cubicBezTo>
                <a:cubicBezTo>
                  <a:pt x="951579" y="267874"/>
                  <a:pt x="958269" y="275929"/>
                  <a:pt x="962092" y="286851"/>
                </a:cubicBezTo>
                <a:cubicBezTo>
                  <a:pt x="964549" y="293677"/>
                  <a:pt x="964959" y="299138"/>
                  <a:pt x="963320" y="303234"/>
                </a:cubicBezTo>
                <a:cubicBezTo>
                  <a:pt x="961682" y="306784"/>
                  <a:pt x="959429" y="309036"/>
                  <a:pt x="956562" y="309992"/>
                </a:cubicBezTo>
                <a:cubicBezTo>
                  <a:pt x="953696" y="310948"/>
                  <a:pt x="950624" y="310333"/>
                  <a:pt x="947347" y="308149"/>
                </a:cubicBezTo>
                <a:cubicBezTo>
                  <a:pt x="943251" y="305418"/>
                  <a:pt x="939224" y="301869"/>
                  <a:pt x="935264" y="297500"/>
                </a:cubicBezTo>
                <a:cubicBezTo>
                  <a:pt x="931305" y="293131"/>
                  <a:pt x="929326" y="289855"/>
                  <a:pt x="929326" y="287670"/>
                </a:cubicBezTo>
                <a:cubicBezTo>
                  <a:pt x="929326" y="285213"/>
                  <a:pt x="928575" y="283711"/>
                  <a:pt x="927073" y="283165"/>
                </a:cubicBezTo>
                <a:cubicBezTo>
                  <a:pt x="925571" y="282619"/>
                  <a:pt x="924547" y="279342"/>
                  <a:pt x="924001" y="273335"/>
                </a:cubicBezTo>
                <a:cubicBezTo>
                  <a:pt x="923455" y="267328"/>
                  <a:pt x="921271" y="262891"/>
                  <a:pt x="917448" y="260024"/>
                </a:cubicBezTo>
                <a:cubicBezTo>
                  <a:pt x="913625" y="257157"/>
                  <a:pt x="911304" y="256474"/>
                  <a:pt x="910485" y="257976"/>
                </a:cubicBezTo>
                <a:cubicBezTo>
                  <a:pt x="909666" y="259478"/>
                  <a:pt x="907618" y="260775"/>
                  <a:pt x="904342" y="261867"/>
                </a:cubicBezTo>
                <a:cubicBezTo>
                  <a:pt x="901065" y="262959"/>
                  <a:pt x="899495" y="264188"/>
                  <a:pt x="899632" y="265553"/>
                </a:cubicBezTo>
                <a:cubicBezTo>
                  <a:pt x="899768" y="266918"/>
                  <a:pt x="901611" y="267738"/>
                  <a:pt x="905161" y="268011"/>
                </a:cubicBezTo>
                <a:cubicBezTo>
                  <a:pt x="910895" y="268830"/>
                  <a:pt x="912670" y="271970"/>
                  <a:pt x="910485" y="277431"/>
                </a:cubicBezTo>
                <a:cubicBezTo>
                  <a:pt x="908301" y="283165"/>
                  <a:pt x="903386" y="286988"/>
                  <a:pt x="895741" y="288899"/>
                </a:cubicBezTo>
                <a:cubicBezTo>
                  <a:pt x="892464" y="289718"/>
                  <a:pt x="889324" y="291493"/>
                  <a:pt x="886320" y="294223"/>
                </a:cubicBezTo>
                <a:cubicBezTo>
                  <a:pt x="878402" y="301596"/>
                  <a:pt x="873760" y="305282"/>
                  <a:pt x="872395" y="305282"/>
                </a:cubicBezTo>
                <a:cubicBezTo>
                  <a:pt x="871030" y="305282"/>
                  <a:pt x="869118" y="306715"/>
                  <a:pt x="866661" y="309582"/>
                </a:cubicBezTo>
                <a:cubicBezTo>
                  <a:pt x="864203" y="312449"/>
                  <a:pt x="858333" y="317842"/>
                  <a:pt x="849049" y="325761"/>
                </a:cubicBezTo>
                <a:cubicBezTo>
                  <a:pt x="839765" y="333679"/>
                  <a:pt x="834304" y="339277"/>
                  <a:pt x="832666" y="342553"/>
                </a:cubicBezTo>
                <a:cubicBezTo>
                  <a:pt x="831574" y="344192"/>
                  <a:pt x="828843" y="346717"/>
                  <a:pt x="824475" y="350130"/>
                </a:cubicBezTo>
                <a:cubicBezTo>
                  <a:pt x="820106" y="353544"/>
                  <a:pt x="817239" y="355250"/>
                  <a:pt x="815873" y="355250"/>
                </a:cubicBezTo>
                <a:cubicBezTo>
                  <a:pt x="814235" y="355250"/>
                  <a:pt x="812256" y="352178"/>
                  <a:pt x="809935" y="346035"/>
                </a:cubicBezTo>
                <a:cubicBezTo>
                  <a:pt x="807614" y="339891"/>
                  <a:pt x="806044" y="333952"/>
                  <a:pt x="805224" y="328218"/>
                </a:cubicBezTo>
                <a:cubicBezTo>
                  <a:pt x="804405" y="319481"/>
                  <a:pt x="803040" y="314770"/>
                  <a:pt x="801129" y="314088"/>
                </a:cubicBezTo>
                <a:cubicBezTo>
                  <a:pt x="799217" y="313405"/>
                  <a:pt x="798262" y="312586"/>
                  <a:pt x="798262" y="311630"/>
                </a:cubicBezTo>
                <a:cubicBezTo>
                  <a:pt x="798262" y="310675"/>
                  <a:pt x="802767" y="305555"/>
                  <a:pt x="811778" y="296271"/>
                </a:cubicBezTo>
                <a:cubicBezTo>
                  <a:pt x="820788" y="286988"/>
                  <a:pt x="827956" y="279137"/>
                  <a:pt x="833280" y="272721"/>
                </a:cubicBezTo>
                <a:cubicBezTo>
                  <a:pt x="838605" y="266304"/>
                  <a:pt x="842496" y="261730"/>
                  <a:pt x="844953" y="259000"/>
                </a:cubicBezTo>
                <a:cubicBezTo>
                  <a:pt x="864613" y="236883"/>
                  <a:pt x="876081" y="223367"/>
                  <a:pt x="879358" y="218452"/>
                </a:cubicBezTo>
                <a:cubicBezTo>
                  <a:pt x="883453" y="211626"/>
                  <a:pt x="884272" y="208213"/>
                  <a:pt x="881815" y="208213"/>
                </a:cubicBezTo>
                <a:cubicBezTo>
                  <a:pt x="880450" y="208213"/>
                  <a:pt x="877105" y="210056"/>
                  <a:pt x="871780" y="213742"/>
                </a:cubicBezTo>
                <a:cubicBezTo>
                  <a:pt x="866456" y="217428"/>
                  <a:pt x="863794" y="219681"/>
                  <a:pt x="863794" y="220500"/>
                </a:cubicBezTo>
                <a:cubicBezTo>
                  <a:pt x="863794" y="221592"/>
                  <a:pt x="862156" y="222138"/>
                  <a:pt x="858879" y="222138"/>
                </a:cubicBezTo>
                <a:cubicBezTo>
                  <a:pt x="855602" y="222138"/>
                  <a:pt x="852462" y="223094"/>
                  <a:pt x="849459" y="225005"/>
                </a:cubicBezTo>
                <a:cubicBezTo>
                  <a:pt x="846455" y="226917"/>
                  <a:pt x="843315" y="228145"/>
                  <a:pt x="840038" y="228691"/>
                </a:cubicBezTo>
                <a:cubicBezTo>
                  <a:pt x="837035" y="229511"/>
                  <a:pt x="834646" y="228350"/>
                  <a:pt x="832871" y="225210"/>
                </a:cubicBezTo>
                <a:cubicBezTo>
                  <a:pt x="831096" y="222070"/>
                  <a:pt x="829526" y="216131"/>
                  <a:pt x="828161" y="207393"/>
                </a:cubicBezTo>
                <a:cubicBezTo>
                  <a:pt x="826795" y="199475"/>
                  <a:pt x="825430" y="194697"/>
                  <a:pt x="824065" y="193058"/>
                </a:cubicBezTo>
                <a:cubicBezTo>
                  <a:pt x="822700" y="191420"/>
                  <a:pt x="822495" y="188553"/>
                  <a:pt x="823451" y="184457"/>
                </a:cubicBezTo>
                <a:cubicBezTo>
                  <a:pt x="824406" y="180362"/>
                  <a:pt x="825840" y="178314"/>
                  <a:pt x="827751" y="178314"/>
                </a:cubicBezTo>
                <a:cubicBezTo>
                  <a:pt x="829389" y="178314"/>
                  <a:pt x="835192" y="173399"/>
                  <a:pt x="845158" y="163569"/>
                </a:cubicBezTo>
                <a:cubicBezTo>
                  <a:pt x="855124" y="153739"/>
                  <a:pt x="860108" y="148005"/>
                  <a:pt x="860108" y="146367"/>
                </a:cubicBezTo>
                <a:cubicBezTo>
                  <a:pt x="860108" y="145275"/>
                  <a:pt x="860585" y="144729"/>
                  <a:pt x="861541" y="144729"/>
                </a:cubicBezTo>
                <a:cubicBezTo>
                  <a:pt x="862497" y="144729"/>
                  <a:pt x="865637" y="141247"/>
                  <a:pt x="870961" y="134284"/>
                </a:cubicBezTo>
                <a:cubicBezTo>
                  <a:pt x="876286" y="127322"/>
                  <a:pt x="881269" y="121246"/>
                  <a:pt x="885911" y="116058"/>
                </a:cubicBezTo>
                <a:cubicBezTo>
                  <a:pt x="888641" y="112782"/>
                  <a:pt x="891577" y="108208"/>
                  <a:pt x="894717" y="102337"/>
                </a:cubicBezTo>
                <a:cubicBezTo>
                  <a:pt x="897857" y="96467"/>
                  <a:pt x="899427" y="92439"/>
                  <a:pt x="899427" y="90255"/>
                </a:cubicBezTo>
                <a:cubicBezTo>
                  <a:pt x="899427" y="89436"/>
                  <a:pt x="898130" y="89026"/>
                  <a:pt x="895536" y="89026"/>
                </a:cubicBezTo>
                <a:cubicBezTo>
                  <a:pt x="892942" y="89026"/>
                  <a:pt x="891645" y="88275"/>
                  <a:pt x="891645" y="86774"/>
                </a:cubicBezTo>
                <a:cubicBezTo>
                  <a:pt x="891645" y="85272"/>
                  <a:pt x="890280" y="85750"/>
                  <a:pt x="887549" y="88207"/>
                </a:cubicBezTo>
                <a:cubicBezTo>
                  <a:pt x="885092" y="90392"/>
                  <a:pt x="883522" y="91142"/>
                  <a:pt x="882839" y="90460"/>
                </a:cubicBezTo>
                <a:cubicBezTo>
                  <a:pt x="882156" y="89777"/>
                  <a:pt x="882498" y="87798"/>
                  <a:pt x="883863" y="84521"/>
                </a:cubicBezTo>
                <a:cubicBezTo>
                  <a:pt x="885228" y="80971"/>
                  <a:pt x="888027" y="78309"/>
                  <a:pt x="892259" y="76534"/>
                </a:cubicBezTo>
                <a:cubicBezTo>
                  <a:pt x="894375" y="75647"/>
                  <a:pt x="896543" y="75220"/>
                  <a:pt x="898761" y="75254"/>
                </a:cubicBezTo>
                <a:close/>
                <a:moveTo>
                  <a:pt x="2683329" y="66295"/>
                </a:moveTo>
                <a:cubicBezTo>
                  <a:pt x="2681281" y="65885"/>
                  <a:pt x="2676571" y="66636"/>
                  <a:pt x="2669199" y="68548"/>
                </a:cubicBezTo>
                <a:cubicBezTo>
                  <a:pt x="2664557" y="69913"/>
                  <a:pt x="2656639" y="73258"/>
                  <a:pt x="2645444" y="78582"/>
                </a:cubicBezTo>
                <a:cubicBezTo>
                  <a:pt x="2634249" y="83907"/>
                  <a:pt x="2628242" y="87251"/>
                  <a:pt x="2627423" y="88617"/>
                </a:cubicBezTo>
                <a:cubicBezTo>
                  <a:pt x="2626876" y="89436"/>
                  <a:pt x="2625648" y="89845"/>
                  <a:pt x="2623737" y="89845"/>
                </a:cubicBezTo>
                <a:cubicBezTo>
                  <a:pt x="2621825" y="89845"/>
                  <a:pt x="2617797" y="92166"/>
                  <a:pt x="2611654" y="96808"/>
                </a:cubicBezTo>
                <a:cubicBezTo>
                  <a:pt x="2605510" y="101450"/>
                  <a:pt x="2602438" y="105273"/>
                  <a:pt x="2602438" y="108276"/>
                </a:cubicBezTo>
                <a:cubicBezTo>
                  <a:pt x="2602438" y="110734"/>
                  <a:pt x="2603804" y="111826"/>
                  <a:pt x="2606534" y="111553"/>
                </a:cubicBezTo>
                <a:cubicBezTo>
                  <a:pt x="2609265" y="111007"/>
                  <a:pt x="2615681" y="108959"/>
                  <a:pt x="2625784" y="105409"/>
                </a:cubicBezTo>
                <a:cubicBezTo>
                  <a:pt x="2633429" y="102679"/>
                  <a:pt x="2642235" y="100836"/>
                  <a:pt x="2652202" y="99880"/>
                </a:cubicBezTo>
                <a:cubicBezTo>
                  <a:pt x="2662168" y="98924"/>
                  <a:pt x="2668243" y="99266"/>
                  <a:pt x="2670428" y="100904"/>
                </a:cubicBezTo>
                <a:cubicBezTo>
                  <a:pt x="2671520" y="101996"/>
                  <a:pt x="2672612" y="101860"/>
                  <a:pt x="2673705" y="100494"/>
                </a:cubicBezTo>
                <a:cubicBezTo>
                  <a:pt x="2674797" y="99129"/>
                  <a:pt x="2676845" y="95853"/>
                  <a:pt x="2679848" y="90665"/>
                </a:cubicBezTo>
                <a:cubicBezTo>
                  <a:pt x="2684217" y="82200"/>
                  <a:pt x="2686401" y="76056"/>
                  <a:pt x="2686401" y="72234"/>
                </a:cubicBezTo>
                <a:cubicBezTo>
                  <a:pt x="2686401" y="68684"/>
                  <a:pt x="2685377" y="66704"/>
                  <a:pt x="2683329" y="66295"/>
                </a:cubicBezTo>
                <a:close/>
                <a:moveTo>
                  <a:pt x="2587694" y="58308"/>
                </a:moveTo>
                <a:cubicBezTo>
                  <a:pt x="2591243" y="58308"/>
                  <a:pt x="2594520" y="60629"/>
                  <a:pt x="2597523" y="65271"/>
                </a:cubicBezTo>
                <a:cubicBezTo>
                  <a:pt x="2600527" y="69913"/>
                  <a:pt x="2601073" y="73326"/>
                  <a:pt x="2599162" y="75510"/>
                </a:cubicBezTo>
                <a:cubicBezTo>
                  <a:pt x="2597797" y="77149"/>
                  <a:pt x="2597797" y="80289"/>
                  <a:pt x="2599162" y="84931"/>
                </a:cubicBezTo>
                <a:cubicBezTo>
                  <a:pt x="2600254" y="88753"/>
                  <a:pt x="2601278" y="90938"/>
                  <a:pt x="2602234" y="91484"/>
                </a:cubicBezTo>
                <a:cubicBezTo>
                  <a:pt x="2603189" y="92030"/>
                  <a:pt x="2604623" y="91347"/>
                  <a:pt x="2606534" y="89436"/>
                </a:cubicBezTo>
                <a:cubicBezTo>
                  <a:pt x="2609538" y="86432"/>
                  <a:pt x="2618480" y="81586"/>
                  <a:pt x="2633361" y="74896"/>
                </a:cubicBezTo>
                <a:cubicBezTo>
                  <a:pt x="2648243" y="68206"/>
                  <a:pt x="2659097" y="64179"/>
                  <a:pt x="2665923" y="62814"/>
                </a:cubicBezTo>
                <a:cubicBezTo>
                  <a:pt x="2681213" y="59810"/>
                  <a:pt x="2691726" y="59810"/>
                  <a:pt x="2697460" y="62814"/>
                </a:cubicBezTo>
                <a:cubicBezTo>
                  <a:pt x="2700463" y="64452"/>
                  <a:pt x="2703126" y="67046"/>
                  <a:pt x="2705447" y="70595"/>
                </a:cubicBezTo>
                <a:cubicBezTo>
                  <a:pt x="2707767" y="74145"/>
                  <a:pt x="2708928" y="77558"/>
                  <a:pt x="2708928" y="80835"/>
                </a:cubicBezTo>
                <a:cubicBezTo>
                  <a:pt x="2708928" y="86023"/>
                  <a:pt x="2706197" y="94965"/>
                  <a:pt x="2700736" y="107662"/>
                </a:cubicBezTo>
                <a:cubicBezTo>
                  <a:pt x="2695275" y="120359"/>
                  <a:pt x="2690633" y="128619"/>
                  <a:pt x="2686811" y="132441"/>
                </a:cubicBezTo>
                <a:cubicBezTo>
                  <a:pt x="2685445" y="134080"/>
                  <a:pt x="2684763" y="135445"/>
                  <a:pt x="2684763" y="136537"/>
                </a:cubicBezTo>
                <a:cubicBezTo>
                  <a:pt x="2684763" y="138721"/>
                  <a:pt x="2681145" y="143705"/>
                  <a:pt x="2673909" y="151486"/>
                </a:cubicBezTo>
                <a:cubicBezTo>
                  <a:pt x="2666674" y="159268"/>
                  <a:pt x="2661144" y="164252"/>
                  <a:pt x="2657321" y="166436"/>
                </a:cubicBezTo>
                <a:lnTo>
                  <a:pt x="2649130" y="170941"/>
                </a:lnTo>
                <a:lnTo>
                  <a:pt x="2643805" y="166026"/>
                </a:lnTo>
                <a:lnTo>
                  <a:pt x="2638481" y="161112"/>
                </a:lnTo>
                <a:lnTo>
                  <a:pt x="2624965" y="163569"/>
                </a:lnTo>
                <a:cubicBezTo>
                  <a:pt x="2617320" y="165207"/>
                  <a:pt x="2612609" y="166573"/>
                  <a:pt x="2610835" y="167665"/>
                </a:cubicBezTo>
                <a:cubicBezTo>
                  <a:pt x="2609060" y="168757"/>
                  <a:pt x="2608036" y="171214"/>
                  <a:pt x="2607763" y="175037"/>
                </a:cubicBezTo>
                <a:cubicBezTo>
                  <a:pt x="2607490" y="177221"/>
                  <a:pt x="2606944" y="178723"/>
                  <a:pt x="2606125" y="179542"/>
                </a:cubicBezTo>
                <a:cubicBezTo>
                  <a:pt x="2605305" y="180362"/>
                  <a:pt x="2603667" y="181044"/>
                  <a:pt x="2601209" y="181590"/>
                </a:cubicBezTo>
                <a:cubicBezTo>
                  <a:pt x="2598479" y="182136"/>
                  <a:pt x="2596363" y="182068"/>
                  <a:pt x="2594861" y="181385"/>
                </a:cubicBezTo>
                <a:cubicBezTo>
                  <a:pt x="2593359" y="180703"/>
                  <a:pt x="2590971" y="178587"/>
                  <a:pt x="2587694" y="175037"/>
                </a:cubicBezTo>
                <a:cubicBezTo>
                  <a:pt x="2582779" y="170122"/>
                  <a:pt x="2578956" y="164388"/>
                  <a:pt x="2576226" y="157835"/>
                </a:cubicBezTo>
                <a:cubicBezTo>
                  <a:pt x="2573495" y="151282"/>
                  <a:pt x="2571515" y="148005"/>
                  <a:pt x="2570287" y="148005"/>
                </a:cubicBezTo>
                <a:cubicBezTo>
                  <a:pt x="2569058" y="148005"/>
                  <a:pt x="2568853" y="146708"/>
                  <a:pt x="2569672" y="144114"/>
                </a:cubicBezTo>
                <a:cubicBezTo>
                  <a:pt x="2570492" y="141520"/>
                  <a:pt x="2570219" y="139404"/>
                  <a:pt x="2568853" y="137766"/>
                </a:cubicBezTo>
                <a:cubicBezTo>
                  <a:pt x="2565849" y="134216"/>
                  <a:pt x="2566396" y="119881"/>
                  <a:pt x="2570492" y="94760"/>
                </a:cubicBezTo>
                <a:cubicBezTo>
                  <a:pt x="2573768" y="75647"/>
                  <a:pt x="2577727" y="64452"/>
                  <a:pt x="2582369" y="61175"/>
                </a:cubicBezTo>
                <a:cubicBezTo>
                  <a:pt x="2585099" y="59264"/>
                  <a:pt x="2586875" y="58308"/>
                  <a:pt x="2587694" y="58308"/>
                </a:cubicBezTo>
                <a:close/>
                <a:moveTo>
                  <a:pt x="126149" y="57694"/>
                </a:moveTo>
                <a:cubicBezTo>
                  <a:pt x="126422" y="57557"/>
                  <a:pt x="127446" y="58376"/>
                  <a:pt x="129221" y="60151"/>
                </a:cubicBezTo>
                <a:cubicBezTo>
                  <a:pt x="130996" y="61926"/>
                  <a:pt x="132020" y="71961"/>
                  <a:pt x="132293" y="90255"/>
                </a:cubicBezTo>
                <a:cubicBezTo>
                  <a:pt x="132566" y="108549"/>
                  <a:pt x="133658" y="118447"/>
                  <a:pt x="135569" y="119949"/>
                </a:cubicBezTo>
                <a:cubicBezTo>
                  <a:pt x="137481" y="121451"/>
                  <a:pt x="138436" y="123431"/>
                  <a:pt x="138436" y="125888"/>
                </a:cubicBezTo>
                <a:cubicBezTo>
                  <a:pt x="138436" y="128619"/>
                  <a:pt x="141576" y="133056"/>
                  <a:pt x="147857" y="139199"/>
                </a:cubicBezTo>
                <a:cubicBezTo>
                  <a:pt x="154137" y="145343"/>
                  <a:pt x="158642" y="148415"/>
                  <a:pt x="161373" y="148415"/>
                </a:cubicBezTo>
                <a:cubicBezTo>
                  <a:pt x="164376" y="148415"/>
                  <a:pt x="165673" y="149916"/>
                  <a:pt x="165264" y="152920"/>
                </a:cubicBezTo>
                <a:cubicBezTo>
                  <a:pt x="164854" y="155924"/>
                  <a:pt x="164649" y="158654"/>
                  <a:pt x="164649" y="161112"/>
                </a:cubicBezTo>
                <a:cubicBezTo>
                  <a:pt x="164376" y="164115"/>
                  <a:pt x="155502" y="169576"/>
                  <a:pt x="138027" y="177495"/>
                </a:cubicBezTo>
                <a:cubicBezTo>
                  <a:pt x="128743" y="181590"/>
                  <a:pt x="124374" y="191557"/>
                  <a:pt x="124920" y="207393"/>
                </a:cubicBezTo>
                <a:cubicBezTo>
                  <a:pt x="125193" y="216404"/>
                  <a:pt x="124784" y="227599"/>
                  <a:pt x="123692" y="240979"/>
                </a:cubicBezTo>
                <a:cubicBezTo>
                  <a:pt x="122872" y="250262"/>
                  <a:pt x="122599" y="255996"/>
                  <a:pt x="122872" y="258181"/>
                </a:cubicBezTo>
                <a:cubicBezTo>
                  <a:pt x="123146" y="260365"/>
                  <a:pt x="123965" y="261457"/>
                  <a:pt x="125330" y="261457"/>
                </a:cubicBezTo>
                <a:cubicBezTo>
                  <a:pt x="131610" y="261457"/>
                  <a:pt x="140894" y="254768"/>
                  <a:pt x="153181" y="241388"/>
                </a:cubicBezTo>
                <a:lnTo>
                  <a:pt x="166697" y="226644"/>
                </a:lnTo>
                <a:lnTo>
                  <a:pt x="160553" y="238112"/>
                </a:lnTo>
                <a:cubicBezTo>
                  <a:pt x="159461" y="240023"/>
                  <a:pt x="158506" y="241866"/>
                  <a:pt x="157686" y="243641"/>
                </a:cubicBezTo>
                <a:cubicBezTo>
                  <a:pt x="156867" y="245416"/>
                  <a:pt x="156321" y="246849"/>
                  <a:pt x="156048" y="247941"/>
                </a:cubicBezTo>
                <a:cubicBezTo>
                  <a:pt x="155775" y="249034"/>
                  <a:pt x="155775" y="249716"/>
                  <a:pt x="156048" y="249989"/>
                </a:cubicBezTo>
                <a:cubicBezTo>
                  <a:pt x="158232" y="250535"/>
                  <a:pt x="157413" y="258863"/>
                  <a:pt x="153591" y="274973"/>
                </a:cubicBezTo>
                <a:cubicBezTo>
                  <a:pt x="152772" y="279069"/>
                  <a:pt x="151475" y="281322"/>
                  <a:pt x="149700" y="281731"/>
                </a:cubicBezTo>
                <a:cubicBezTo>
                  <a:pt x="147925" y="282141"/>
                  <a:pt x="144444" y="280980"/>
                  <a:pt x="139256" y="278250"/>
                </a:cubicBezTo>
                <a:cubicBezTo>
                  <a:pt x="131883" y="274427"/>
                  <a:pt x="127241" y="272857"/>
                  <a:pt x="125330" y="273540"/>
                </a:cubicBezTo>
                <a:cubicBezTo>
                  <a:pt x="123419" y="274222"/>
                  <a:pt x="122463" y="277704"/>
                  <a:pt x="122463" y="283984"/>
                </a:cubicBezTo>
                <a:cubicBezTo>
                  <a:pt x="122190" y="290810"/>
                  <a:pt x="122326" y="300094"/>
                  <a:pt x="122872" y="311835"/>
                </a:cubicBezTo>
                <a:cubicBezTo>
                  <a:pt x="123965" y="340778"/>
                  <a:pt x="123419" y="364056"/>
                  <a:pt x="121234" y="381668"/>
                </a:cubicBezTo>
                <a:cubicBezTo>
                  <a:pt x="119050" y="399279"/>
                  <a:pt x="115364" y="408085"/>
                  <a:pt x="110176" y="408085"/>
                </a:cubicBezTo>
                <a:cubicBezTo>
                  <a:pt x="107991" y="408085"/>
                  <a:pt x="104646" y="405696"/>
                  <a:pt x="100141" y="400918"/>
                </a:cubicBezTo>
                <a:cubicBezTo>
                  <a:pt x="95636" y="396139"/>
                  <a:pt x="92974" y="392112"/>
                  <a:pt x="92154" y="388835"/>
                </a:cubicBezTo>
                <a:cubicBezTo>
                  <a:pt x="91335" y="385559"/>
                  <a:pt x="88059" y="379552"/>
                  <a:pt x="82325" y="370814"/>
                </a:cubicBezTo>
                <a:lnTo>
                  <a:pt x="73314" y="358117"/>
                </a:lnTo>
                <a:lnTo>
                  <a:pt x="76591" y="348287"/>
                </a:lnTo>
                <a:cubicBezTo>
                  <a:pt x="78502" y="341461"/>
                  <a:pt x="80072" y="336478"/>
                  <a:pt x="81301" y="333338"/>
                </a:cubicBezTo>
                <a:cubicBezTo>
                  <a:pt x="82529" y="330198"/>
                  <a:pt x="83144" y="326853"/>
                  <a:pt x="83144" y="323303"/>
                </a:cubicBezTo>
                <a:cubicBezTo>
                  <a:pt x="83417" y="321392"/>
                  <a:pt x="83690" y="320300"/>
                  <a:pt x="83963" y="320027"/>
                </a:cubicBezTo>
                <a:lnTo>
                  <a:pt x="84373" y="321255"/>
                </a:lnTo>
                <a:cubicBezTo>
                  <a:pt x="85192" y="323713"/>
                  <a:pt x="86147" y="324532"/>
                  <a:pt x="87240" y="323713"/>
                </a:cubicBezTo>
                <a:cubicBezTo>
                  <a:pt x="87786" y="323440"/>
                  <a:pt x="88195" y="323576"/>
                  <a:pt x="88468" y="324122"/>
                </a:cubicBezTo>
                <a:cubicBezTo>
                  <a:pt x="88741" y="324668"/>
                  <a:pt x="88878" y="325488"/>
                  <a:pt x="88878" y="326580"/>
                </a:cubicBezTo>
                <a:cubicBezTo>
                  <a:pt x="88878" y="330403"/>
                  <a:pt x="90789" y="331222"/>
                  <a:pt x="94612" y="329037"/>
                </a:cubicBezTo>
                <a:cubicBezTo>
                  <a:pt x="95704" y="328491"/>
                  <a:pt x="97001" y="322006"/>
                  <a:pt x="98503" y="309582"/>
                </a:cubicBezTo>
                <a:cubicBezTo>
                  <a:pt x="100005" y="297159"/>
                  <a:pt x="100755" y="286851"/>
                  <a:pt x="100755" y="278660"/>
                </a:cubicBezTo>
                <a:cubicBezTo>
                  <a:pt x="100209" y="277294"/>
                  <a:pt x="98093" y="276748"/>
                  <a:pt x="94407" y="277021"/>
                </a:cubicBezTo>
                <a:cubicBezTo>
                  <a:pt x="90721" y="277294"/>
                  <a:pt x="86489" y="278250"/>
                  <a:pt x="81710" y="279888"/>
                </a:cubicBezTo>
                <a:cubicBezTo>
                  <a:pt x="76932" y="281527"/>
                  <a:pt x="74270" y="283165"/>
                  <a:pt x="73724" y="284803"/>
                </a:cubicBezTo>
                <a:cubicBezTo>
                  <a:pt x="72904" y="286988"/>
                  <a:pt x="70447" y="290332"/>
                  <a:pt x="66351" y="294838"/>
                </a:cubicBezTo>
                <a:cubicBezTo>
                  <a:pt x="62255" y="299343"/>
                  <a:pt x="60208" y="302415"/>
                  <a:pt x="60208" y="304053"/>
                </a:cubicBezTo>
                <a:cubicBezTo>
                  <a:pt x="60208" y="306238"/>
                  <a:pt x="56931" y="310265"/>
                  <a:pt x="50378" y="316136"/>
                </a:cubicBezTo>
                <a:cubicBezTo>
                  <a:pt x="43825" y="322006"/>
                  <a:pt x="39456" y="324942"/>
                  <a:pt x="37271" y="324942"/>
                </a:cubicBezTo>
                <a:cubicBezTo>
                  <a:pt x="34814" y="324942"/>
                  <a:pt x="32356" y="326102"/>
                  <a:pt x="29899" y="328423"/>
                </a:cubicBezTo>
                <a:cubicBezTo>
                  <a:pt x="27442" y="330744"/>
                  <a:pt x="24370" y="332382"/>
                  <a:pt x="20684" y="333338"/>
                </a:cubicBezTo>
                <a:cubicBezTo>
                  <a:pt x="16997" y="334293"/>
                  <a:pt x="13311" y="332996"/>
                  <a:pt x="9625" y="329447"/>
                </a:cubicBezTo>
                <a:cubicBezTo>
                  <a:pt x="5939" y="325897"/>
                  <a:pt x="4096" y="322962"/>
                  <a:pt x="4096" y="320641"/>
                </a:cubicBezTo>
                <a:cubicBezTo>
                  <a:pt x="4096" y="318320"/>
                  <a:pt x="3413" y="316750"/>
                  <a:pt x="2048" y="315931"/>
                </a:cubicBezTo>
                <a:cubicBezTo>
                  <a:pt x="683" y="315112"/>
                  <a:pt x="0" y="312791"/>
                  <a:pt x="0" y="308968"/>
                </a:cubicBezTo>
                <a:cubicBezTo>
                  <a:pt x="0" y="307057"/>
                  <a:pt x="1024" y="304599"/>
                  <a:pt x="3072" y="301596"/>
                </a:cubicBezTo>
                <a:cubicBezTo>
                  <a:pt x="5120" y="298592"/>
                  <a:pt x="7372" y="296135"/>
                  <a:pt x="9830" y="294223"/>
                </a:cubicBezTo>
                <a:cubicBezTo>
                  <a:pt x="12287" y="292312"/>
                  <a:pt x="13926" y="291766"/>
                  <a:pt x="14745" y="292585"/>
                </a:cubicBezTo>
                <a:lnTo>
                  <a:pt x="15154" y="291766"/>
                </a:lnTo>
                <a:cubicBezTo>
                  <a:pt x="14335" y="290401"/>
                  <a:pt x="14813" y="288967"/>
                  <a:pt x="16588" y="287465"/>
                </a:cubicBezTo>
                <a:cubicBezTo>
                  <a:pt x="18363" y="285964"/>
                  <a:pt x="19796" y="285759"/>
                  <a:pt x="20888" y="286851"/>
                </a:cubicBezTo>
                <a:cubicBezTo>
                  <a:pt x="21434" y="287397"/>
                  <a:pt x="21708" y="287124"/>
                  <a:pt x="21708" y="286032"/>
                </a:cubicBezTo>
                <a:cubicBezTo>
                  <a:pt x="21708" y="285759"/>
                  <a:pt x="21571" y="285486"/>
                  <a:pt x="21298" y="285213"/>
                </a:cubicBezTo>
                <a:cubicBezTo>
                  <a:pt x="21298" y="284394"/>
                  <a:pt x="21503" y="283711"/>
                  <a:pt x="21912" y="283165"/>
                </a:cubicBezTo>
                <a:cubicBezTo>
                  <a:pt x="22322" y="282619"/>
                  <a:pt x="23073" y="282346"/>
                  <a:pt x="24165" y="282346"/>
                </a:cubicBezTo>
                <a:cubicBezTo>
                  <a:pt x="24984" y="282619"/>
                  <a:pt x="25598" y="282550"/>
                  <a:pt x="26008" y="282141"/>
                </a:cubicBezTo>
                <a:cubicBezTo>
                  <a:pt x="26418" y="281731"/>
                  <a:pt x="26486" y="281117"/>
                  <a:pt x="26213" y="280298"/>
                </a:cubicBezTo>
                <a:cubicBezTo>
                  <a:pt x="25667" y="278660"/>
                  <a:pt x="29080" y="274359"/>
                  <a:pt x="36452" y="267396"/>
                </a:cubicBezTo>
                <a:cubicBezTo>
                  <a:pt x="43825" y="260433"/>
                  <a:pt x="47511" y="257839"/>
                  <a:pt x="47511" y="259614"/>
                </a:cubicBezTo>
                <a:cubicBezTo>
                  <a:pt x="47511" y="261389"/>
                  <a:pt x="48330" y="261457"/>
                  <a:pt x="49968" y="259819"/>
                </a:cubicBezTo>
                <a:cubicBezTo>
                  <a:pt x="52972" y="256816"/>
                  <a:pt x="54337" y="256133"/>
                  <a:pt x="54064" y="257771"/>
                </a:cubicBezTo>
                <a:cubicBezTo>
                  <a:pt x="54064" y="259136"/>
                  <a:pt x="52835" y="261048"/>
                  <a:pt x="50378" y="263505"/>
                </a:cubicBezTo>
                <a:cubicBezTo>
                  <a:pt x="45463" y="268693"/>
                  <a:pt x="42596" y="270605"/>
                  <a:pt x="41777" y="269239"/>
                </a:cubicBezTo>
                <a:cubicBezTo>
                  <a:pt x="41777" y="268966"/>
                  <a:pt x="42323" y="268011"/>
                  <a:pt x="43415" y="266372"/>
                </a:cubicBezTo>
                <a:cubicBezTo>
                  <a:pt x="45053" y="264461"/>
                  <a:pt x="45599" y="263505"/>
                  <a:pt x="45053" y="263505"/>
                </a:cubicBezTo>
                <a:cubicBezTo>
                  <a:pt x="44234" y="263505"/>
                  <a:pt x="42459" y="264871"/>
                  <a:pt x="39729" y="267601"/>
                </a:cubicBezTo>
                <a:cubicBezTo>
                  <a:pt x="36998" y="270332"/>
                  <a:pt x="36043" y="272379"/>
                  <a:pt x="36862" y="273745"/>
                </a:cubicBezTo>
                <a:cubicBezTo>
                  <a:pt x="37681" y="275110"/>
                  <a:pt x="35565" y="278182"/>
                  <a:pt x="30513" y="282960"/>
                </a:cubicBezTo>
                <a:cubicBezTo>
                  <a:pt x="25462" y="287738"/>
                  <a:pt x="21844" y="291493"/>
                  <a:pt x="19660" y="294223"/>
                </a:cubicBezTo>
                <a:cubicBezTo>
                  <a:pt x="19114" y="295043"/>
                  <a:pt x="19114" y="295179"/>
                  <a:pt x="19660" y="294633"/>
                </a:cubicBezTo>
                <a:cubicBezTo>
                  <a:pt x="24302" y="291902"/>
                  <a:pt x="32220" y="284803"/>
                  <a:pt x="43415" y="273335"/>
                </a:cubicBezTo>
                <a:cubicBezTo>
                  <a:pt x="60890" y="254768"/>
                  <a:pt x="69491" y="245484"/>
                  <a:pt x="69218" y="245484"/>
                </a:cubicBezTo>
                <a:cubicBezTo>
                  <a:pt x="69218" y="245211"/>
                  <a:pt x="68263" y="245894"/>
                  <a:pt x="66351" y="247532"/>
                </a:cubicBezTo>
                <a:cubicBezTo>
                  <a:pt x="61163" y="252174"/>
                  <a:pt x="58160" y="255041"/>
                  <a:pt x="57341" y="256133"/>
                </a:cubicBezTo>
                <a:cubicBezTo>
                  <a:pt x="56521" y="257225"/>
                  <a:pt x="55702" y="256747"/>
                  <a:pt x="54883" y="254699"/>
                </a:cubicBezTo>
                <a:cubicBezTo>
                  <a:pt x="54064" y="252652"/>
                  <a:pt x="54610" y="251628"/>
                  <a:pt x="56521" y="251628"/>
                </a:cubicBezTo>
                <a:cubicBezTo>
                  <a:pt x="58433" y="251628"/>
                  <a:pt x="58979" y="250808"/>
                  <a:pt x="58160" y="249170"/>
                </a:cubicBezTo>
                <a:cubicBezTo>
                  <a:pt x="57887" y="248624"/>
                  <a:pt x="57818" y="248214"/>
                  <a:pt x="57955" y="247941"/>
                </a:cubicBezTo>
                <a:cubicBezTo>
                  <a:pt x="58091" y="247668"/>
                  <a:pt x="58433" y="247805"/>
                  <a:pt x="58979" y="248351"/>
                </a:cubicBezTo>
                <a:cubicBezTo>
                  <a:pt x="60617" y="249170"/>
                  <a:pt x="61436" y="248487"/>
                  <a:pt x="61436" y="246303"/>
                </a:cubicBezTo>
                <a:cubicBezTo>
                  <a:pt x="61436" y="244392"/>
                  <a:pt x="66351" y="238794"/>
                  <a:pt x="76181" y="229511"/>
                </a:cubicBezTo>
                <a:cubicBezTo>
                  <a:pt x="86011" y="220227"/>
                  <a:pt x="93656" y="213947"/>
                  <a:pt x="99117" y="210670"/>
                </a:cubicBezTo>
                <a:cubicBezTo>
                  <a:pt x="102940" y="208213"/>
                  <a:pt x="104920" y="205960"/>
                  <a:pt x="105056" y="203912"/>
                </a:cubicBezTo>
                <a:cubicBezTo>
                  <a:pt x="105193" y="201864"/>
                  <a:pt x="105466" y="199680"/>
                  <a:pt x="105875" y="197359"/>
                </a:cubicBezTo>
                <a:cubicBezTo>
                  <a:pt x="106285" y="195038"/>
                  <a:pt x="105943" y="193878"/>
                  <a:pt x="104851" y="193878"/>
                </a:cubicBezTo>
                <a:cubicBezTo>
                  <a:pt x="102667" y="193878"/>
                  <a:pt x="101984" y="196062"/>
                  <a:pt x="102803" y="200431"/>
                </a:cubicBezTo>
                <a:cubicBezTo>
                  <a:pt x="102803" y="200977"/>
                  <a:pt x="102599" y="201386"/>
                  <a:pt x="102189" y="201659"/>
                </a:cubicBezTo>
                <a:cubicBezTo>
                  <a:pt x="101779" y="201932"/>
                  <a:pt x="101302" y="202069"/>
                  <a:pt x="100755" y="202069"/>
                </a:cubicBezTo>
                <a:cubicBezTo>
                  <a:pt x="99390" y="202069"/>
                  <a:pt x="98981" y="200977"/>
                  <a:pt x="99527" y="198792"/>
                </a:cubicBezTo>
                <a:cubicBezTo>
                  <a:pt x="99800" y="196608"/>
                  <a:pt x="99390" y="195652"/>
                  <a:pt x="98298" y="195925"/>
                </a:cubicBezTo>
                <a:cubicBezTo>
                  <a:pt x="97206" y="195925"/>
                  <a:pt x="91881" y="197700"/>
                  <a:pt x="82325" y="201250"/>
                </a:cubicBezTo>
                <a:cubicBezTo>
                  <a:pt x="73041" y="204526"/>
                  <a:pt x="64440" y="205892"/>
                  <a:pt x="56521" y="205346"/>
                </a:cubicBezTo>
                <a:cubicBezTo>
                  <a:pt x="50787" y="204800"/>
                  <a:pt x="46965" y="203980"/>
                  <a:pt x="45053" y="202888"/>
                </a:cubicBezTo>
                <a:cubicBezTo>
                  <a:pt x="43142" y="201796"/>
                  <a:pt x="39865" y="198792"/>
                  <a:pt x="35224" y="193878"/>
                </a:cubicBezTo>
                <a:cubicBezTo>
                  <a:pt x="30036" y="187870"/>
                  <a:pt x="26895" y="182614"/>
                  <a:pt x="25803" y="178109"/>
                </a:cubicBezTo>
                <a:cubicBezTo>
                  <a:pt x="24711" y="173604"/>
                  <a:pt x="25940" y="170395"/>
                  <a:pt x="29489" y="168484"/>
                </a:cubicBezTo>
                <a:cubicBezTo>
                  <a:pt x="31947" y="167119"/>
                  <a:pt x="33585" y="166504"/>
                  <a:pt x="34404" y="166641"/>
                </a:cubicBezTo>
                <a:cubicBezTo>
                  <a:pt x="35224" y="166777"/>
                  <a:pt x="35633" y="167665"/>
                  <a:pt x="35633" y="169303"/>
                </a:cubicBezTo>
                <a:cubicBezTo>
                  <a:pt x="35633" y="171214"/>
                  <a:pt x="36316" y="172170"/>
                  <a:pt x="37681" y="172170"/>
                </a:cubicBezTo>
                <a:cubicBezTo>
                  <a:pt x="39046" y="172170"/>
                  <a:pt x="40821" y="173262"/>
                  <a:pt x="43005" y="175447"/>
                </a:cubicBezTo>
                <a:cubicBezTo>
                  <a:pt x="44644" y="177085"/>
                  <a:pt x="46623" y="177699"/>
                  <a:pt x="48944" y="177290"/>
                </a:cubicBezTo>
                <a:cubicBezTo>
                  <a:pt x="51265" y="176880"/>
                  <a:pt x="57341" y="174764"/>
                  <a:pt x="67170" y="170941"/>
                </a:cubicBezTo>
                <a:cubicBezTo>
                  <a:pt x="88195" y="163023"/>
                  <a:pt x="99800" y="158108"/>
                  <a:pt x="101984" y="156197"/>
                </a:cubicBezTo>
                <a:cubicBezTo>
                  <a:pt x="103349" y="155104"/>
                  <a:pt x="104169" y="151077"/>
                  <a:pt x="104442" y="144114"/>
                </a:cubicBezTo>
                <a:cubicBezTo>
                  <a:pt x="104715" y="137151"/>
                  <a:pt x="105534" y="131827"/>
                  <a:pt x="106899" y="128141"/>
                </a:cubicBezTo>
                <a:cubicBezTo>
                  <a:pt x="108264" y="124455"/>
                  <a:pt x="108947" y="117628"/>
                  <a:pt x="108947" y="107662"/>
                </a:cubicBezTo>
                <a:cubicBezTo>
                  <a:pt x="108947" y="97696"/>
                  <a:pt x="109561" y="89982"/>
                  <a:pt x="110790" y="84521"/>
                </a:cubicBezTo>
                <a:cubicBezTo>
                  <a:pt x="112019" y="79060"/>
                  <a:pt x="113043" y="73872"/>
                  <a:pt x="113862" y="68957"/>
                </a:cubicBezTo>
                <a:cubicBezTo>
                  <a:pt x="114681" y="64042"/>
                  <a:pt x="116865" y="60970"/>
                  <a:pt x="120415" y="59742"/>
                </a:cubicBezTo>
                <a:cubicBezTo>
                  <a:pt x="123965" y="58513"/>
                  <a:pt x="125876" y="57830"/>
                  <a:pt x="126149" y="57694"/>
                </a:cubicBezTo>
                <a:close/>
                <a:moveTo>
                  <a:pt x="599618" y="41106"/>
                </a:moveTo>
                <a:cubicBezTo>
                  <a:pt x="600983" y="40833"/>
                  <a:pt x="604055" y="41584"/>
                  <a:pt x="608833" y="43359"/>
                </a:cubicBezTo>
                <a:cubicBezTo>
                  <a:pt x="613612" y="45134"/>
                  <a:pt x="616001" y="46294"/>
                  <a:pt x="616001" y="46840"/>
                </a:cubicBezTo>
                <a:cubicBezTo>
                  <a:pt x="616001" y="47932"/>
                  <a:pt x="619277" y="51004"/>
                  <a:pt x="625831" y="56056"/>
                </a:cubicBezTo>
                <a:cubicBezTo>
                  <a:pt x="632384" y="61107"/>
                  <a:pt x="635660" y="64793"/>
                  <a:pt x="635660" y="67114"/>
                </a:cubicBezTo>
                <a:cubicBezTo>
                  <a:pt x="635660" y="69435"/>
                  <a:pt x="636480" y="71005"/>
                  <a:pt x="638118" y="71824"/>
                </a:cubicBezTo>
                <a:cubicBezTo>
                  <a:pt x="639756" y="72916"/>
                  <a:pt x="640098" y="77149"/>
                  <a:pt x="639142" y="84521"/>
                </a:cubicBezTo>
                <a:cubicBezTo>
                  <a:pt x="638186" y="91893"/>
                  <a:pt x="636753" y="96399"/>
                  <a:pt x="634841" y="98037"/>
                </a:cubicBezTo>
                <a:cubicBezTo>
                  <a:pt x="631019" y="100767"/>
                  <a:pt x="624943" y="101860"/>
                  <a:pt x="616615" y="101314"/>
                </a:cubicBezTo>
                <a:cubicBezTo>
                  <a:pt x="608287" y="100767"/>
                  <a:pt x="604123" y="98993"/>
                  <a:pt x="604123" y="95989"/>
                </a:cubicBezTo>
                <a:cubicBezTo>
                  <a:pt x="604123" y="94897"/>
                  <a:pt x="602348" y="94760"/>
                  <a:pt x="598799" y="95579"/>
                </a:cubicBezTo>
                <a:cubicBezTo>
                  <a:pt x="593338" y="96945"/>
                  <a:pt x="589515" y="96535"/>
                  <a:pt x="587331" y="94351"/>
                </a:cubicBezTo>
                <a:cubicBezTo>
                  <a:pt x="586785" y="93805"/>
                  <a:pt x="586785" y="93122"/>
                  <a:pt x="587331" y="92303"/>
                </a:cubicBezTo>
                <a:cubicBezTo>
                  <a:pt x="588150" y="91211"/>
                  <a:pt x="589652" y="90938"/>
                  <a:pt x="591836" y="91484"/>
                </a:cubicBezTo>
                <a:cubicBezTo>
                  <a:pt x="593747" y="92303"/>
                  <a:pt x="597843" y="90733"/>
                  <a:pt x="604123" y="86774"/>
                </a:cubicBezTo>
                <a:cubicBezTo>
                  <a:pt x="610403" y="82814"/>
                  <a:pt x="614363" y="79333"/>
                  <a:pt x="616001" y="76329"/>
                </a:cubicBezTo>
                <a:cubicBezTo>
                  <a:pt x="617366" y="74145"/>
                  <a:pt x="617503" y="71824"/>
                  <a:pt x="616410" y="69367"/>
                </a:cubicBezTo>
                <a:cubicBezTo>
                  <a:pt x="615318" y="65817"/>
                  <a:pt x="613134" y="62199"/>
                  <a:pt x="609857" y="58513"/>
                </a:cubicBezTo>
                <a:cubicBezTo>
                  <a:pt x="606581" y="54827"/>
                  <a:pt x="603577" y="52711"/>
                  <a:pt x="600846" y="52165"/>
                </a:cubicBezTo>
                <a:cubicBezTo>
                  <a:pt x="597570" y="51345"/>
                  <a:pt x="595932" y="50253"/>
                  <a:pt x="595932" y="48888"/>
                </a:cubicBezTo>
                <a:cubicBezTo>
                  <a:pt x="595932" y="47523"/>
                  <a:pt x="593884" y="47523"/>
                  <a:pt x="589788" y="48888"/>
                </a:cubicBezTo>
                <a:cubicBezTo>
                  <a:pt x="585692" y="49980"/>
                  <a:pt x="583918" y="49844"/>
                  <a:pt x="584464" y="48478"/>
                </a:cubicBezTo>
                <a:cubicBezTo>
                  <a:pt x="584737" y="46840"/>
                  <a:pt x="587331" y="45202"/>
                  <a:pt x="592246" y="43563"/>
                </a:cubicBezTo>
                <a:cubicBezTo>
                  <a:pt x="596614" y="41925"/>
                  <a:pt x="599072" y="41106"/>
                  <a:pt x="599618" y="41106"/>
                </a:cubicBezTo>
                <a:close/>
                <a:moveTo>
                  <a:pt x="2283688" y="251"/>
                </a:moveTo>
                <a:cubicBezTo>
                  <a:pt x="2286350" y="865"/>
                  <a:pt x="2288432" y="2606"/>
                  <a:pt x="2289934" y="5473"/>
                </a:cubicBezTo>
                <a:cubicBezTo>
                  <a:pt x="2291026" y="7657"/>
                  <a:pt x="2291572" y="9637"/>
                  <a:pt x="2291572" y="11412"/>
                </a:cubicBezTo>
                <a:cubicBezTo>
                  <a:pt x="2291572" y="13187"/>
                  <a:pt x="2291026" y="16258"/>
                  <a:pt x="2289934" y="20627"/>
                </a:cubicBezTo>
                <a:cubicBezTo>
                  <a:pt x="2288022" y="27180"/>
                  <a:pt x="2286043" y="35440"/>
                  <a:pt x="2283995" y="45407"/>
                </a:cubicBezTo>
                <a:cubicBezTo>
                  <a:pt x="2281947" y="55373"/>
                  <a:pt x="2280104" y="62131"/>
                  <a:pt x="2278466" y="65681"/>
                </a:cubicBezTo>
                <a:cubicBezTo>
                  <a:pt x="2276008" y="71415"/>
                  <a:pt x="2273278" y="81381"/>
                  <a:pt x="2270274" y="95579"/>
                </a:cubicBezTo>
                <a:cubicBezTo>
                  <a:pt x="2268909" y="101860"/>
                  <a:pt x="2266315" y="112031"/>
                  <a:pt x="2262492" y="126093"/>
                </a:cubicBezTo>
                <a:cubicBezTo>
                  <a:pt x="2258670" y="140155"/>
                  <a:pt x="2256758" y="147459"/>
                  <a:pt x="2256758" y="148005"/>
                </a:cubicBezTo>
                <a:cubicBezTo>
                  <a:pt x="2256758" y="148278"/>
                  <a:pt x="2257031" y="148415"/>
                  <a:pt x="2257577" y="148415"/>
                </a:cubicBezTo>
                <a:lnTo>
                  <a:pt x="2259625" y="148415"/>
                </a:lnTo>
                <a:cubicBezTo>
                  <a:pt x="2260444" y="148415"/>
                  <a:pt x="2261400" y="148278"/>
                  <a:pt x="2262492" y="148005"/>
                </a:cubicBezTo>
                <a:cubicBezTo>
                  <a:pt x="2266315" y="147186"/>
                  <a:pt x="2269933" y="147937"/>
                  <a:pt x="2273346" y="150258"/>
                </a:cubicBezTo>
                <a:cubicBezTo>
                  <a:pt x="2276759" y="152579"/>
                  <a:pt x="2282152" y="154831"/>
                  <a:pt x="2289524" y="157016"/>
                </a:cubicBezTo>
                <a:cubicBezTo>
                  <a:pt x="2302358" y="160838"/>
                  <a:pt x="2311505" y="169166"/>
                  <a:pt x="2316966" y="182000"/>
                </a:cubicBezTo>
                <a:cubicBezTo>
                  <a:pt x="2322427" y="194833"/>
                  <a:pt x="2323246" y="209987"/>
                  <a:pt x="2319423" y="227463"/>
                </a:cubicBezTo>
                <a:cubicBezTo>
                  <a:pt x="2317239" y="236746"/>
                  <a:pt x="2315805" y="243573"/>
                  <a:pt x="2315122" y="247941"/>
                </a:cubicBezTo>
                <a:cubicBezTo>
                  <a:pt x="2314440" y="252310"/>
                  <a:pt x="2313757" y="254768"/>
                  <a:pt x="2313075" y="255314"/>
                </a:cubicBezTo>
                <a:cubicBezTo>
                  <a:pt x="2312392" y="255860"/>
                  <a:pt x="2309935" y="262345"/>
                  <a:pt x="2305702" y="274769"/>
                </a:cubicBezTo>
                <a:cubicBezTo>
                  <a:pt x="2301470" y="287192"/>
                  <a:pt x="2298876" y="294087"/>
                  <a:pt x="2297920" y="295452"/>
                </a:cubicBezTo>
                <a:cubicBezTo>
                  <a:pt x="2296965" y="296817"/>
                  <a:pt x="2296078" y="299002"/>
                  <a:pt x="2295258" y="302005"/>
                </a:cubicBezTo>
                <a:cubicBezTo>
                  <a:pt x="2293074" y="309105"/>
                  <a:pt x="2287886" y="320777"/>
                  <a:pt x="2279694" y="337024"/>
                </a:cubicBezTo>
                <a:cubicBezTo>
                  <a:pt x="2271503" y="353270"/>
                  <a:pt x="2264404" y="366036"/>
                  <a:pt x="2258396" y="375319"/>
                </a:cubicBezTo>
                <a:cubicBezTo>
                  <a:pt x="2252936" y="383238"/>
                  <a:pt x="2248498" y="388357"/>
                  <a:pt x="2245086" y="390678"/>
                </a:cubicBezTo>
                <a:cubicBezTo>
                  <a:pt x="2241672" y="392999"/>
                  <a:pt x="2237781" y="393204"/>
                  <a:pt x="2233412" y="391293"/>
                </a:cubicBezTo>
                <a:cubicBezTo>
                  <a:pt x="2229863" y="389927"/>
                  <a:pt x="2227542" y="389245"/>
                  <a:pt x="2226450" y="389245"/>
                </a:cubicBezTo>
                <a:cubicBezTo>
                  <a:pt x="2226177" y="389518"/>
                  <a:pt x="2225904" y="389518"/>
                  <a:pt x="2225630" y="389245"/>
                </a:cubicBezTo>
                <a:cubicBezTo>
                  <a:pt x="2225358" y="388972"/>
                  <a:pt x="2225221" y="388562"/>
                  <a:pt x="2225221" y="388016"/>
                </a:cubicBezTo>
                <a:cubicBezTo>
                  <a:pt x="2225221" y="386105"/>
                  <a:pt x="2221398" y="380917"/>
                  <a:pt x="2213753" y="372452"/>
                </a:cubicBezTo>
                <a:cubicBezTo>
                  <a:pt x="2210203" y="368630"/>
                  <a:pt x="2206858" y="362827"/>
                  <a:pt x="2203718" y="355045"/>
                </a:cubicBezTo>
                <a:cubicBezTo>
                  <a:pt x="2200578" y="347263"/>
                  <a:pt x="2199008" y="340505"/>
                  <a:pt x="2199008" y="334771"/>
                </a:cubicBezTo>
                <a:cubicBezTo>
                  <a:pt x="2198735" y="330949"/>
                  <a:pt x="2198189" y="327535"/>
                  <a:pt x="2197370" y="324532"/>
                </a:cubicBezTo>
                <a:cubicBezTo>
                  <a:pt x="2196004" y="319617"/>
                  <a:pt x="2193684" y="321801"/>
                  <a:pt x="2190407" y="331085"/>
                </a:cubicBezTo>
                <a:cubicBezTo>
                  <a:pt x="2190134" y="331631"/>
                  <a:pt x="2189998" y="332177"/>
                  <a:pt x="2189998" y="332723"/>
                </a:cubicBezTo>
                <a:cubicBezTo>
                  <a:pt x="2186448" y="343099"/>
                  <a:pt x="2175662" y="365216"/>
                  <a:pt x="2157641" y="399075"/>
                </a:cubicBezTo>
                <a:cubicBezTo>
                  <a:pt x="2146173" y="420373"/>
                  <a:pt x="2138391" y="434435"/>
                  <a:pt x="2134295" y="441261"/>
                </a:cubicBezTo>
                <a:cubicBezTo>
                  <a:pt x="2130200" y="448087"/>
                  <a:pt x="2125558" y="454094"/>
                  <a:pt x="2120370" y="459282"/>
                </a:cubicBezTo>
                <a:cubicBezTo>
                  <a:pt x="2112998" y="466928"/>
                  <a:pt x="2109311" y="470136"/>
                  <a:pt x="2109311" y="468907"/>
                </a:cubicBezTo>
                <a:cubicBezTo>
                  <a:pt x="2109311" y="467678"/>
                  <a:pt x="2108697" y="468156"/>
                  <a:pt x="2107468" y="470341"/>
                </a:cubicBezTo>
                <a:cubicBezTo>
                  <a:pt x="2106240" y="472525"/>
                  <a:pt x="2103987" y="473208"/>
                  <a:pt x="2100710" y="472389"/>
                </a:cubicBezTo>
                <a:cubicBezTo>
                  <a:pt x="2097434" y="471569"/>
                  <a:pt x="2093679" y="469112"/>
                  <a:pt x="2089447" y="465016"/>
                </a:cubicBezTo>
                <a:cubicBezTo>
                  <a:pt x="2085214" y="460920"/>
                  <a:pt x="2083098" y="457644"/>
                  <a:pt x="2083098" y="455186"/>
                </a:cubicBezTo>
                <a:cubicBezTo>
                  <a:pt x="2083098" y="452729"/>
                  <a:pt x="2082348" y="451227"/>
                  <a:pt x="2080846" y="450681"/>
                </a:cubicBezTo>
                <a:cubicBezTo>
                  <a:pt x="2079344" y="450135"/>
                  <a:pt x="2077501" y="445903"/>
                  <a:pt x="2075316" y="437984"/>
                </a:cubicBezTo>
                <a:cubicBezTo>
                  <a:pt x="2073132" y="430066"/>
                  <a:pt x="2071357" y="424605"/>
                  <a:pt x="2069992" y="421601"/>
                </a:cubicBezTo>
                <a:lnTo>
                  <a:pt x="2069173" y="417915"/>
                </a:lnTo>
                <a:lnTo>
                  <a:pt x="2069582" y="418325"/>
                </a:lnTo>
                <a:cubicBezTo>
                  <a:pt x="2070402" y="419144"/>
                  <a:pt x="2071767" y="418461"/>
                  <a:pt x="2073678" y="416277"/>
                </a:cubicBezTo>
                <a:cubicBezTo>
                  <a:pt x="2074770" y="414911"/>
                  <a:pt x="2075385" y="414161"/>
                  <a:pt x="2075521" y="414024"/>
                </a:cubicBezTo>
                <a:cubicBezTo>
                  <a:pt x="2075658" y="413888"/>
                  <a:pt x="2075453" y="414775"/>
                  <a:pt x="2074907" y="416686"/>
                </a:cubicBezTo>
                <a:cubicBezTo>
                  <a:pt x="2074634" y="417779"/>
                  <a:pt x="2074770" y="418188"/>
                  <a:pt x="2075316" y="417915"/>
                </a:cubicBezTo>
                <a:cubicBezTo>
                  <a:pt x="2075863" y="417642"/>
                  <a:pt x="2076955" y="416550"/>
                  <a:pt x="2078593" y="414638"/>
                </a:cubicBezTo>
                <a:cubicBezTo>
                  <a:pt x="2081870" y="410543"/>
                  <a:pt x="2084054" y="408768"/>
                  <a:pt x="2085146" y="409314"/>
                </a:cubicBezTo>
                <a:cubicBezTo>
                  <a:pt x="2085966" y="409860"/>
                  <a:pt x="2086375" y="409724"/>
                  <a:pt x="2086375" y="408904"/>
                </a:cubicBezTo>
                <a:cubicBezTo>
                  <a:pt x="2086375" y="408631"/>
                  <a:pt x="2086238" y="408085"/>
                  <a:pt x="2085966" y="407266"/>
                </a:cubicBezTo>
                <a:cubicBezTo>
                  <a:pt x="2085419" y="406174"/>
                  <a:pt x="2085351" y="405423"/>
                  <a:pt x="2085761" y="405013"/>
                </a:cubicBezTo>
                <a:cubicBezTo>
                  <a:pt x="2086170" y="404604"/>
                  <a:pt x="2087058" y="404536"/>
                  <a:pt x="2088423" y="404809"/>
                </a:cubicBezTo>
                <a:lnTo>
                  <a:pt x="2091409" y="403157"/>
                </a:lnTo>
                <a:lnTo>
                  <a:pt x="2093007" y="402273"/>
                </a:lnTo>
                <a:lnTo>
                  <a:pt x="2098048" y="399484"/>
                </a:lnTo>
                <a:cubicBezTo>
                  <a:pt x="2102007" y="395388"/>
                  <a:pt x="2103987" y="391975"/>
                  <a:pt x="2103987" y="389245"/>
                </a:cubicBezTo>
                <a:cubicBezTo>
                  <a:pt x="2103987" y="387060"/>
                  <a:pt x="2104533" y="385968"/>
                  <a:pt x="2105625" y="385968"/>
                </a:cubicBezTo>
                <a:cubicBezTo>
                  <a:pt x="2106717" y="385968"/>
                  <a:pt x="2107673" y="384603"/>
                  <a:pt x="2108492" y="381872"/>
                </a:cubicBezTo>
                <a:cubicBezTo>
                  <a:pt x="2109311" y="379142"/>
                  <a:pt x="2111222" y="375729"/>
                  <a:pt x="2114226" y="371633"/>
                </a:cubicBezTo>
                <a:cubicBezTo>
                  <a:pt x="2117230" y="367537"/>
                  <a:pt x="2118732" y="364943"/>
                  <a:pt x="2118732" y="363851"/>
                </a:cubicBezTo>
                <a:cubicBezTo>
                  <a:pt x="2118732" y="362759"/>
                  <a:pt x="2119209" y="361940"/>
                  <a:pt x="2120165" y="361394"/>
                </a:cubicBezTo>
                <a:cubicBezTo>
                  <a:pt x="2121121" y="360848"/>
                  <a:pt x="2125558" y="352861"/>
                  <a:pt x="2133476" y="337434"/>
                </a:cubicBezTo>
                <a:cubicBezTo>
                  <a:pt x="2141395" y="322006"/>
                  <a:pt x="2146719" y="312040"/>
                  <a:pt x="2149450" y="307535"/>
                </a:cubicBezTo>
                <a:cubicBezTo>
                  <a:pt x="2152180" y="303029"/>
                  <a:pt x="2154023" y="298797"/>
                  <a:pt x="2154979" y="294838"/>
                </a:cubicBezTo>
                <a:cubicBezTo>
                  <a:pt x="2155934" y="290879"/>
                  <a:pt x="2156958" y="288899"/>
                  <a:pt x="2158051" y="288899"/>
                </a:cubicBezTo>
                <a:cubicBezTo>
                  <a:pt x="2159143" y="288899"/>
                  <a:pt x="2159689" y="287943"/>
                  <a:pt x="2159689" y="286032"/>
                </a:cubicBezTo>
                <a:cubicBezTo>
                  <a:pt x="2159689" y="284121"/>
                  <a:pt x="2160303" y="282073"/>
                  <a:pt x="2161532" y="279888"/>
                </a:cubicBezTo>
                <a:cubicBezTo>
                  <a:pt x="2162761" y="277704"/>
                  <a:pt x="2165833" y="271014"/>
                  <a:pt x="2170748" y="259819"/>
                </a:cubicBezTo>
                <a:cubicBezTo>
                  <a:pt x="2175662" y="248897"/>
                  <a:pt x="2179758" y="239613"/>
                  <a:pt x="2183035" y="231968"/>
                </a:cubicBezTo>
                <a:cubicBezTo>
                  <a:pt x="2186584" y="224596"/>
                  <a:pt x="2188496" y="218179"/>
                  <a:pt x="2188769" y="212718"/>
                </a:cubicBezTo>
                <a:cubicBezTo>
                  <a:pt x="2189315" y="208076"/>
                  <a:pt x="2189178" y="205755"/>
                  <a:pt x="2188359" y="205755"/>
                </a:cubicBezTo>
                <a:cubicBezTo>
                  <a:pt x="2187813" y="205755"/>
                  <a:pt x="2187130" y="206028"/>
                  <a:pt x="2186311" y="206574"/>
                </a:cubicBezTo>
                <a:cubicBezTo>
                  <a:pt x="2182216" y="208759"/>
                  <a:pt x="2175799" y="208076"/>
                  <a:pt x="2167061" y="204526"/>
                </a:cubicBezTo>
                <a:cubicBezTo>
                  <a:pt x="2162419" y="202615"/>
                  <a:pt x="2158870" y="200294"/>
                  <a:pt x="2156412" y="197564"/>
                </a:cubicBezTo>
                <a:cubicBezTo>
                  <a:pt x="2153955" y="194833"/>
                  <a:pt x="2151088" y="190191"/>
                  <a:pt x="2147811" y="183638"/>
                </a:cubicBezTo>
                <a:cubicBezTo>
                  <a:pt x="2145627" y="178996"/>
                  <a:pt x="2144262" y="175447"/>
                  <a:pt x="2143716" y="172989"/>
                </a:cubicBezTo>
                <a:cubicBezTo>
                  <a:pt x="2143169" y="170532"/>
                  <a:pt x="2143169" y="167392"/>
                  <a:pt x="2143716" y="163569"/>
                </a:cubicBezTo>
                <a:cubicBezTo>
                  <a:pt x="2144262" y="157562"/>
                  <a:pt x="2145081" y="153876"/>
                  <a:pt x="2146173" y="152510"/>
                </a:cubicBezTo>
                <a:cubicBezTo>
                  <a:pt x="2147265" y="150599"/>
                  <a:pt x="2149928" y="150394"/>
                  <a:pt x="2154160" y="151896"/>
                </a:cubicBezTo>
                <a:cubicBezTo>
                  <a:pt x="2158392" y="153398"/>
                  <a:pt x="2162283" y="155924"/>
                  <a:pt x="2165833" y="159473"/>
                </a:cubicBezTo>
                <a:lnTo>
                  <a:pt x="2172386" y="166026"/>
                </a:lnTo>
                <a:lnTo>
                  <a:pt x="2189588" y="163159"/>
                </a:lnTo>
                <a:cubicBezTo>
                  <a:pt x="2207063" y="160429"/>
                  <a:pt x="2215801" y="155377"/>
                  <a:pt x="2215801" y="148005"/>
                </a:cubicBezTo>
                <a:cubicBezTo>
                  <a:pt x="2215801" y="145548"/>
                  <a:pt x="2218326" y="139199"/>
                  <a:pt x="2223378" y="128960"/>
                </a:cubicBezTo>
                <a:cubicBezTo>
                  <a:pt x="2228430" y="118721"/>
                  <a:pt x="2230955" y="112918"/>
                  <a:pt x="2230955" y="111553"/>
                </a:cubicBezTo>
                <a:cubicBezTo>
                  <a:pt x="2230955" y="110188"/>
                  <a:pt x="2231501" y="108549"/>
                  <a:pt x="2232593" y="106638"/>
                </a:cubicBezTo>
                <a:cubicBezTo>
                  <a:pt x="2234505" y="103088"/>
                  <a:pt x="2237850" y="94965"/>
                  <a:pt x="2242628" y="82268"/>
                </a:cubicBezTo>
                <a:cubicBezTo>
                  <a:pt x="2247406" y="69572"/>
                  <a:pt x="2249796" y="62131"/>
                  <a:pt x="2249796" y="59946"/>
                </a:cubicBezTo>
                <a:cubicBezTo>
                  <a:pt x="2249796" y="59127"/>
                  <a:pt x="2249932" y="58445"/>
                  <a:pt x="2250205" y="57899"/>
                </a:cubicBezTo>
                <a:lnTo>
                  <a:pt x="2251024" y="56670"/>
                </a:lnTo>
                <a:cubicBezTo>
                  <a:pt x="2251024" y="56397"/>
                  <a:pt x="2251161" y="56397"/>
                  <a:pt x="2251434" y="56670"/>
                </a:cubicBezTo>
                <a:cubicBezTo>
                  <a:pt x="2251980" y="56943"/>
                  <a:pt x="2252731" y="56260"/>
                  <a:pt x="2253686" y="54622"/>
                </a:cubicBezTo>
                <a:cubicBezTo>
                  <a:pt x="2254642" y="52984"/>
                  <a:pt x="2255666" y="51072"/>
                  <a:pt x="2256758" y="48888"/>
                </a:cubicBezTo>
                <a:cubicBezTo>
                  <a:pt x="2259762" y="42335"/>
                  <a:pt x="2260854" y="39058"/>
                  <a:pt x="2260035" y="39058"/>
                </a:cubicBezTo>
                <a:cubicBezTo>
                  <a:pt x="2259762" y="39058"/>
                  <a:pt x="2259216" y="39195"/>
                  <a:pt x="2258396" y="39468"/>
                </a:cubicBezTo>
                <a:lnTo>
                  <a:pt x="2257577" y="39468"/>
                </a:lnTo>
                <a:cubicBezTo>
                  <a:pt x="2257850" y="39195"/>
                  <a:pt x="2258533" y="38649"/>
                  <a:pt x="2259625" y="37829"/>
                </a:cubicBezTo>
                <a:cubicBezTo>
                  <a:pt x="2261810" y="36191"/>
                  <a:pt x="2262492" y="34689"/>
                  <a:pt x="2261673" y="33324"/>
                </a:cubicBezTo>
                <a:cubicBezTo>
                  <a:pt x="2260854" y="31959"/>
                  <a:pt x="2261400" y="29365"/>
                  <a:pt x="2263312" y="25542"/>
                </a:cubicBezTo>
                <a:cubicBezTo>
                  <a:pt x="2265496" y="21446"/>
                  <a:pt x="2266042" y="18989"/>
                  <a:pt x="2264950" y="18170"/>
                </a:cubicBezTo>
                <a:cubicBezTo>
                  <a:pt x="2264404" y="17624"/>
                  <a:pt x="2263584" y="18306"/>
                  <a:pt x="2262492" y="20218"/>
                </a:cubicBezTo>
                <a:cubicBezTo>
                  <a:pt x="2261400" y="20491"/>
                  <a:pt x="2260854" y="19945"/>
                  <a:pt x="2260854" y="18579"/>
                </a:cubicBezTo>
                <a:cubicBezTo>
                  <a:pt x="2260854" y="15849"/>
                  <a:pt x="2261673" y="14484"/>
                  <a:pt x="2263312" y="14484"/>
                </a:cubicBezTo>
                <a:cubicBezTo>
                  <a:pt x="2264950" y="14484"/>
                  <a:pt x="2266520" y="12641"/>
                  <a:pt x="2268022" y="8954"/>
                </a:cubicBezTo>
                <a:cubicBezTo>
                  <a:pt x="2269523" y="5268"/>
                  <a:pt x="2271503" y="2879"/>
                  <a:pt x="2273960" y="1787"/>
                </a:cubicBezTo>
                <a:cubicBezTo>
                  <a:pt x="2277783" y="149"/>
                  <a:pt x="2281026" y="-363"/>
                  <a:pt x="2283688" y="25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solidFill>
                <a:schemeClr val="accent6">
                  <a:lumMod val="25000"/>
                </a:schemeClr>
              </a:solidFill>
              <a:latin typeface="禹卫书法行书简体&#10;" panose="02000603000000000000" pitchFamily="2" charset="-122"/>
              <a:ea typeface="禹卫书法行书简体&#10;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28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Freeform 5"/>
          <p:cNvSpPr>
            <a:spLocks/>
          </p:cNvSpPr>
          <p:nvPr/>
        </p:nvSpPr>
        <p:spPr bwMode="auto">
          <a:xfrm>
            <a:off x="150710" y="2761968"/>
            <a:ext cx="428085" cy="2230438"/>
          </a:xfrm>
          <a:custGeom>
            <a:avLst/>
            <a:gdLst>
              <a:gd name="T0" fmla="*/ 0 w 267"/>
              <a:gd name="T1" fmla="*/ 286 h 1405"/>
              <a:gd name="T2" fmla="*/ 267 w 267"/>
              <a:gd name="T3" fmla="*/ 0 h 1405"/>
              <a:gd name="T4" fmla="*/ 267 w 267"/>
              <a:gd name="T5" fmla="*/ 1405 h 1405"/>
              <a:gd name="T6" fmla="*/ 0 w 267"/>
              <a:gd name="T7" fmla="*/ 1405 h 1405"/>
              <a:gd name="T8" fmla="*/ 0 w 267"/>
              <a:gd name="T9" fmla="*/ 286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1405">
                <a:moveTo>
                  <a:pt x="0" y="286"/>
                </a:moveTo>
                <a:lnTo>
                  <a:pt x="267" y="0"/>
                </a:lnTo>
                <a:lnTo>
                  <a:pt x="267" y="1405"/>
                </a:lnTo>
                <a:lnTo>
                  <a:pt x="0" y="1405"/>
                </a:lnTo>
                <a:lnTo>
                  <a:pt x="0" y="286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7" name="Rectangle 6"/>
          <p:cNvSpPr>
            <a:spLocks noChangeArrowheads="1"/>
          </p:cNvSpPr>
          <p:nvPr/>
        </p:nvSpPr>
        <p:spPr bwMode="auto">
          <a:xfrm>
            <a:off x="319058" y="375733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8" name="Rectangle 7"/>
          <p:cNvSpPr>
            <a:spLocks noChangeArrowheads="1"/>
          </p:cNvSpPr>
          <p:nvPr/>
        </p:nvSpPr>
        <p:spPr bwMode="auto">
          <a:xfrm>
            <a:off x="319058" y="379066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69" name="Rectangle 8"/>
          <p:cNvSpPr>
            <a:spLocks noChangeArrowheads="1"/>
          </p:cNvSpPr>
          <p:nvPr/>
        </p:nvSpPr>
        <p:spPr bwMode="auto">
          <a:xfrm>
            <a:off x="319058" y="382559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0" name="Rectangle 9"/>
          <p:cNvSpPr>
            <a:spLocks noChangeArrowheads="1"/>
          </p:cNvSpPr>
          <p:nvPr/>
        </p:nvSpPr>
        <p:spPr bwMode="auto">
          <a:xfrm>
            <a:off x="319058" y="38573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1" name="Rectangle 10"/>
          <p:cNvSpPr>
            <a:spLocks noChangeArrowheads="1"/>
          </p:cNvSpPr>
          <p:nvPr/>
        </p:nvSpPr>
        <p:spPr bwMode="auto">
          <a:xfrm>
            <a:off x="319058" y="389226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2" name="Rectangle 11"/>
          <p:cNvSpPr>
            <a:spLocks noChangeArrowheads="1"/>
          </p:cNvSpPr>
          <p:nvPr/>
        </p:nvSpPr>
        <p:spPr bwMode="auto">
          <a:xfrm>
            <a:off x="319058" y="392560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3" name="Rectangle 12"/>
          <p:cNvSpPr>
            <a:spLocks noChangeArrowheads="1"/>
          </p:cNvSpPr>
          <p:nvPr/>
        </p:nvSpPr>
        <p:spPr bwMode="auto">
          <a:xfrm>
            <a:off x="319058" y="396053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4" name="Rectangle 13"/>
          <p:cNvSpPr>
            <a:spLocks noChangeArrowheads="1"/>
          </p:cNvSpPr>
          <p:nvPr/>
        </p:nvSpPr>
        <p:spPr bwMode="auto">
          <a:xfrm>
            <a:off x="319058" y="39922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5" name="Rectangle 14"/>
          <p:cNvSpPr>
            <a:spLocks noChangeArrowheads="1"/>
          </p:cNvSpPr>
          <p:nvPr/>
        </p:nvSpPr>
        <p:spPr bwMode="auto">
          <a:xfrm>
            <a:off x="319058" y="402720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6" name="Rectangle 15"/>
          <p:cNvSpPr>
            <a:spLocks noChangeArrowheads="1"/>
          </p:cNvSpPr>
          <p:nvPr/>
        </p:nvSpPr>
        <p:spPr bwMode="auto">
          <a:xfrm>
            <a:off x="319058" y="40605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7" name="Rectangle 16"/>
          <p:cNvSpPr>
            <a:spLocks noChangeArrowheads="1"/>
          </p:cNvSpPr>
          <p:nvPr/>
        </p:nvSpPr>
        <p:spPr bwMode="auto">
          <a:xfrm>
            <a:off x="319058" y="409546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8" name="Rectangle 17"/>
          <p:cNvSpPr>
            <a:spLocks noChangeArrowheads="1"/>
          </p:cNvSpPr>
          <p:nvPr/>
        </p:nvSpPr>
        <p:spPr bwMode="auto">
          <a:xfrm>
            <a:off x="319058" y="41272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79" name="Rectangle 18"/>
          <p:cNvSpPr>
            <a:spLocks noChangeArrowheads="1"/>
          </p:cNvSpPr>
          <p:nvPr/>
        </p:nvSpPr>
        <p:spPr bwMode="auto">
          <a:xfrm>
            <a:off x="319058" y="41621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0" name="Rectangle 19"/>
          <p:cNvSpPr>
            <a:spLocks noChangeArrowheads="1"/>
          </p:cNvSpPr>
          <p:nvPr/>
        </p:nvSpPr>
        <p:spPr bwMode="auto">
          <a:xfrm>
            <a:off x="319058" y="41954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1" name="Rectangle 20"/>
          <p:cNvSpPr>
            <a:spLocks noChangeArrowheads="1"/>
          </p:cNvSpPr>
          <p:nvPr/>
        </p:nvSpPr>
        <p:spPr bwMode="auto">
          <a:xfrm>
            <a:off x="319058" y="423040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2" name="Rectangle 21"/>
          <p:cNvSpPr>
            <a:spLocks noChangeArrowheads="1"/>
          </p:cNvSpPr>
          <p:nvPr/>
        </p:nvSpPr>
        <p:spPr bwMode="auto">
          <a:xfrm>
            <a:off x="319058" y="42637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3" name="Rectangle 22"/>
          <p:cNvSpPr>
            <a:spLocks noChangeArrowheads="1"/>
          </p:cNvSpPr>
          <p:nvPr/>
        </p:nvSpPr>
        <p:spPr bwMode="auto">
          <a:xfrm>
            <a:off x="319058" y="42970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4" name="Rectangle 23"/>
          <p:cNvSpPr>
            <a:spLocks noChangeArrowheads="1"/>
          </p:cNvSpPr>
          <p:nvPr/>
        </p:nvSpPr>
        <p:spPr bwMode="auto">
          <a:xfrm>
            <a:off x="319058" y="43304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5" name="Rectangle 24"/>
          <p:cNvSpPr>
            <a:spLocks noChangeArrowheads="1"/>
          </p:cNvSpPr>
          <p:nvPr/>
        </p:nvSpPr>
        <p:spPr bwMode="auto">
          <a:xfrm>
            <a:off x="319058" y="43653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6" name="Rectangle 25"/>
          <p:cNvSpPr>
            <a:spLocks noChangeArrowheads="1"/>
          </p:cNvSpPr>
          <p:nvPr/>
        </p:nvSpPr>
        <p:spPr bwMode="auto">
          <a:xfrm>
            <a:off x="319058" y="43986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7" name="Rectangle 26"/>
          <p:cNvSpPr>
            <a:spLocks noChangeArrowheads="1"/>
          </p:cNvSpPr>
          <p:nvPr/>
        </p:nvSpPr>
        <p:spPr bwMode="auto">
          <a:xfrm>
            <a:off x="319058" y="44320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8" name="Rectangle 27"/>
          <p:cNvSpPr>
            <a:spLocks noChangeArrowheads="1"/>
          </p:cNvSpPr>
          <p:nvPr/>
        </p:nvSpPr>
        <p:spPr bwMode="auto">
          <a:xfrm>
            <a:off x="319058" y="44653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89" name="Rectangle 28"/>
          <p:cNvSpPr>
            <a:spLocks noChangeArrowheads="1"/>
          </p:cNvSpPr>
          <p:nvPr/>
        </p:nvSpPr>
        <p:spPr bwMode="auto">
          <a:xfrm>
            <a:off x="319058" y="45002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0" name="Rectangle 29"/>
          <p:cNvSpPr>
            <a:spLocks noChangeArrowheads="1"/>
          </p:cNvSpPr>
          <p:nvPr/>
        </p:nvSpPr>
        <p:spPr bwMode="auto">
          <a:xfrm>
            <a:off x="319058" y="32763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1" name="Rectangle 30"/>
          <p:cNvSpPr>
            <a:spLocks noChangeArrowheads="1"/>
          </p:cNvSpPr>
          <p:nvPr/>
        </p:nvSpPr>
        <p:spPr bwMode="auto">
          <a:xfrm>
            <a:off x="319058" y="33096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2" name="Rectangle 31"/>
          <p:cNvSpPr>
            <a:spLocks noChangeArrowheads="1"/>
          </p:cNvSpPr>
          <p:nvPr/>
        </p:nvSpPr>
        <p:spPr bwMode="auto">
          <a:xfrm>
            <a:off x="319058" y="33445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3" name="Rectangle 32"/>
          <p:cNvSpPr>
            <a:spLocks noChangeArrowheads="1"/>
          </p:cNvSpPr>
          <p:nvPr/>
        </p:nvSpPr>
        <p:spPr bwMode="auto">
          <a:xfrm>
            <a:off x="319058" y="337633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4" name="Rectangle 33"/>
          <p:cNvSpPr>
            <a:spLocks noChangeArrowheads="1"/>
          </p:cNvSpPr>
          <p:nvPr/>
        </p:nvSpPr>
        <p:spPr bwMode="auto">
          <a:xfrm>
            <a:off x="319058" y="34112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5" name="Rectangle 34"/>
          <p:cNvSpPr>
            <a:spLocks noChangeArrowheads="1"/>
          </p:cNvSpPr>
          <p:nvPr/>
        </p:nvSpPr>
        <p:spPr bwMode="auto">
          <a:xfrm>
            <a:off x="319058" y="344459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6" name="Rectangle 35"/>
          <p:cNvSpPr>
            <a:spLocks noChangeArrowheads="1"/>
          </p:cNvSpPr>
          <p:nvPr/>
        </p:nvSpPr>
        <p:spPr bwMode="auto">
          <a:xfrm>
            <a:off x="319058" y="34795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7" name="Rectangle 36"/>
          <p:cNvSpPr>
            <a:spLocks noChangeArrowheads="1"/>
          </p:cNvSpPr>
          <p:nvPr/>
        </p:nvSpPr>
        <p:spPr bwMode="auto">
          <a:xfrm>
            <a:off x="319058" y="357953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8" name="Rectangle 37"/>
          <p:cNvSpPr>
            <a:spLocks noChangeArrowheads="1"/>
          </p:cNvSpPr>
          <p:nvPr/>
        </p:nvSpPr>
        <p:spPr bwMode="auto">
          <a:xfrm>
            <a:off x="319058" y="3649381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99" name="Rectangle 38"/>
          <p:cNvSpPr>
            <a:spLocks noChangeArrowheads="1"/>
          </p:cNvSpPr>
          <p:nvPr/>
        </p:nvSpPr>
        <p:spPr bwMode="auto">
          <a:xfrm>
            <a:off x="-1" y="4970181"/>
            <a:ext cx="6158328" cy="809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0" name="Freeform 39"/>
          <p:cNvSpPr>
            <a:spLocks/>
          </p:cNvSpPr>
          <p:nvPr/>
        </p:nvSpPr>
        <p:spPr bwMode="auto">
          <a:xfrm>
            <a:off x="953971" y="3190593"/>
            <a:ext cx="429688" cy="1779588"/>
          </a:xfrm>
          <a:custGeom>
            <a:avLst/>
            <a:gdLst>
              <a:gd name="T0" fmla="*/ 0 w 268"/>
              <a:gd name="T1" fmla="*/ 0 h 1121"/>
              <a:gd name="T2" fmla="*/ 268 w 268"/>
              <a:gd name="T3" fmla="*/ 254 h 1121"/>
              <a:gd name="T4" fmla="*/ 268 w 268"/>
              <a:gd name="T5" fmla="*/ 254 h 1121"/>
              <a:gd name="T6" fmla="*/ 268 w 268"/>
              <a:gd name="T7" fmla="*/ 1121 h 1121"/>
              <a:gd name="T8" fmla="*/ 0 w 268"/>
              <a:gd name="T9" fmla="*/ 1121 h 1121"/>
              <a:gd name="T10" fmla="*/ 0 w 268"/>
              <a:gd name="T11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" h="1121">
                <a:moveTo>
                  <a:pt x="0" y="0"/>
                </a:moveTo>
                <a:lnTo>
                  <a:pt x="268" y="254"/>
                </a:lnTo>
                <a:lnTo>
                  <a:pt x="268" y="254"/>
                </a:lnTo>
                <a:lnTo>
                  <a:pt x="268" y="1121"/>
                </a:lnTo>
                <a:lnTo>
                  <a:pt x="0" y="1121"/>
                </a:lnTo>
                <a:lnTo>
                  <a:pt x="0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1" name="Rectangle 40"/>
          <p:cNvSpPr>
            <a:spLocks noChangeArrowheads="1"/>
          </p:cNvSpPr>
          <p:nvPr/>
        </p:nvSpPr>
        <p:spPr bwMode="auto">
          <a:xfrm>
            <a:off x="1123922" y="373193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2" name="Rectangle 41"/>
          <p:cNvSpPr>
            <a:spLocks noChangeArrowheads="1"/>
          </p:cNvSpPr>
          <p:nvPr/>
        </p:nvSpPr>
        <p:spPr bwMode="auto">
          <a:xfrm>
            <a:off x="1123922" y="3766856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3" name="Rectangle 42"/>
          <p:cNvSpPr>
            <a:spLocks noChangeArrowheads="1"/>
          </p:cNvSpPr>
          <p:nvPr/>
        </p:nvSpPr>
        <p:spPr bwMode="auto">
          <a:xfrm>
            <a:off x="1123922" y="3798606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4" name="Rectangle 43"/>
          <p:cNvSpPr>
            <a:spLocks noChangeArrowheads="1"/>
          </p:cNvSpPr>
          <p:nvPr/>
        </p:nvSpPr>
        <p:spPr bwMode="auto">
          <a:xfrm>
            <a:off x="1123922" y="383353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5" name="Rectangle 44"/>
          <p:cNvSpPr>
            <a:spLocks noChangeArrowheads="1"/>
          </p:cNvSpPr>
          <p:nvPr/>
        </p:nvSpPr>
        <p:spPr bwMode="auto">
          <a:xfrm>
            <a:off x="1123922" y="3866868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6" name="Rectangle 45"/>
          <p:cNvSpPr>
            <a:spLocks noChangeArrowheads="1"/>
          </p:cNvSpPr>
          <p:nvPr/>
        </p:nvSpPr>
        <p:spPr bwMode="auto">
          <a:xfrm>
            <a:off x="1123922" y="3901793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7" name="Rectangle 46"/>
          <p:cNvSpPr>
            <a:spLocks noChangeArrowheads="1"/>
          </p:cNvSpPr>
          <p:nvPr/>
        </p:nvSpPr>
        <p:spPr bwMode="auto">
          <a:xfrm>
            <a:off x="1123922" y="3933543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8" name="Rectangle 47"/>
          <p:cNvSpPr>
            <a:spLocks noChangeArrowheads="1"/>
          </p:cNvSpPr>
          <p:nvPr/>
        </p:nvSpPr>
        <p:spPr bwMode="auto">
          <a:xfrm>
            <a:off x="1123922" y="3968468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09" name="Rectangle 48"/>
          <p:cNvSpPr>
            <a:spLocks noChangeArrowheads="1"/>
          </p:cNvSpPr>
          <p:nvPr/>
        </p:nvSpPr>
        <p:spPr bwMode="auto">
          <a:xfrm>
            <a:off x="1123922" y="4001806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0" name="Rectangle 49"/>
          <p:cNvSpPr>
            <a:spLocks noChangeArrowheads="1"/>
          </p:cNvSpPr>
          <p:nvPr/>
        </p:nvSpPr>
        <p:spPr bwMode="auto">
          <a:xfrm>
            <a:off x="1123922" y="4036731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1" name="Rectangle 50"/>
          <p:cNvSpPr>
            <a:spLocks noChangeArrowheads="1"/>
          </p:cNvSpPr>
          <p:nvPr/>
        </p:nvSpPr>
        <p:spPr bwMode="auto">
          <a:xfrm>
            <a:off x="1123922" y="4070068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2" name="Rectangle 51"/>
          <p:cNvSpPr>
            <a:spLocks noChangeArrowheads="1"/>
          </p:cNvSpPr>
          <p:nvPr/>
        </p:nvSpPr>
        <p:spPr bwMode="auto">
          <a:xfrm>
            <a:off x="1123922" y="4103406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3" name="Rectangle 52"/>
          <p:cNvSpPr>
            <a:spLocks noChangeArrowheads="1"/>
          </p:cNvSpPr>
          <p:nvPr/>
        </p:nvSpPr>
        <p:spPr bwMode="auto">
          <a:xfrm>
            <a:off x="1123922" y="4136743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" name="Rectangle 53"/>
          <p:cNvSpPr>
            <a:spLocks noChangeArrowheads="1"/>
          </p:cNvSpPr>
          <p:nvPr/>
        </p:nvSpPr>
        <p:spPr bwMode="auto">
          <a:xfrm>
            <a:off x="1123922" y="4171668"/>
            <a:ext cx="194001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5" name="Rectangle 54"/>
          <p:cNvSpPr>
            <a:spLocks noChangeArrowheads="1"/>
          </p:cNvSpPr>
          <p:nvPr/>
        </p:nvSpPr>
        <p:spPr bwMode="auto">
          <a:xfrm>
            <a:off x="1123922" y="4205006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6" name="Rectangle 55"/>
          <p:cNvSpPr>
            <a:spLocks noChangeArrowheads="1"/>
          </p:cNvSpPr>
          <p:nvPr/>
        </p:nvSpPr>
        <p:spPr bwMode="auto">
          <a:xfrm>
            <a:off x="1123922" y="4238343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7" name="Rectangle 56"/>
          <p:cNvSpPr>
            <a:spLocks noChangeArrowheads="1"/>
          </p:cNvSpPr>
          <p:nvPr/>
        </p:nvSpPr>
        <p:spPr bwMode="auto">
          <a:xfrm>
            <a:off x="1123922" y="4271681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8" name="Rectangle 57"/>
          <p:cNvSpPr>
            <a:spLocks noChangeArrowheads="1"/>
          </p:cNvSpPr>
          <p:nvPr/>
        </p:nvSpPr>
        <p:spPr bwMode="auto">
          <a:xfrm>
            <a:off x="1123922" y="4306606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9" name="Rectangle 58"/>
          <p:cNvSpPr>
            <a:spLocks noChangeArrowheads="1"/>
          </p:cNvSpPr>
          <p:nvPr/>
        </p:nvSpPr>
        <p:spPr bwMode="auto">
          <a:xfrm>
            <a:off x="1123922" y="4339943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0" name="Rectangle 59"/>
          <p:cNvSpPr>
            <a:spLocks noChangeArrowheads="1"/>
          </p:cNvSpPr>
          <p:nvPr/>
        </p:nvSpPr>
        <p:spPr bwMode="auto">
          <a:xfrm>
            <a:off x="1123922" y="437328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1" name="Rectangle 60"/>
          <p:cNvSpPr>
            <a:spLocks noChangeArrowheads="1"/>
          </p:cNvSpPr>
          <p:nvPr/>
        </p:nvSpPr>
        <p:spPr bwMode="auto">
          <a:xfrm>
            <a:off x="1123922" y="4406618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2" name="Rectangle 61"/>
          <p:cNvSpPr>
            <a:spLocks noChangeArrowheads="1"/>
          </p:cNvSpPr>
          <p:nvPr/>
        </p:nvSpPr>
        <p:spPr bwMode="auto">
          <a:xfrm>
            <a:off x="1123922" y="4441543"/>
            <a:ext cx="194001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3" name="Rectangle 62"/>
          <p:cNvSpPr>
            <a:spLocks noChangeArrowheads="1"/>
          </p:cNvSpPr>
          <p:nvPr/>
        </p:nvSpPr>
        <p:spPr bwMode="auto">
          <a:xfrm>
            <a:off x="1123922" y="4474881"/>
            <a:ext cx="194001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4" name="Rectangle 63"/>
          <p:cNvSpPr>
            <a:spLocks noChangeArrowheads="1"/>
          </p:cNvSpPr>
          <p:nvPr/>
        </p:nvSpPr>
        <p:spPr bwMode="auto">
          <a:xfrm>
            <a:off x="1085442" y="3731931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5" name="Rectangle 64"/>
          <p:cNvSpPr>
            <a:spLocks noChangeArrowheads="1"/>
          </p:cNvSpPr>
          <p:nvPr/>
        </p:nvSpPr>
        <p:spPr bwMode="auto">
          <a:xfrm>
            <a:off x="1085442" y="3766856"/>
            <a:ext cx="17636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6" name="Rectangle 65"/>
          <p:cNvSpPr>
            <a:spLocks noChangeArrowheads="1"/>
          </p:cNvSpPr>
          <p:nvPr/>
        </p:nvSpPr>
        <p:spPr bwMode="auto">
          <a:xfrm>
            <a:off x="1085442" y="3798606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7" name="Rectangle 66"/>
          <p:cNvSpPr>
            <a:spLocks noChangeArrowheads="1"/>
          </p:cNvSpPr>
          <p:nvPr/>
        </p:nvSpPr>
        <p:spPr bwMode="auto">
          <a:xfrm>
            <a:off x="1085442" y="3833531"/>
            <a:ext cx="17636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8" name="Rectangle 67"/>
          <p:cNvSpPr>
            <a:spLocks noChangeArrowheads="1"/>
          </p:cNvSpPr>
          <p:nvPr/>
        </p:nvSpPr>
        <p:spPr bwMode="auto">
          <a:xfrm>
            <a:off x="1085442" y="3866868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29" name="Rectangle 68"/>
          <p:cNvSpPr>
            <a:spLocks noChangeArrowheads="1"/>
          </p:cNvSpPr>
          <p:nvPr/>
        </p:nvSpPr>
        <p:spPr bwMode="auto">
          <a:xfrm>
            <a:off x="1085442" y="3901793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0" name="Rectangle 69"/>
          <p:cNvSpPr>
            <a:spLocks noChangeArrowheads="1"/>
          </p:cNvSpPr>
          <p:nvPr/>
        </p:nvSpPr>
        <p:spPr bwMode="auto">
          <a:xfrm>
            <a:off x="1085442" y="3933543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1" name="Rectangle 70"/>
          <p:cNvSpPr>
            <a:spLocks noChangeArrowheads="1"/>
          </p:cNvSpPr>
          <p:nvPr/>
        </p:nvSpPr>
        <p:spPr bwMode="auto">
          <a:xfrm>
            <a:off x="1085442" y="3968468"/>
            <a:ext cx="17636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2" name="Rectangle 71"/>
          <p:cNvSpPr>
            <a:spLocks noChangeArrowheads="1"/>
          </p:cNvSpPr>
          <p:nvPr/>
        </p:nvSpPr>
        <p:spPr bwMode="auto">
          <a:xfrm>
            <a:off x="1085442" y="4001806"/>
            <a:ext cx="17636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3" name="Oval 72"/>
          <p:cNvSpPr>
            <a:spLocks noChangeArrowheads="1"/>
          </p:cNvSpPr>
          <p:nvPr/>
        </p:nvSpPr>
        <p:spPr bwMode="auto">
          <a:xfrm>
            <a:off x="2887567" y="4635218"/>
            <a:ext cx="80166" cy="1460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4" name="Oval 73"/>
          <p:cNvSpPr>
            <a:spLocks noChangeArrowheads="1"/>
          </p:cNvSpPr>
          <p:nvPr/>
        </p:nvSpPr>
        <p:spPr bwMode="auto">
          <a:xfrm>
            <a:off x="2938873" y="4713006"/>
            <a:ext cx="80166" cy="1000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5" name="Oval 74"/>
          <p:cNvSpPr>
            <a:spLocks noChangeArrowheads="1"/>
          </p:cNvSpPr>
          <p:nvPr/>
        </p:nvSpPr>
        <p:spPr bwMode="auto">
          <a:xfrm>
            <a:off x="2866724" y="4728881"/>
            <a:ext cx="65736" cy="841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6" name="Oval 75"/>
          <p:cNvSpPr>
            <a:spLocks noChangeArrowheads="1"/>
          </p:cNvSpPr>
          <p:nvPr/>
        </p:nvSpPr>
        <p:spPr bwMode="auto">
          <a:xfrm>
            <a:off x="2903600" y="4798731"/>
            <a:ext cx="83372" cy="1143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7" name="Oval 76"/>
          <p:cNvSpPr>
            <a:spLocks noChangeArrowheads="1"/>
          </p:cNvSpPr>
          <p:nvPr/>
        </p:nvSpPr>
        <p:spPr bwMode="auto">
          <a:xfrm>
            <a:off x="2913220" y="4776506"/>
            <a:ext cx="64133" cy="619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8" name="Oval 77"/>
          <p:cNvSpPr>
            <a:spLocks noChangeArrowheads="1"/>
          </p:cNvSpPr>
          <p:nvPr/>
        </p:nvSpPr>
        <p:spPr bwMode="auto">
          <a:xfrm>
            <a:off x="2966129" y="4800318"/>
            <a:ext cx="43289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9" name="Oval 78"/>
          <p:cNvSpPr>
            <a:spLocks noChangeArrowheads="1"/>
          </p:cNvSpPr>
          <p:nvPr/>
        </p:nvSpPr>
        <p:spPr bwMode="auto">
          <a:xfrm>
            <a:off x="2866724" y="4776506"/>
            <a:ext cx="65736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0" name="Oval 79"/>
          <p:cNvSpPr>
            <a:spLocks noChangeArrowheads="1"/>
          </p:cNvSpPr>
          <p:nvPr/>
        </p:nvSpPr>
        <p:spPr bwMode="auto">
          <a:xfrm>
            <a:off x="2946889" y="4684431"/>
            <a:ext cx="43289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1" name="Oval 80"/>
          <p:cNvSpPr>
            <a:spLocks noChangeArrowheads="1"/>
          </p:cNvSpPr>
          <p:nvPr/>
        </p:nvSpPr>
        <p:spPr bwMode="auto">
          <a:xfrm>
            <a:off x="2869930" y="4701893"/>
            <a:ext cx="43289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2" name="Oval 81"/>
          <p:cNvSpPr>
            <a:spLocks noChangeArrowheads="1"/>
          </p:cNvSpPr>
          <p:nvPr/>
        </p:nvSpPr>
        <p:spPr bwMode="auto">
          <a:xfrm>
            <a:off x="2889170" y="4836831"/>
            <a:ext cx="40083" cy="555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3" name="Rectangle 82"/>
          <p:cNvSpPr>
            <a:spLocks noChangeArrowheads="1"/>
          </p:cNvSpPr>
          <p:nvPr/>
        </p:nvSpPr>
        <p:spPr bwMode="auto">
          <a:xfrm>
            <a:off x="2929253" y="4836831"/>
            <a:ext cx="14430" cy="18732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4" name="Freeform 83"/>
          <p:cNvSpPr>
            <a:spLocks/>
          </p:cNvSpPr>
          <p:nvPr/>
        </p:nvSpPr>
        <p:spPr bwMode="auto">
          <a:xfrm>
            <a:off x="1983298" y="3749393"/>
            <a:ext cx="428085" cy="1235075"/>
          </a:xfrm>
          <a:custGeom>
            <a:avLst/>
            <a:gdLst>
              <a:gd name="T0" fmla="*/ 0 w 267"/>
              <a:gd name="T1" fmla="*/ 0 h 778"/>
              <a:gd name="T2" fmla="*/ 267 w 267"/>
              <a:gd name="T3" fmla="*/ 226 h 778"/>
              <a:gd name="T4" fmla="*/ 267 w 267"/>
              <a:gd name="T5" fmla="*/ 778 h 778"/>
              <a:gd name="T6" fmla="*/ 0 w 267"/>
              <a:gd name="T7" fmla="*/ 778 h 778"/>
              <a:gd name="T8" fmla="*/ 0 w 267"/>
              <a:gd name="T9" fmla="*/ 0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7" h="778">
                <a:moveTo>
                  <a:pt x="0" y="0"/>
                </a:moveTo>
                <a:lnTo>
                  <a:pt x="267" y="226"/>
                </a:lnTo>
                <a:lnTo>
                  <a:pt x="267" y="778"/>
                </a:lnTo>
                <a:lnTo>
                  <a:pt x="0" y="778"/>
                </a:lnTo>
                <a:lnTo>
                  <a:pt x="0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5" name="Rectangle 84"/>
          <p:cNvSpPr>
            <a:spLocks noChangeArrowheads="1"/>
          </p:cNvSpPr>
          <p:nvPr/>
        </p:nvSpPr>
        <p:spPr bwMode="auto">
          <a:xfrm>
            <a:off x="2151646" y="4112931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6" name="Rectangle 85"/>
          <p:cNvSpPr>
            <a:spLocks noChangeArrowheads="1"/>
          </p:cNvSpPr>
          <p:nvPr/>
        </p:nvSpPr>
        <p:spPr bwMode="auto">
          <a:xfrm>
            <a:off x="2151646" y="41446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Rectangle 86"/>
          <p:cNvSpPr>
            <a:spLocks noChangeArrowheads="1"/>
          </p:cNvSpPr>
          <p:nvPr/>
        </p:nvSpPr>
        <p:spPr bwMode="auto">
          <a:xfrm>
            <a:off x="2151646" y="417960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Rectangle 87"/>
          <p:cNvSpPr>
            <a:spLocks noChangeArrowheads="1"/>
          </p:cNvSpPr>
          <p:nvPr/>
        </p:nvSpPr>
        <p:spPr bwMode="auto">
          <a:xfrm>
            <a:off x="2151646" y="421294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9" name="Rectangle 88"/>
          <p:cNvSpPr>
            <a:spLocks noChangeArrowheads="1"/>
          </p:cNvSpPr>
          <p:nvPr/>
        </p:nvSpPr>
        <p:spPr bwMode="auto">
          <a:xfrm>
            <a:off x="2151646" y="4247868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0" name="Rectangle 89"/>
          <p:cNvSpPr>
            <a:spLocks noChangeArrowheads="1"/>
          </p:cNvSpPr>
          <p:nvPr/>
        </p:nvSpPr>
        <p:spPr bwMode="auto">
          <a:xfrm>
            <a:off x="2151646" y="42796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1" name="Rectangle 90"/>
          <p:cNvSpPr>
            <a:spLocks noChangeArrowheads="1"/>
          </p:cNvSpPr>
          <p:nvPr/>
        </p:nvSpPr>
        <p:spPr bwMode="auto">
          <a:xfrm>
            <a:off x="2151646" y="43145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2" name="Rectangle 91"/>
          <p:cNvSpPr>
            <a:spLocks noChangeArrowheads="1"/>
          </p:cNvSpPr>
          <p:nvPr/>
        </p:nvSpPr>
        <p:spPr bwMode="auto">
          <a:xfrm>
            <a:off x="2151646" y="4347881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3" name="Rectangle 92"/>
          <p:cNvSpPr>
            <a:spLocks noChangeArrowheads="1"/>
          </p:cNvSpPr>
          <p:nvPr/>
        </p:nvSpPr>
        <p:spPr bwMode="auto">
          <a:xfrm>
            <a:off x="2151646" y="4382806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4" name="Rectangle 93"/>
          <p:cNvSpPr>
            <a:spLocks noChangeArrowheads="1"/>
          </p:cNvSpPr>
          <p:nvPr/>
        </p:nvSpPr>
        <p:spPr bwMode="auto">
          <a:xfrm>
            <a:off x="2151646" y="44161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5" name="Rectangle 94"/>
          <p:cNvSpPr>
            <a:spLocks noChangeArrowheads="1"/>
          </p:cNvSpPr>
          <p:nvPr/>
        </p:nvSpPr>
        <p:spPr bwMode="auto">
          <a:xfrm>
            <a:off x="2151646" y="44494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6" name="Rectangle 95"/>
          <p:cNvSpPr>
            <a:spLocks noChangeArrowheads="1"/>
          </p:cNvSpPr>
          <p:nvPr/>
        </p:nvSpPr>
        <p:spPr bwMode="auto">
          <a:xfrm>
            <a:off x="2151646" y="4482818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7" name="Rectangle 96"/>
          <p:cNvSpPr>
            <a:spLocks noChangeArrowheads="1"/>
          </p:cNvSpPr>
          <p:nvPr/>
        </p:nvSpPr>
        <p:spPr bwMode="auto">
          <a:xfrm>
            <a:off x="2151646" y="4517743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8" name="Rectangle 97"/>
          <p:cNvSpPr>
            <a:spLocks noChangeArrowheads="1"/>
          </p:cNvSpPr>
          <p:nvPr/>
        </p:nvSpPr>
        <p:spPr bwMode="auto">
          <a:xfrm>
            <a:off x="2151646" y="45510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59" name="Rectangle 98"/>
          <p:cNvSpPr>
            <a:spLocks noChangeArrowheads="1"/>
          </p:cNvSpPr>
          <p:nvPr/>
        </p:nvSpPr>
        <p:spPr bwMode="auto">
          <a:xfrm>
            <a:off x="2151646" y="45844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0" name="Rectangle 99"/>
          <p:cNvSpPr>
            <a:spLocks noChangeArrowheads="1"/>
          </p:cNvSpPr>
          <p:nvPr/>
        </p:nvSpPr>
        <p:spPr bwMode="auto">
          <a:xfrm>
            <a:off x="2151646" y="4617756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1" name="Rectangle 100"/>
          <p:cNvSpPr>
            <a:spLocks noChangeArrowheads="1"/>
          </p:cNvSpPr>
          <p:nvPr/>
        </p:nvSpPr>
        <p:spPr bwMode="auto">
          <a:xfrm>
            <a:off x="2151646" y="4652681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2" name="Rectangle 101"/>
          <p:cNvSpPr>
            <a:spLocks noChangeArrowheads="1"/>
          </p:cNvSpPr>
          <p:nvPr/>
        </p:nvSpPr>
        <p:spPr bwMode="auto">
          <a:xfrm>
            <a:off x="2151646" y="46860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3" name="Rectangle 102"/>
          <p:cNvSpPr>
            <a:spLocks noChangeArrowheads="1"/>
          </p:cNvSpPr>
          <p:nvPr/>
        </p:nvSpPr>
        <p:spPr bwMode="auto">
          <a:xfrm>
            <a:off x="2151646" y="471935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4" name="Rectangle 103"/>
          <p:cNvSpPr>
            <a:spLocks noChangeArrowheads="1"/>
          </p:cNvSpPr>
          <p:nvPr/>
        </p:nvSpPr>
        <p:spPr bwMode="auto">
          <a:xfrm>
            <a:off x="2151646" y="4752693"/>
            <a:ext cx="192398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5" name="Rectangle 104"/>
          <p:cNvSpPr>
            <a:spLocks noChangeArrowheads="1"/>
          </p:cNvSpPr>
          <p:nvPr/>
        </p:nvSpPr>
        <p:spPr bwMode="auto">
          <a:xfrm>
            <a:off x="2151646" y="4787618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6" name="Rectangle 105"/>
          <p:cNvSpPr>
            <a:spLocks noChangeArrowheads="1"/>
          </p:cNvSpPr>
          <p:nvPr/>
        </p:nvSpPr>
        <p:spPr bwMode="auto">
          <a:xfrm>
            <a:off x="2151646" y="4820956"/>
            <a:ext cx="192398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7" name="Rectangle 106"/>
          <p:cNvSpPr>
            <a:spLocks noChangeArrowheads="1"/>
          </p:cNvSpPr>
          <p:nvPr/>
        </p:nvSpPr>
        <p:spPr bwMode="auto">
          <a:xfrm>
            <a:off x="2151646" y="4855881"/>
            <a:ext cx="192398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8" name="Rectangle 107"/>
          <p:cNvSpPr>
            <a:spLocks noChangeArrowheads="1"/>
          </p:cNvSpPr>
          <p:nvPr/>
        </p:nvSpPr>
        <p:spPr bwMode="auto">
          <a:xfrm>
            <a:off x="2113166" y="4111343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9" name="Rectangle 108"/>
          <p:cNvSpPr>
            <a:spLocks noChangeArrowheads="1"/>
          </p:cNvSpPr>
          <p:nvPr/>
        </p:nvSpPr>
        <p:spPr bwMode="auto">
          <a:xfrm>
            <a:off x="2113166" y="4144681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0" name="Rectangle 109"/>
          <p:cNvSpPr>
            <a:spLocks noChangeArrowheads="1"/>
          </p:cNvSpPr>
          <p:nvPr/>
        </p:nvSpPr>
        <p:spPr bwMode="auto">
          <a:xfrm>
            <a:off x="2113166" y="4179606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1" name="Rectangle 110"/>
          <p:cNvSpPr>
            <a:spLocks noChangeArrowheads="1"/>
          </p:cNvSpPr>
          <p:nvPr/>
        </p:nvSpPr>
        <p:spPr bwMode="auto">
          <a:xfrm>
            <a:off x="2113166" y="4212943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2" name="Rectangle 111"/>
          <p:cNvSpPr>
            <a:spLocks noChangeArrowheads="1"/>
          </p:cNvSpPr>
          <p:nvPr/>
        </p:nvSpPr>
        <p:spPr bwMode="auto">
          <a:xfrm>
            <a:off x="2113166" y="4247868"/>
            <a:ext cx="16033" cy="1428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3" name="Rectangle 112"/>
          <p:cNvSpPr>
            <a:spLocks noChangeArrowheads="1"/>
          </p:cNvSpPr>
          <p:nvPr/>
        </p:nvSpPr>
        <p:spPr bwMode="auto">
          <a:xfrm>
            <a:off x="2113166" y="4279618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4" name="Rectangle 113"/>
          <p:cNvSpPr>
            <a:spLocks noChangeArrowheads="1"/>
          </p:cNvSpPr>
          <p:nvPr/>
        </p:nvSpPr>
        <p:spPr bwMode="auto">
          <a:xfrm>
            <a:off x="2113166" y="4314543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5" name="Rectangle 114"/>
          <p:cNvSpPr>
            <a:spLocks noChangeArrowheads="1"/>
          </p:cNvSpPr>
          <p:nvPr/>
        </p:nvSpPr>
        <p:spPr bwMode="auto">
          <a:xfrm>
            <a:off x="2113166" y="4347881"/>
            <a:ext cx="16033" cy="174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6" name="Rectangle 115"/>
          <p:cNvSpPr>
            <a:spLocks noChangeArrowheads="1"/>
          </p:cNvSpPr>
          <p:nvPr/>
        </p:nvSpPr>
        <p:spPr bwMode="auto">
          <a:xfrm>
            <a:off x="2113166" y="4382806"/>
            <a:ext cx="16033" cy="15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7" name="Rectangle 116"/>
          <p:cNvSpPr>
            <a:spLocks noChangeArrowheads="1"/>
          </p:cNvSpPr>
          <p:nvPr/>
        </p:nvSpPr>
        <p:spPr bwMode="auto">
          <a:xfrm>
            <a:off x="2215778" y="3951006"/>
            <a:ext cx="195604" cy="15716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8" name="Rectangle 117"/>
          <p:cNvSpPr>
            <a:spLocks noChangeArrowheads="1"/>
          </p:cNvSpPr>
          <p:nvPr/>
        </p:nvSpPr>
        <p:spPr bwMode="auto">
          <a:xfrm>
            <a:off x="2323200" y="3806543"/>
            <a:ext cx="48099" cy="14763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79" name="Rectangle 118"/>
          <p:cNvSpPr>
            <a:spLocks noChangeArrowheads="1"/>
          </p:cNvSpPr>
          <p:nvPr/>
        </p:nvSpPr>
        <p:spPr bwMode="auto">
          <a:xfrm>
            <a:off x="2339234" y="3660493"/>
            <a:ext cx="14430" cy="1460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0" name="Freeform 119"/>
          <p:cNvSpPr>
            <a:spLocks/>
          </p:cNvSpPr>
          <p:nvPr/>
        </p:nvSpPr>
        <p:spPr bwMode="auto">
          <a:xfrm>
            <a:off x="9613468" y="3648852"/>
            <a:ext cx="429688" cy="1330325"/>
          </a:xfrm>
          <a:custGeom>
            <a:avLst/>
            <a:gdLst>
              <a:gd name="T0" fmla="*/ 264 w 268"/>
              <a:gd name="T1" fmla="*/ 0 h 838"/>
              <a:gd name="T2" fmla="*/ 0 w 268"/>
              <a:gd name="T3" fmla="*/ 0 h 838"/>
              <a:gd name="T4" fmla="*/ 0 w 268"/>
              <a:gd name="T5" fmla="*/ 838 h 838"/>
              <a:gd name="T6" fmla="*/ 268 w 268"/>
              <a:gd name="T7" fmla="*/ 838 h 838"/>
              <a:gd name="T8" fmla="*/ 264 w 268"/>
              <a:gd name="T9" fmla="*/ 0 h 8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838">
                <a:moveTo>
                  <a:pt x="264" y="0"/>
                </a:moveTo>
                <a:lnTo>
                  <a:pt x="0" y="0"/>
                </a:lnTo>
                <a:lnTo>
                  <a:pt x="0" y="838"/>
                </a:lnTo>
                <a:lnTo>
                  <a:pt x="268" y="838"/>
                </a:lnTo>
                <a:lnTo>
                  <a:pt x="264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1" name="Rectangle 120"/>
          <p:cNvSpPr>
            <a:spLocks noChangeArrowheads="1"/>
          </p:cNvSpPr>
          <p:nvPr/>
        </p:nvSpPr>
        <p:spPr bwMode="auto">
          <a:xfrm>
            <a:off x="9730510" y="3745690"/>
            <a:ext cx="62529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2" name="Rectangle 121"/>
          <p:cNvSpPr>
            <a:spLocks noChangeArrowheads="1"/>
          </p:cNvSpPr>
          <p:nvPr/>
        </p:nvSpPr>
        <p:spPr bwMode="auto">
          <a:xfrm>
            <a:off x="9850758" y="3745690"/>
            <a:ext cx="64133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3" name="Rectangle 122"/>
          <p:cNvSpPr>
            <a:spLocks noChangeArrowheads="1"/>
          </p:cNvSpPr>
          <p:nvPr/>
        </p:nvSpPr>
        <p:spPr bwMode="auto">
          <a:xfrm>
            <a:off x="9730510" y="3859990"/>
            <a:ext cx="62529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4" name="Rectangle 123"/>
          <p:cNvSpPr>
            <a:spLocks noChangeArrowheads="1"/>
          </p:cNvSpPr>
          <p:nvPr/>
        </p:nvSpPr>
        <p:spPr bwMode="auto">
          <a:xfrm>
            <a:off x="9850758" y="3859990"/>
            <a:ext cx="64133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5" name="Rectangle 124"/>
          <p:cNvSpPr>
            <a:spLocks noChangeArrowheads="1"/>
          </p:cNvSpPr>
          <p:nvPr/>
        </p:nvSpPr>
        <p:spPr bwMode="auto">
          <a:xfrm>
            <a:off x="9730510" y="4042552"/>
            <a:ext cx="62529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6" name="Rectangle 125"/>
          <p:cNvSpPr>
            <a:spLocks noChangeArrowheads="1"/>
          </p:cNvSpPr>
          <p:nvPr/>
        </p:nvSpPr>
        <p:spPr bwMode="auto">
          <a:xfrm>
            <a:off x="9850758" y="4042552"/>
            <a:ext cx="64133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7" name="Rectangle 126"/>
          <p:cNvSpPr>
            <a:spLocks noChangeArrowheads="1"/>
          </p:cNvSpPr>
          <p:nvPr/>
        </p:nvSpPr>
        <p:spPr bwMode="auto">
          <a:xfrm>
            <a:off x="9730510" y="4155265"/>
            <a:ext cx="62529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8" name="Rectangle 127"/>
          <p:cNvSpPr>
            <a:spLocks noChangeArrowheads="1"/>
          </p:cNvSpPr>
          <p:nvPr/>
        </p:nvSpPr>
        <p:spPr bwMode="auto">
          <a:xfrm>
            <a:off x="9850758" y="4155265"/>
            <a:ext cx="64133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9" name="Rectangle 128"/>
          <p:cNvSpPr>
            <a:spLocks noChangeArrowheads="1"/>
          </p:cNvSpPr>
          <p:nvPr/>
        </p:nvSpPr>
        <p:spPr bwMode="auto">
          <a:xfrm>
            <a:off x="9695237" y="3513915"/>
            <a:ext cx="253324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0" name="Oval 129"/>
          <p:cNvSpPr>
            <a:spLocks noChangeArrowheads="1"/>
          </p:cNvSpPr>
          <p:nvPr/>
        </p:nvSpPr>
        <p:spPr bwMode="auto">
          <a:xfrm>
            <a:off x="7218117" y="4549493"/>
            <a:ext cx="86579" cy="15557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1" name="Oval 130"/>
          <p:cNvSpPr>
            <a:spLocks noChangeArrowheads="1"/>
          </p:cNvSpPr>
          <p:nvPr/>
        </p:nvSpPr>
        <p:spPr bwMode="auto">
          <a:xfrm>
            <a:off x="7166811" y="4633631"/>
            <a:ext cx="83372" cy="1063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2" name="Oval 131"/>
          <p:cNvSpPr>
            <a:spLocks noChangeArrowheads="1"/>
          </p:cNvSpPr>
          <p:nvPr/>
        </p:nvSpPr>
        <p:spPr bwMode="auto">
          <a:xfrm>
            <a:off x="7258200" y="4651093"/>
            <a:ext cx="67339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3" name="Oval 132"/>
          <p:cNvSpPr>
            <a:spLocks noChangeArrowheads="1"/>
          </p:cNvSpPr>
          <p:nvPr/>
        </p:nvSpPr>
        <p:spPr bwMode="auto">
          <a:xfrm>
            <a:off x="7198877" y="4724118"/>
            <a:ext cx="88182" cy="1206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4" name="Oval 133"/>
          <p:cNvSpPr>
            <a:spLocks noChangeArrowheads="1"/>
          </p:cNvSpPr>
          <p:nvPr/>
        </p:nvSpPr>
        <p:spPr bwMode="auto">
          <a:xfrm>
            <a:off x="7208497" y="4700306"/>
            <a:ext cx="68942" cy="6667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5" name="Oval 134"/>
          <p:cNvSpPr>
            <a:spLocks noChangeArrowheads="1"/>
          </p:cNvSpPr>
          <p:nvPr/>
        </p:nvSpPr>
        <p:spPr bwMode="auto">
          <a:xfrm>
            <a:off x="7176431" y="4725706"/>
            <a:ext cx="44893" cy="603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6" name="Oval 135"/>
          <p:cNvSpPr>
            <a:spLocks noChangeArrowheads="1"/>
          </p:cNvSpPr>
          <p:nvPr/>
        </p:nvSpPr>
        <p:spPr bwMode="auto">
          <a:xfrm>
            <a:off x="7256597" y="4700306"/>
            <a:ext cx="72149" cy="9207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7" name="Oval 136"/>
          <p:cNvSpPr>
            <a:spLocks noChangeArrowheads="1"/>
          </p:cNvSpPr>
          <p:nvPr/>
        </p:nvSpPr>
        <p:spPr bwMode="auto">
          <a:xfrm>
            <a:off x="7197274" y="4603468"/>
            <a:ext cx="4489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8" name="Oval 137"/>
          <p:cNvSpPr>
            <a:spLocks noChangeArrowheads="1"/>
          </p:cNvSpPr>
          <p:nvPr/>
        </p:nvSpPr>
        <p:spPr bwMode="auto">
          <a:xfrm>
            <a:off x="7277440" y="4622518"/>
            <a:ext cx="4489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99" name="Oval 138"/>
          <p:cNvSpPr>
            <a:spLocks noChangeArrowheads="1"/>
          </p:cNvSpPr>
          <p:nvPr/>
        </p:nvSpPr>
        <p:spPr bwMode="auto">
          <a:xfrm>
            <a:off x="7258200" y="4763806"/>
            <a:ext cx="44893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0" name="Rectangle 139"/>
          <p:cNvSpPr>
            <a:spLocks noChangeArrowheads="1"/>
          </p:cNvSpPr>
          <p:nvPr/>
        </p:nvSpPr>
        <p:spPr bwMode="auto">
          <a:xfrm>
            <a:off x="7245373" y="4763806"/>
            <a:ext cx="12827" cy="198438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1" name="Freeform 140"/>
          <p:cNvSpPr>
            <a:spLocks/>
          </p:cNvSpPr>
          <p:nvPr/>
        </p:nvSpPr>
        <p:spPr bwMode="auto">
          <a:xfrm>
            <a:off x="11046830" y="2812240"/>
            <a:ext cx="370365" cy="2166938"/>
          </a:xfrm>
          <a:custGeom>
            <a:avLst/>
            <a:gdLst>
              <a:gd name="T0" fmla="*/ 2 w 231"/>
              <a:gd name="T1" fmla="*/ 0 h 1365"/>
              <a:gd name="T2" fmla="*/ 231 w 231"/>
              <a:gd name="T3" fmla="*/ 0 h 1365"/>
              <a:gd name="T4" fmla="*/ 231 w 231"/>
              <a:gd name="T5" fmla="*/ 1365 h 1365"/>
              <a:gd name="T6" fmla="*/ 0 w 231"/>
              <a:gd name="T7" fmla="*/ 1365 h 1365"/>
              <a:gd name="T8" fmla="*/ 2 w 231"/>
              <a:gd name="T9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365">
                <a:moveTo>
                  <a:pt x="2" y="0"/>
                </a:moveTo>
                <a:lnTo>
                  <a:pt x="231" y="0"/>
                </a:lnTo>
                <a:lnTo>
                  <a:pt x="231" y="1365"/>
                </a:lnTo>
                <a:lnTo>
                  <a:pt x="0" y="1365"/>
                </a:lnTo>
                <a:lnTo>
                  <a:pt x="2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2" name="Rectangle 141"/>
          <p:cNvSpPr>
            <a:spLocks noChangeArrowheads="1"/>
          </p:cNvSpPr>
          <p:nvPr/>
        </p:nvSpPr>
        <p:spPr bwMode="auto">
          <a:xfrm>
            <a:off x="11162269" y="2705877"/>
            <a:ext cx="253324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3" name="Rectangle 142"/>
          <p:cNvSpPr>
            <a:spLocks noChangeArrowheads="1"/>
          </p:cNvSpPr>
          <p:nvPr/>
        </p:nvSpPr>
        <p:spPr bwMode="auto">
          <a:xfrm>
            <a:off x="11163872" y="2926540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4" name="Rectangle 143"/>
          <p:cNvSpPr>
            <a:spLocks noChangeArrowheads="1"/>
          </p:cNvSpPr>
          <p:nvPr/>
        </p:nvSpPr>
        <p:spPr bwMode="auto">
          <a:xfrm>
            <a:off x="11252054" y="29265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5" name="Rectangle 144"/>
          <p:cNvSpPr>
            <a:spLocks noChangeArrowheads="1"/>
          </p:cNvSpPr>
          <p:nvPr/>
        </p:nvSpPr>
        <p:spPr bwMode="auto">
          <a:xfrm>
            <a:off x="11163872" y="3010677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6" name="Rectangle 145"/>
          <p:cNvSpPr>
            <a:spLocks noChangeArrowheads="1"/>
          </p:cNvSpPr>
          <p:nvPr/>
        </p:nvSpPr>
        <p:spPr bwMode="auto">
          <a:xfrm>
            <a:off x="11252054" y="3010677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7" name="Rectangle 146"/>
          <p:cNvSpPr>
            <a:spLocks noChangeArrowheads="1"/>
          </p:cNvSpPr>
          <p:nvPr/>
        </p:nvSpPr>
        <p:spPr bwMode="auto">
          <a:xfrm>
            <a:off x="11163872" y="3090052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8" name="Rectangle 147"/>
          <p:cNvSpPr>
            <a:spLocks noChangeArrowheads="1"/>
          </p:cNvSpPr>
          <p:nvPr/>
        </p:nvSpPr>
        <p:spPr bwMode="auto">
          <a:xfrm>
            <a:off x="11252054" y="30900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9" name="Rectangle 148"/>
          <p:cNvSpPr>
            <a:spLocks noChangeArrowheads="1"/>
          </p:cNvSpPr>
          <p:nvPr/>
        </p:nvSpPr>
        <p:spPr bwMode="auto">
          <a:xfrm>
            <a:off x="11163872" y="3174190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0" name="Rectangle 149"/>
          <p:cNvSpPr>
            <a:spLocks noChangeArrowheads="1"/>
          </p:cNvSpPr>
          <p:nvPr/>
        </p:nvSpPr>
        <p:spPr bwMode="auto">
          <a:xfrm>
            <a:off x="11252054" y="31741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1" name="Rectangle 150"/>
          <p:cNvSpPr>
            <a:spLocks noChangeArrowheads="1"/>
          </p:cNvSpPr>
          <p:nvPr/>
        </p:nvSpPr>
        <p:spPr bwMode="auto">
          <a:xfrm>
            <a:off x="11163872" y="325197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2" name="Rectangle 151"/>
          <p:cNvSpPr>
            <a:spLocks noChangeArrowheads="1"/>
          </p:cNvSpPr>
          <p:nvPr/>
        </p:nvSpPr>
        <p:spPr bwMode="auto">
          <a:xfrm>
            <a:off x="11252054" y="325197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3" name="Rectangle 152"/>
          <p:cNvSpPr>
            <a:spLocks noChangeArrowheads="1"/>
          </p:cNvSpPr>
          <p:nvPr/>
        </p:nvSpPr>
        <p:spPr bwMode="auto">
          <a:xfrm>
            <a:off x="11163872" y="333452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4" name="Rectangle 153"/>
          <p:cNvSpPr>
            <a:spLocks noChangeArrowheads="1"/>
          </p:cNvSpPr>
          <p:nvPr/>
        </p:nvSpPr>
        <p:spPr bwMode="auto">
          <a:xfrm>
            <a:off x="11252054" y="33345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5" name="Rectangle 154"/>
          <p:cNvSpPr>
            <a:spLocks noChangeArrowheads="1"/>
          </p:cNvSpPr>
          <p:nvPr/>
        </p:nvSpPr>
        <p:spPr bwMode="auto">
          <a:xfrm>
            <a:off x="11163872" y="3415490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6" name="Rectangle 155"/>
          <p:cNvSpPr>
            <a:spLocks noChangeArrowheads="1"/>
          </p:cNvSpPr>
          <p:nvPr/>
        </p:nvSpPr>
        <p:spPr bwMode="auto">
          <a:xfrm>
            <a:off x="11252054" y="34154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7" name="Rectangle 156"/>
          <p:cNvSpPr>
            <a:spLocks noChangeArrowheads="1"/>
          </p:cNvSpPr>
          <p:nvPr/>
        </p:nvSpPr>
        <p:spPr bwMode="auto">
          <a:xfrm>
            <a:off x="11163872" y="3498040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8" name="Rectangle 157"/>
          <p:cNvSpPr>
            <a:spLocks noChangeArrowheads="1"/>
          </p:cNvSpPr>
          <p:nvPr/>
        </p:nvSpPr>
        <p:spPr bwMode="auto">
          <a:xfrm>
            <a:off x="11252054" y="34980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19" name="Rectangle 158"/>
          <p:cNvSpPr>
            <a:spLocks noChangeArrowheads="1"/>
          </p:cNvSpPr>
          <p:nvPr/>
        </p:nvSpPr>
        <p:spPr bwMode="auto">
          <a:xfrm>
            <a:off x="11163872" y="357582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0" name="Rectangle 159"/>
          <p:cNvSpPr>
            <a:spLocks noChangeArrowheads="1"/>
          </p:cNvSpPr>
          <p:nvPr/>
        </p:nvSpPr>
        <p:spPr bwMode="auto">
          <a:xfrm>
            <a:off x="11252054" y="35758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1" name="Rectangle 160"/>
          <p:cNvSpPr>
            <a:spLocks noChangeArrowheads="1"/>
          </p:cNvSpPr>
          <p:nvPr/>
        </p:nvSpPr>
        <p:spPr bwMode="auto">
          <a:xfrm>
            <a:off x="11163872" y="3661552"/>
            <a:ext cx="46496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2" name="Rectangle 161"/>
          <p:cNvSpPr>
            <a:spLocks noChangeArrowheads="1"/>
          </p:cNvSpPr>
          <p:nvPr/>
        </p:nvSpPr>
        <p:spPr bwMode="auto">
          <a:xfrm>
            <a:off x="11252054" y="3661552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3" name="Rectangle 162"/>
          <p:cNvSpPr>
            <a:spLocks noChangeArrowheads="1"/>
          </p:cNvSpPr>
          <p:nvPr/>
        </p:nvSpPr>
        <p:spPr bwMode="auto">
          <a:xfrm>
            <a:off x="11163872" y="3744102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4" name="Rectangle 163"/>
          <p:cNvSpPr>
            <a:spLocks noChangeArrowheads="1"/>
          </p:cNvSpPr>
          <p:nvPr/>
        </p:nvSpPr>
        <p:spPr bwMode="auto">
          <a:xfrm>
            <a:off x="11252054" y="374410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5" name="Rectangle 164"/>
          <p:cNvSpPr>
            <a:spLocks noChangeArrowheads="1"/>
          </p:cNvSpPr>
          <p:nvPr/>
        </p:nvSpPr>
        <p:spPr bwMode="auto">
          <a:xfrm>
            <a:off x="11163872" y="3826652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6" name="Rectangle 165"/>
          <p:cNvSpPr>
            <a:spLocks noChangeArrowheads="1"/>
          </p:cNvSpPr>
          <p:nvPr/>
        </p:nvSpPr>
        <p:spPr bwMode="auto">
          <a:xfrm>
            <a:off x="11252054" y="38266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7" name="Rectangle 166"/>
          <p:cNvSpPr>
            <a:spLocks noChangeArrowheads="1"/>
          </p:cNvSpPr>
          <p:nvPr/>
        </p:nvSpPr>
        <p:spPr bwMode="auto">
          <a:xfrm>
            <a:off x="11163872" y="3910790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8" name="Rectangle 167"/>
          <p:cNvSpPr>
            <a:spLocks noChangeArrowheads="1"/>
          </p:cNvSpPr>
          <p:nvPr/>
        </p:nvSpPr>
        <p:spPr bwMode="auto">
          <a:xfrm>
            <a:off x="11252054" y="391079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29" name="Rectangle 168"/>
          <p:cNvSpPr>
            <a:spLocks noChangeArrowheads="1"/>
          </p:cNvSpPr>
          <p:nvPr/>
        </p:nvSpPr>
        <p:spPr bwMode="auto">
          <a:xfrm>
            <a:off x="11163872" y="3994927"/>
            <a:ext cx="46496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0" name="Rectangle 169"/>
          <p:cNvSpPr>
            <a:spLocks noChangeArrowheads="1"/>
          </p:cNvSpPr>
          <p:nvPr/>
        </p:nvSpPr>
        <p:spPr bwMode="auto">
          <a:xfrm>
            <a:off x="11252054" y="39949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1" name="Freeform 170"/>
          <p:cNvSpPr>
            <a:spLocks/>
          </p:cNvSpPr>
          <p:nvPr/>
        </p:nvSpPr>
        <p:spPr bwMode="auto">
          <a:xfrm>
            <a:off x="10411918" y="2812240"/>
            <a:ext cx="370365" cy="2147888"/>
          </a:xfrm>
          <a:custGeom>
            <a:avLst/>
            <a:gdLst>
              <a:gd name="T0" fmla="*/ 227 w 231"/>
              <a:gd name="T1" fmla="*/ 0 h 1353"/>
              <a:gd name="T2" fmla="*/ 0 w 231"/>
              <a:gd name="T3" fmla="*/ 0 h 1353"/>
              <a:gd name="T4" fmla="*/ 0 w 231"/>
              <a:gd name="T5" fmla="*/ 1353 h 1353"/>
              <a:gd name="T6" fmla="*/ 231 w 231"/>
              <a:gd name="T7" fmla="*/ 1353 h 1353"/>
              <a:gd name="T8" fmla="*/ 227 w 231"/>
              <a:gd name="T9" fmla="*/ 0 h 1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1" h="1353">
                <a:moveTo>
                  <a:pt x="227" y="0"/>
                </a:moveTo>
                <a:lnTo>
                  <a:pt x="0" y="0"/>
                </a:lnTo>
                <a:lnTo>
                  <a:pt x="0" y="1353"/>
                </a:lnTo>
                <a:lnTo>
                  <a:pt x="231" y="1353"/>
                </a:lnTo>
                <a:lnTo>
                  <a:pt x="227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2" name="Rectangle 171"/>
          <p:cNvSpPr>
            <a:spLocks noChangeArrowheads="1"/>
          </p:cNvSpPr>
          <p:nvPr/>
        </p:nvSpPr>
        <p:spPr bwMode="auto">
          <a:xfrm>
            <a:off x="6119847" y="4971768"/>
            <a:ext cx="6071749" cy="87313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3" name="Rectangle 172"/>
          <p:cNvSpPr>
            <a:spLocks noChangeArrowheads="1"/>
          </p:cNvSpPr>
          <p:nvPr/>
        </p:nvSpPr>
        <p:spPr bwMode="auto">
          <a:xfrm>
            <a:off x="10527356" y="29265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4" name="Rectangle 173"/>
          <p:cNvSpPr>
            <a:spLocks noChangeArrowheads="1"/>
          </p:cNvSpPr>
          <p:nvPr/>
        </p:nvSpPr>
        <p:spPr bwMode="auto">
          <a:xfrm>
            <a:off x="10617142" y="29265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5" name="Rectangle 174"/>
          <p:cNvSpPr>
            <a:spLocks noChangeArrowheads="1"/>
          </p:cNvSpPr>
          <p:nvPr/>
        </p:nvSpPr>
        <p:spPr bwMode="auto">
          <a:xfrm>
            <a:off x="10527356" y="3010677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6" name="Rectangle 175"/>
          <p:cNvSpPr>
            <a:spLocks noChangeArrowheads="1"/>
          </p:cNvSpPr>
          <p:nvPr/>
        </p:nvSpPr>
        <p:spPr bwMode="auto">
          <a:xfrm>
            <a:off x="10617142" y="3010677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7" name="Rectangle 176"/>
          <p:cNvSpPr>
            <a:spLocks noChangeArrowheads="1"/>
          </p:cNvSpPr>
          <p:nvPr/>
        </p:nvSpPr>
        <p:spPr bwMode="auto">
          <a:xfrm>
            <a:off x="10527356" y="30900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8" name="Rectangle 177"/>
          <p:cNvSpPr>
            <a:spLocks noChangeArrowheads="1"/>
          </p:cNvSpPr>
          <p:nvPr/>
        </p:nvSpPr>
        <p:spPr bwMode="auto">
          <a:xfrm>
            <a:off x="10617142" y="30900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9" name="Rectangle 178"/>
          <p:cNvSpPr>
            <a:spLocks noChangeArrowheads="1"/>
          </p:cNvSpPr>
          <p:nvPr/>
        </p:nvSpPr>
        <p:spPr bwMode="auto">
          <a:xfrm>
            <a:off x="10527356" y="31741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0" name="Rectangle 179"/>
          <p:cNvSpPr>
            <a:spLocks noChangeArrowheads="1"/>
          </p:cNvSpPr>
          <p:nvPr/>
        </p:nvSpPr>
        <p:spPr bwMode="auto">
          <a:xfrm>
            <a:off x="10617142" y="31741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1" name="Rectangle 180"/>
          <p:cNvSpPr>
            <a:spLocks noChangeArrowheads="1"/>
          </p:cNvSpPr>
          <p:nvPr/>
        </p:nvSpPr>
        <p:spPr bwMode="auto">
          <a:xfrm>
            <a:off x="10527356" y="325197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2" name="Rectangle 181"/>
          <p:cNvSpPr>
            <a:spLocks noChangeArrowheads="1"/>
          </p:cNvSpPr>
          <p:nvPr/>
        </p:nvSpPr>
        <p:spPr bwMode="auto">
          <a:xfrm>
            <a:off x="10617142" y="325197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3" name="Rectangle 182"/>
          <p:cNvSpPr>
            <a:spLocks noChangeArrowheads="1"/>
          </p:cNvSpPr>
          <p:nvPr/>
        </p:nvSpPr>
        <p:spPr bwMode="auto">
          <a:xfrm>
            <a:off x="10527356" y="33345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4" name="Rectangle 183"/>
          <p:cNvSpPr>
            <a:spLocks noChangeArrowheads="1"/>
          </p:cNvSpPr>
          <p:nvPr/>
        </p:nvSpPr>
        <p:spPr bwMode="auto">
          <a:xfrm>
            <a:off x="10617142" y="33345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5" name="Rectangle 184"/>
          <p:cNvSpPr>
            <a:spLocks noChangeArrowheads="1"/>
          </p:cNvSpPr>
          <p:nvPr/>
        </p:nvSpPr>
        <p:spPr bwMode="auto">
          <a:xfrm>
            <a:off x="10527356" y="34154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6" name="Rectangle 185"/>
          <p:cNvSpPr>
            <a:spLocks noChangeArrowheads="1"/>
          </p:cNvSpPr>
          <p:nvPr/>
        </p:nvSpPr>
        <p:spPr bwMode="auto">
          <a:xfrm>
            <a:off x="10617142" y="3415490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7" name="Rectangle 186"/>
          <p:cNvSpPr>
            <a:spLocks noChangeArrowheads="1"/>
          </p:cNvSpPr>
          <p:nvPr/>
        </p:nvSpPr>
        <p:spPr bwMode="auto">
          <a:xfrm>
            <a:off x="10527356" y="34980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8" name="Rectangle 187"/>
          <p:cNvSpPr>
            <a:spLocks noChangeArrowheads="1"/>
          </p:cNvSpPr>
          <p:nvPr/>
        </p:nvSpPr>
        <p:spPr bwMode="auto">
          <a:xfrm>
            <a:off x="10617142" y="349804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9" name="Rectangle 188"/>
          <p:cNvSpPr>
            <a:spLocks noChangeArrowheads="1"/>
          </p:cNvSpPr>
          <p:nvPr/>
        </p:nvSpPr>
        <p:spPr bwMode="auto">
          <a:xfrm>
            <a:off x="10527356" y="35758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0" name="Rectangle 189"/>
          <p:cNvSpPr>
            <a:spLocks noChangeArrowheads="1"/>
          </p:cNvSpPr>
          <p:nvPr/>
        </p:nvSpPr>
        <p:spPr bwMode="auto">
          <a:xfrm>
            <a:off x="10617142" y="35758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1" name="Rectangle 190"/>
          <p:cNvSpPr>
            <a:spLocks noChangeArrowheads="1"/>
          </p:cNvSpPr>
          <p:nvPr/>
        </p:nvSpPr>
        <p:spPr bwMode="auto">
          <a:xfrm>
            <a:off x="10527356" y="3661552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2" name="Rectangle 191"/>
          <p:cNvSpPr>
            <a:spLocks noChangeArrowheads="1"/>
          </p:cNvSpPr>
          <p:nvPr/>
        </p:nvSpPr>
        <p:spPr bwMode="auto">
          <a:xfrm>
            <a:off x="10617142" y="3661552"/>
            <a:ext cx="48099" cy="46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3" name="Rectangle 192"/>
          <p:cNvSpPr>
            <a:spLocks noChangeArrowheads="1"/>
          </p:cNvSpPr>
          <p:nvPr/>
        </p:nvSpPr>
        <p:spPr bwMode="auto">
          <a:xfrm>
            <a:off x="10527356" y="374410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4" name="Rectangle 193"/>
          <p:cNvSpPr>
            <a:spLocks noChangeArrowheads="1"/>
          </p:cNvSpPr>
          <p:nvPr/>
        </p:nvSpPr>
        <p:spPr bwMode="auto">
          <a:xfrm>
            <a:off x="10617142" y="374410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5" name="Rectangle 194"/>
          <p:cNvSpPr>
            <a:spLocks noChangeArrowheads="1"/>
          </p:cNvSpPr>
          <p:nvPr/>
        </p:nvSpPr>
        <p:spPr bwMode="auto">
          <a:xfrm>
            <a:off x="10527356" y="38266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6" name="Rectangle 195"/>
          <p:cNvSpPr>
            <a:spLocks noChangeArrowheads="1"/>
          </p:cNvSpPr>
          <p:nvPr/>
        </p:nvSpPr>
        <p:spPr bwMode="auto">
          <a:xfrm>
            <a:off x="10617142" y="3826652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7" name="Rectangle 196"/>
          <p:cNvSpPr>
            <a:spLocks noChangeArrowheads="1"/>
          </p:cNvSpPr>
          <p:nvPr/>
        </p:nvSpPr>
        <p:spPr bwMode="auto">
          <a:xfrm>
            <a:off x="10527356" y="391079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8" name="Rectangle 197"/>
          <p:cNvSpPr>
            <a:spLocks noChangeArrowheads="1"/>
          </p:cNvSpPr>
          <p:nvPr/>
        </p:nvSpPr>
        <p:spPr bwMode="auto">
          <a:xfrm>
            <a:off x="10617142" y="3910790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59" name="Rectangle 198"/>
          <p:cNvSpPr>
            <a:spLocks noChangeArrowheads="1"/>
          </p:cNvSpPr>
          <p:nvPr/>
        </p:nvSpPr>
        <p:spPr bwMode="auto">
          <a:xfrm>
            <a:off x="10527356" y="39949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0" name="Rectangle 199"/>
          <p:cNvSpPr>
            <a:spLocks noChangeArrowheads="1"/>
          </p:cNvSpPr>
          <p:nvPr/>
        </p:nvSpPr>
        <p:spPr bwMode="auto">
          <a:xfrm>
            <a:off x="10617142" y="3994927"/>
            <a:ext cx="48099" cy="47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1" name="Rectangle 200"/>
          <p:cNvSpPr>
            <a:spLocks noChangeArrowheads="1"/>
          </p:cNvSpPr>
          <p:nvPr/>
        </p:nvSpPr>
        <p:spPr bwMode="auto">
          <a:xfrm>
            <a:off x="10411918" y="2705877"/>
            <a:ext cx="253324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2" name="Freeform 201"/>
          <p:cNvSpPr>
            <a:spLocks/>
          </p:cNvSpPr>
          <p:nvPr/>
        </p:nvSpPr>
        <p:spPr bwMode="auto">
          <a:xfrm>
            <a:off x="8728439" y="3921902"/>
            <a:ext cx="586813" cy="1057275"/>
          </a:xfrm>
          <a:custGeom>
            <a:avLst/>
            <a:gdLst>
              <a:gd name="T0" fmla="*/ 362 w 366"/>
              <a:gd name="T1" fmla="*/ 0 h 666"/>
              <a:gd name="T2" fmla="*/ 0 w 366"/>
              <a:gd name="T3" fmla="*/ 0 h 666"/>
              <a:gd name="T4" fmla="*/ 0 w 366"/>
              <a:gd name="T5" fmla="*/ 666 h 666"/>
              <a:gd name="T6" fmla="*/ 366 w 366"/>
              <a:gd name="T7" fmla="*/ 666 h 666"/>
              <a:gd name="T8" fmla="*/ 362 w 366"/>
              <a:gd name="T9" fmla="*/ 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666">
                <a:moveTo>
                  <a:pt x="362" y="0"/>
                </a:moveTo>
                <a:lnTo>
                  <a:pt x="0" y="0"/>
                </a:lnTo>
                <a:lnTo>
                  <a:pt x="0" y="666"/>
                </a:lnTo>
                <a:lnTo>
                  <a:pt x="366" y="666"/>
                </a:lnTo>
                <a:lnTo>
                  <a:pt x="362" y="0"/>
                </a:lnTo>
                <a:close/>
              </a:path>
            </a:pathLst>
          </a:cu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3" name="Rectangle 202"/>
          <p:cNvSpPr>
            <a:spLocks noChangeArrowheads="1"/>
          </p:cNvSpPr>
          <p:nvPr/>
        </p:nvSpPr>
        <p:spPr bwMode="auto">
          <a:xfrm>
            <a:off x="8832654" y="3779027"/>
            <a:ext cx="379985" cy="142875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4" name="Rectangle 203"/>
          <p:cNvSpPr>
            <a:spLocks noChangeArrowheads="1"/>
          </p:cNvSpPr>
          <p:nvPr/>
        </p:nvSpPr>
        <p:spPr bwMode="auto">
          <a:xfrm>
            <a:off x="8832654" y="4020327"/>
            <a:ext cx="3206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5" name="Rectangle 204"/>
          <p:cNvSpPr>
            <a:spLocks noChangeArrowheads="1"/>
          </p:cNvSpPr>
          <p:nvPr/>
        </p:nvSpPr>
        <p:spPr bwMode="auto">
          <a:xfrm>
            <a:off x="8891977" y="4020327"/>
            <a:ext cx="30463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6" name="Rectangle 206"/>
          <p:cNvSpPr>
            <a:spLocks noChangeArrowheads="1"/>
          </p:cNvSpPr>
          <p:nvPr/>
        </p:nvSpPr>
        <p:spPr bwMode="auto">
          <a:xfrm>
            <a:off x="8825783" y="4074302"/>
            <a:ext cx="32132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7" name="Rectangle 207"/>
          <p:cNvSpPr>
            <a:spLocks noChangeArrowheads="1"/>
          </p:cNvSpPr>
          <p:nvPr/>
        </p:nvSpPr>
        <p:spPr bwMode="auto">
          <a:xfrm>
            <a:off x="8885227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8" name="Rectangle 210"/>
          <p:cNvSpPr>
            <a:spLocks noChangeArrowheads="1"/>
          </p:cNvSpPr>
          <p:nvPr/>
        </p:nvSpPr>
        <p:spPr bwMode="auto">
          <a:xfrm>
            <a:off x="8971983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69" name="Rectangle 211"/>
          <p:cNvSpPr>
            <a:spLocks noChangeArrowheads="1"/>
          </p:cNvSpPr>
          <p:nvPr/>
        </p:nvSpPr>
        <p:spPr bwMode="auto">
          <a:xfrm>
            <a:off x="9029820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0" name="Rectangle 212"/>
          <p:cNvSpPr>
            <a:spLocks noChangeArrowheads="1"/>
          </p:cNvSpPr>
          <p:nvPr/>
        </p:nvSpPr>
        <p:spPr bwMode="auto">
          <a:xfrm>
            <a:off x="9116576" y="4020327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1" name="Rectangle 213"/>
          <p:cNvSpPr>
            <a:spLocks noChangeArrowheads="1"/>
          </p:cNvSpPr>
          <p:nvPr/>
        </p:nvSpPr>
        <p:spPr bwMode="auto">
          <a:xfrm>
            <a:off x="9174413" y="4020327"/>
            <a:ext cx="32132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2" name="Rectangle 214"/>
          <p:cNvSpPr>
            <a:spLocks noChangeArrowheads="1"/>
          </p:cNvSpPr>
          <p:nvPr/>
        </p:nvSpPr>
        <p:spPr bwMode="auto">
          <a:xfrm>
            <a:off x="9116576" y="4074302"/>
            <a:ext cx="30526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3" name="Rectangle 215"/>
          <p:cNvSpPr>
            <a:spLocks noChangeArrowheads="1"/>
          </p:cNvSpPr>
          <p:nvPr/>
        </p:nvSpPr>
        <p:spPr bwMode="auto">
          <a:xfrm>
            <a:off x="9174413" y="4074302"/>
            <a:ext cx="32132" cy="31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4" name="Rectangle 216"/>
          <p:cNvSpPr>
            <a:spLocks noChangeArrowheads="1"/>
          </p:cNvSpPr>
          <p:nvPr/>
        </p:nvSpPr>
        <p:spPr bwMode="auto">
          <a:xfrm>
            <a:off x="8825783" y="4153677"/>
            <a:ext cx="32132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5" name="Rectangle 217"/>
          <p:cNvSpPr>
            <a:spLocks noChangeArrowheads="1"/>
          </p:cNvSpPr>
          <p:nvPr/>
        </p:nvSpPr>
        <p:spPr bwMode="auto">
          <a:xfrm>
            <a:off x="8885227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6" name="Rectangle 218"/>
          <p:cNvSpPr>
            <a:spLocks noChangeArrowheads="1"/>
          </p:cNvSpPr>
          <p:nvPr/>
        </p:nvSpPr>
        <p:spPr bwMode="auto">
          <a:xfrm>
            <a:off x="8825783" y="420923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7" name="Rectangle 219"/>
          <p:cNvSpPr>
            <a:spLocks noChangeArrowheads="1"/>
          </p:cNvSpPr>
          <p:nvPr/>
        </p:nvSpPr>
        <p:spPr bwMode="auto">
          <a:xfrm>
            <a:off x="8885227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8" name="Rectangle 220"/>
          <p:cNvSpPr>
            <a:spLocks noChangeArrowheads="1"/>
          </p:cNvSpPr>
          <p:nvPr/>
        </p:nvSpPr>
        <p:spPr bwMode="auto">
          <a:xfrm>
            <a:off x="8971983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79" name="Rectangle 221"/>
          <p:cNvSpPr>
            <a:spLocks noChangeArrowheads="1"/>
          </p:cNvSpPr>
          <p:nvPr/>
        </p:nvSpPr>
        <p:spPr bwMode="auto">
          <a:xfrm>
            <a:off x="9029820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0" name="Rectangle 222"/>
          <p:cNvSpPr>
            <a:spLocks noChangeArrowheads="1"/>
          </p:cNvSpPr>
          <p:nvPr/>
        </p:nvSpPr>
        <p:spPr bwMode="auto">
          <a:xfrm>
            <a:off x="8971983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1" name="Rectangle 223"/>
          <p:cNvSpPr>
            <a:spLocks noChangeArrowheads="1"/>
          </p:cNvSpPr>
          <p:nvPr/>
        </p:nvSpPr>
        <p:spPr bwMode="auto">
          <a:xfrm>
            <a:off x="9029820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2" name="Rectangle 224"/>
          <p:cNvSpPr>
            <a:spLocks noChangeArrowheads="1"/>
          </p:cNvSpPr>
          <p:nvPr/>
        </p:nvSpPr>
        <p:spPr bwMode="auto">
          <a:xfrm>
            <a:off x="9116576" y="4153677"/>
            <a:ext cx="30526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3" name="Rectangle 225"/>
          <p:cNvSpPr>
            <a:spLocks noChangeArrowheads="1"/>
          </p:cNvSpPr>
          <p:nvPr/>
        </p:nvSpPr>
        <p:spPr bwMode="auto">
          <a:xfrm>
            <a:off x="9174413" y="4153677"/>
            <a:ext cx="32132" cy="33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4" name="Rectangle 226"/>
          <p:cNvSpPr>
            <a:spLocks noChangeArrowheads="1"/>
          </p:cNvSpPr>
          <p:nvPr/>
        </p:nvSpPr>
        <p:spPr bwMode="auto">
          <a:xfrm>
            <a:off x="9116576" y="420923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5" name="Rectangle 227"/>
          <p:cNvSpPr>
            <a:spLocks noChangeArrowheads="1"/>
          </p:cNvSpPr>
          <p:nvPr/>
        </p:nvSpPr>
        <p:spPr bwMode="auto">
          <a:xfrm>
            <a:off x="9174413" y="420923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6" name="Rectangle 228"/>
          <p:cNvSpPr>
            <a:spLocks noChangeArrowheads="1"/>
          </p:cNvSpPr>
          <p:nvPr/>
        </p:nvSpPr>
        <p:spPr bwMode="auto">
          <a:xfrm>
            <a:off x="8825783" y="42886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7" name="Rectangle 229"/>
          <p:cNvSpPr>
            <a:spLocks noChangeArrowheads="1"/>
          </p:cNvSpPr>
          <p:nvPr/>
        </p:nvSpPr>
        <p:spPr bwMode="auto">
          <a:xfrm>
            <a:off x="8885227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8" name="Rectangle 230"/>
          <p:cNvSpPr>
            <a:spLocks noChangeArrowheads="1"/>
          </p:cNvSpPr>
          <p:nvPr/>
        </p:nvSpPr>
        <p:spPr bwMode="auto">
          <a:xfrm>
            <a:off x="8825783" y="4344177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89" name="Rectangle 231"/>
          <p:cNvSpPr>
            <a:spLocks noChangeArrowheads="1"/>
          </p:cNvSpPr>
          <p:nvPr/>
        </p:nvSpPr>
        <p:spPr bwMode="auto">
          <a:xfrm>
            <a:off x="8885227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0" name="Rectangle 232"/>
          <p:cNvSpPr>
            <a:spLocks noChangeArrowheads="1"/>
          </p:cNvSpPr>
          <p:nvPr/>
        </p:nvSpPr>
        <p:spPr bwMode="auto">
          <a:xfrm>
            <a:off x="8971983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1" name="Rectangle 233"/>
          <p:cNvSpPr>
            <a:spLocks noChangeArrowheads="1"/>
          </p:cNvSpPr>
          <p:nvPr/>
        </p:nvSpPr>
        <p:spPr bwMode="auto">
          <a:xfrm>
            <a:off x="9029820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2" name="Rectangle 234"/>
          <p:cNvSpPr>
            <a:spLocks noChangeArrowheads="1"/>
          </p:cNvSpPr>
          <p:nvPr/>
        </p:nvSpPr>
        <p:spPr bwMode="auto">
          <a:xfrm>
            <a:off x="8971983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3" name="Rectangle 235"/>
          <p:cNvSpPr>
            <a:spLocks noChangeArrowheads="1"/>
          </p:cNvSpPr>
          <p:nvPr/>
        </p:nvSpPr>
        <p:spPr bwMode="auto">
          <a:xfrm>
            <a:off x="9029820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4" name="Rectangle 236"/>
          <p:cNvSpPr>
            <a:spLocks noChangeArrowheads="1"/>
          </p:cNvSpPr>
          <p:nvPr/>
        </p:nvSpPr>
        <p:spPr bwMode="auto">
          <a:xfrm>
            <a:off x="9116576" y="42886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5" name="Rectangle 237"/>
          <p:cNvSpPr>
            <a:spLocks noChangeArrowheads="1"/>
          </p:cNvSpPr>
          <p:nvPr/>
        </p:nvSpPr>
        <p:spPr bwMode="auto">
          <a:xfrm>
            <a:off x="9174413" y="42886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6" name="Rectangle 238"/>
          <p:cNvSpPr>
            <a:spLocks noChangeArrowheads="1"/>
          </p:cNvSpPr>
          <p:nvPr/>
        </p:nvSpPr>
        <p:spPr bwMode="auto">
          <a:xfrm>
            <a:off x="9116576" y="4344177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7" name="Rectangle 239"/>
          <p:cNvSpPr>
            <a:spLocks noChangeArrowheads="1"/>
          </p:cNvSpPr>
          <p:nvPr/>
        </p:nvSpPr>
        <p:spPr bwMode="auto">
          <a:xfrm>
            <a:off x="9174413" y="4344177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8" name="Rectangle 240"/>
          <p:cNvSpPr>
            <a:spLocks noChangeArrowheads="1"/>
          </p:cNvSpPr>
          <p:nvPr/>
        </p:nvSpPr>
        <p:spPr bwMode="auto">
          <a:xfrm>
            <a:off x="8825783" y="44235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99" name="Rectangle 241"/>
          <p:cNvSpPr>
            <a:spLocks noChangeArrowheads="1"/>
          </p:cNvSpPr>
          <p:nvPr/>
        </p:nvSpPr>
        <p:spPr bwMode="auto">
          <a:xfrm>
            <a:off x="8885227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0" name="Rectangle 242"/>
          <p:cNvSpPr>
            <a:spLocks noChangeArrowheads="1"/>
          </p:cNvSpPr>
          <p:nvPr/>
        </p:nvSpPr>
        <p:spPr bwMode="auto">
          <a:xfrm>
            <a:off x="8825783" y="44791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1" name="Rectangle 243"/>
          <p:cNvSpPr>
            <a:spLocks noChangeArrowheads="1"/>
          </p:cNvSpPr>
          <p:nvPr/>
        </p:nvSpPr>
        <p:spPr bwMode="auto">
          <a:xfrm>
            <a:off x="8885227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2" name="Rectangle 244"/>
          <p:cNvSpPr>
            <a:spLocks noChangeArrowheads="1"/>
          </p:cNvSpPr>
          <p:nvPr/>
        </p:nvSpPr>
        <p:spPr bwMode="auto">
          <a:xfrm>
            <a:off x="8971983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3" name="Rectangle 245"/>
          <p:cNvSpPr>
            <a:spLocks noChangeArrowheads="1"/>
          </p:cNvSpPr>
          <p:nvPr/>
        </p:nvSpPr>
        <p:spPr bwMode="auto">
          <a:xfrm>
            <a:off x="9029820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4" name="Rectangle 246"/>
          <p:cNvSpPr>
            <a:spLocks noChangeArrowheads="1"/>
          </p:cNvSpPr>
          <p:nvPr/>
        </p:nvSpPr>
        <p:spPr bwMode="auto">
          <a:xfrm>
            <a:off x="8971983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5" name="Rectangle 247"/>
          <p:cNvSpPr>
            <a:spLocks noChangeArrowheads="1"/>
          </p:cNvSpPr>
          <p:nvPr/>
        </p:nvSpPr>
        <p:spPr bwMode="auto">
          <a:xfrm>
            <a:off x="9029820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6" name="Rectangle 248"/>
          <p:cNvSpPr>
            <a:spLocks noChangeArrowheads="1"/>
          </p:cNvSpPr>
          <p:nvPr/>
        </p:nvSpPr>
        <p:spPr bwMode="auto">
          <a:xfrm>
            <a:off x="9116576" y="44235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7" name="Rectangle 249"/>
          <p:cNvSpPr>
            <a:spLocks noChangeArrowheads="1"/>
          </p:cNvSpPr>
          <p:nvPr/>
        </p:nvSpPr>
        <p:spPr bwMode="auto">
          <a:xfrm>
            <a:off x="9174413" y="44235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8" name="Rectangle 250"/>
          <p:cNvSpPr>
            <a:spLocks noChangeArrowheads="1"/>
          </p:cNvSpPr>
          <p:nvPr/>
        </p:nvSpPr>
        <p:spPr bwMode="auto">
          <a:xfrm>
            <a:off x="9116576" y="4479114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9" name="Rectangle 251"/>
          <p:cNvSpPr>
            <a:spLocks noChangeArrowheads="1"/>
          </p:cNvSpPr>
          <p:nvPr/>
        </p:nvSpPr>
        <p:spPr bwMode="auto">
          <a:xfrm>
            <a:off x="9174413" y="4479114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0" name="Rectangle 252"/>
          <p:cNvSpPr>
            <a:spLocks noChangeArrowheads="1"/>
          </p:cNvSpPr>
          <p:nvPr/>
        </p:nvSpPr>
        <p:spPr bwMode="auto">
          <a:xfrm>
            <a:off x="8825783" y="455848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1" name="Rectangle 253"/>
          <p:cNvSpPr>
            <a:spLocks noChangeArrowheads="1"/>
          </p:cNvSpPr>
          <p:nvPr/>
        </p:nvSpPr>
        <p:spPr bwMode="auto">
          <a:xfrm>
            <a:off x="8885227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2" name="Rectangle 254"/>
          <p:cNvSpPr>
            <a:spLocks noChangeArrowheads="1"/>
          </p:cNvSpPr>
          <p:nvPr/>
        </p:nvSpPr>
        <p:spPr bwMode="auto">
          <a:xfrm>
            <a:off x="8825783" y="46140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3" name="Rectangle 255"/>
          <p:cNvSpPr>
            <a:spLocks noChangeArrowheads="1"/>
          </p:cNvSpPr>
          <p:nvPr/>
        </p:nvSpPr>
        <p:spPr bwMode="auto">
          <a:xfrm>
            <a:off x="8885227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4" name="Rectangle 256"/>
          <p:cNvSpPr>
            <a:spLocks noChangeArrowheads="1"/>
          </p:cNvSpPr>
          <p:nvPr/>
        </p:nvSpPr>
        <p:spPr bwMode="auto">
          <a:xfrm>
            <a:off x="8971983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5" name="Rectangle 257"/>
          <p:cNvSpPr>
            <a:spLocks noChangeArrowheads="1"/>
          </p:cNvSpPr>
          <p:nvPr/>
        </p:nvSpPr>
        <p:spPr bwMode="auto">
          <a:xfrm>
            <a:off x="9029820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6" name="Rectangle 258"/>
          <p:cNvSpPr>
            <a:spLocks noChangeArrowheads="1"/>
          </p:cNvSpPr>
          <p:nvPr/>
        </p:nvSpPr>
        <p:spPr bwMode="auto">
          <a:xfrm>
            <a:off x="8971983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7" name="Rectangle 259"/>
          <p:cNvSpPr>
            <a:spLocks noChangeArrowheads="1"/>
          </p:cNvSpPr>
          <p:nvPr/>
        </p:nvSpPr>
        <p:spPr bwMode="auto">
          <a:xfrm>
            <a:off x="9029820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8" name="Rectangle 260"/>
          <p:cNvSpPr>
            <a:spLocks noChangeArrowheads="1"/>
          </p:cNvSpPr>
          <p:nvPr/>
        </p:nvSpPr>
        <p:spPr bwMode="auto">
          <a:xfrm>
            <a:off x="9116576" y="4558489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19" name="Rectangle 261"/>
          <p:cNvSpPr>
            <a:spLocks noChangeArrowheads="1"/>
          </p:cNvSpPr>
          <p:nvPr/>
        </p:nvSpPr>
        <p:spPr bwMode="auto">
          <a:xfrm>
            <a:off x="9174413" y="4558489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0" name="Rectangle 262"/>
          <p:cNvSpPr>
            <a:spLocks noChangeArrowheads="1"/>
          </p:cNvSpPr>
          <p:nvPr/>
        </p:nvSpPr>
        <p:spPr bwMode="auto">
          <a:xfrm>
            <a:off x="9116576" y="4614052"/>
            <a:ext cx="30526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1" name="Rectangle 263"/>
          <p:cNvSpPr>
            <a:spLocks noChangeArrowheads="1"/>
          </p:cNvSpPr>
          <p:nvPr/>
        </p:nvSpPr>
        <p:spPr bwMode="auto">
          <a:xfrm>
            <a:off x="9174413" y="4614052"/>
            <a:ext cx="32132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2" name="Oval 264"/>
          <p:cNvSpPr>
            <a:spLocks noChangeArrowheads="1"/>
          </p:cNvSpPr>
          <p:nvPr/>
        </p:nvSpPr>
        <p:spPr bwMode="auto">
          <a:xfrm>
            <a:off x="8583187" y="4655855"/>
            <a:ext cx="67477" cy="1254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3" name="Oval 265"/>
          <p:cNvSpPr>
            <a:spLocks noChangeArrowheads="1"/>
          </p:cNvSpPr>
          <p:nvPr/>
        </p:nvSpPr>
        <p:spPr bwMode="auto">
          <a:xfrm>
            <a:off x="8541415" y="4722530"/>
            <a:ext cx="67477" cy="857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4" name="Oval 266"/>
          <p:cNvSpPr>
            <a:spLocks noChangeArrowheads="1"/>
          </p:cNvSpPr>
          <p:nvPr/>
        </p:nvSpPr>
        <p:spPr bwMode="auto">
          <a:xfrm>
            <a:off x="8613713" y="4735230"/>
            <a:ext cx="56231" cy="730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5" name="Oval 267"/>
          <p:cNvSpPr>
            <a:spLocks noChangeArrowheads="1"/>
          </p:cNvSpPr>
          <p:nvPr/>
        </p:nvSpPr>
        <p:spPr bwMode="auto">
          <a:xfrm>
            <a:off x="8565515" y="4793968"/>
            <a:ext cx="73903" cy="984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6" name="Oval 268"/>
          <p:cNvSpPr>
            <a:spLocks noChangeArrowheads="1"/>
          </p:cNvSpPr>
          <p:nvPr/>
        </p:nvSpPr>
        <p:spPr bwMode="auto">
          <a:xfrm>
            <a:off x="8573547" y="4776505"/>
            <a:ext cx="57837" cy="523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7" name="Oval 269"/>
          <p:cNvSpPr>
            <a:spLocks noChangeArrowheads="1"/>
          </p:cNvSpPr>
          <p:nvPr/>
        </p:nvSpPr>
        <p:spPr bwMode="auto">
          <a:xfrm>
            <a:off x="8549449" y="4797143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8" name="Oval 270"/>
          <p:cNvSpPr>
            <a:spLocks noChangeArrowheads="1"/>
          </p:cNvSpPr>
          <p:nvPr/>
        </p:nvSpPr>
        <p:spPr bwMode="auto">
          <a:xfrm>
            <a:off x="8613713" y="4776505"/>
            <a:ext cx="56231" cy="746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29" name="Oval 271"/>
          <p:cNvSpPr>
            <a:spLocks noChangeArrowheads="1"/>
          </p:cNvSpPr>
          <p:nvPr/>
        </p:nvSpPr>
        <p:spPr bwMode="auto">
          <a:xfrm>
            <a:off x="8565515" y="4697130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0" name="Oval 272"/>
          <p:cNvSpPr>
            <a:spLocks noChangeArrowheads="1"/>
          </p:cNvSpPr>
          <p:nvPr/>
        </p:nvSpPr>
        <p:spPr bwMode="auto">
          <a:xfrm>
            <a:off x="8631385" y="4713005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1" name="Oval 273"/>
          <p:cNvSpPr>
            <a:spLocks noChangeArrowheads="1"/>
          </p:cNvSpPr>
          <p:nvPr/>
        </p:nvSpPr>
        <p:spPr bwMode="auto">
          <a:xfrm>
            <a:off x="8615319" y="4827305"/>
            <a:ext cx="35345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2" name="Rectangle 274"/>
          <p:cNvSpPr>
            <a:spLocks noChangeArrowheads="1"/>
          </p:cNvSpPr>
          <p:nvPr/>
        </p:nvSpPr>
        <p:spPr bwMode="auto">
          <a:xfrm>
            <a:off x="8604073" y="4827305"/>
            <a:ext cx="11247" cy="1587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3" name="Oval 275"/>
          <p:cNvSpPr>
            <a:spLocks noChangeArrowheads="1"/>
          </p:cNvSpPr>
          <p:nvPr/>
        </p:nvSpPr>
        <p:spPr bwMode="auto">
          <a:xfrm>
            <a:off x="7352536" y="4662205"/>
            <a:ext cx="69084" cy="1254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4" name="Oval 276"/>
          <p:cNvSpPr>
            <a:spLocks noChangeArrowheads="1"/>
          </p:cNvSpPr>
          <p:nvPr/>
        </p:nvSpPr>
        <p:spPr bwMode="auto">
          <a:xfrm>
            <a:off x="7310765" y="4728880"/>
            <a:ext cx="67477" cy="841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5" name="Oval 277"/>
          <p:cNvSpPr>
            <a:spLocks noChangeArrowheads="1"/>
          </p:cNvSpPr>
          <p:nvPr/>
        </p:nvSpPr>
        <p:spPr bwMode="auto">
          <a:xfrm>
            <a:off x="7384668" y="4743168"/>
            <a:ext cx="54624" cy="698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6" name="Oval 278"/>
          <p:cNvSpPr>
            <a:spLocks noChangeArrowheads="1"/>
          </p:cNvSpPr>
          <p:nvPr/>
        </p:nvSpPr>
        <p:spPr bwMode="auto">
          <a:xfrm>
            <a:off x="7338077" y="4801905"/>
            <a:ext cx="70690" cy="968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7" name="Oval 279"/>
          <p:cNvSpPr>
            <a:spLocks noChangeArrowheads="1"/>
          </p:cNvSpPr>
          <p:nvPr/>
        </p:nvSpPr>
        <p:spPr bwMode="auto">
          <a:xfrm>
            <a:off x="7344504" y="4782855"/>
            <a:ext cx="56231" cy="523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8" name="Oval 280"/>
          <p:cNvSpPr>
            <a:spLocks noChangeArrowheads="1"/>
          </p:cNvSpPr>
          <p:nvPr/>
        </p:nvSpPr>
        <p:spPr bwMode="auto">
          <a:xfrm>
            <a:off x="7320404" y="4803493"/>
            <a:ext cx="33739" cy="460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39" name="Oval 281"/>
          <p:cNvSpPr>
            <a:spLocks noChangeArrowheads="1"/>
          </p:cNvSpPr>
          <p:nvPr/>
        </p:nvSpPr>
        <p:spPr bwMode="auto">
          <a:xfrm>
            <a:off x="7383062" y="4782855"/>
            <a:ext cx="57837" cy="7461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0" name="Oval 282"/>
          <p:cNvSpPr>
            <a:spLocks noChangeArrowheads="1"/>
          </p:cNvSpPr>
          <p:nvPr/>
        </p:nvSpPr>
        <p:spPr bwMode="auto">
          <a:xfrm>
            <a:off x="7334864" y="4705068"/>
            <a:ext cx="36952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1" name="Oval 283"/>
          <p:cNvSpPr>
            <a:spLocks noChangeArrowheads="1"/>
          </p:cNvSpPr>
          <p:nvPr/>
        </p:nvSpPr>
        <p:spPr bwMode="auto">
          <a:xfrm>
            <a:off x="7400734" y="4719355"/>
            <a:ext cx="36952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2" name="Oval 284"/>
          <p:cNvSpPr>
            <a:spLocks noChangeArrowheads="1"/>
          </p:cNvSpPr>
          <p:nvPr/>
        </p:nvSpPr>
        <p:spPr bwMode="auto">
          <a:xfrm>
            <a:off x="7384668" y="4835243"/>
            <a:ext cx="36952" cy="47625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3" name="Rectangle 285"/>
          <p:cNvSpPr>
            <a:spLocks noChangeArrowheads="1"/>
          </p:cNvSpPr>
          <p:nvPr/>
        </p:nvSpPr>
        <p:spPr bwMode="auto">
          <a:xfrm>
            <a:off x="7375028" y="4835243"/>
            <a:ext cx="9640" cy="1587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4" name="Oval 286"/>
          <p:cNvSpPr>
            <a:spLocks noChangeArrowheads="1"/>
          </p:cNvSpPr>
          <p:nvPr/>
        </p:nvSpPr>
        <p:spPr bwMode="auto">
          <a:xfrm>
            <a:off x="6187756" y="4562193"/>
            <a:ext cx="85150" cy="1571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5" name="Oval 287"/>
          <p:cNvSpPr>
            <a:spLocks noChangeArrowheads="1"/>
          </p:cNvSpPr>
          <p:nvPr/>
        </p:nvSpPr>
        <p:spPr bwMode="auto">
          <a:xfrm>
            <a:off x="6136345" y="4644743"/>
            <a:ext cx="81937" cy="10795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6" name="Oval 288"/>
          <p:cNvSpPr>
            <a:spLocks noChangeArrowheads="1"/>
          </p:cNvSpPr>
          <p:nvPr/>
        </p:nvSpPr>
        <p:spPr bwMode="auto">
          <a:xfrm>
            <a:off x="6226314" y="4663793"/>
            <a:ext cx="69084" cy="88900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7" name="Oval 289"/>
          <p:cNvSpPr>
            <a:spLocks noChangeArrowheads="1"/>
          </p:cNvSpPr>
          <p:nvPr/>
        </p:nvSpPr>
        <p:spPr bwMode="auto">
          <a:xfrm>
            <a:off x="6166870" y="4738405"/>
            <a:ext cx="89969" cy="1190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8" name="Oval 290"/>
          <p:cNvSpPr>
            <a:spLocks noChangeArrowheads="1"/>
          </p:cNvSpPr>
          <p:nvPr/>
        </p:nvSpPr>
        <p:spPr bwMode="auto">
          <a:xfrm>
            <a:off x="6176509" y="4713005"/>
            <a:ext cx="70690" cy="6508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49" name="Oval 291"/>
          <p:cNvSpPr>
            <a:spLocks noChangeArrowheads="1"/>
          </p:cNvSpPr>
          <p:nvPr/>
        </p:nvSpPr>
        <p:spPr bwMode="auto">
          <a:xfrm>
            <a:off x="6145985" y="4738405"/>
            <a:ext cx="43379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0" name="Oval 292"/>
          <p:cNvSpPr>
            <a:spLocks noChangeArrowheads="1"/>
          </p:cNvSpPr>
          <p:nvPr/>
        </p:nvSpPr>
        <p:spPr bwMode="auto">
          <a:xfrm>
            <a:off x="6226314" y="4713005"/>
            <a:ext cx="69084" cy="93663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1" name="Oval 293"/>
          <p:cNvSpPr>
            <a:spLocks noChangeArrowheads="1"/>
          </p:cNvSpPr>
          <p:nvPr/>
        </p:nvSpPr>
        <p:spPr bwMode="auto">
          <a:xfrm>
            <a:off x="6163657" y="4616168"/>
            <a:ext cx="44985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2" name="Oval 294"/>
          <p:cNvSpPr>
            <a:spLocks noChangeArrowheads="1"/>
          </p:cNvSpPr>
          <p:nvPr/>
        </p:nvSpPr>
        <p:spPr bwMode="auto">
          <a:xfrm>
            <a:off x="6247200" y="4633630"/>
            <a:ext cx="43379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3" name="Oval 295"/>
          <p:cNvSpPr>
            <a:spLocks noChangeArrowheads="1"/>
          </p:cNvSpPr>
          <p:nvPr/>
        </p:nvSpPr>
        <p:spPr bwMode="auto">
          <a:xfrm>
            <a:off x="6227920" y="4778093"/>
            <a:ext cx="44985" cy="58738"/>
          </a:xfrm>
          <a:prstGeom prst="ellipse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4" name="Rectangle 296"/>
          <p:cNvSpPr>
            <a:spLocks noChangeArrowheads="1"/>
          </p:cNvSpPr>
          <p:nvPr/>
        </p:nvSpPr>
        <p:spPr bwMode="auto">
          <a:xfrm>
            <a:off x="6215068" y="4778093"/>
            <a:ext cx="12853" cy="196850"/>
          </a:xfrm>
          <a:prstGeom prst="rect">
            <a:avLst/>
          </a:prstGeom>
          <a:solidFill>
            <a:srgbClr val="BCD4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5" name="Freeform 297"/>
          <p:cNvSpPr>
            <a:spLocks/>
          </p:cNvSpPr>
          <p:nvPr/>
        </p:nvSpPr>
        <p:spPr bwMode="auto">
          <a:xfrm>
            <a:off x="4370698" y="3892268"/>
            <a:ext cx="541423" cy="1117600"/>
          </a:xfrm>
          <a:custGeom>
            <a:avLst/>
            <a:gdLst>
              <a:gd name="T0" fmla="*/ 337 w 337"/>
              <a:gd name="T1" fmla="*/ 149 h 704"/>
              <a:gd name="T2" fmla="*/ 169 w 337"/>
              <a:gd name="T3" fmla="*/ 0 h 704"/>
              <a:gd name="T4" fmla="*/ 0 w 337"/>
              <a:gd name="T5" fmla="*/ 149 h 704"/>
              <a:gd name="T6" fmla="*/ 0 w 337"/>
              <a:gd name="T7" fmla="*/ 149 h 704"/>
              <a:gd name="T8" fmla="*/ 0 w 337"/>
              <a:gd name="T9" fmla="*/ 704 h 704"/>
              <a:gd name="T10" fmla="*/ 337 w 337"/>
              <a:gd name="T11" fmla="*/ 704 h 704"/>
              <a:gd name="T12" fmla="*/ 337 w 337"/>
              <a:gd name="T13" fmla="*/ 149 h 704"/>
              <a:gd name="T14" fmla="*/ 337 w 337"/>
              <a:gd name="T15" fmla="*/ 149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704">
                <a:moveTo>
                  <a:pt x="337" y="149"/>
                </a:moveTo>
                <a:lnTo>
                  <a:pt x="169" y="0"/>
                </a:lnTo>
                <a:lnTo>
                  <a:pt x="0" y="149"/>
                </a:lnTo>
                <a:lnTo>
                  <a:pt x="0" y="149"/>
                </a:lnTo>
                <a:lnTo>
                  <a:pt x="0" y="704"/>
                </a:lnTo>
                <a:lnTo>
                  <a:pt x="337" y="704"/>
                </a:lnTo>
                <a:lnTo>
                  <a:pt x="337" y="149"/>
                </a:lnTo>
                <a:lnTo>
                  <a:pt x="337" y="1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6" name="Rectangle 298"/>
          <p:cNvSpPr>
            <a:spLocks noChangeArrowheads="1"/>
          </p:cNvSpPr>
          <p:nvPr/>
        </p:nvSpPr>
        <p:spPr bwMode="auto">
          <a:xfrm>
            <a:off x="0" y="5005105"/>
            <a:ext cx="12192000" cy="246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7" name="Freeform 299"/>
          <p:cNvSpPr>
            <a:spLocks/>
          </p:cNvSpPr>
          <p:nvPr/>
        </p:nvSpPr>
        <p:spPr bwMode="auto">
          <a:xfrm>
            <a:off x="5241472" y="4155793"/>
            <a:ext cx="543029" cy="854075"/>
          </a:xfrm>
          <a:custGeom>
            <a:avLst/>
            <a:gdLst>
              <a:gd name="T0" fmla="*/ 338 w 338"/>
              <a:gd name="T1" fmla="*/ 150 h 538"/>
              <a:gd name="T2" fmla="*/ 169 w 338"/>
              <a:gd name="T3" fmla="*/ 0 h 538"/>
              <a:gd name="T4" fmla="*/ 1 w 338"/>
              <a:gd name="T5" fmla="*/ 150 h 538"/>
              <a:gd name="T6" fmla="*/ 0 w 338"/>
              <a:gd name="T7" fmla="*/ 150 h 538"/>
              <a:gd name="T8" fmla="*/ 0 w 338"/>
              <a:gd name="T9" fmla="*/ 538 h 538"/>
              <a:gd name="T10" fmla="*/ 338 w 338"/>
              <a:gd name="T11" fmla="*/ 538 h 538"/>
              <a:gd name="T12" fmla="*/ 338 w 338"/>
              <a:gd name="T13" fmla="*/ 150 h 538"/>
              <a:gd name="T14" fmla="*/ 338 w 338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538">
                <a:moveTo>
                  <a:pt x="338" y="150"/>
                </a:moveTo>
                <a:lnTo>
                  <a:pt x="169" y="0"/>
                </a:lnTo>
                <a:lnTo>
                  <a:pt x="1" y="150"/>
                </a:lnTo>
                <a:lnTo>
                  <a:pt x="0" y="150"/>
                </a:lnTo>
                <a:lnTo>
                  <a:pt x="0" y="538"/>
                </a:lnTo>
                <a:lnTo>
                  <a:pt x="338" y="538"/>
                </a:lnTo>
                <a:lnTo>
                  <a:pt x="338" y="150"/>
                </a:lnTo>
                <a:lnTo>
                  <a:pt x="338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8" name="Freeform 300"/>
          <p:cNvSpPr>
            <a:spLocks/>
          </p:cNvSpPr>
          <p:nvPr/>
        </p:nvSpPr>
        <p:spPr bwMode="auto">
          <a:xfrm>
            <a:off x="227293" y="4155793"/>
            <a:ext cx="541423" cy="854075"/>
          </a:xfrm>
          <a:custGeom>
            <a:avLst/>
            <a:gdLst>
              <a:gd name="T0" fmla="*/ 337 w 337"/>
              <a:gd name="T1" fmla="*/ 150 h 538"/>
              <a:gd name="T2" fmla="*/ 168 w 337"/>
              <a:gd name="T3" fmla="*/ 0 h 538"/>
              <a:gd name="T4" fmla="*/ 1 w 337"/>
              <a:gd name="T5" fmla="*/ 150 h 538"/>
              <a:gd name="T6" fmla="*/ 0 w 337"/>
              <a:gd name="T7" fmla="*/ 150 h 538"/>
              <a:gd name="T8" fmla="*/ 0 w 337"/>
              <a:gd name="T9" fmla="*/ 538 h 538"/>
              <a:gd name="T10" fmla="*/ 337 w 337"/>
              <a:gd name="T11" fmla="*/ 538 h 538"/>
              <a:gd name="T12" fmla="*/ 337 w 337"/>
              <a:gd name="T13" fmla="*/ 150 h 538"/>
              <a:gd name="T14" fmla="*/ 337 w 337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538">
                <a:moveTo>
                  <a:pt x="337" y="150"/>
                </a:moveTo>
                <a:lnTo>
                  <a:pt x="168" y="0"/>
                </a:lnTo>
                <a:lnTo>
                  <a:pt x="1" y="150"/>
                </a:lnTo>
                <a:lnTo>
                  <a:pt x="0" y="150"/>
                </a:lnTo>
                <a:lnTo>
                  <a:pt x="0" y="538"/>
                </a:lnTo>
                <a:lnTo>
                  <a:pt x="337" y="538"/>
                </a:lnTo>
                <a:lnTo>
                  <a:pt x="337" y="150"/>
                </a:lnTo>
                <a:lnTo>
                  <a:pt x="337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59" name="Rectangle 301"/>
          <p:cNvSpPr>
            <a:spLocks noChangeArrowheads="1"/>
          </p:cNvSpPr>
          <p:nvPr/>
        </p:nvSpPr>
        <p:spPr bwMode="auto">
          <a:xfrm>
            <a:off x="4549030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0" name="Rectangle 302"/>
          <p:cNvSpPr>
            <a:spLocks noChangeArrowheads="1"/>
          </p:cNvSpPr>
          <p:nvPr/>
        </p:nvSpPr>
        <p:spPr bwMode="auto">
          <a:xfrm>
            <a:off x="4671131" y="4671730"/>
            <a:ext cx="62658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1" name="Rectangle 303"/>
          <p:cNvSpPr>
            <a:spLocks noChangeArrowheads="1"/>
          </p:cNvSpPr>
          <p:nvPr/>
        </p:nvSpPr>
        <p:spPr bwMode="auto">
          <a:xfrm>
            <a:off x="4549030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2" name="Rectangle 304"/>
          <p:cNvSpPr>
            <a:spLocks noChangeArrowheads="1"/>
          </p:cNvSpPr>
          <p:nvPr/>
        </p:nvSpPr>
        <p:spPr bwMode="auto">
          <a:xfrm>
            <a:off x="4671131" y="4782855"/>
            <a:ext cx="6265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3" name="Rectangle 305"/>
          <p:cNvSpPr>
            <a:spLocks noChangeArrowheads="1"/>
          </p:cNvSpPr>
          <p:nvPr/>
        </p:nvSpPr>
        <p:spPr bwMode="auto">
          <a:xfrm>
            <a:off x="4549030" y="4362168"/>
            <a:ext cx="64264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4" name="Rectangle 306"/>
          <p:cNvSpPr>
            <a:spLocks noChangeArrowheads="1"/>
          </p:cNvSpPr>
          <p:nvPr/>
        </p:nvSpPr>
        <p:spPr bwMode="auto">
          <a:xfrm>
            <a:off x="4671131" y="4362168"/>
            <a:ext cx="62658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5" name="Rectangle 307"/>
          <p:cNvSpPr>
            <a:spLocks noChangeArrowheads="1"/>
          </p:cNvSpPr>
          <p:nvPr/>
        </p:nvSpPr>
        <p:spPr bwMode="auto">
          <a:xfrm>
            <a:off x="4549030" y="447488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6" name="Rectangle 308"/>
          <p:cNvSpPr>
            <a:spLocks noChangeArrowheads="1"/>
          </p:cNvSpPr>
          <p:nvPr/>
        </p:nvSpPr>
        <p:spPr bwMode="auto">
          <a:xfrm>
            <a:off x="4671131" y="4474880"/>
            <a:ext cx="62658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7" name="Rectangle 309"/>
          <p:cNvSpPr>
            <a:spLocks noChangeArrowheads="1"/>
          </p:cNvSpPr>
          <p:nvPr/>
        </p:nvSpPr>
        <p:spPr bwMode="auto">
          <a:xfrm>
            <a:off x="5419804" y="4557430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8" name="Rectangle 310"/>
          <p:cNvSpPr>
            <a:spLocks noChangeArrowheads="1"/>
          </p:cNvSpPr>
          <p:nvPr/>
        </p:nvSpPr>
        <p:spPr bwMode="auto">
          <a:xfrm>
            <a:off x="5541905" y="455743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69" name="Rectangle 311"/>
          <p:cNvSpPr>
            <a:spLocks noChangeArrowheads="1"/>
          </p:cNvSpPr>
          <p:nvPr/>
        </p:nvSpPr>
        <p:spPr bwMode="auto">
          <a:xfrm>
            <a:off x="5419804" y="4671730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0" name="Rectangle 312"/>
          <p:cNvSpPr>
            <a:spLocks noChangeArrowheads="1"/>
          </p:cNvSpPr>
          <p:nvPr/>
        </p:nvSpPr>
        <p:spPr bwMode="auto">
          <a:xfrm>
            <a:off x="5541905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1" name="Rectangle 313"/>
          <p:cNvSpPr>
            <a:spLocks noChangeArrowheads="1"/>
          </p:cNvSpPr>
          <p:nvPr/>
        </p:nvSpPr>
        <p:spPr bwMode="auto">
          <a:xfrm>
            <a:off x="5419804" y="4782855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2" name="Rectangle 314"/>
          <p:cNvSpPr>
            <a:spLocks noChangeArrowheads="1"/>
          </p:cNvSpPr>
          <p:nvPr/>
        </p:nvSpPr>
        <p:spPr bwMode="auto">
          <a:xfrm>
            <a:off x="5541905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3" name="Rectangle 315"/>
          <p:cNvSpPr>
            <a:spLocks noChangeArrowheads="1"/>
          </p:cNvSpPr>
          <p:nvPr/>
        </p:nvSpPr>
        <p:spPr bwMode="auto">
          <a:xfrm>
            <a:off x="405624" y="4557430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4" name="Rectangle 316"/>
          <p:cNvSpPr>
            <a:spLocks noChangeArrowheads="1"/>
          </p:cNvSpPr>
          <p:nvPr/>
        </p:nvSpPr>
        <p:spPr bwMode="auto">
          <a:xfrm>
            <a:off x="526119" y="4557430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5" name="Rectangle 317"/>
          <p:cNvSpPr>
            <a:spLocks noChangeArrowheads="1"/>
          </p:cNvSpPr>
          <p:nvPr/>
        </p:nvSpPr>
        <p:spPr bwMode="auto">
          <a:xfrm>
            <a:off x="405624" y="4671730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6" name="Rectangle 318"/>
          <p:cNvSpPr>
            <a:spLocks noChangeArrowheads="1"/>
          </p:cNvSpPr>
          <p:nvPr/>
        </p:nvSpPr>
        <p:spPr bwMode="auto">
          <a:xfrm>
            <a:off x="526119" y="4671730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7" name="Rectangle 319"/>
          <p:cNvSpPr>
            <a:spLocks noChangeArrowheads="1"/>
          </p:cNvSpPr>
          <p:nvPr/>
        </p:nvSpPr>
        <p:spPr bwMode="auto">
          <a:xfrm>
            <a:off x="405624" y="4782855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8" name="Rectangle 320"/>
          <p:cNvSpPr>
            <a:spLocks noChangeArrowheads="1"/>
          </p:cNvSpPr>
          <p:nvPr/>
        </p:nvSpPr>
        <p:spPr bwMode="auto">
          <a:xfrm>
            <a:off x="526119" y="4782855"/>
            <a:ext cx="65871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79" name="Freeform 321"/>
          <p:cNvSpPr>
            <a:spLocks/>
          </p:cNvSpPr>
          <p:nvPr/>
        </p:nvSpPr>
        <p:spPr bwMode="auto">
          <a:xfrm>
            <a:off x="3318379" y="4155793"/>
            <a:ext cx="543029" cy="854075"/>
          </a:xfrm>
          <a:custGeom>
            <a:avLst/>
            <a:gdLst>
              <a:gd name="T0" fmla="*/ 338 w 338"/>
              <a:gd name="T1" fmla="*/ 150 h 538"/>
              <a:gd name="T2" fmla="*/ 169 w 338"/>
              <a:gd name="T3" fmla="*/ 0 h 538"/>
              <a:gd name="T4" fmla="*/ 0 w 338"/>
              <a:gd name="T5" fmla="*/ 150 h 538"/>
              <a:gd name="T6" fmla="*/ 0 w 338"/>
              <a:gd name="T7" fmla="*/ 150 h 538"/>
              <a:gd name="T8" fmla="*/ 0 w 338"/>
              <a:gd name="T9" fmla="*/ 538 h 538"/>
              <a:gd name="T10" fmla="*/ 338 w 338"/>
              <a:gd name="T11" fmla="*/ 538 h 538"/>
              <a:gd name="T12" fmla="*/ 338 w 338"/>
              <a:gd name="T13" fmla="*/ 150 h 538"/>
              <a:gd name="T14" fmla="*/ 338 w 338"/>
              <a:gd name="T15" fmla="*/ 150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8" h="538">
                <a:moveTo>
                  <a:pt x="338" y="150"/>
                </a:moveTo>
                <a:lnTo>
                  <a:pt x="169" y="0"/>
                </a:lnTo>
                <a:lnTo>
                  <a:pt x="0" y="150"/>
                </a:lnTo>
                <a:lnTo>
                  <a:pt x="0" y="150"/>
                </a:lnTo>
                <a:lnTo>
                  <a:pt x="0" y="538"/>
                </a:lnTo>
                <a:lnTo>
                  <a:pt x="338" y="538"/>
                </a:lnTo>
                <a:lnTo>
                  <a:pt x="338" y="150"/>
                </a:lnTo>
                <a:lnTo>
                  <a:pt x="338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0" name="Rectangle 322"/>
          <p:cNvSpPr>
            <a:spLocks noChangeArrowheads="1"/>
          </p:cNvSpPr>
          <p:nvPr/>
        </p:nvSpPr>
        <p:spPr bwMode="auto">
          <a:xfrm>
            <a:off x="3488678" y="455743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1" name="Rectangle 323"/>
          <p:cNvSpPr>
            <a:spLocks noChangeArrowheads="1"/>
          </p:cNvSpPr>
          <p:nvPr/>
        </p:nvSpPr>
        <p:spPr bwMode="auto">
          <a:xfrm>
            <a:off x="3610780" y="4557430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2" name="Rectangle 324"/>
          <p:cNvSpPr>
            <a:spLocks noChangeArrowheads="1"/>
          </p:cNvSpPr>
          <p:nvPr/>
        </p:nvSpPr>
        <p:spPr bwMode="auto">
          <a:xfrm>
            <a:off x="3488678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3" name="Rectangle 325"/>
          <p:cNvSpPr>
            <a:spLocks noChangeArrowheads="1"/>
          </p:cNvSpPr>
          <p:nvPr/>
        </p:nvSpPr>
        <p:spPr bwMode="auto">
          <a:xfrm>
            <a:off x="3610780" y="4671730"/>
            <a:ext cx="64264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4" name="Rectangle 326"/>
          <p:cNvSpPr>
            <a:spLocks noChangeArrowheads="1"/>
          </p:cNvSpPr>
          <p:nvPr/>
        </p:nvSpPr>
        <p:spPr bwMode="auto">
          <a:xfrm>
            <a:off x="3488678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5" name="Rectangle 327"/>
          <p:cNvSpPr>
            <a:spLocks noChangeArrowheads="1"/>
          </p:cNvSpPr>
          <p:nvPr/>
        </p:nvSpPr>
        <p:spPr bwMode="auto">
          <a:xfrm>
            <a:off x="3610780" y="4782855"/>
            <a:ext cx="64264" cy="650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6" name="Oval 328"/>
          <p:cNvSpPr>
            <a:spLocks noChangeArrowheads="1"/>
          </p:cNvSpPr>
          <p:nvPr/>
        </p:nvSpPr>
        <p:spPr bwMode="auto">
          <a:xfrm>
            <a:off x="5941947" y="4662205"/>
            <a:ext cx="81937" cy="1476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7" name="Oval 329"/>
          <p:cNvSpPr>
            <a:spLocks noChangeArrowheads="1"/>
          </p:cNvSpPr>
          <p:nvPr/>
        </p:nvSpPr>
        <p:spPr bwMode="auto">
          <a:xfrm>
            <a:off x="5892143" y="4739993"/>
            <a:ext cx="78724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8" name="Oval 330"/>
          <p:cNvSpPr>
            <a:spLocks noChangeArrowheads="1"/>
          </p:cNvSpPr>
          <p:nvPr/>
        </p:nvSpPr>
        <p:spPr bwMode="auto">
          <a:xfrm>
            <a:off x="5980505" y="4757455"/>
            <a:ext cx="64264" cy="84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89" name="Oval 331"/>
          <p:cNvSpPr>
            <a:spLocks noChangeArrowheads="1"/>
          </p:cNvSpPr>
          <p:nvPr/>
        </p:nvSpPr>
        <p:spPr bwMode="auto">
          <a:xfrm>
            <a:off x="5922668" y="4827305"/>
            <a:ext cx="86756" cy="1158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0" name="Oval 332"/>
          <p:cNvSpPr>
            <a:spLocks noChangeArrowheads="1"/>
          </p:cNvSpPr>
          <p:nvPr/>
        </p:nvSpPr>
        <p:spPr bwMode="auto">
          <a:xfrm>
            <a:off x="5932307" y="4803493"/>
            <a:ext cx="67477" cy="63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1" name="Oval 333"/>
          <p:cNvSpPr>
            <a:spLocks noChangeArrowheads="1"/>
          </p:cNvSpPr>
          <p:nvPr/>
        </p:nvSpPr>
        <p:spPr bwMode="auto">
          <a:xfrm>
            <a:off x="5901782" y="4828893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2" name="Oval 334"/>
          <p:cNvSpPr>
            <a:spLocks noChangeArrowheads="1"/>
          </p:cNvSpPr>
          <p:nvPr/>
        </p:nvSpPr>
        <p:spPr bwMode="auto">
          <a:xfrm>
            <a:off x="5977292" y="4803493"/>
            <a:ext cx="67477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3" name="Oval 335"/>
          <p:cNvSpPr>
            <a:spLocks noChangeArrowheads="1"/>
          </p:cNvSpPr>
          <p:nvPr/>
        </p:nvSpPr>
        <p:spPr bwMode="auto">
          <a:xfrm>
            <a:off x="5919454" y="4711418"/>
            <a:ext cx="43379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4" name="Oval 336"/>
          <p:cNvSpPr>
            <a:spLocks noChangeArrowheads="1"/>
          </p:cNvSpPr>
          <p:nvPr/>
        </p:nvSpPr>
        <p:spPr bwMode="auto">
          <a:xfrm>
            <a:off x="5999784" y="4728880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5" name="Oval 337"/>
          <p:cNvSpPr>
            <a:spLocks noChangeArrowheads="1"/>
          </p:cNvSpPr>
          <p:nvPr/>
        </p:nvSpPr>
        <p:spPr bwMode="auto">
          <a:xfrm>
            <a:off x="5980505" y="4865405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6" name="Rectangle 338"/>
          <p:cNvSpPr>
            <a:spLocks noChangeArrowheads="1"/>
          </p:cNvSpPr>
          <p:nvPr/>
        </p:nvSpPr>
        <p:spPr bwMode="auto">
          <a:xfrm>
            <a:off x="5966046" y="4865405"/>
            <a:ext cx="14460" cy="192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7" name="Rectangle 339"/>
          <p:cNvSpPr>
            <a:spLocks noChangeArrowheads="1"/>
          </p:cNvSpPr>
          <p:nvPr/>
        </p:nvSpPr>
        <p:spPr bwMode="auto">
          <a:xfrm>
            <a:off x="10175322" y="4478055"/>
            <a:ext cx="543029" cy="5270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8" name="Freeform 340"/>
          <p:cNvSpPr>
            <a:spLocks/>
          </p:cNvSpPr>
          <p:nvPr/>
        </p:nvSpPr>
        <p:spPr bwMode="auto">
          <a:xfrm>
            <a:off x="10175322" y="4258452"/>
            <a:ext cx="539816" cy="236538"/>
          </a:xfrm>
          <a:custGeom>
            <a:avLst/>
            <a:gdLst>
              <a:gd name="T0" fmla="*/ 0 w 336"/>
              <a:gd name="T1" fmla="*/ 149 h 149"/>
              <a:gd name="T2" fmla="*/ 336 w 336"/>
              <a:gd name="T3" fmla="*/ 149 h 149"/>
              <a:gd name="T4" fmla="*/ 168 w 336"/>
              <a:gd name="T5" fmla="*/ 0 h 149"/>
              <a:gd name="T6" fmla="*/ 0 w 336"/>
              <a:gd name="T7" fmla="*/ 149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" h="149">
                <a:moveTo>
                  <a:pt x="0" y="149"/>
                </a:moveTo>
                <a:lnTo>
                  <a:pt x="336" y="149"/>
                </a:lnTo>
                <a:lnTo>
                  <a:pt x="168" y="0"/>
                </a:lnTo>
                <a:lnTo>
                  <a:pt x="0" y="14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99" name="Rectangle 341"/>
          <p:cNvSpPr>
            <a:spLocks noChangeArrowheads="1"/>
          </p:cNvSpPr>
          <p:nvPr/>
        </p:nvSpPr>
        <p:spPr bwMode="auto">
          <a:xfrm>
            <a:off x="10353653" y="4679139"/>
            <a:ext cx="65871" cy="6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0" name="Rectangle 342"/>
          <p:cNvSpPr>
            <a:spLocks noChangeArrowheads="1"/>
          </p:cNvSpPr>
          <p:nvPr/>
        </p:nvSpPr>
        <p:spPr bwMode="auto">
          <a:xfrm>
            <a:off x="10475754" y="4679139"/>
            <a:ext cx="64264" cy="63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1" name="Rectangle 343"/>
          <p:cNvSpPr>
            <a:spLocks noChangeArrowheads="1"/>
          </p:cNvSpPr>
          <p:nvPr/>
        </p:nvSpPr>
        <p:spPr bwMode="auto">
          <a:xfrm>
            <a:off x="10353653" y="4793439"/>
            <a:ext cx="65871" cy="61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2" name="Rectangle 344"/>
          <p:cNvSpPr>
            <a:spLocks noChangeArrowheads="1"/>
          </p:cNvSpPr>
          <p:nvPr/>
        </p:nvSpPr>
        <p:spPr bwMode="auto">
          <a:xfrm>
            <a:off x="10475754" y="4793439"/>
            <a:ext cx="64264" cy="61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3" name="Rectangle 346"/>
          <p:cNvSpPr>
            <a:spLocks noChangeArrowheads="1"/>
          </p:cNvSpPr>
          <p:nvPr/>
        </p:nvSpPr>
        <p:spPr bwMode="auto">
          <a:xfrm>
            <a:off x="6846460" y="4584418"/>
            <a:ext cx="433780" cy="4206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4" name="Freeform 347"/>
          <p:cNvSpPr>
            <a:spLocks/>
          </p:cNvSpPr>
          <p:nvPr/>
        </p:nvSpPr>
        <p:spPr bwMode="auto">
          <a:xfrm>
            <a:off x="6846460" y="4395505"/>
            <a:ext cx="433780" cy="188913"/>
          </a:xfrm>
          <a:custGeom>
            <a:avLst/>
            <a:gdLst>
              <a:gd name="T0" fmla="*/ 0 w 270"/>
              <a:gd name="T1" fmla="*/ 119 h 119"/>
              <a:gd name="T2" fmla="*/ 270 w 270"/>
              <a:gd name="T3" fmla="*/ 119 h 119"/>
              <a:gd name="T4" fmla="*/ 134 w 270"/>
              <a:gd name="T5" fmla="*/ 0 h 119"/>
              <a:gd name="T6" fmla="*/ 0 w 270"/>
              <a:gd name="T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0" h="119">
                <a:moveTo>
                  <a:pt x="0" y="119"/>
                </a:moveTo>
                <a:lnTo>
                  <a:pt x="270" y="119"/>
                </a:lnTo>
                <a:lnTo>
                  <a:pt x="134" y="0"/>
                </a:lnTo>
                <a:lnTo>
                  <a:pt x="0" y="11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5" name="Rectangle 348"/>
          <p:cNvSpPr>
            <a:spLocks noChangeArrowheads="1"/>
          </p:cNvSpPr>
          <p:nvPr/>
        </p:nvSpPr>
        <p:spPr bwMode="auto">
          <a:xfrm>
            <a:off x="6970167" y="4662205"/>
            <a:ext cx="65871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6" name="Rectangle 349"/>
          <p:cNvSpPr>
            <a:spLocks noChangeArrowheads="1"/>
          </p:cNvSpPr>
          <p:nvPr/>
        </p:nvSpPr>
        <p:spPr bwMode="auto">
          <a:xfrm>
            <a:off x="7090662" y="4662205"/>
            <a:ext cx="65871" cy="63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7" name="Rectangle 350"/>
          <p:cNvSpPr>
            <a:spLocks noChangeArrowheads="1"/>
          </p:cNvSpPr>
          <p:nvPr/>
        </p:nvSpPr>
        <p:spPr bwMode="auto">
          <a:xfrm>
            <a:off x="6970167" y="4776505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8" name="Rectangle 351"/>
          <p:cNvSpPr>
            <a:spLocks noChangeArrowheads="1"/>
          </p:cNvSpPr>
          <p:nvPr/>
        </p:nvSpPr>
        <p:spPr bwMode="auto">
          <a:xfrm>
            <a:off x="7090662" y="4776505"/>
            <a:ext cx="65871" cy="619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09" name="Oval 352"/>
          <p:cNvSpPr>
            <a:spLocks noChangeArrowheads="1"/>
          </p:cNvSpPr>
          <p:nvPr/>
        </p:nvSpPr>
        <p:spPr bwMode="auto">
          <a:xfrm>
            <a:off x="9992170" y="4556902"/>
            <a:ext cx="102822" cy="1857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0" name="Oval 353"/>
          <p:cNvSpPr>
            <a:spLocks noChangeArrowheads="1"/>
          </p:cNvSpPr>
          <p:nvPr/>
        </p:nvSpPr>
        <p:spPr bwMode="auto">
          <a:xfrm>
            <a:off x="9931120" y="4655327"/>
            <a:ext cx="98003" cy="1285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1" name="Oval 354"/>
          <p:cNvSpPr>
            <a:spLocks noChangeArrowheads="1"/>
          </p:cNvSpPr>
          <p:nvPr/>
        </p:nvSpPr>
        <p:spPr bwMode="auto">
          <a:xfrm>
            <a:off x="10038761" y="4675964"/>
            <a:ext cx="83543" cy="1079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2" name="Oval 355"/>
          <p:cNvSpPr>
            <a:spLocks noChangeArrowheads="1"/>
          </p:cNvSpPr>
          <p:nvPr/>
        </p:nvSpPr>
        <p:spPr bwMode="auto">
          <a:xfrm>
            <a:off x="9969678" y="4764864"/>
            <a:ext cx="106035" cy="1412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3" name="Oval 356"/>
          <p:cNvSpPr>
            <a:spLocks noChangeArrowheads="1"/>
          </p:cNvSpPr>
          <p:nvPr/>
        </p:nvSpPr>
        <p:spPr bwMode="auto">
          <a:xfrm>
            <a:off x="9980924" y="4736289"/>
            <a:ext cx="83543" cy="777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4" name="Oval 357"/>
          <p:cNvSpPr>
            <a:spLocks noChangeArrowheads="1"/>
          </p:cNvSpPr>
          <p:nvPr/>
        </p:nvSpPr>
        <p:spPr bwMode="auto">
          <a:xfrm>
            <a:off x="9942365" y="4766452"/>
            <a:ext cx="53018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5" name="Oval 358"/>
          <p:cNvSpPr>
            <a:spLocks noChangeArrowheads="1"/>
          </p:cNvSpPr>
          <p:nvPr/>
        </p:nvSpPr>
        <p:spPr bwMode="auto">
          <a:xfrm>
            <a:off x="10038761" y="4736289"/>
            <a:ext cx="83543" cy="1111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6" name="Oval 359"/>
          <p:cNvSpPr>
            <a:spLocks noChangeArrowheads="1"/>
          </p:cNvSpPr>
          <p:nvPr/>
        </p:nvSpPr>
        <p:spPr bwMode="auto">
          <a:xfrm>
            <a:off x="9968071" y="4620402"/>
            <a:ext cx="51411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7" name="Oval 360"/>
          <p:cNvSpPr>
            <a:spLocks noChangeArrowheads="1"/>
          </p:cNvSpPr>
          <p:nvPr/>
        </p:nvSpPr>
        <p:spPr bwMode="auto">
          <a:xfrm>
            <a:off x="10064466" y="4641039"/>
            <a:ext cx="51411" cy="698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8" name="Oval 361"/>
          <p:cNvSpPr>
            <a:spLocks noChangeArrowheads="1"/>
          </p:cNvSpPr>
          <p:nvPr/>
        </p:nvSpPr>
        <p:spPr bwMode="auto">
          <a:xfrm>
            <a:off x="10040368" y="4810902"/>
            <a:ext cx="54624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19" name="Rectangle 362"/>
          <p:cNvSpPr>
            <a:spLocks noChangeArrowheads="1"/>
          </p:cNvSpPr>
          <p:nvPr/>
        </p:nvSpPr>
        <p:spPr bwMode="auto">
          <a:xfrm>
            <a:off x="10025908" y="4793968"/>
            <a:ext cx="14460" cy="2381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0" name="Oval 363"/>
          <p:cNvSpPr>
            <a:spLocks noChangeArrowheads="1"/>
          </p:cNvSpPr>
          <p:nvPr/>
        </p:nvSpPr>
        <p:spPr bwMode="auto">
          <a:xfrm>
            <a:off x="9825084" y="4685489"/>
            <a:ext cx="83543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1" name="Oval 364"/>
          <p:cNvSpPr>
            <a:spLocks noChangeArrowheads="1"/>
          </p:cNvSpPr>
          <p:nvPr/>
        </p:nvSpPr>
        <p:spPr bwMode="auto">
          <a:xfrm>
            <a:off x="9775280" y="4764864"/>
            <a:ext cx="80330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" name="Oval 365"/>
          <p:cNvSpPr>
            <a:spLocks noChangeArrowheads="1"/>
          </p:cNvSpPr>
          <p:nvPr/>
        </p:nvSpPr>
        <p:spPr bwMode="auto">
          <a:xfrm>
            <a:off x="9863643" y="4780739"/>
            <a:ext cx="65871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3" name="Oval 366"/>
          <p:cNvSpPr>
            <a:spLocks noChangeArrowheads="1"/>
          </p:cNvSpPr>
          <p:nvPr/>
        </p:nvSpPr>
        <p:spPr bwMode="auto">
          <a:xfrm>
            <a:off x="9805805" y="4853764"/>
            <a:ext cx="86756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4" name="Oval 367"/>
          <p:cNvSpPr>
            <a:spLocks noChangeArrowheads="1"/>
          </p:cNvSpPr>
          <p:nvPr/>
        </p:nvSpPr>
        <p:spPr bwMode="auto">
          <a:xfrm>
            <a:off x="9815445" y="4828364"/>
            <a:ext cx="67477" cy="635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5" name="Oval 368"/>
          <p:cNvSpPr>
            <a:spLocks noChangeArrowheads="1"/>
          </p:cNvSpPr>
          <p:nvPr/>
        </p:nvSpPr>
        <p:spPr bwMode="auto">
          <a:xfrm>
            <a:off x="9784919" y="4853764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6" name="Oval 369"/>
          <p:cNvSpPr>
            <a:spLocks noChangeArrowheads="1"/>
          </p:cNvSpPr>
          <p:nvPr/>
        </p:nvSpPr>
        <p:spPr bwMode="auto">
          <a:xfrm>
            <a:off x="9862036" y="4828364"/>
            <a:ext cx="67477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7" name="Oval 370"/>
          <p:cNvSpPr>
            <a:spLocks noChangeArrowheads="1"/>
          </p:cNvSpPr>
          <p:nvPr/>
        </p:nvSpPr>
        <p:spPr bwMode="auto">
          <a:xfrm>
            <a:off x="9804198" y="4736289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8" name="Oval 371"/>
          <p:cNvSpPr>
            <a:spLocks noChangeArrowheads="1"/>
          </p:cNvSpPr>
          <p:nvPr/>
        </p:nvSpPr>
        <p:spPr bwMode="auto">
          <a:xfrm>
            <a:off x="9882922" y="4752164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9" name="Oval 372"/>
          <p:cNvSpPr>
            <a:spLocks noChangeArrowheads="1"/>
          </p:cNvSpPr>
          <p:nvPr/>
        </p:nvSpPr>
        <p:spPr bwMode="auto">
          <a:xfrm>
            <a:off x="9863643" y="4891864"/>
            <a:ext cx="41771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0" name="Rectangle 373"/>
          <p:cNvSpPr>
            <a:spLocks noChangeArrowheads="1"/>
          </p:cNvSpPr>
          <p:nvPr/>
        </p:nvSpPr>
        <p:spPr bwMode="auto">
          <a:xfrm>
            <a:off x="9852396" y="4874930"/>
            <a:ext cx="11247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1" name="Oval 374"/>
          <p:cNvSpPr>
            <a:spLocks noChangeArrowheads="1"/>
          </p:cNvSpPr>
          <p:nvPr/>
        </p:nvSpPr>
        <p:spPr bwMode="auto">
          <a:xfrm>
            <a:off x="10801893" y="4702952"/>
            <a:ext cx="80330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2" name="Oval 375"/>
          <p:cNvSpPr>
            <a:spLocks noChangeArrowheads="1"/>
          </p:cNvSpPr>
          <p:nvPr/>
        </p:nvSpPr>
        <p:spPr bwMode="auto">
          <a:xfrm>
            <a:off x="10750482" y="4780739"/>
            <a:ext cx="80330" cy="1031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3" name="Oval 376"/>
          <p:cNvSpPr>
            <a:spLocks noChangeArrowheads="1"/>
          </p:cNvSpPr>
          <p:nvPr/>
        </p:nvSpPr>
        <p:spPr bwMode="auto">
          <a:xfrm>
            <a:off x="10838845" y="4798202"/>
            <a:ext cx="65871" cy="857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4" name="Oval 377"/>
          <p:cNvSpPr>
            <a:spLocks noChangeArrowheads="1"/>
          </p:cNvSpPr>
          <p:nvPr/>
        </p:nvSpPr>
        <p:spPr bwMode="auto">
          <a:xfrm>
            <a:off x="10781007" y="4871227"/>
            <a:ext cx="86756" cy="1127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5" name="Oval 378"/>
          <p:cNvSpPr>
            <a:spLocks noChangeArrowheads="1"/>
          </p:cNvSpPr>
          <p:nvPr/>
        </p:nvSpPr>
        <p:spPr bwMode="auto">
          <a:xfrm>
            <a:off x="10790647" y="4847414"/>
            <a:ext cx="67477" cy="61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6" name="Oval 379"/>
          <p:cNvSpPr>
            <a:spLocks noChangeArrowheads="1"/>
          </p:cNvSpPr>
          <p:nvPr/>
        </p:nvSpPr>
        <p:spPr bwMode="auto">
          <a:xfrm>
            <a:off x="10760122" y="4871227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7" name="Oval 380"/>
          <p:cNvSpPr>
            <a:spLocks noChangeArrowheads="1"/>
          </p:cNvSpPr>
          <p:nvPr/>
        </p:nvSpPr>
        <p:spPr bwMode="auto">
          <a:xfrm>
            <a:off x="10838845" y="4847414"/>
            <a:ext cx="67477" cy="9048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8" name="Oval 381"/>
          <p:cNvSpPr>
            <a:spLocks noChangeArrowheads="1"/>
          </p:cNvSpPr>
          <p:nvPr/>
        </p:nvSpPr>
        <p:spPr bwMode="auto">
          <a:xfrm>
            <a:off x="10781007" y="4755339"/>
            <a:ext cx="41771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39" name="Oval 382"/>
          <p:cNvSpPr>
            <a:spLocks noChangeArrowheads="1"/>
          </p:cNvSpPr>
          <p:nvPr/>
        </p:nvSpPr>
        <p:spPr bwMode="auto">
          <a:xfrm>
            <a:off x="10858124" y="4769627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0" name="Oval 383"/>
          <p:cNvSpPr>
            <a:spLocks noChangeArrowheads="1"/>
          </p:cNvSpPr>
          <p:nvPr/>
        </p:nvSpPr>
        <p:spPr bwMode="auto">
          <a:xfrm>
            <a:off x="10840452" y="4909327"/>
            <a:ext cx="41771" cy="53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1" name="Rectangle 384"/>
          <p:cNvSpPr>
            <a:spLocks noChangeArrowheads="1"/>
          </p:cNvSpPr>
          <p:nvPr/>
        </p:nvSpPr>
        <p:spPr bwMode="auto">
          <a:xfrm>
            <a:off x="10827599" y="4892393"/>
            <a:ext cx="12853" cy="1889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2" name="Oval 385"/>
          <p:cNvSpPr>
            <a:spLocks noChangeArrowheads="1"/>
          </p:cNvSpPr>
          <p:nvPr/>
        </p:nvSpPr>
        <p:spPr bwMode="auto">
          <a:xfrm>
            <a:off x="6703472" y="4641568"/>
            <a:ext cx="80330" cy="1492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3" name="Oval 386"/>
          <p:cNvSpPr>
            <a:spLocks noChangeArrowheads="1"/>
          </p:cNvSpPr>
          <p:nvPr/>
        </p:nvSpPr>
        <p:spPr bwMode="auto">
          <a:xfrm>
            <a:off x="6652061" y="4720943"/>
            <a:ext cx="80330" cy="101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4" name="Oval 387"/>
          <p:cNvSpPr>
            <a:spLocks noChangeArrowheads="1"/>
          </p:cNvSpPr>
          <p:nvPr/>
        </p:nvSpPr>
        <p:spPr bwMode="auto">
          <a:xfrm>
            <a:off x="6738817" y="4738405"/>
            <a:ext cx="67477" cy="841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5" name="Oval 388"/>
          <p:cNvSpPr>
            <a:spLocks noChangeArrowheads="1"/>
          </p:cNvSpPr>
          <p:nvPr/>
        </p:nvSpPr>
        <p:spPr bwMode="auto">
          <a:xfrm>
            <a:off x="6684193" y="4808255"/>
            <a:ext cx="83543" cy="1143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6" name="Oval 389"/>
          <p:cNvSpPr>
            <a:spLocks noChangeArrowheads="1"/>
          </p:cNvSpPr>
          <p:nvPr/>
        </p:nvSpPr>
        <p:spPr bwMode="auto">
          <a:xfrm>
            <a:off x="6690619" y="4786030"/>
            <a:ext cx="67477" cy="6191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7" name="Oval 390"/>
          <p:cNvSpPr>
            <a:spLocks noChangeArrowheads="1"/>
          </p:cNvSpPr>
          <p:nvPr/>
        </p:nvSpPr>
        <p:spPr bwMode="auto">
          <a:xfrm>
            <a:off x="6661701" y="4809843"/>
            <a:ext cx="43379" cy="555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8" name="Oval 391"/>
          <p:cNvSpPr>
            <a:spLocks noChangeArrowheads="1"/>
          </p:cNvSpPr>
          <p:nvPr/>
        </p:nvSpPr>
        <p:spPr bwMode="auto">
          <a:xfrm>
            <a:off x="6738817" y="4786030"/>
            <a:ext cx="67477" cy="889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49" name="Oval 392"/>
          <p:cNvSpPr>
            <a:spLocks noChangeArrowheads="1"/>
          </p:cNvSpPr>
          <p:nvPr/>
        </p:nvSpPr>
        <p:spPr bwMode="auto">
          <a:xfrm>
            <a:off x="6680980" y="4692368"/>
            <a:ext cx="43379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0" name="Oval 393"/>
          <p:cNvSpPr>
            <a:spLocks noChangeArrowheads="1"/>
          </p:cNvSpPr>
          <p:nvPr/>
        </p:nvSpPr>
        <p:spPr bwMode="auto">
          <a:xfrm>
            <a:off x="6758096" y="4709830"/>
            <a:ext cx="44985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1" name="Oval 394"/>
          <p:cNvSpPr>
            <a:spLocks noChangeArrowheads="1"/>
          </p:cNvSpPr>
          <p:nvPr/>
        </p:nvSpPr>
        <p:spPr bwMode="auto">
          <a:xfrm>
            <a:off x="6742030" y="4846355"/>
            <a:ext cx="41771" cy="5715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2" name="Rectangle 395"/>
          <p:cNvSpPr>
            <a:spLocks noChangeArrowheads="1"/>
          </p:cNvSpPr>
          <p:nvPr/>
        </p:nvSpPr>
        <p:spPr bwMode="auto">
          <a:xfrm>
            <a:off x="6727572" y="4846355"/>
            <a:ext cx="14460" cy="1905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53" name="Rectangle 396"/>
          <p:cNvSpPr>
            <a:spLocks noChangeArrowheads="1"/>
          </p:cNvSpPr>
          <p:nvPr/>
        </p:nvSpPr>
        <p:spPr bwMode="auto">
          <a:xfrm>
            <a:off x="7182237" y="4424080"/>
            <a:ext cx="48198" cy="15716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5249149"/>
            <a:ext cx="12192000" cy="160885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62" name="文本框 561"/>
          <p:cNvSpPr txBox="1"/>
          <p:nvPr/>
        </p:nvSpPr>
        <p:spPr>
          <a:xfrm>
            <a:off x="3164215" y="5249149"/>
            <a:ext cx="5611682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kumimoji="0" lang="zh-CN" altLang="en-US" sz="1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kumimoji="0" lang="zh-CN" alt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来源</a:t>
            </a:r>
            <a: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700" kern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   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-@</a:t>
            </a:r>
            <a:r>
              <a:rPr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菠萝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煮茶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策划</a:t>
            </a:r>
            <a:r>
              <a:rPr lang="en-US" altLang="zh-CN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-@</a:t>
            </a:r>
            <a:r>
              <a:rPr lang="zh-CN" altLang="en-US" sz="17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童雅微</a:t>
            </a:r>
            <a:endParaRPr lang="en-US" altLang="zh-CN" sz="17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altLang="zh-CN" sz="20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iSlide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™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出品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3" name="文本框 562"/>
          <p:cNvSpPr txBox="1"/>
          <p:nvPr/>
        </p:nvSpPr>
        <p:spPr>
          <a:xfrm>
            <a:off x="3718516" y="1897373"/>
            <a:ext cx="4754966" cy="739243"/>
          </a:xfrm>
          <a:custGeom>
            <a:avLst/>
            <a:gdLst>
              <a:gd name="connsiteX0" fmla="*/ 2616774 w 2997227"/>
              <a:gd name="connsiteY0" fmla="*/ 403580 h 472723"/>
              <a:gd name="connsiteX1" fmla="*/ 2610631 w 2997227"/>
              <a:gd name="connsiteY1" fmla="*/ 406037 h 472723"/>
              <a:gd name="connsiteX2" fmla="*/ 2602439 w 2997227"/>
              <a:gd name="connsiteY2" fmla="*/ 411157 h 472723"/>
              <a:gd name="connsiteX3" fmla="*/ 2599572 w 2997227"/>
              <a:gd name="connsiteY3" fmla="*/ 414229 h 472723"/>
              <a:gd name="connsiteX4" fmla="*/ 2610631 w 2997227"/>
              <a:gd name="connsiteY4" fmla="*/ 413000 h 472723"/>
              <a:gd name="connsiteX5" fmla="*/ 2622918 w 2997227"/>
              <a:gd name="connsiteY5" fmla="*/ 409724 h 472723"/>
              <a:gd name="connsiteX6" fmla="*/ 2621075 w 2997227"/>
              <a:gd name="connsiteY6" fmla="*/ 406447 h 472723"/>
              <a:gd name="connsiteX7" fmla="*/ 2616774 w 2997227"/>
              <a:gd name="connsiteY7" fmla="*/ 403580 h 472723"/>
              <a:gd name="connsiteX8" fmla="*/ 2093541 w 2997227"/>
              <a:gd name="connsiteY8" fmla="*/ 399075 h 472723"/>
              <a:gd name="connsiteX9" fmla="*/ 2093337 w 2997227"/>
              <a:gd name="connsiteY9" fmla="*/ 401942 h 472723"/>
              <a:gd name="connsiteX10" fmla="*/ 2093006 w 2997227"/>
              <a:gd name="connsiteY10" fmla="*/ 402273 h 472723"/>
              <a:gd name="connsiteX11" fmla="*/ 2091408 w 2997227"/>
              <a:gd name="connsiteY11" fmla="*/ 403157 h 472723"/>
              <a:gd name="connsiteX12" fmla="*/ 2091699 w 2997227"/>
              <a:gd name="connsiteY12" fmla="*/ 401122 h 472723"/>
              <a:gd name="connsiteX13" fmla="*/ 2093541 w 2997227"/>
              <a:gd name="connsiteY13" fmla="*/ 399075 h 472723"/>
              <a:gd name="connsiteX14" fmla="*/ 2618413 w 2997227"/>
              <a:gd name="connsiteY14" fmla="*/ 362520 h 472723"/>
              <a:gd name="connsiteX15" fmla="*/ 2609812 w 2997227"/>
              <a:gd name="connsiteY15" fmla="*/ 363851 h 472723"/>
              <a:gd name="connsiteX16" fmla="*/ 2603258 w 2997227"/>
              <a:gd name="connsiteY16" fmla="*/ 365899 h 472723"/>
              <a:gd name="connsiteX17" fmla="*/ 2608583 w 2997227"/>
              <a:gd name="connsiteY17" fmla="*/ 367947 h 472723"/>
              <a:gd name="connsiteX18" fmla="*/ 2621280 w 2997227"/>
              <a:gd name="connsiteY18" fmla="*/ 366718 h 472723"/>
              <a:gd name="connsiteX19" fmla="*/ 2618413 w 2997227"/>
              <a:gd name="connsiteY19" fmla="*/ 362520 h 472723"/>
              <a:gd name="connsiteX20" fmla="*/ 2944332 w 2997227"/>
              <a:gd name="connsiteY20" fmla="*/ 317774 h 472723"/>
              <a:gd name="connsiteX21" fmla="*/ 2964094 w 2997227"/>
              <a:gd name="connsiteY21" fmla="*/ 321255 h 472723"/>
              <a:gd name="connsiteX22" fmla="*/ 2975767 w 2997227"/>
              <a:gd name="connsiteY22" fmla="*/ 326170 h 472723"/>
              <a:gd name="connsiteX23" fmla="*/ 2982935 w 2997227"/>
              <a:gd name="connsiteY23" fmla="*/ 334362 h 472723"/>
              <a:gd name="connsiteX24" fmla="*/ 2979248 w 2997227"/>
              <a:gd name="connsiteY24" fmla="*/ 360575 h 472723"/>
              <a:gd name="connsiteX25" fmla="*/ 2966142 w 2997227"/>
              <a:gd name="connsiteY25" fmla="*/ 366104 h 472723"/>
              <a:gd name="connsiteX26" fmla="*/ 2953445 w 2997227"/>
              <a:gd name="connsiteY26" fmla="*/ 367947 h 472723"/>
              <a:gd name="connsiteX27" fmla="*/ 2949759 w 2997227"/>
              <a:gd name="connsiteY27" fmla="*/ 365285 h 472723"/>
              <a:gd name="connsiteX28" fmla="*/ 2946892 w 2997227"/>
              <a:gd name="connsiteY28" fmla="*/ 360984 h 472723"/>
              <a:gd name="connsiteX29" fmla="*/ 2943001 w 2997227"/>
              <a:gd name="connsiteY29" fmla="*/ 356888 h 472723"/>
              <a:gd name="connsiteX30" fmla="*/ 2941568 w 2997227"/>
              <a:gd name="connsiteY30" fmla="*/ 347059 h 472723"/>
              <a:gd name="connsiteX31" fmla="*/ 2937062 w 2997227"/>
              <a:gd name="connsiteY31" fmla="*/ 338048 h 472723"/>
              <a:gd name="connsiteX32" fmla="*/ 2935014 w 2997227"/>
              <a:gd name="connsiteY32" fmla="*/ 321255 h 472723"/>
              <a:gd name="connsiteX33" fmla="*/ 2944332 w 2997227"/>
              <a:gd name="connsiteY33" fmla="*/ 317774 h 472723"/>
              <a:gd name="connsiteX34" fmla="*/ 2671248 w 2997227"/>
              <a:gd name="connsiteY34" fmla="*/ 277431 h 472723"/>
              <a:gd name="connsiteX35" fmla="*/ 2665309 w 2997227"/>
              <a:gd name="connsiteY35" fmla="*/ 280912 h 472723"/>
              <a:gd name="connsiteX36" fmla="*/ 2660190 w 2997227"/>
              <a:gd name="connsiteY36" fmla="*/ 286441 h 472723"/>
              <a:gd name="connsiteX37" fmla="*/ 2665104 w 2997227"/>
              <a:gd name="connsiteY37" fmla="*/ 286851 h 472723"/>
              <a:gd name="connsiteX38" fmla="*/ 2668790 w 2997227"/>
              <a:gd name="connsiteY38" fmla="*/ 283165 h 472723"/>
              <a:gd name="connsiteX39" fmla="*/ 2671248 w 2997227"/>
              <a:gd name="connsiteY39" fmla="*/ 277431 h 472723"/>
              <a:gd name="connsiteX40" fmla="*/ 276462 w 2997227"/>
              <a:gd name="connsiteY40" fmla="*/ 275383 h 472723"/>
              <a:gd name="connsiteX41" fmla="*/ 256803 w 2997227"/>
              <a:gd name="connsiteY41" fmla="*/ 283984 h 472723"/>
              <a:gd name="connsiteX42" fmla="*/ 249840 w 2997227"/>
              <a:gd name="connsiteY42" fmla="*/ 287670 h 472723"/>
              <a:gd name="connsiteX43" fmla="*/ 250249 w 2997227"/>
              <a:gd name="connsiteY43" fmla="*/ 286032 h 472723"/>
              <a:gd name="connsiteX44" fmla="*/ 249840 w 2997227"/>
              <a:gd name="connsiteY44" fmla="*/ 282755 h 472723"/>
              <a:gd name="connsiteX45" fmla="*/ 240829 w 2997227"/>
              <a:gd name="connsiteY45" fmla="*/ 284803 h 472723"/>
              <a:gd name="connsiteX46" fmla="*/ 229771 w 2997227"/>
              <a:gd name="connsiteY46" fmla="*/ 289923 h 472723"/>
              <a:gd name="connsiteX47" fmla="*/ 236324 w 2997227"/>
              <a:gd name="connsiteY47" fmla="*/ 303234 h 472723"/>
              <a:gd name="connsiteX48" fmla="*/ 244106 w 2997227"/>
              <a:gd name="connsiteY48" fmla="*/ 317569 h 472723"/>
              <a:gd name="connsiteX49" fmla="*/ 249225 w 2997227"/>
              <a:gd name="connsiteY49" fmla="*/ 320436 h 472723"/>
              <a:gd name="connsiteX50" fmla="*/ 264175 w 2997227"/>
              <a:gd name="connsiteY50" fmla="*/ 314702 h 472723"/>
              <a:gd name="connsiteX51" fmla="*/ 277281 w 2997227"/>
              <a:gd name="connsiteY51" fmla="*/ 308559 h 472723"/>
              <a:gd name="connsiteX52" fmla="*/ 277691 w 2997227"/>
              <a:gd name="connsiteY52" fmla="*/ 297500 h 472723"/>
              <a:gd name="connsiteX53" fmla="*/ 278100 w 2997227"/>
              <a:gd name="connsiteY53" fmla="*/ 280707 h 472723"/>
              <a:gd name="connsiteX54" fmla="*/ 276462 w 2997227"/>
              <a:gd name="connsiteY54" fmla="*/ 275383 h 472723"/>
              <a:gd name="connsiteX55" fmla="*/ 2631110 w 2997227"/>
              <a:gd name="connsiteY55" fmla="*/ 269854 h 472723"/>
              <a:gd name="connsiteX56" fmla="*/ 2619232 w 2997227"/>
              <a:gd name="connsiteY56" fmla="*/ 272106 h 472723"/>
              <a:gd name="connsiteX57" fmla="*/ 2599982 w 2997227"/>
              <a:gd name="connsiteY57" fmla="*/ 280298 h 472723"/>
              <a:gd name="connsiteX58" fmla="*/ 2591381 w 2997227"/>
              <a:gd name="connsiteY58" fmla="*/ 288899 h 472723"/>
              <a:gd name="connsiteX59" fmla="*/ 2588924 w 2997227"/>
              <a:gd name="connsiteY59" fmla="*/ 298319 h 472723"/>
              <a:gd name="connsiteX60" fmla="*/ 2587900 w 2997227"/>
              <a:gd name="connsiteY60" fmla="*/ 302415 h 472723"/>
              <a:gd name="connsiteX61" fmla="*/ 2590562 w 2997227"/>
              <a:gd name="connsiteY61" fmla="*/ 305691 h 472723"/>
              <a:gd name="connsiteX62" fmla="*/ 2618413 w 2997227"/>
              <a:gd name="connsiteY62" fmla="*/ 299957 h 472723"/>
              <a:gd name="connsiteX63" fmla="*/ 2630496 w 2997227"/>
              <a:gd name="connsiteY63" fmla="*/ 288285 h 472723"/>
              <a:gd name="connsiteX64" fmla="*/ 2631519 w 2997227"/>
              <a:gd name="connsiteY64" fmla="*/ 277021 h 472723"/>
              <a:gd name="connsiteX65" fmla="*/ 2631110 w 2997227"/>
              <a:gd name="connsiteY65" fmla="*/ 269854 h 472723"/>
              <a:gd name="connsiteX66" fmla="*/ 2656913 w 2997227"/>
              <a:gd name="connsiteY66" fmla="*/ 263505 h 472723"/>
              <a:gd name="connsiteX67" fmla="*/ 2652817 w 2997227"/>
              <a:gd name="connsiteY67" fmla="*/ 265553 h 472723"/>
              <a:gd name="connsiteX68" fmla="*/ 2654660 w 2997227"/>
              <a:gd name="connsiteY68" fmla="*/ 268011 h 472723"/>
              <a:gd name="connsiteX69" fmla="*/ 2658551 w 2997227"/>
              <a:gd name="connsiteY69" fmla="*/ 266372 h 472723"/>
              <a:gd name="connsiteX70" fmla="*/ 2659370 w 2997227"/>
              <a:gd name="connsiteY70" fmla="*/ 264120 h 472723"/>
              <a:gd name="connsiteX71" fmla="*/ 2656913 w 2997227"/>
              <a:gd name="connsiteY71" fmla="*/ 263505 h 472723"/>
              <a:gd name="connsiteX72" fmla="*/ 2631212 w 2997227"/>
              <a:gd name="connsiteY72" fmla="*/ 239955 h 472723"/>
              <a:gd name="connsiteX73" fmla="*/ 2627833 w 2997227"/>
              <a:gd name="connsiteY73" fmla="*/ 241388 h 472723"/>
              <a:gd name="connsiteX74" fmla="*/ 2615751 w 2997227"/>
              <a:gd name="connsiteY74" fmla="*/ 248965 h 472723"/>
              <a:gd name="connsiteX75" fmla="*/ 2602235 w 2997227"/>
              <a:gd name="connsiteY75" fmla="*/ 262277 h 472723"/>
              <a:gd name="connsiteX76" fmla="*/ 2599368 w 2997227"/>
              <a:gd name="connsiteY76" fmla="*/ 270673 h 472723"/>
              <a:gd name="connsiteX77" fmla="*/ 2605306 w 2997227"/>
              <a:gd name="connsiteY77" fmla="*/ 269035 h 472723"/>
              <a:gd name="connsiteX78" fmla="*/ 2622099 w 2997227"/>
              <a:gd name="connsiteY78" fmla="*/ 263096 h 472723"/>
              <a:gd name="connsiteX79" fmla="*/ 2631519 w 2997227"/>
              <a:gd name="connsiteY79" fmla="*/ 258795 h 472723"/>
              <a:gd name="connsiteX80" fmla="*/ 2633567 w 2997227"/>
              <a:gd name="connsiteY80" fmla="*/ 253266 h 472723"/>
              <a:gd name="connsiteX81" fmla="*/ 2633158 w 2997227"/>
              <a:gd name="connsiteY81" fmla="*/ 243846 h 472723"/>
              <a:gd name="connsiteX82" fmla="*/ 2631212 w 2997227"/>
              <a:gd name="connsiteY82" fmla="*/ 239955 h 472723"/>
              <a:gd name="connsiteX83" fmla="*/ 1722672 w 2997227"/>
              <a:gd name="connsiteY83" fmla="*/ 233606 h 472723"/>
              <a:gd name="connsiteX84" fmla="*/ 1719396 w 2997227"/>
              <a:gd name="connsiteY84" fmla="*/ 238112 h 472723"/>
              <a:gd name="connsiteX85" fmla="*/ 1716938 w 2997227"/>
              <a:gd name="connsiteY85" fmla="*/ 245894 h 472723"/>
              <a:gd name="connsiteX86" fmla="*/ 1712433 w 2997227"/>
              <a:gd name="connsiteY86" fmla="*/ 257566 h 472723"/>
              <a:gd name="connsiteX87" fmla="*/ 1704651 w 2997227"/>
              <a:gd name="connsiteY87" fmla="*/ 270468 h 472723"/>
              <a:gd name="connsiteX88" fmla="*/ 1701784 w 2997227"/>
              <a:gd name="connsiteY88" fmla="*/ 273745 h 472723"/>
              <a:gd name="connsiteX89" fmla="*/ 1704651 w 2997227"/>
              <a:gd name="connsiteY89" fmla="*/ 276612 h 472723"/>
              <a:gd name="connsiteX90" fmla="*/ 1708337 w 2997227"/>
              <a:gd name="connsiteY90" fmla="*/ 281527 h 472723"/>
              <a:gd name="connsiteX91" fmla="*/ 1711204 w 2997227"/>
              <a:gd name="connsiteY91" fmla="*/ 290332 h 472723"/>
              <a:gd name="connsiteX92" fmla="*/ 1716938 w 2997227"/>
              <a:gd name="connsiteY92" fmla="*/ 292585 h 472723"/>
              <a:gd name="connsiteX93" fmla="*/ 1721649 w 2997227"/>
              <a:gd name="connsiteY93" fmla="*/ 290128 h 472723"/>
              <a:gd name="connsiteX94" fmla="*/ 1724720 w 2997227"/>
              <a:gd name="connsiteY94" fmla="*/ 279888 h 472723"/>
              <a:gd name="connsiteX95" fmla="*/ 1726359 w 2997227"/>
              <a:gd name="connsiteY95" fmla="*/ 252856 h 472723"/>
              <a:gd name="connsiteX96" fmla="*/ 1722672 w 2997227"/>
              <a:gd name="connsiteY96" fmla="*/ 233606 h 472723"/>
              <a:gd name="connsiteX97" fmla="*/ 615795 w 2997227"/>
              <a:gd name="connsiteY97" fmla="*/ 232787 h 472723"/>
              <a:gd name="connsiteX98" fmla="*/ 618048 w 2997227"/>
              <a:gd name="connsiteY98" fmla="*/ 233197 h 472723"/>
              <a:gd name="connsiteX99" fmla="*/ 612109 w 2997227"/>
              <a:gd name="connsiteY99" fmla="*/ 237088 h 472723"/>
              <a:gd name="connsiteX100" fmla="*/ 604532 w 2997227"/>
              <a:gd name="connsiteY100" fmla="*/ 240159 h 472723"/>
              <a:gd name="connsiteX101" fmla="*/ 607399 w 2997227"/>
              <a:gd name="connsiteY101" fmla="*/ 237292 h 472723"/>
              <a:gd name="connsiteX102" fmla="*/ 609037 w 2997227"/>
              <a:gd name="connsiteY102" fmla="*/ 236473 h 472723"/>
              <a:gd name="connsiteX103" fmla="*/ 615795 w 2997227"/>
              <a:gd name="connsiteY103" fmla="*/ 232787 h 472723"/>
              <a:gd name="connsiteX104" fmla="*/ 595932 w 2997227"/>
              <a:gd name="connsiteY104" fmla="*/ 231968 h 472723"/>
              <a:gd name="connsiteX105" fmla="*/ 595931 w 2997227"/>
              <a:gd name="connsiteY105" fmla="*/ 231969 h 472723"/>
              <a:gd name="connsiteX106" fmla="*/ 596955 w 2997227"/>
              <a:gd name="connsiteY106" fmla="*/ 234016 h 472723"/>
              <a:gd name="connsiteX107" fmla="*/ 594908 w 2997227"/>
              <a:gd name="connsiteY107" fmla="*/ 236063 h 472723"/>
              <a:gd name="connsiteX108" fmla="*/ 594908 w 2997227"/>
              <a:gd name="connsiteY108" fmla="*/ 236064 h 472723"/>
              <a:gd name="connsiteX109" fmla="*/ 596956 w 2997227"/>
              <a:gd name="connsiteY109" fmla="*/ 234016 h 472723"/>
              <a:gd name="connsiteX110" fmla="*/ 595932 w 2997227"/>
              <a:gd name="connsiteY110" fmla="*/ 231968 h 472723"/>
              <a:gd name="connsiteX111" fmla="*/ 2678416 w 2997227"/>
              <a:gd name="connsiteY111" fmla="*/ 222957 h 472723"/>
              <a:gd name="connsiteX112" fmla="*/ 2659780 w 2997227"/>
              <a:gd name="connsiteY112" fmla="*/ 226848 h 472723"/>
              <a:gd name="connsiteX113" fmla="*/ 2649131 w 2997227"/>
              <a:gd name="connsiteY113" fmla="*/ 232787 h 472723"/>
              <a:gd name="connsiteX114" fmla="*/ 2651179 w 2997227"/>
              <a:gd name="connsiteY114" fmla="*/ 244665 h 472723"/>
              <a:gd name="connsiteX115" fmla="*/ 2653226 w 2997227"/>
              <a:gd name="connsiteY115" fmla="*/ 254085 h 472723"/>
              <a:gd name="connsiteX116" fmla="*/ 2663876 w 2997227"/>
              <a:gd name="connsiteY116" fmla="*/ 254085 h 472723"/>
              <a:gd name="connsiteX117" fmla="*/ 2675754 w 2997227"/>
              <a:gd name="connsiteY117" fmla="*/ 254904 h 472723"/>
              <a:gd name="connsiteX118" fmla="*/ 2680668 w 2997227"/>
              <a:gd name="connsiteY118" fmla="*/ 260638 h 472723"/>
              <a:gd name="connsiteX119" fmla="*/ 2683945 w 2997227"/>
              <a:gd name="connsiteY119" fmla="*/ 258590 h 472723"/>
              <a:gd name="connsiteX120" fmla="*/ 2685583 w 2997227"/>
              <a:gd name="connsiteY120" fmla="*/ 254495 h 472723"/>
              <a:gd name="connsiteX121" fmla="*/ 2689064 w 2997227"/>
              <a:gd name="connsiteY121" fmla="*/ 237702 h 472723"/>
              <a:gd name="connsiteX122" fmla="*/ 2688040 w 2997227"/>
              <a:gd name="connsiteY122" fmla="*/ 225824 h 472723"/>
              <a:gd name="connsiteX123" fmla="*/ 2678416 w 2997227"/>
              <a:gd name="connsiteY123" fmla="*/ 222957 h 472723"/>
              <a:gd name="connsiteX124" fmla="*/ 259055 w 2997227"/>
              <a:gd name="connsiteY124" fmla="*/ 218862 h 472723"/>
              <a:gd name="connsiteX125" fmla="*/ 252297 w 2997227"/>
              <a:gd name="connsiteY125" fmla="*/ 220909 h 472723"/>
              <a:gd name="connsiteX126" fmla="*/ 227723 w 2997227"/>
              <a:gd name="connsiteY126" fmla="*/ 227872 h 472723"/>
              <a:gd name="connsiteX127" fmla="*/ 226289 w 2997227"/>
              <a:gd name="connsiteY127" fmla="*/ 245689 h 472723"/>
              <a:gd name="connsiteX128" fmla="*/ 224856 w 2997227"/>
              <a:gd name="connsiteY128" fmla="*/ 263505 h 472723"/>
              <a:gd name="connsiteX129" fmla="*/ 225675 w 2997227"/>
              <a:gd name="connsiteY129" fmla="*/ 265144 h 472723"/>
              <a:gd name="connsiteX130" fmla="*/ 244106 w 2997227"/>
              <a:gd name="connsiteY130" fmla="*/ 259410 h 472723"/>
              <a:gd name="connsiteX131" fmla="*/ 270319 w 2997227"/>
              <a:gd name="connsiteY131" fmla="*/ 253675 h 472723"/>
              <a:gd name="connsiteX132" fmla="*/ 277691 w 2997227"/>
              <a:gd name="connsiteY132" fmla="*/ 252856 h 472723"/>
              <a:gd name="connsiteX133" fmla="*/ 279329 w 2997227"/>
              <a:gd name="connsiteY133" fmla="*/ 249170 h 472723"/>
              <a:gd name="connsiteX134" fmla="*/ 278920 w 2997227"/>
              <a:gd name="connsiteY134" fmla="*/ 220909 h 472723"/>
              <a:gd name="connsiteX135" fmla="*/ 274414 w 2997227"/>
              <a:gd name="connsiteY135" fmla="*/ 220090 h 472723"/>
              <a:gd name="connsiteX136" fmla="*/ 264585 w 2997227"/>
              <a:gd name="connsiteY136" fmla="*/ 222957 h 472723"/>
              <a:gd name="connsiteX137" fmla="*/ 257212 w 2997227"/>
              <a:gd name="connsiteY137" fmla="*/ 225824 h 472723"/>
              <a:gd name="connsiteX138" fmla="*/ 259670 w 2997227"/>
              <a:gd name="connsiteY138" fmla="*/ 222138 h 472723"/>
              <a:gd name="connsiteX139" fmla="*/ 261103 w 2997227"/>
              <a:gd name="connsiteY139" fmla="*/ 218862 h 472723"/>
              <a:gd name="connsiteX140" fmla="*/ 259055 w 2997227"/>
              <a:gd name="connsiteY140" fmla="*/ 218862 h 472723"/>
              <a:gd name="connsiteX141" fmla="*/ 885092 w 2997227"/>
              <a:gd name="connsiteY141" fmla="*/ 216814 h 472723"/>
              <a:gd name="connsiteX142" fmla="*/ 885091 w 2997227"/>
              <a:gd name="connsiteY142" fmla="*/ 216815 h 472723"/>
              <a:gd name="connsiteX143" fmla="*/ 876490 w 2997227"/>
              <a:gd name="connsiteY143" fmla="*/ 231354 h 472723"/>
              <a:gd name="connsiteX144" fmla="*/ 863588 w 2997227"/>
              <a:gd name="connsiteY144" fmla="*/ 248965 h 472723"/>
              <a:gd name="connsiteX145" fmla="*/ 860107 w 2997227"/>
              <a:gd name="connsiteY145" fmla="*/ 255314 h 472723"/>
              <a:gd name="connsiteX146" fmla="*/ 858059 w 2997227"/>
              <a:gd name="connsiteY146" fmla="*/ 257771 h 472723"/>
              <a:gd name="connsiteX147" fmla="*/ 856011 w 2997227"/>
              <a:gd name="connsiteY147" fmla="*/ 261457 h 472723"/>
              <a:gd name="connsiteX148" fmla="*/ 843109 w 2997227"/>
              <a:gd name="connsiteY148" fmla="*/ 276612 h 472723"/>
              <a:gd name="connsiteX149" fmla="*/ 828979 w 2997227"/>
              <a:gd name="connsiteY149" fmla="*/ 292176 h 472723"/>
              <a:gd name="connsiteX150" fmla="*/ 820787 w 2997227"/>
              <a:gd name="connsiteY150" fmla="*/ 301596 h 472723"/>
              <a:gd name="connsiteX151" fmla="*/ 809730 w 2997227"/>
              <a:gd name="connsiteY151" fmla="*/ 307329 h 472723"/>
              <a:gd name="connsiteX152" fmla="*/ 809730 w 2997227"/>
              <a:gd name="connsiteY152" fmla="*/ 307330 h 472723"/>
              <a:gd name="connsiteX153" fmla="*/ 820788 w 2997227"/>
              <a:gd name="connsiteY153" fmla="*/ 301596 h 472723"/>
              <a:gd name="connsiteX154" fmla="*/ 828980 w 2997227"/>
              <a:gd name="connsiteY154" fmla="*/ 292176 h 472723"/>
              <a:gd name="connsiteX155" fmla="*/ 843110 w 2997227"/>
              <a:gd name="connsiteY155" fmla="*/ 276612 h 472723"/>
              <a:gd name="connsiteX156" fmla="*/ 856012 w 2997227"/>
              <a:gd name="connsiteY156" fmla="*/ 261457 h 472723"/>
              <a:gd name="connsiteX157" fmla="*/ 858060 w 2997227"/>
              <a:gd name="connsiteY157" fmla="*/ 257771 h 472723"/>
              <a:gd name="connsiteX158" fmla="*/ 860108 w 2997227"/>
              <a:gd name="connsiteY158" fmla="*/ 255314 h 472723"/>
              <a:gd name="connsiteX159" fmla="*/ 863589 w 2997227"/>
              <a:gd name="connsiteY159" fmla="*/ 248965 h 472723"/>
              <a:gd name="connsiteX160" fmla="*/ 876491 w 2997227"/>
              <a:gd name="connsiteY160" fmla="*/ 231354 h 472723"/>
              <a:gd name="connsiteX161" fmla="*/ 885092 w 2997227"/>
              <a:gd name="connsiteY161" fmla="*/ 216814 h 472723"/>
              <a:gd name="connsiteX162" fmla="*/ 547192 w 2997227"/>
              <a:gd name="connsiteY162" fmla="*/ 202069 h 472723"/>
              <a:gd name="connsiteX163" fmla="*/ 547191 w 2997227"/>
              <a:gd name="connsiteY163" fmla="*/ 202070 h 472723"/>
              <a:gd name="connsiteX164" fmla="*/ 548010 w 2997227"/>
              <a:gd name="connsiteY164" fmla="*/ 204117 h 472723"/>
              <a:gd name="connsiteX165" fmla="*/ 545964 w 2997227"/>
              <a:gd name="connsiteY165" fmla="*/ 206164 h 472723"/>
              <a:gd name="connsiteX166" fmla="*/ 545964 w 2997227"/>
              <a:gd name="connsiteY166" fmla="*/ 206165 h 472723"/>
              <a:gd name="connsiteX167" fmla="*/ 548011 w 2997227"/>
              <a:gd name="connsiteY167" fmla="*/ 204117 h 472723"/>
              <a:gd name="connsiteX168" fmla="*/ 547192 w 2997227"/>
              <a:gd name="connsiteY168" fmla="*/ 202069 h 472723"/>
              <a:gd name="connsiteX169" fmla="*/ 2277237 w 2997227"/>
              <a:gd name="connsiteY169" fmla="*/ 178723 h 472723"/>
              <a:gd name="connsiteX170" fmla="*/ 2258396 w 2997227"/>
              <a:gd name="connsiteY170" fmla="*/ 183638 h 472723"/>
              <a:gd name="connsiteX171" fmla="*/ 2243652 w 2997227"/>
              <a:gd name="connsiteY171" fmla="*/ 190601 h 472723"/>
              <a:gd name="connsiteX172" fmla="*/ 2233617 w 2997227"/>
              <a:gd name="connsiteY172" fmla="*/ 217428 h 472723"/>
              <a:gd name="connsiteX173" fmla="*/ 2224402 w 2997227"/>
              <a:gd name="connsiteY173" fmla="*/ 245074 h 472723"/>
              <a:gd name="connsiteX174" fmla="*/ 2219078 w 2997227"/>
              <a:gd name="connsiteY174" fmla="*/ 257771 h 472723"/>
              <a:gd name="connsiteX175" fmla="*/ 2214162 w 2997227"/>
              <a:gd name="connsiteY175" fmla="*/ 271492 h 472723"/>
              <a:gd name="connsiteX176" fmla="*/ 2211705 w 2997227"/>
              <a:gd name="connsiteY176" fmla="*/ 278250 h 472723"/>
              <a:gd name="connsiteX177" fmla="*/ 2209657 w 2997227"/>
              <a:gd name="connsiteY177" fmla="*/ 304053 h 472723"/>
              <a:gd name="connsiteX178" fmla="*/ 2214162 w 2997227"/>
              <a:gd name="connsiteY178" fmla="*/ 313064 h 472723"/>
              <a:gd name="connsiteX179" fmla="*/ 2215801 w 2997227"/>
              <a:gd name="connsiteY179" fmla="*/ 316136 h 472723"/>
              <a:gd name="connsiteX180" fmla="*/ 2218668 w 2997227"/>
              <a:gd name="connsiteY180" fmla="*/ 321255 h 472723"/>
              <a:gd name="connsiteX181" fmla="*/ 2221944 w 2997227"/>
              <a:gd name="connsiteY181" fmla="*/ 327399 h 472723"/>
              <a:gd name="connsiteX182" fmla="*/ 2227678 w 2997227"/>
              <a:gd name="connsiteY182" fmla="*/ 326989 h 472723"/>
              <a:gd name="connsiteX183" fmla="*/ 2244471 w 2997227"/>
              <a:gd name="connsiteY183" fmla="*/ 296271 h 472723"/>
              <a:gd name="connsiteX184" fmla="*/ 2259011 w 2997227"/>
              <a:gd name="connsiteY184" fmla="*/ 269239 h 472723"/>
              <a:gd name="connsiteX185" fmla="*/ 2265359 w 2997227"/>
              <a:gd name="connsiteY185" fmla="*/ 254085 h 472723"/>
              <a:gd name="connsiteX186" fmla="*/ 2282562 w 2997227"/>
              <a:gd name="connsiteY186" fmla="*/ 193468 h 472723"/>
              <a:gd name="connsiteX187" fmla="*/ 2283790 w 2997227"/>
              <a:gd name="connsiteY187" fmla="*/ 178723 h 472723"/>
              <a:gd name="connsiteX188" fmla="*/ 898608 w 2997227"/>
              <a:gd name="connsiteY188" fmla="*/ 170941 h 472723"/>
              <a:gd name="connsiteX189" fmla="*/ 898606 w 2997227"/>
              <a:gd name="connsiteY189" fmla="*/ 170941 h 472723"/>
              <a:gd name="connsiteX190" fmla="*/ 895740 w 2997227"/>
              <a:gd name="connsiteY190" fmla="*/ 173399 h 472723"/>
              <a:gd name="connsiteX191" fmla="*/ 888779 w 2997227"/>
              <a:gd name="connsiteY191" fmla="*/ 176265 h 472723"/>
              <a:gd name="connsiteX192" fmla="*/ 888778 w 2997227"/>
              <a:gd name="connsiteY192" fmla="*/ 176266 h 472723"/>
              <a:gd name="connsiteX193" fmla="*/ 895741 w 2997227"/>
              <a:gd name="connsiteY193" fmla="*/ 173399 h 472723"/>
              <a:gd name="connsiteX194" fmla="*/ 898608 w 2997227"/>
              <a:gd name="connsiteY194" fmla="*/ 170941 h 472723"/>
              <a:gd name="connsiteX195" fmla="*/ 638936 w 2997227"/>
              <a:gd name="connsiteY195" fmla="*/ 168484 h 472723"/>
              <a:gd name="connsiteX196" fmla="*/ 641803 w 2997227"/>
              <a:gd name="connsiteY196" fmla="*/ 170327 h 472723"/>
              <a:gd name="connsiteX197" fmla="*/ 637707 w 2997227"/>
              <a:gd name="connsiteY197" fmla="*/ 172170 h 472723"/>
              <a:gd name="connsiteX198" fmla="*/ 635250 w 2997227"/>
              <a:gd name="connsiteY198" fmla="*/ 171760 h 472723"/>
              <a:gd name="connsiteX199" fmla="*/ 634840 w 2997227"/>
              <a:gd name="connsiteY199" fmla="*/ 170532 h 472723"/>
              <a:gd name="connsiteX200" fmla="*/ 638936 w 2997227"/>
              <a:gd name="connsiteY200" fmla="*/ 168484 h 472723"/>
              <a:gd name="connsiteX201" fmla="*/ 2734732 w 2997227"/>
              <a:gd name="connsiteY201" fmla="*/ 146162 h 472723"/>
              <a:gd name="connsiteX202" fmla="*/ 2746200 w 2997227"/>
              <a:gd name="connsiteY202" fmla="*/ 150667 h 472723"/>
              <a:gd name="connsiteX203" fmla="*/ 2758897 w 2997227"/>
              <a:gd name="connsiteY203" fmla="*/ 155377 h 472723"/>
              <a:gd name="connsiteX204" fmla="*/ 2770980 w 2997227"/>
              <a:gd name="connsiteY204" fmla="*/ 160088 h 472723"/>
              <a:gd name="connsiteX205" fmla="*/ 2778966 w 2997227"/>
              <a:gd name="connsiteY205" fmla="*/ 167255 h 472723"/>
              <a:gd name="connsiteX206" fmla="*/ 2780195 w 2997227"/>
              <a:gd name="connsiteY206" fmla="*/ 171351 h 472723"/>
              <a:gd name="connsiteX207" fmla="*/ 2774051 w 2997227"/>
              <a:gd name="connsiteY207" fmla="*/ 177495 h 472723"/>
              <a:gd name="connsiteX208" fmla="*/ 2752344 w 2997227"/>
              <a:gd name="connsiteY208" fmla="*/ 179542 h 472723"/>
              <a:gd name="connsiteX209" fmla="*/ 2731046 w 2997227"/>
              <a:gd name="connsiteY209" fmla="*/ 181590 h 472723"/>
              <a:gd name="connsiteX210" fmla="*/ 2719578 w 2997227"/>
              <a:gd name="connsiteY210" fmla="*/ 184048 h 472723"/>
              <a:gd name="connsiteX211" fmla="*/ 2697870 w 2997227"/>
              <a:gd name="connsiteY211" fmla="*/ 190191 h 472723"/>
              <a:gd name="connsiteX212" fmla="*/ 2689884 w 2997227"/>
              <a:gd name="connsiteY212" fmla="*/ 191625 h 472723"/>
              <a:gd name="connsiteX213" fmla="*/ 2685788 w 2997227"/>
              <a:gd name="connsiteY213" fmla="*/ 192239 h 472723"/>
              <a:gd name="connsiteX214" fmla="*/ 2673296 w 2997227"/>
              <a:gd name="connsiteY214" fmla="*/ 197973 h 472723"/>
              <a:gd name="connsiteX215" fmla="*/ 2654660 w 2997227"/>
              <a:gd name="connsiteY215" fmla="*/ 205960 h 472723"/>
              <a:gd name="connsiteX216" fmla="*/ 2640530 w 2997227"/>
              <a:gd name="connsiteY216" fmla="*/ 213947 h 472723"/>
              <a:gd name="connsiteX217" fmla="*/ 2629676 w 2997227"/>
              <a:gd name="connsiteY217" fmla="*/ 221319 h 472723"/>
              <a:gd name="connsiteX218" fmla="*/ 2619232 w 2997227"/>
              <a:gd name="connsiteY218" fmla="*/ 231558 h 472723"/>
              <a:gd name="connsiteX219" fmla="*/ 2617594 w 2997227"/>
              <a:gd name="connsiteY219" fmla="*/ 235654 h 472723"/>
              <a:gd name="connsiteX220" fmla="*/ 2625785 w 2997227"/>
              <a:gd name="connsiteY220" fmla="*/ 231558 h 472723"/>
              <a:gd name="connsiteX221" fmla="*/ 2633976 w 2997227"/>
              <a:gd name="connsiteY221" fmla="*/ 225415 h 472723"/>
              <a:gd name="connsiteX222" fmla="*/ 2636844 w 2997227"/>
              <a:gd name="connsiteY222" fmla="*/ 222548 h 472723"/>
              <a:gd name="connsiteX223" fmla="*/ 2642373 w 2997227"/>
              <a:gd name="connsiteY223" fmla="*/ 220500 h 472723"/>
              <a:gd name="connsiteX224" fmla="*/ 2645854 w 2997227"/>
              <a:gd name="connsiteY224" fmla="*/ 220909 h 472723"/>
              <a:gd name="connsiteX225" fmla="*/ 2660190 w 2997227"/>
              <a:gd name="connsiteY225" fmla="*/ 218042 h 472723"/>
              <a:gd name="connsiteX226" fmla="*/ 2690908 w 2997227"/>
              <a:gd name="connsiteY226" fmla="*/ 215175 h 472723"/>
              <a:gd name="connsiteX227" fmla="*/ 2700533 w 2997227"/>
              <a:gd name="connsiteY227" fmla="*/ 223572 h 472723"/>
              <a:gd name="connsiteX228" fmla="*/ 2706881 w 2997227"/>
              <a:gd name="connsiteY228" fmla="*/ 234835 h 472723"/>
              <a:gd name="connsiteX229" fmla="*/ 2711386 w 2997227"/>
              <a:gd name="connsiteY229" fmla="*/ 241388 h 472723"/>
              <a:gd name="connsiteX230" fmla="*/ 2712410 w 2997227"/>
              <a:gd name="connsiteY230" fmla="*/ 248146 h 472723"/>
              <a:gd name="connsiteX231" fmla="*/ 2710977 w 2997227"/>
              <a:gd name="connsiteY231" fmla="*/ 261457 h 472723"/>
              <a:gd name="connsiteX232" fmla="*/ 2708110 w 2997227"/>
              <a:gd name="connsiteY232" fmla="*/ 270468 h 472723"/>
              <a:gd name="connsiteX233" fmla="*/ 2706881 w 2997227"/>
              <a:gd name="connsiteY233" fmla="*/ 278250 h 472723"/>
              <a:gd name="connsiteX234" fmla="*/ 2701966 w 2997227"/>
              <a:gd name="connsiteY234" fmla="*/ 294633 h 472723"/>
              <a:gd name="connsiteX235" fmla="*/ 2690908 w 2997227"/>
              <a:gd name="connsiteY235" fmla="*/ 309378 h 472723"/>
              <a:gd name="connsiteX236" fmla="*/ 2675754 w 2997227"/>
              <a:gd name="connsiteY236" fmla="*/ 317979 h 472723"/>
              <a:gd name="connsiteX237" fmla="*/ 2657322 w 2997227"/>
              <a:gd name="connsiteY237" fmla="*/ 324942 h 472723"/>
              <a:gd name="connsiteX238" fmla="*/ 2653432 w 2997227"/>
              <a:gd name="connsiteY238" fmla="*/ 327399 h 472723"/>
              <a:gd name="connsiteX239" fmla="*/ 2654046 w 2997227"/>
              <a:gd name="connsiteY239" fmla="*/ 333952 h 472723"/>
              <a:gd name="connsiteX240" fmla="*/ 2657118 w 2997227"/>
              <a:gd name="connsiteY240" fmla="*/ 337434 h 472723"/>
              <a:gd name="connsiteX241" fmla="*/ 2671658 w 2997227"/>
              <a:gd name="connsiteY241" fmla="*/ 335590 h 472723"/>
              <a:gd name="connsiteX242" fmla="*/ 2685174 w 2997227"/>
              <a:gd name="connsiteY242" fmla="*/ 337434 h 472723"/>
              <a:gd name="connsiteX243" fmla="*/ 2697461 w 2997227"/>
              <a:gd name="connsiteY243" fmla="*/ 345011 h 472723"/>
              <a:gd name="connsiteX244" fmla="*/ 2699509 w 2997227"/>
              <a:gd name="connsiteY244" fmla="*/ 352383 h 472723"/>
              <a:gd name="connsiteX245" fmla="*/ 2696232 w 2997227"/>
              <a:gd name="connsiteY245" fmla="*/ 354431 h 472723"/>
              <a:gd name="connsiteX246" fmla="*/ 2688450 w 2997227"/>
              <a:gd name="connsiteY246" fmla="*/ 358527 h 472723"/>
              <a:gd name="connsiteX247" fmla="*/ 2655684 w 2997227"/>
              <a:gd name="connsiteY247" fmla="*/ 377367 h 472723"/>
              <a:gd name="connsiteX248" fmla="*/ 2649336 w 2997227"/>
              <a:gd name="connsiteY248" fmla="*/ 380439 h 472723"/>
              <a:gd name="connsiteX249" fmla="*/ 2648312 w 2997227"/>
              <a:gd name="connsiteY249" fmla="*/ 391293 h 472723"/>
              <a:gd name="connsiteX250" fmla="*/ 2647902 w 2997227"/>
              <a:gd name="connsiteY250" fmla="*/ 401942 h 472723"/>
              <a:gd name="connsiteX251" fmla="*/ 2654046 w 2997227"/>
              <a:gd name="connsiteY251" fmla="*/ 401942 h 472723"/>
              <a:gd name="connsiteX252" fmla="*/ 2664490 w 2997227"/>
              <a:gd name="connsiteY252" fmla="*/ 403580 h 472723"/>
              <a:gd name="connsiteX253" fmla="*/ 2683535 w 2997227"/>
              <a:gd name="connsiteY253" fmla="*/ 408495 h 472723"/>
              <a:gd name="connsiteX254" fmla="*/ 2700533 w 2997227"/>
              <a:gd name="connsiteY254" fmla="*/ 413819 h 472723"/>
              <a:gd name="connsiteX255" fmla="*/ 2705242 w 2997227"/>
              <a:gd name="connsiteY255" fmla="*/ 421601 h 472723"/>
              <a:gd name="connsiteX256" fmla="*/ 2701966 w 2997227"/>
              <a:gd name="connsiteY256" fmla="*/ 426311 h 472723"/>
              <a:gd name="connsiteX257" fmla="*/ 2679849 w 2997227"/>
              <a:gd name="connsiteY257" fmla="*/ 429793 h 472723"/>
              <a:gd name="connsiteX258" fmla="*/ 2629472 w 2997227"/>
              <a:gd name="connsiteY258" fmla="*/ 435527 h 472723"/>
              <a:gd name="connsiteX259" fmla="*/ 2586056 w 2997227"/>
              <a:gd name="connsiteY259" fmla="*/ 437575 h 472723"/>
              <a:gd name="connsiteX260" fmla="*/ 2570083 w 2997227"/>
              <a:gd name="connsiteY260" fmla="*/ 434912 h 472723"/>
              <a:gd name="connsiteX261" fmla="*/ 2568035 w 2997227"/>
              <a:gd name="connsiteY261" fmla="*/ 420373 h 472723"/>
              <a:gd name="connsiteX262" fmla="*/ 2569878 w 2997227"/>
              <a:gd name="connsiteY262" fmla="*/ 407880 h 472723"/>
              <a:gd name="connsiteX263" fmla="*/ 2583189 w 2997227"/>
              <a:gd name="connsiteY263" fmla="*/ 399484 h 472723"/>
              <a:gd name="connsiteX264" fmla="*/ 2603668 w 2997227"/>
              <a:gd name="connsiteY264" fmla="*/ 386992 h 472723"/>
              <a:gd name="connsiteX265" fmla="*/ 2597524 w 2997227"/>
              <a:gd name="connsiteY265" fmla="*/ 376138 h 472723"/>
              <a:gd name="connsiteX266" fmla="*/ 2584418 w 2997227"/>
              <a:gd name="connsiteY266" fmla="*/ 369995 h 472723"/>
              <a:gd name="connsiteX267" fmla="*/ 2571722 w 2997227"/>
              <a:gd name="connsiteY267" fmla="*/ 374091 h 472723"/>
              <a:gd name="connsiteX268" fmla="*/ 2566806 w 2997227"/>
              <a:gd name="connsiteY268" fmla="*/ 377162 h 472723"/>
              <a:gd name="connsiteX269" fmla="*/ 2563530 w 2997227"/>
              <a:gd name="connsiteY269" fmla="*/ 375114 h 472723"/>
              <a:gd name="connsiteX270" fmla="*/ 2561892 w 2997227"/>
              <a:gd name="connsiteY270" fmla="*/ 371428 h 472723"/>
              <a:gd name="connsiteX271" fmla="*/ 2566397 w 2997227"/>
              <a:gd name="connsiteY271" fmla="*/ 365899 h 472723"/>
              <a:gd name="connsiteX272" fmla="*/ 2587695 w 2997227"/>
              <a:gd name="connsiteY272" fmla="*/ 355250 h 472723"/>
              <a:gd name="connsiteX273" fmla="*/ 2588924 w 2997227"/>
              <a:gd name="connsiteY273" fmla="*/ 355250 h 472723"/>
              <a:gd name="connsiteX274" fmla="*/ 2619642 w 2997227"/>
              <a:gd name="connsiteY274" fmla="*/ 345830 h 472723"/>
              <a:gd name="connsiteX275" fmla="*/ 2624556 w 2997227"/>
              <a:gd name="connsiteY275" fmla="*/ 339277 h 472723"/>
              <a:gd name="connsiteX276" fmla="*/ 2624147 w 2997227"/>
              <a:gd name="connsiteY276" fmla="*/ 335181 h 472723"/>
              <a:gd name="connsiteX277" fmla="*/ 2622918 w 2997227"/>
              <a:gd name="connsiteY277" fmla="*/ 335590 h 472723"/>
              <a:gd name="connsiteX278" fmla="*/ 2611655 w 2997227"/>
              <a:gd name="connsiteY278" fmla="*/ 340096 h 472723"/>
              <a:gd name="connsiteX279" fmla="*/ 2597934 w 2997227"/>
              <a:gd name="connsiteY279" fmla="*/ 342144 h 472723"/>
              <a:gd name="connsiteX280" fmla="*/ 2591790 w 2997227"/>
              <a:gd name="connsiteY280" fmla="*/ 340915 h 472723"/>
              <a:gd name="connsiteX281" fmla="*/ 2588514 w 2997227"/>
              <a:gd name="connsiteY281" fmla="*/ 335181 h 472723"/>
              <a:gd name="connsiteX282" fmla="*/ 2586671 w 2997227"/>
              <a:gd name="connsiteY282" fmla="*/ 328628 h 472723"/>
              <a:gd name="connsiteX283" fmla="*/ 2589743 w 2997227"/>
              <a:gd name="connsiteY283" fmla="*/ 322075 h 472723"/>
              <a:gd name="connsiteX284" fmla="*/ 2595886 w 2997227"/>
              <a:gd name="connsiteY284" fmla="*/ 315931 h 472723"/>
              <a:gd name="connsiteX285" fmla="*/ 2592200 w 2997227"/>
              <a:gd name="connsiteY285" fmla="*/ 308968 h 472723"/>
              <a:gd name="connsiteX286" fmla="*/ 2585647 w 2997227"/>
              <a:gd name="connsiteY286" fmla="*/ 304872 h 472723"/>
              <a:gd name="connsiteX287" fmla="*/ 2583599 w 2997227"/>
              <a:gd name="connsiteY287" fmla="*/ 309787 h 472723"/>
              <a:gd name="connsiteX288" fmla="*/ 2580732 w 2997227"/>
              <a:gd name="connsiteY288" fmla="*/ 325351 h 472723"/>
              <a:gd name="connsiteX289" fmla="*/ 2568444 w 2997227"/>
              <a:gd name="connsiteY289" fmla="*/ 342144 h 472723"/>
              <a:gd name="connsiteX290" fmla="*/ 2557796 w 2997227"/>
              <a:gd name="connsiteY290" fmla="*/ 331495 h 472723"/>
              <a:gd name="connsiteX291" fmla="*/ 2552062 w 2997227"/>
              <a:gd name="connsiteY291" fmla="*/ 310606 h 472723"/>
              <a:gd name="connsiteX292" fmla="*/ 2549194 w 2997227"/>
              <a:gd name="connsiteY292" fmla="*/ 296681 h 472723"/>
              <a:gd name="connsiteX293" fmla="*/ 2548580 w 2997227"/>
              <a:gd name="connsiteY293" fmla="*/ 286441 h 472723"/>
              <a:gd name="connsiteX294" fmla="*/ 2557386 w 2997227"/>
              <a:gd name="connsiteY294" fmla="*/ 277021 h 472723"/>
              <a:gd name="connsiteX295" fmla="*/ 2573360 w 2997227"/>
              <a:gd name="connsiteY295" fmla="*/ 256542 h 472723"/>
              <a:gd name="connsiteX296" fmla="*/ 2585852 w 2997227"/>
              <a:gd name="connsiteY296" fmla="*/ 238316 h 472723"/>
              <a:gd name="connsiteX297" fmla="*/ 2594248 w 2997227"/>
              <a:gd name="connsiteY297" fmla="*/ 225824 h 472723"/>
              <a:gd name="connsiteX298" fmla="*/ 2595477 w 2997227"/>
              <a:gd name="connsiteY298" fmla="*/ 217223 h 472723"/>
              <a:gd name="connsiteX299" fmla="*/ 2576227 w 2997227"/>
              <a:gd name="connsiteY299" fmla="*/ 222548 h 472723"/>
              <a:gd name="connsiteX300" fmla="*/ 2505370 w 2997227"/>
              <a:gd name="connsiteY300" fmla="*/ 244255 h 472723"/>
              <a:gd name="connsiteX301" fmla="*/ 2503118 w 2997227"/>
              <a:gd name="connsiteY301" fmla="*/ 245074 h 472723"/>
              <a:gd name="connsiteX302" fmla="*/ 2494516 w 2997227"/>
              <a:gd name="connsiteY302" fmla="*/ 247532 h 472723"/>
              <a:gd name="connsiteX303" fmla="*/ 2486530 w 2997227"/>
              <a:gd name="connsiteY303" fmla="*/ 249170 h 472723"/>
              <a:gd name="connsiteX304" fmla="*/ 2483868 w 2997227"/>
              <a:gd name="connsiteY304" fmla="*/ 249375 h 472723"/>
              <a:gd name="connsiteX305" fmla="*/ 2481205 w 2997227"/>
              <a:gd name="connsiteY305" fmla="*/ 250399 h 472723"/>
              <a:gd name="connsiteX306" fmla="*/ 2475062 w 2997227"/>
              <a:gd name="connsiteY306" fmla="*/ 252242 h 472723"/>
              <a:gd name="connsiteX307" fmla="*/ 2456426 w 2997227"/>
              <a:gd name="connsiteY307" fmla="*/ 253471 h 472723"/>
              <a:gd name="connsiteX308" fmla="*/ 2435333 w 2997227"/>
              <a:gd name="connsiteY308" fmla="*/ 251218 h 472723"/>
              <a:gd name="connsiteX309" fmla="*/ 2426118 w 2997227"/>
              <a:gd name="connsiteY309" fmla="*/ 243846 h 472723"/>
              <a:gd name="connsiteX310" fmla="*/ 2427141 w 2997227"/>
              <a:gd name="connsiteY310" fmla="*/ 231558 h 472723"/>
              <a:gd name="connsiteX311" fmla="*/ 2431032 w 2997227"/>
              <a:gd name="connsiteY311" fmla="*/ 224800 h 472723"/>
              <a:gd name="connsiteX312" fmla="*/ 2439019 w 2997227"/>
              <a:gd name="connsiteY312" fmla="*/ 220909 h 472723"/>
              <a:gd name="connsiteX313" fmla="*/ 2452126 w 2997227"/>
              <a:gd name="connsiteY313" fmla="*/ 215995 h 472723"/>
              <a:gd name="connsiteX314" fmla="*/ 2454583 w 2997227"/>
              <a:gd name="connsiteY314" fmla="*/ 215175 h 472723"/>
              <a:gd name="connsiteX315" fmla="*/ 2452535 w 2997227"/>
              <a:gd name="connsiteY315" fmla="*/ 217633 h 472723"/>
              <a:gd name="connsiteX316" fmla="*/ 2450487 w 2997227"/>
              <a:gd name="connsiteY316" fmla="*/ 221319 h 472723"/>
              <a:gd name="connsiteX317" fmla="*/ 2447620 w 2997227"/>
              <a:gd name="connsiteY317" fmla="*/ 225005 h 472723"/>
              <a:gd name="connsiteX318" fmla="*/ 2448849 w 2997227"/>
              <a:gd name="connsiteY318" fmla="*/ 229920 h 472723"/>
              <a:gd name="connsiteX319" fmla="*/ 2468099 w 2997227"/>
              <a:gd name="connsiteY319" fmla="*/ 227053 h 472723"/>
              <a:gd name="connsiteX320" fmla="*/ 2532402 w 2997227"/>
              <a:gd name="connsiteY320" fmla="*/ 208622 h 472723"/>
              <a:gd name="connsiteX321" fmla="*/ 2625785 w 2997227"/>
              <a:gd name="connsiteY321" fmla="*/ 179542 h 472723"/>
              <a:gd name="connsiteX322" fmla="*/ 2658551 w 2997227"/>
              <a:gd name="connsiteY322" fmla="*/ 169303 h 472723"/>
              <a:gd name="connsiteX323" fmla="*/ 2674320 w 2997227"/>
              <a:gd name="connsiteY323" fmla="*/ 165617 h 472723"/>
              <a:gd name="connsiteX324" fmla="*/ 2685583 w 2997227"/>
              <a:gd name="connsiteY324" fmla="*/ 162955 h 472723"/>
              <a:gd name="connsiteX325" fmla="*/ 2699509 w 2997227"/>
              <a:gd name="connsiteY325" fmla="*/ 159268 h 472723"/>
              <a:gd name="connsiteX326" fmla="*/ 2721012 w 2997227"/>
              <a:gd name="connsiteY326" fmla="*/ 151691 h 472723"/>
              <a:gd name="connsiteX327" fmla="*/ 2734732 w 2997227"/>
              <a:gd name="connsiteY327" fmla="*/ 146162 h 472723"/>
              <a:gd name="connsiteX328" fmla="*/ 1089264 w 2997227"/>
              <a:gd name="connsiteY328" fmla="*/ 136947 h 472723"/>
              <a:gd name="connsiteX329" fmla="*/ 1106671 w 2997227"/>
              <a:gd name="connsiteY329" fmla="*/ 143500 h 472723"/>
              <a:gd name="connsiteX330" fmla="*/ 1122235 w 2997227"/>
              <a:gd name="connsiteY330" fmla="*/ 153330 h 472723"/>
              <a:gd name="connsiteX331" fmla="*/ 1132883 w 2997227"/>
              <a:gd name="connsiteY331" fmla="*/ 167255 h 472723"/>
              <a:gd name="connsiteX332" fmla="*/ 1137389 w 2997227"/>
              <a:gd name="connsiteY332" fmla="*/ 179747 h 472723"/>
              <a:gd name="connsiteX333" fmla="*/ 1138208 w 2997227"/>
              <a:gd name="connsiteY333" fmla="*/ 198792 h 472723"/>
              <a:gd name="connsiteX334" fmla="*/ 1135751 w 2997227"/>
              <a:gd name="connsiteY334" fmla="*/ 224800 h 472723"/>
              <a:gd name="connsiteX335" fmla="*/ 1132679 w 2997227"/>
              <a:gd name="connsiteY335" fmla="*/ 246098 h 472723"/>
              <a:gd name="connsiteX336" fmla="*/ 1130016 w 2997227"/>
              <a:gd name="connsiteY336" fmla="*/ 265553 h 472723"/>
              <a:gd name="connsiteX337" fmla="*/ 1124897 w 2997227"/>
              <a:gd name="connsiteY337" fmla="*/ 282141 h 472723"/>
              <a:gd name="connsiteX338" fmla="*/ 1123054 w 2997227"/>
              <a:gd name="connsiteY338" fmla="*/ 295862 h 472723"/>
              <a:gd name="connsiteX339" fmla="*/ 1122235 w 2997227"/>
              <a:gd name="connsiteY339" fmla="*/ 300162 h 472723"/>
              <a:gd name="connsiteX340" fmla="*/ 1117729 w 2997227"/>
              <a:gd name="connsiteY340" fmla="*/ 311426 h 472723"/>
              <a:gd name="connsiteX341" fmla="*/ 1106671 w 2997227"/>
              <a:gd name="connsiteY341" fmla="*/ 341939 h 472723"/>
              <a:gd name="connsiteX342" fmla="*/ 1098069 w 2997227"/>
              <a:gd name="connsiteY342" fmla="*/ 372043 h 472723"/>
              <a:gd name="connsiteX343" fmla="*/ 1094998 w 2997227"/>
              <a:gd name="connsiteY343" fmla="*/ 382896 h 472723"/>
              <a:gd name="connsiteX344" fmla="*/ 1091926 w 2997227"/>
              <a:gd name="connsiteY344" fmla="*/ 388835 h 472723"/>
              <a:gd name="connsiteX345" fmla="*/ 1089059 w 2997227"/>
              <a:gd name="connsiteY345" fmla="*/ 395593 h 472723"/>
              <a:gd name="connsiteX346" fmla="*/ 1086192 w 2997227"/>
              <a:gd name="connsiteY346" fmla="*/ 401122 h 472723"/>
              <a:gd name="connsiteX347" fmla="*/ 1081687 w 2997227"/>
              <a:gd name="connsiteY347" fmla="*/ 405013 h 472723"/>
              <a:gd name="connsiteX348" fmla="*/ 1071038 w 2997227"/>
              <a:gd name="connsiteY348" fmla="*/ 405218 h 472723"/>
              <a:gd name="connsiteX349" fmla="*/ 1058955 w 2997227"/>
              <a:gd name="connsiteY349" fmla="*/ 399075 h 472723"/>
              <a:gd name="connsiteX350" fmla="*/ 1047282 w 2997227"/>
              <a:gd name="connsiteY350" fmla="*/ 381463 h 472723"/>
              <a:gd name="connsiteX351" fmla="*/ 1044006 w 2997227"/>
              <a:gd name="connsiteY351" fmla="*/ 377981 h 472723"/>
              <a:gd name="connsiteX352" fmla="*/ 1036224 w 2997227"/>
              <a:gd name="connsiteY352" fmla="*/ 372247 h 472723"/>
              <a:gd name="connsiteX353" fmla="*/ 1022093 w 2997227"/>
              <a:gd name="connsiteY353" fmla="*/ 364056 h 472723"/>
              <a:gd name="connsiteX354" fmla="*/ 1014516 w 2997227"/>
              <a:gd name="connsiteY354" fmla="*/ 360984 h 472723"/>
              <a:gd name="connsiteX355" fmla="*/ 1010830 w 2997227"/>
              <a:gd name="connsiteY355" fmla="*/ 358117 h 472723"/>
              <a:gd name="connsiteX356" fmla="*/ 1003867 w 2997227"/>
              <a:gd name="connsiteY356" fmla="*/ 356069 h 472723"/>
              <a:gd name="connsiteX357" fmla="*/ 985027 w 2997227"/>
              <a:gd name="connsiteY357" fmla="*/ 349516 h 472723"/>
              <a:gd name="connsiteX358" fmla="*/ 979907 w 2997227"/>
              <a:gd name="connsiteY358" fmla="*/ 341529 h 472723"/>
              <a:gd name="connsiteX359" fmla="*/ 968644 w 2997227"/>
              <a:gd name="connsiteY359" fmla="*/ 336410 h 472723"/>
              <a:gd name="connsiteX360" fmla="*/ 964958 w 2997227"/>
              <a:gd name="connsiteY360" fmla="*/ 332314 h 472723"/>
              <a:gd name="connsiteX361" fmla="*/ 982569 w 2997227"/>
              <a:gd name="connsiteY361" fmla="*/ 331904 h 472723"/>
              <a:gd name="connsiteX362" fmla="*/ 1012878 w 2997227"/>
              <a:gd name="connsiteY362" fmla="*/ 330880 h 472723"/>
              <a:gd name="connsiteX363" fmla="*/ 1030695 w 2997227"/>
              <a:gd name="connsiteY363" fmla="*/ 328218 h 472723"/>
              <a:gd name="connsiteX364" fmla="*/ 1046054 w 2997227"/>
              <a:gd name="connsiteY364" fmla="*/ 324942 h 472723"/>
              <a:gd name="connsiteX365" fmla="*/ 1051788 w 2997227"/>
              <a:gd name="connsiteY365" fmla="*/ 324122 h 472723"/>
              <a:gd name="connsiteX366" fmla="*/ 1051173 w 2997227"/>
              <a:gd name="connsiteY366" fmla="*/ 327399 h 472723"/>
              <a:gd name="connsiteX367" fmla="*/ 1046463 w 2997227"/>
              <a:gd name="connsiteY367" fmla="*/ 329447 h 472723"/>
              <a:gd name="connsiteX368" fmla="*/ 1041548 w 2997227"/>
              <a:gd name="connsiteY368" fmla="*/ 331085 h 472723"/>
              <a:gd name="connsiteX369" fmla="*/ 1043187 w 2997227"/>
              <a:gd name="connsiteY369" fmla="*/ 333133 h 472723"/>
              <a:gd name="connsiteX370" fmla="*/ 1053836 w 2997227"/>
              <a:gd name="connsiteY370" fmla="*/ 332314 h 472723"/>
              <a:gd name="connsiteX371" fmla="*/ 1060389 w 2997227"/>
              <a:gd name="connsiteY371" fmla="*/ 327809 h 472723"/>
              <a:gd name="connsiteX372" fmla="*/ 1068580 w 2997227"/>
              <a:gd name="connsiteY372" fmla="*/ 309378 h 472723"/>
              <a:gd name="connsiteX373" fmla="*/ 1078001 w 2997227"/>
              <a:gd name="connsiteY373" fmla="*/ 284803 h 472723"/>
              <a:gd name="connsiteX374" fmla="*/ 1093974 w 2997227"/>
              <a:gd name="connsiteY374" fmla="*/ 240979 h 472723"/>
              <a:gd name="connsiteX375" fmla="*/ 1105033 w 2997227"/>
              <a:gd name="connsiteY375" fmla="*/ 204117 h 472723"/>
              <a:gd name="connsiteX376" fmla="*/ 1106671 w 2997227"/>
              <a:gd name="connsiteY376" fmla="*/ 198383 h 472723"/>
              <a:gd name="connsiteX377" fmla="*/ 1110971 w 2997227"/>
              <a:gd name="connsiteY377" fmla="*/ 176880 h 472723"/>
              <a:gd name="connsiteX378" fmla="*/ 1107899 w 2997227"/>
              <a:gd name="connsiteY378" fmla="*/ 170122 h 472723"/>
              <a:gd name="connsiteX379" fmla="*/ 1106671 w 2997227"/>
              <a:gd name="connsiteY379" fmla="*/ 169303 h 472723"/>
              <a:gd name="connsiteX380" fmla="*/ 1099913 w 2997227"/>
              <a:gd name="connsiteY380" fmla="*/ 164798 h 472723"/>
              <a:gd name="connsiteX381" fmla="*/ 1085373 w 2997227"/>
              <a:gd name="connsiteY381" fmla="*/ 163979 h 472723"/>
              <a:gd name="connsiteX382" fmla="*/ 1062437 w 2997227"/>
              <a:gd name="connsiteY382" fmla="*/ 166436 h 472723"/>
              <a:gd name="connsiteX383" fmla="*/ 1034176 w 2997227"/>
              <a:gd name="connsiteY383" fmla="*/ 180362 h 472723"/>
              <a:gd name="connsiteX384" fmla="*/ 1018612 w 2997227"/>
              <a:gd name="connsiteY384" fmla="*/ 196335 h 472723"/>
              <a:gd name="connsiteX385" fmla="*/ 1013902 w 2997227"/>
              <a:gd name="connsiteY385" fmla="*/ 200635 h 472723"/>
              <a:gd name="connsiteX386" fmla="*/ 1001819 w 2997227"/>
              <a:gd name="connsiteY386" fmla="*/ 202479 h 472723"/>
              <a:gd name="connsiteX387" fmla="*/ 993014 w 2997227"/>
              <a:gd name="connsiteY387" fmla="*/ 200635 h 472723"/>
              <a:gd name="connsiteX388" fmla="*/ 990351 w 2997227"/>
              <a:gd name="connsiteY388" fmla="*/ 191010 h 472723"/>
              <a:gd name="connsiteX389" fmla="*/ 988303 w 2997227"/>
              <a:gd name="connsiteY389" fmla="*/ 183229 h 472723"/>
              <a:gd name="connsiteX390" fmla="*/ 989942 w 2997227"/>
              <a:gd name="connsiteY390" fmla="*/ 176266 h 472723"/>
              <a:gd name="connsiteX391" fmla="*/ 994038 w 2997227"/>
              <a:gd name="connsiteY391" fmla="*/ 167869 h 472723"/>
              <a:gd name="connsiteX392" fmla="*/ 1000591 w 2997227"/>
              <a:gd name="connsiteY392" fmla="*/ 163364 h 472723"/>
              <a:gd name="connsiteX393" fmla="*/ 1009601 w 2997227"/>
              <a:gd name="connsiteY393" fmla="*/ 160292 h 472723"/>
              <a:gd name="connsiteX394" fmla="*/ 1045235 w 2997227"/>
              <a:gd name="connsiteY394" fmla="*/ 146367 h 472723"/>
              <a:gd name="connsiteX395" fmla="*/ 1066942 w 2997227"/>
              <a:gd name="connsiteY395" fmla="*/ 139404 h 472723"/>
              <a:gd name="connsiteX396" fmla="*/ 1089264 w 2997227"/>
              <a:gd name="connsiteY396" fmla="*/ 136947 h 472723"/>
              <a:gd name="connsiteX397" fmla="*/ 275336 w 2997227"/>
              <a:gd name="connsiteY397" fmla="*/ 136358 h 472723"/>
              <a:gd name="connsiteX398" fmla="*/ 259670 w 2997227"/>
              <a:gd name="connsiteY398" fmla="*/ 148415 h 472723"/>
              <a:gd name="connsiteX399" fmla="*/ 249430 w 2997227"/>
              <a:gd name="connsiteY399" fmla="*/ 157630 h 472723"/>
              <a:gd name="connsiteX400" fmla="*/ 251478 w 2997227"/>
              <a:gd name="connsiteY400" fmla="*/ 153330 h 472723"/>
              <a:gd name="connsiteX401" fmla="*/ 253526 w 2997227"/>
              <a:gd name="connsiteY401" fmla="*/ 149848 h 472723"/>
              <a:gd name="connsiteX402" fmla="*/ 250659 w 2997227"/>
              <a:gd name="connsiteY402" fmla="*/ 151486 h 472723"/>
              <a:gd name="connsiteX403" fmla="*/ 245130 w 2997227"/>
              <a:gd name="connsiteY403" fmla="*/ 155377 h 472723"/>
              <a:gd name="connsiteX404" fmla="*/ 243287 w 2997227"/>
              <a:gd name="connsiteY404" fmla="*/ 159064 h 472723"/>
              <a:gd name="connsiteX405" fmla="*/ 241648 w 2997227"/>
              <a:gd name="connsiteY405" fmla="*/ 161521 h 472723"/>
              <a:gd name="connsiteX406" fmla="*/ 237143 w 2997227"/>
              <a:gd name="connsiteY406" fmla="*/ 166026 h 472723"/>
              <a:gd name="connsiteX407" fmla="*/ 228951 w 2997227"/>
              <a:gd name="connsiteY407" fmla="*/ 200840 h 472723"/>
              <a:gd name="connsiteX408" fmla="*/ 229771 w 2997227"/>
              <a:gd name="connsiteY408" fmla="*/ 205960 h 472723"/>
              <a:gd name="connsiteX409" fmla="*/ 236733 w 2997227"/>
              <a:gd name="connsiteY409" fmla="*/ 206165 h 472723"/>
              <a:gd name="connsiteX410" fmla="*/ 248406 w 2997227"/>
              <a:gd name="connsiteY410" fmla="*/ 203503 h 472723"/>
              <a:gd name="connsiteX411" fmla="*/ 266632 w 2997227"/>
              <a:gd name="connsiteY411" fmla="*/ 201045 h 472723"/>
              <a:gd name="connsiteX412" fmla="*/ 281172 w 2997227"/>
              <a:gd name="connsiteY412" fmla="*/ 200021 h 472723"/>
              <a:gd name="connsiteX413" fmla="*/ 283015 w 2997227"/>
              <a:gd name="connsiteY413" fmla="*/ 185481 h 472723"/>
              <a:gd name="connsiteX414" fmla="*/ 283835 w 2997227"/>
              <a:gd name="connsiteY414" fmla="*/ 168893 h 472723"/>
              <a:gd name="connsiteX415" fmla="*/ 281377 w 2997227"/>
              <a:gd name="connsiteY415" fmla="*/ 166641 h 472723"/>
              <a:gd name="connsiteX416" fmla="*/ 278510 w 2997227"/>
              <a:gd name="connsiteY416" fmla="*/ 166436 h 472723"/>
              <a:gd name="connsiteX417" fmla="*/ 277281 w 2997227"/>
              <a:gd name="connsiteY417" fmla="*/ 168484 h 472723"/>
              <a:gd name="connsiteX418" fmla="*/ 276053 w 2997227"/>
              <a:gd name="connsiteY418" fmla="*/ 170122 h 472723"/>
              <a:gd name="connsiteX419" fmla="*/ 276872 w 2997227"/>
              <a:gd name="connsiteY419" fmla="*/ 155377 h 472723"/>
              <a:gd name="connsiteX420" fmla="*/ 277691 w 2997227"/>
              <a:gd name="connsiteY420" fmla="*/ 138994 h 472723"/>
              <a:gd name="connsiteX421" fmla="*/ 275336 w 2997227"/>
              <a:gd name="connsiteY421" fmla="*/ 136358 h 472723"/>
              <a:gd name="connsiteX422" fmla="*/ 561732 w 2997227"/>
              <a:gd name="connsiteY422" fmla="*/ 128857 h 472723"/>
              <a:gd name="connsiteX423" fmla="*/ 563575 w 2997227"/>
              <a:gd name="connsiteY423" fmla="*/ 129165 h 472723"/>
              <a:gd name="connsiteX424" fmla="*/ 561937 w 2997227"/>
              <a:gd name="connsiteY424" fmla="*/ 130393 h 472723"/>
              <a:gd name="connsiteX425" fmla="*/ 556203 w 2997227"/>
              <a:gd name="connsiteY425" fmla="*/ 132441 h 472723"/>
              <a:gd name="connsiteX426" fmla="*/ 557022 w 2997227"/>
              <a:gd name="connsiteY426" fmla="*/ 130393 h 472723"/>
              <a:gd name="connsiteX427" fmla="*/ 561732 w 2997227"/>
              <a:gd name="connsiteY427" fmla="*/ 128857 h 472723"/>
              <a:gd name="connsiteX428" fmla="*/ 110585 w 2997227"/>
              <a:gd name="connsiteY428" fmla="*/ 126707 h 472723"/>
              <a:gd name="connsiteX429" fmla="*/ 110584 w 2997227"/>
              <a:gd name="connsiteY429" fmla="*/ 126709 h 472723"/>
              <a:gd name="connsiteX430" fmla="*/ 111403 w 2997227"/>
              <a:gd name="connsiteY430" fmla="*/ 131622 h 472723"/>
              <a:gd name="connsiteX431" fmla="*/ 109766 w 2997227"/>
              <a:gd name="connsiteY431" fmla="*/ 136535 h 472723"/>
              <a:gd name="connsiteX432" fmla="*/ 109766 w 2997227"/>
              <a:gd name="connsiteY432" fmla="*/ 136537 h 472723"/>
              <a:gd name="connsiteX433" fmla="*/ 111404 w 2997227"/>
              <a:gd name="connsiteY433" fmla="*/ 131622 h 472723"/>
              <a:gd name="connsiteX434" fmla="*/ 110585 w 2997227"/>
              <a:gd name="connsiteY434" fmla="*/ 126707 h 472723"/>
              <a:gd name="connsiteX435" fmla="*/ 274619 w 2997227"/>
              <a:gd name="connsiteY435" fmla="*/ 123533 h 472723"/>
              <a:gd name="connsiteX436" fmla="*/ 287930 w 2997227"/>
              <a:gd name="connsiteY436" fmla="*/ 129574 h 472723"/>
              <a:gd name="connsiteX437" fmla="*/ 305337 w 2997227"/>
              <a:gd name="connsiteY437" fmla="*/ 148210 h 472723"/>
              <a:gd name="connsiteX438" fmla="*/ 309228 w 2997227"/>
              <a:gd name="connsiteY438" fmla="*/ 181181 h 472723"/>
              <a:gd name="connsiteX439" fmla="*/ 309433 w 2997227"/>
              <a:gd name="connsiteY439" fmla="*/ 280093 h 472723"/>
              <a:gd name="connsiteX440" fmla="*/ 307999 w 2997227"/>
              <a:gd name="connsiteY440" fmla="*/ 359346 h 472723"/>
              <a:gd name="connsiteX441" fmla="*/ 305542 w 2997227"/>
              <a:gd name="connsiteY441" fmla="*/ 383101 h 472723"/>
              <a:gd name="connsiteX442" fmla="*/ 301856 w 2997227"/>
              <a:gd name="connsiteY442" fmla="*/ 399484 h 472723"/>
              <a:gd name="connsiteX443" fmla="*/ 291207 w 2997227"/>
              <a:gd name="connsiteY443" fmla="*/ 401942 h 472723"/>
              <a:gd name="connsiteX444" fmla="*/ 276053 w 2997227"/>
              <a:gd name="connsiteY444" fmla="*/ 390883 h 472723"/>
              <a:gd name="connsiteX445" fmla="*/ 267452 w 2997227"/>
              <a:gd name="connsiteY445" fmla="*/ 380439 h 472723"/>
              <a:gd name="connsiteX446" fmla="*/ 262332 w 2997227"/>
              <a:gd name="connsiteY446" fmla="*/ 373067 h 472723"/>
              <a:gd name="connsiteX447" fmla="*/ 257212 w 2997227"/>
              <a:gd name="connsiteY447" fmla="*/ 363851 h 472723"/>
              <a:gd name="connsiteX448" fmla="*/ 241648 w 2997227"/>
              <a:gd name="connsiteY448" fmla="*/ 357708 h 472723"/>
              <a:gd name="connsiteX449" fmla="*/ 232842 w 2997227"/>
              <a:gd name="connsiteY449" fmla="*/ 359960 h 472723"/>
              <a:gd name="connsiteX450" fmla="*/ 227313 w 2997227"/>
              <a:gd name="connsiteY450" fmla="*/ 365489 h 472723"/>
              <a:gd name="connsiteX451" fmla="*/ 217279 w 2997227"/>
              <a:gd name="connsiteY451" fmla="*/ 372247 h 472723"/>
              <a:gd name="connsiteX452" fmla="*/ 205196 w 2997227"/>
              <a:gd name="connsiteY452" fmla="*/ 365080 h 472723"/>
              <a:gd name="connsiteX453" fmla="*/ 196595 w 2997227"/>
              <a:gd name="connsiteY453" fmla="*/ 352588 h 472723"/>
              <a:gd name="connsiteX454" fmla="*/ 192704 w 2997227"/>
              <a:gd name="connsiteY454" fmla="*/ 342758 h 472723"/>
              <a:gd name="connsiteX455" fmla="*/ 190042 w 2997227"/>
              <a:gd name="connsiteY455" fmla="*/ 334567 h 472723"/>
              <a:gd name="connsiteX456" fmla="*/ 184103 w 2997227"/>
              <a:gd name="connsiteY456" fmla="*/ 325146 h 472723"/>
              <a:gd name="connsiteX457" fmla="*/ 178164 w 2997227"/>
              <a:gd name="connsiteY457" fmla="*/ 317160 h 472723"/>
              <a:gd name="connsiteX458" fmla="*/ 174068 w 2997227"/>
              <a:gd name="connsiteY458" fmla="*/ 312040 h 472723"/>
              <a:gd name="connsiteX459" fmla="*/ 171406 w 2997227"/>
              <a:gd name="connsiteY459" fmla="*/ 305282 h 472723"/>
              <a:gd name="connsiteX460" fmla="*/ 179188 w 2997227"/>
              <a:gd name="connsiteY460" fmla="*/ 283574 h 472723"/>
              <a:gd name="connsiteX461" fmla="*/ 187175 w 2997227"/>
              <a:gd name="connsiteY461" fmla="*/ 261867 h 472723"/>
              <a:gd name="connsiteX462" fmla="*/ 189223 w 2997227"/>
              <a:gd name="connsiteY462" fmla="*/ 257566 h 472723"/>
              <a:gd name="connsiteX463" fmla="*/ 192090 w 2997227"/>
              <a:gd name="connsiteY463" fmla="*/ 250604 h 472723"/>
              <a:gd name="connsiteX464" fmla="*/ 194957 w 2997227"/>
              <a:gd name="connsiteY464" fmla="*/ 234835 h 472723"/>
              <a:gd name="connsiteX465" fmla="*/ 203967 w 2997227"/>
              <a:gd name="connsiteY465" fmla="*/ 184867 h 472723"/>
              <a:gd name="connsiteX466" fmla="*/ 205196 w 2997227"/>
              <a:gd name="connsiteY466" fmla="*/ 166026 h 472723"/>
              <a:gd name="connsiteX467" fmla="*/ 201510 w 2997227"/>
              <a:gd name="connsiteY467" fmla="*/ 169713 h 472723"/>
              <a:gd name="connsiteX468" fmla="*/ 198643 w 2997227"/>
              <a:gd name="connsiteY468" fmla="*/ 172580 h 472723"/>
              <a:gd name="connsiteX469" fmla="*/ 199052 w 2997227"/>
              <a:gd name="connsiteY469" fmla="*/ 171351 h 472723"/>
              <a:gd name="connsiteX470" fmla="*/ 203148 w 2997227"/>
              <a:gd name="connsiteY470" fmla="*/ 159064 h 472723"/>
              <a:gd name="connsiteX471" fmla="*/ 219941 w 2997227"/>
              <a:gd name="connsiteY471" fmla="*/ 135718 h 472723"/>
              <a:gd name="connsiteX472" fmla="*/ 225675 w 2997227"/>
              <a:gd name="connsiteY472" fmla="*/ 132032 h 472723"/>
              <a:gd name="connsiteX473" fmla="*/ 232638 w 2997227"/>
              <a:gd name="connsiteY473" fmla="*/ 135718 h 472723"/>
              <a:gd name="connsiteX474" fmla="*/ 241034 w 2997227"/>
              <a:gd name="connsiteY474" fmla="*/ 139609 h 472723"/>
              <a:gd name="connsiteX475" fmla="*/ 248816 w 2997227"/>
              <a:gd name="connsiteY475" fmla="*/ 136537 h 472723"/>
              <a:gd name="connsiteX476" fmla="*/ 261717 w 2997227"/>
              <a:gd name="connsiteY476" fmla="*/ 126707 h 472723"/>
              <a:gd name="connsiteX477" fmla="*/ 274619 w 2997227"/>
              <a:gd name="connsiteY477" fmla="*/ 123533 h 472723"/>
              <a:gd name="connsiteX478" fmla="*/ 600949 w 2997227"/>
              <a:gd name="connsiteY478" fmla="*/ 114932 h 472723"/>
              <a:gd name="connsiteX479" fmla="*/ 601666 w 2997227"/>
              <a:gd name="connsiteY479" fmla="*/ 115239 h 472723"/>
              <a:gd name="connsiteX480" fmla="*/ 600846 w 2997227"/>
              <a:gd name="connsiteY480" fmla="*/ 116468 h 472723"/>
              <a:gd name="connsiteX481" fmla="*/ 597365 w 2997227"/>
              <a:gd name="connsiteY481" fmla="*/ 118516 h 472723"/>
              <a:gd name="connsiteX482" fmla="*/ 597980 w 2997227"/>
              <a:gd name="connsiteY482" fmla="*/ 116468 h 472723"/>
              <a:gd name="connsiteX483" fmla="*/ 600949 w 2997227"/>
              <a:gd name="connsiteY483" fmla="*/ 114932 h 472723"/>
              <a:gd name="connsiteX484" fmla="*/ 2956516 w 2997227"/>
              <a:gd name="connsiteY484" fmla="*/ 113191 h 472723"/>
              <a:gd name="connsiteX485" fmla="*/ 2959178 w 2997227"/>
              <a:gd name="connsiteY485" fmla="*/ 115239 h 472723"/>
              <a:gd name="connsiteX486" fmla="*/ 2966960 w 2997227"/>
              <a:gd name="connsiteY486" fmla="*/ 116877 h 472723"/>
              <a:gd name="connsiteX487" fmla="*/ 2978223 w 2997227"/>
              <a:gd name="connsiteY487" fmla="*/ 117082 h 472723"/>
              <a:gd name="connsiteX488" fmla="*/ 2980886 w 2997227"/>
              <a:gd name="connsiteY488" fmla="*/ 120154 h 472723"/>
              <a:gd name="connsiteX489" fmla="*/ 2984981 w 2997227"/>
              <a:gd name="connsiteY489" fmla="*/ 123840 h 472723"/>
              <a:gd name="connsiteX490" fmla="*/ 2996859 w 2997227"/>
              <a:gd name="connsiteY490" fmla="*/ 151691 h 472723"/>
              <a:gd name="connsiteX491" fmla="*/ 2995221 w 2997227"/>
              <a:gd name="connsiteY491" fmla="*/ 165207 h 472723"/>
              <a:gd name="connsiteX492" fmla="*/ 2985801 w 2997227"/>
              <a:gd name="connsiteY492" fmla="*/ 170941 h 472723"/>
              <a:gd name="connsiteX493" fmla="*/ 2980067 w 2997227"/>
              <a:gd name="connsiteY493" fmla="*/ 179952 h 472723"/>
              <a:gd name="connsiteX494" fmla="*/ 2976790 w 2997227"/>
              <a:gd name="connsiteY494" fmla="*/ 206574 h 472723"/>
              <a:gd name="connsiteX495" fmla="*/ 2973923 w 2997227"/>
              <a:gd name="connsiteY495" fmla="*/ 259410 h 472723"/>
              <a:gd name="connsiteX496" fmla="*/ 2972899 w 2997227"/>
              <a:gd name="connsiteY496" fmla="*/ 278660 h 472723"/>
              <a:gd name="connsiteX497" fmla="*/ 2969418 w 2997227"/>
              <a:gd name="connsiteY497" fmla="*/ 286032 h 472723"/>
              <a:gd name="connsiteX498" fmla="*/ 2959997 w 2997227"/>
              <a:gd name="connsiteY498" fmla="*/ 288489 h 472723"/>
              <a:gd name="connsiteX499" fmla="*/ 2942795 w 2997227"/>
              <a:gd name="connsiteY499" fmla="*/ 283574 h 472723"/>
              <a:gd name="connsiteX500" fmla="*/ 2940338 w 2997227"/>
              <a:gd name="connsiteY500" fmla="*/ 282141 h 472723"/>
              <a:gd name="connsiteX501" fmla="*/ 2940747 w 2997227"/>
              <a:gd name="connsiteY501" fmla="*/ 272926 h 472723"/>
              <a:gd name="connsiteX502" fmla="*/ 2943410 w 2997227"/>
              <a:gd name="connsiteY502" fmla="*/ 254904 h 472723"/>
              <a:gd name="connsiteX503" fmla="*/ 2943410 w 2997227"/>
              <a:gd name="connsiteY503" fmla="*/ 244460 h 472723"/>
              <a:gd name="connsiteX504" fmla="*/ 2943410 w 2997227"/>
              <a:gd name="connsiteY504" fmla="*/ 230534 h 472723"/>
              <a:gd name="connsiteX505" fmla="*/ 2946277 w 2997227"/>
              <a:gd name="connsiteY505" fmla="*/ 185891 h 472723"/>
              <a:gd name="connsiteX506" fmla="*/ 2948734 w 2997227"/>
              <a:gd name="connsiteY506" fmla="*/ 146981 h 472723"/>
              <a:gd name="connsiteX507" fmla="*/ 2947710 w 2997227"/>
              <a:gd name="connsiteY507" fmla="*/ 142271 h 472723"/>
              <a:gd name="connsiteX508" fmla="*/ 2939928 w 2997227"/>
              <a:gd name="connsiteY508" fmla="*/ 126298 h 472723"/>
              <a:gd name="connsiteX509" fmla="*/ 2942181 w 2997227"/>
              <a:gd name="connsiteY509" fmla="*/ 121383 h 472723"/>
              <a:gd name="connsiteX510" fmla="*/ 2945662 w 2997227"/>
              <a:gd name="connsiteY510" fmla="*/ 119130 h 472723"/>
              <a:gd name="connsiteX511" fmla="*/ 2950168 w 2997227"/>
              <a:gd name="connsiteY511" fmla="*/ 115239 h 472723"/>
              <a:gd name="connsiteX512" fmla="*/ 2956516 w 2997227"/>
              <a:gd name="connsiteY512" fmla="*/ 113191 h 472723"/>
              <a:gd name="connsiteX513" fmla="*/ 1713048 w 2997227"/>
              <a:gd name="connsiteY513" fmla="*/ 110939 h 472723"/>
              <a:gd name="connsiteX514" fmla="*/ 1729226 w 2997227"/>
              <a:gd name="connsiteY514" fmla="*/ 115239 h 472723"/>
              <a:gd name="connsiteX515" fmla="*/ 1751343 w 2997227"/>
              <a:gd name="connsiteY515" fmla="*/ 122816 h 472723"/>
              <a:gd name="connsiteX516" fmla="*/ 1757486 w 2997227"/>
              <a:gd name="connsiteY516" fmla="*/ 124659 h 472723"/>
              <a:gd name="connsiteX517" fmla="*/ 1761377 w 2997227"/>
              <a:gd name="connsiteY517" fmla="*/ 128960 h 472723"/>
              <a:gd name="connsiteX518" fmla="*/ 1760353 w 2997227"/>
              <a:gd name="connsiteY518" fmla="*/ 137356 h 472723"/>
              <a:gd name="connsiteX519" fmla="*/ 1750933 w 2997227"/>
              <a:gd name="connsiteY519" fmla="*/ 144524 h 472723"/>
              <a:gd name="connsiteX520" fmla="*/ 1734140 w 2997227"/>
              <a:gd name="connsiteY520" fmla="*/ 149234 h 472723"/>
              <a:gd name="connsiteX521" fmla="*/ 1726359 w 2997227"/>
              <a:gd name="connsiteY521" fmla="*/ 152101 h 472723"/>
              <a:gd name="connsiteX522" fmla="*/ 1719396 w 2997227"/>
              <a:gd name="connsiteY522" fmla="*/ 154149 h 472723"/>
              <a:gd name="connsiteX523" fmla="*/ 1706290 w 2997227"/>
              <a:gd name="connsiteY523" fmla="*/ 158244 h 472723"/>
              <a:gd name="connsiteX524" fmla="*/ 1672295 w 2997227"/>
              <a:gd name="connsiteY524" fmla="*/ 230330 h 472723"/>
              <a:gd name="connsiteX525" fmla="*/ 1669837 w 2997227"/>
              <a:gd name="connsiteY525" fmla="*/ 251218 h 472723"/>
              <a:gd name="connsiteX526" fmla="*/ 1666970 w 2997227"/>
              <a:gd name="connsiteY526" fmla="*/ 279274 h 472723"/>
              <a:gd name="connsiteX527" fmla="*/ 1667789 w 2997227"/>
              <a:gd name="connsiteY527" fmla="*/ 310606 h 472723"/>
              <a:gd name="connsiteX528" fmla="*/ 1664513 w 2997227"/>
              <a:gd name="connsiteY528" fmla="*/ 351154 h 472723"/>
              <a:gd name="connsiteX529" fmla="*/ 1656731 w 2997227"/>
              <a:gd name="connsiteY529" fmla="*/ 347468 h 472723"/>
              <a:gd name="connsiteX530" fmla="*/ 1645672 w 2997227"/>
              <a:gd name="connsiteY530" fmla="*/ 328218 h 472723"/>
              <a:gd name="connsiteX531" fmla="*/ 1636457 w 2997227"/>
              <a:gd name="connsiteY531" fmla="*/ 298319 h 472723"/>
              <a:gd name="connsiteX532" fmla="*/ 1638710 w 2997227"/>
              <a:gd name="connsiteY532" fmla="*/ 288899 h 472723"/>
              <a:gd name="connsiteX533" fmla="*/ 1642805 w 2997227"/>
              <a:gd name="connsiteY533" fmla="*/ 276612 h 472723"/>
              <a:gd name="connsiteX534" fmla="*/ 1657960 w 2997227"/>
              <a:gd name="connsiteY534" fmla="*/ 191010 h 472723"/>
              <a:gd name="connsiteX535" fmla="*/ 1666561 w 2997227"/>
              <a:gd name="connsiteY535" fmla="*/ 167255 h 472723"/>
              <a:gd name="connsiteX536" fmla="*/ 1668199 w 2997227"/>
              <a:gd name="connsiteY536" fmla="*/ 158040 h 472723"/>
              <a:gd name="connsiteX537" fmla="*/ 1650997 w 2997227"/>
              <a:gd name="connsiteY537" fmla="*/ 154558 h 472723"/>
              <a:gd name="connsiteX538" fmla="*/ 1626013 w 2997227"/>
              <a:gd name="connsiteY538" fmla="*/ 143500 h 472723"/>
              <a:gd name="connsiteX539" fmla="*/ 1629904 w 2997227"/>
              <a:gd name="connsiteY539" fmla="*/ 139199 h 472723"/>
              <a:gd name="connsiteX540" fmla="*/ 1649358 w 2997227"/>
              <a:gd name="connsiteY540" fmla="*/ 136947 h 472723"/>
              <a:gd name="connsiteX541" fmla="*/ 1676595 w 2997227"/>
              <a:gd name="connsiteY541" fmla="*/ 132646 h 472723"/>
              <a:gd name="connsiteX542" fmla="*/ 1692364 w 2997227"/>
              <a:gd name="connsiteY542" fmla="*/ 126707 h 472723"/>
              <a:gd name="connsiteX543" fmla="*/ 1709156 w 2997227"/>
              <a:gd name="connsiteY543" fmla="*/ 113601 h 472723"/>
              <a:gd name="connsiteX544" fmla="*/ 1713048 w 2997227"/>
              <a:gd name="connsiteY544" fmla="*/ 110939 h 472723"/>
              <a:gd name="connsiteX545" fmla="*/ 2649949 w 2997227"/>
              <a:gd name="connsiteY545" fmla="*/ 110734 h 472723"/>
              <a:gd name="connsiteX546" fmla="*/ 2639300 w 2997227"/>
              <a:gd name="connsiteY546" fmla="*/ 112782 h 472723"/>
              <a:gd name="connsiteX547" fmla="*/ 2630289 w 2997227"/>
              <a:gd name="connsiteY547" fmla="*/ 116877 h 472723"/>
              <a:gd name="connsiteX548" fmla="*/ 2621484 w 2997227"/>
              <a:gd name="connsiteY548" fmla="*/ 121383 h 472723"/>
              <a:gd name="connsiteX549" fmla="*/ 2613497 w 2997227"/>
              <a:gd name="connsiteY549" fmla="*/ 122611 h 472723"/>
              <a:gd name="connsiteX550" fmla="*/ 2607763 w 2997227"/>
              <a:gd name="connsiteY550" fmla="*/ 123431 h 472723"/>
              <a:gd name="connsiteX551" fmla="*/ 2604077 w 2997227"/>
              <a:gd name="connsiteY551" fmla="*/ 126502 h 472723"/>
              <a:gd name="connsiteX552" fmla="*/ 2602848 w 2997227"/>
              <a:gd name="connsiteY552" fmla="*/ 134080 h 472723"/>
              <a:gd name="connsiteX553" fmla="*/ 2605305 w 2997227"/>
              <a:gd name="connsiteY553" fmla="*/ 146776 h 472723"/>
              <a:gd name="connsiteX554" fmla="*/ 2609811 w 2997227"/>
              <a:gd name="connsiteY554" fmla="*/ 149029 h 472723"/>
              <a:gd name="connsiteX555" fmla="*/ 2624555 w 2997227"/>
              <a:gd name="connsiteY555" fmla="*/ 145138 h 472723"/>
              <a:gd name="connsiteX556" fmla="*/ 2624555 w 2997227"/>
              <a:gd name="connsiteY556" fmla="*/ 141452 h 472723"/>
              <a:gd name="connsiteX557" fmla="*/ 2623531 w 2997227"/>
              <a:gd name="connsiteY557" fmla="*/ 139404 h 472723"/>
              <a:gd name="connsiteX558" fmla="*/ 2625375 w 2997227"/>
              <a:gd name="connsiteY558" fmla="*/ 139814 h 472723"/>
              <a:gd name="connsiteX559" fmla="*/ 2638481 w 2997227"/>
              <a:gd name="connsiteY559" fmla="*/ 139199 h 472723"/>
              <a:gd name="connsiteX560" fmla="*/ 2650768 w 2997227"/>
              <a:gd name="connsiteY560" fmla="*/ 133260 h 472723"/>
              <a:gd name="connsiteX561" fmla="*/ 2659165 w 2997227"/>
              <a:gd name="connsiteY561" fmla="*/ 123226 h 472723"/>
              <a:gd name="connsiteX562" fmla="*/ 2661827 w 2997227"/>
              <a:gd name="connsiteY562" fmla="*/ 117082 h 472723"/>
              <a:gd name="connsiteX563" fmla="*/ 2649539 w 2997227"/>
              <a:gd name="connsiteY563" fmla="*/ 121792 h 472723"/>
              <a:gd name="connsiteX564" fmla="*/ 2637047 w 2997227"/>
              <a:gd name="connsiteY564" fmla="*/ 127526 h 472723"/>
              <a:gd name="connsiteX565" fmla="*/ 2645034 w 2997227"/>
              <a:gd name="connsiteY565" fmla="*/ 118925 h 472723"/>
              <a:gd name="connsiteX566" fmla="*/ 2649949 w 2997227"/>
              <a:gd name="connsiteY566" fmla="*/ 110734 h 472723"/>
              <a:gd name="connsiteX567" fmla="*/ 1331527 w 2997227"/>
              <a:gd name="connsiteY567" fmla="*/ 108276 h 472723"/>
              <a:gd name="connsiteX568" fmla="*/ 1342791 w 2997227"/>
              <a:gd name="connsiteY568" fmla="*/ 120154 h 472723"/>
              <a:gd name="connsiteX569" fmla="*/ 1341357 w 2997227"/>
              <a:gd name="connsiteY569" fmla="*/ 151691 h 472723"/>
              <a:gd name="connsiteX570" fmla="*/ 1336442 w 2997227"/>
              <a:gd name="connsiteY570" fmla="*/ 187324 h 472723"/>
              <a:gd name="connsiteX571" fmla="*/ 1335213 w 2997227"/>
              <a:gd name="connsiteY571" fmla="*/ 198383 h 472723"/>
              <a:gd name="connsiteX572" fmla="*/ 1341357 w 2997227"/>
              <a:gd name="connsiteY572" fmla="*/ 191830 h 472723"/>
              <a:gd name="connsiteX573" fmla="*/ 1349139 w 2997227"/>
              <a:gd name="connsiteY573" fmla="*/ 185276 h 472723"/>
              <a:gd name="connsiteX574" fmla="*/ 1353235 w 2997227"/>
              <a:gd name="connsiteY574" fmla="*/ 179133 h 472723"/>
              <a:gd name="connsiteX575" fmla="*/ 1367570 w 2997227"/>
              <a:gd name="connsiteY575" fmla="*/ 154968 h 472723"/>
              <a:gd name="connsiteX576" fmla="*/ 1380267 w 2997227"/>
              <a:gd name="connsiteY576" fmla="*/ 156197 h 472723"/>
              <a:gd name="connsiteX577" fmla="*/ 1387639 w 2997227"/>
              <a:gd name="connsiteY577" fmla="*/ 158859 h 472723"/>
              <a:gd name="connsiteX578" fmla="*/ 1390097 w 2997227"/>
              <a:gd name="connsiteY578" fmla="*/ 164798 h 472723"/>
              <a:gd name="connsiteX579" fmla="*/ 1385796 w 2997227"/>
              <a:gd name="connsiteY579" fmla="*/ 179542 h 472723"/>
              <a:gd name="connsiteX580" fmla="*/ 1360197 w 2997227"/>
              <a:gd name="connsiteY580" fmla="*/ 207803 h 472723"/>
              <a:gd name="connsiteX581" fmla="*/ 1339309 w 2997227"/>
              <a:gd name="connsiteY581" fmla="*/ 228691 h 472723"/>
              <a:gd name="connsiteX582" fmla="*/ 1345043 w 2997227"/>
              <a:gd name="connsiteY582" fmla="*/ 235245 h 472723"/>
              <a:gd name="connsiteX583" fmla="*/ 1350777 w 2997227"/>
              <a:gd name="connsiteY583" fmla="*/ 241388 h 472723"/>
              <a:gd name="connsiteX584" fmla="*/ 1358969 w 2997227"/>
              <a:gd name="connsiteY584" fmla="*/ 231558 h 472723"/>
              <a:gd name="connsiteX585" fmla="*/ 1372280 w 2997227"/>
              <a:gd name="connsiteY585" fmla="*/ 214971 h 472723"/>
              <a:gd name="connsiteX586" fmla="*/ 1379038 w 2997227"/>
              <a:gd name="connsiteY586" fmla="*/ 206165 h 472723"/>
              <a:gd name="connsiteX587" fmla="*/ 1379857 w 2997227"/>
              <a:gd name="connsiteY587" fmla="*/ 206574 h 472723"/>
              <a:gd name="connsiteX588" fmla="*/ 1376171 w 2997227"/>
              <a:gd name="connsiteY588" fmla="*/ 213537 h 472723"/>
              <a:gd name="connsiteX589" fmla="*/ 1367979 w 2997227"/>
              <a:gd name="connsiteY589" fmla="*/ 229101 h 472723"/>
              <a:gd name="connsiteX590" fmla="*/ 1363065 w 2997227"/>
              <a:gd name="connsiteY590" fmla="*/ 239340 h 472723"/>
              <a:gd name="connsiteX591" fmla="*/ 1367979 w 2997227"/>
              <a:gd name="connsiteY591" fmla="*/ 267191 h 472723"/>
              <a:gd name="connsiteX592" fmla="*/ 1370847 w 2997227"/>
              <a:gd name="connsiteY592" fmla="*/ 277840 h 472723"/>
              <a:gd name="connsiteX593" fmla="*/ 1366341 w 2997227"/>
              <a:gd name="connsiteY593" fmla="*/ 280707 h 472723"/>
              <a:gd name="connsiteX594" fmla="*/ 1355897 w 2997227"/>
              <a:gd name="connsiteY594" fmla="*/ 275383 h 472723"/>
              <a:gd name="connsiteX595" fmla="*/ 1343405 w 2997227"/>
              <a:gd name="connsiteY595" fmla="*/ 255723 h 472723"/>
              <a:gd name="connsiteX596" fmla="*/ 1331937 w 2997227"/>
              <a:gd name="connsiteY596" fmla="*/ 237497 h 472723"/>
              <a:gd name="connsiteX597" fmla="*/ 1327431 w 2997227"/>
              <a:gd name="connsiteY597" fmla="*/ 247327 h 472723"/>
              <a:gd name="connsiteX598" fmla="*/ 1323541 w 2997227"/>
              <a:gd name="connsiteY598" fmla="*/ 259819 h 472723"/>
              <a:gd name="connsiteX599" fmla="*/ 1318626 w 2997227"/>
              <a:gd name="connsiteY599" fmla="*/ 277431 h 472723"/>
              <a:gd name="connsiteX600" fmla="*/ 1312482 w 2997227"/>
              <a:gd name="connsiteY600" fmla="*/ 293814 h 472723"/>
              <a:gd name="connsiteX601" fmla="*/ 1309820 w 2997227"/>
              <a:gd name="connsiteY601" fmla="*/ 299548 h 472723"/>
              <a:gd name="connsiteX602" fmla="*/ 1306953 w 2997227"/>
              <a:gd name="connsiteY602" fmla="*/ 310197 h 472723"/>
              <a:gd name="connsiteX603" fmla="*/ 1293846 w 2997227"/>
              <a:gd name="connsiteY603" fmla="*/ 325351 h 472723"/>
              <a:gd name="connsiteX604" fmla="*/ 1280740 w 2997227"/>
              <a:gd name="connsiteY604" fmla="*/ 333952 h 472723"/>
              <a:gd name="connsiteX605" fmla="*/ 1275006 w 2997227"/>
              <a:gd name="connsiteY605" fmla="*/ 336000 h 472723"/>
              <a:gd name="connsiteX606" fmla="*/ 1270091 w 2997227"/>
              <a:gd name="connsiteY606" fmla="*/ 338048 h 472723"/>
              <a:gd name="connsiteX607" fmla="*/ 1258418 w 2997227"/>
              <a:gd name="connsiteY607" fmla="*/ 334567 h 472723"/>
              <a:gd name="connsiteX608" fmla="*/ 1250431 w 2997227"/>
              <a:gd name="connsiteY608" fmla="*/ 329447 h 472723"/>
              <a:gd name="connsiteX609" fmla="*/ 1247360 w 2997227"/>
              <a:gd name="connsiteY609" fmla="*/ 328218 h 472723"/>
              <a:gd name="connsiteX610" fmla="*/ 1244288 w 2997227"/>
              <a:gd name="connsiteY610" fmla="*/ 325556 h 472723"/>
              <a:gd name="connsiteX611" fmla="*/ 1240397 w 2997227"/>
              <a:gd name="connsiteY611" fmla="*/ 320436 h 472723"/>
              <a:gd name="connsiteX612" fmla="*/ 1237735 w 2997227"/>
              <a:gd name="connsiteY612" fmla="*/ 315112 h 472723"/>
              <a:gd name="connsiteX613" fmla="*/ 1236711 w 2997227"/>
              <a:gd name="connsiteY613" fmla="*/ 312245 h 472723"/>
              <a:gd name="connsiteX614" fmla="*/ 1234458 w 2997227"/>
              <a:gd name="connsiteY614" fmla="*/ 309992 h 472723"/>
              <a:gd name="connsiteX615" fmla="*/ 1239578 w 2997227"/>
              <a:gd name="connsiteY615" fmla="*/ 303029 h 472723"/>
              <a:gd name="connsiteX616" fmla="*/ 1246950 w 2997227"/>
              <a:gd name="connsiteY616" fmla="*/ 298319 h 472723"/>
              <a:gd name="connsiteX617" fmla="*/ 1259033 w 2997227"/>
              <a:gd name="connsiteY617" fmla="*/ 289923 h 472723"/>
              <a:gd name="connsiteX618" fmla="*/ 1276235 w 2997227"/>
              <a:gd name="connsiteY618" fmla="*/ 265963 h 472723"/>
              <a:gd name="connsiteX619" fmla="*/ 1302447 w 2997227"/>
              <a:gd name="connsiteY619" fmla="*/ 187734 h 472723"/>
              <a:gd name="connsiteX620" fmla="*/ 1302857 w 2997227"/>
              <a:gd name="connsiteY620" fmla="*/ 175856 h 472723"/>
              <a:gd name="connsiteX621" fmla="*/ 1299581 w 2997227"/>
              <a:gd name="connsiteY621" fmla="*/ 179952 h 472723"/>
              <a:gd name="connsiteX622" fmla="*/ 1294665 w 2997227"/>
              <a:gd name="connsiteY622" fmla="*/ 186915 h 472723"/>
              <a:gd name="connsiteX623" fmla="*/ 1287498 w 2997227"/>
              <a:gd name="connsiteY623" fmla="*/ 197564 h 472723"/>
              <a:gd name="connsiteX624" fmla="*/ 1282788 w 2997227"/>
              <a:gd name="connsiteY624" fmla="*/ 210261 h 472723"/>
              <a:gd name="connsiteX625" fmla="*/ 1279511 w 2997227"/>
              <a:gd name="connsiteY625" fmla="*/ 220500 h 472723"/>
              <a:gd name="connsiteX626" fmla="*/ 1279511 w 2997227"/>
              <a:gd name="connsiteY626" fmla="*/ 222957 h 472723"/>
              <a:gd name="connsiteX627" fmla="*/ 1280331 w 2997227"/>
              <a:gd name="connsiteY627" fmla="*/ 229101 h 472723"/>
              <a:gd name="connsiteX628" fmla="*/ 1279307 w 2997227"/>
              <a:gd name="connsiteY628" fmla="*/ 241593 h 472723"/>
              <a:gd name="connsiteX629" fmla="*/ 1277054 w 2997227"/>
              <a:gd name="connsiteY629" fmla="*/ 251218 h 472723"/>
              <a:gd name="connsiteX630" fmla="*/ 1267429 w 2997227"/>
              <a:gd name="connsiteY630" fmla="*/ 254699 h 472723"/>
              <a:gd name="connsiteX631" fmla="*/ 1253913 w 2997227"/>
              <a:gd name="connsiteY631" fmla="*/ 246098 h 472723"/>
              <a:gd name="connsiteX632" fmla="*/ 1245517 w 2997227"/>
              <a:gd name="connsiteY632" fmla="*/ 231558 h 472723"/>
              <a:gd name="connsiteX633" fmla="*/ 1240397 w 2997227"/>
              <a:gd name="connsiteY633" fmla="*/ 216199 h 472723"/>
              <a:gd name="connsiteX634" fmla="*/ 1233229 w 2997227"/>
              <a:gd name="connsiteY634" fmla="*/ 203707 h 472723"/>
              <a:gd name="connsiteX635" fmla="*/ 1230157 w 2997227"/>
              <a:gd name="connsiteY635" fmla="*/ 198383 h 472723"/>
              <a:gd name="connsiteX636" fmla="*/ 1231591 w 2997227"/>
              <a:gd name="connsiteY636" fmla="*/ 188963 h 472723"/>
              <a:gd name="connsiteX637" fmla="*/ 1237120 w 2997227"/>
              <a:gd name="connsiteY637" fmla="*/ 169917 h 472723"/>
              <a:gd name="connsiteX638" fmla="*/ 1239373 w 2997227"/>
              <a:gd name="connsiteY638" fmla="*/ 160088 h 472723"/>
              <a:gd name="connsiteX639" fmla="*/ 1241421 w 2997227"/>
              <a:gd name="connsiteY639" fmla="*/ 154968 h 472723"/>
              <a:gd name="connsiteX640" fmla="*/ 1244288 w 2997227"/>
              <a:gd name="connsiteY640" fmla="*/ 146776 h 472723"/>
              <a:gd name="connsiteX641" fmla="*/ 1252275 w 2997227"/>
              <a:gd name="connsiteY641" fmla="*/ 140633 h 472723"/>
              <a:gd name="connsiteX642" fmla="*/ 1266405 w 2997227"/>
              <a:gd name="connsiteY642" fmla="*/ 145548 h 472723"/>
              <a:gd name="connsiteX643" fmla="*/ 1272139 w 2997227"/>
              <a:gd name="connsiteY643" fmla="*/ 155582 h 472723"/>
              <a:gd name="connsiteX644" fmla="*/ 1274187 w 2997227"/>
              <a:gd name="connsiteY644" fmla="*/ 168074 h 472723"/>
              <a:gd name="connsiteX645" fmla="*/ 1275415 w 2997227"/>
              <a:gd name="connsiteY645" fmla="*/ 174218 h 472723"/>
              <a:gd name="connsiteX646" fmla="*/ 1306134 w 2997227"/>
              <a:gd name="connsiteY646" fmla="*/ 153739 h 472723"/>
              <a:gd name="connsiteX647" fmla="*/ 1311868 w 2997227"/>
              <a:gd name="connsiteY647" fmla="*/ 145957 h 472723"/>
              <a:gd name="connsiteX648" fmla="*/ 1317192 w 2997227"/>
              <a:gd name="connsiteY648" fmla="*/ 126298 h 472723"/>
              <a:gd name="connsiteX649" fmla="*/ 1324155 w 2997227"/>
              <a:gd name="connsiteY649" fmla="*/ 109505 h 472723"/>
              <a:gd name="connsiteX650" fmla="*/ 1331527 w 2997227"/>
              <a:gd name="connsiteY650" fmla="*/ 108276 h 472723"/>
              <a:gd name="connsiteX651" fmla="*/ 636888 w 2997227"/>
              <a:gd name="connsiteY651" fmla="*/ 100904 h 472723"/>
              <a:gd name="connsiteX652" fmla="*/ 634431 w 2997227"/>
              <a:gd name="connsiteY652" fmla="*/ 103361 h 472723"/>
              <a:gd name="connsiteX653" fmla="*/ 627878 w 2997227"/>
              <a:gd name="connsiteY653" fmla="*/ 106228 h 472723"/>
              <a:gd name="connsiteX654" fmla="*/ 629925 w 2997227"/>
              <a:gd name="connsiteY654" fmla="*/ 103771 h 472723"/>
              <a:gd name="connsiteX655" fmla="*/ 636888 w 2997227"/>
              <a:gd name="connsiteY655" fmla="*/ 100904 h 472723"/>
              <a:gd name="connsiteX656" fmla="*/ 1814008 w 2997227"/>
              <a:gd name="connsiteY656" fmla="*/ 98037 h 472723"/>
              <a:gd name="connsiteX657" fmla="*/ 1824657 w 2997227"/>
              <a:gd name="connsiteY657" fmla="*/ 98037 h 472723"/>
              <a:gd name="connsiteX658" fmla="*/ 1842473 w 2997227"/>
              <a:gd name="connsiteY658" fmla="*/ 101314 h 472723"/>
              <a:gd name="connsiteX659" fmla="*/ 1851074 w 2997227"/>
              <a:gd name="connsiteY659" fmla="*/ 109300 h 472723"/>
              <a:gd name="connsiteX660" fmla="*/ 1852098 w 2997227"/>
              <a:gd name="connsiteY660" fmla="*/ 119335 h 472723"/>
              <a:gd name="connsiteX661" fmla="*/ 1847183 w 2997227"/>
              <a:gd name="connsiteY661" fmla="*/ 151282 h 472723"/>
              <a:gd name="connsiteX662" fmla="*/ 1844726 w 2997227"/>
              <a:gd name="connsiteY662" fmla="*/ 157016 h 472723"/>
              <a:gd name="connsiteX663" fmla="*/ 1846774 w 2997227"/>
              <a:gd name="connsiteY663" fmla="*/ 157835 h 472723"/>
              <a:gd name="connsiteX664" fmla="*/ 1873806 w 2997227"/>
              <a:gd name="connsiteY664" fmla="*/ 154149 h 472723"/>
              <a:gd name="connsiteX665" fmla="*/ 1886502 w 2997227"/>
              <a:gd name="connsiteY665" fmla="*/ 152510 h 472723"/>
              <a:gd name="connsiteX666" fmla="*/ 1907391 w 2997227"/>
              <a:gd name="connsiteY666" fmla="*/ 162750 h 472723"/>
              <a:gd name="connsiteX667" fmla="*/ 1934832 w 2997227"/>
              <a:gd name="connsiteY667" fmla="*/ 179952 h 472723"/>
              <a:gd name="connsiteX668" fmla="*/ 1947324 w 2997227"/>
              <a:gd name="connsiteY668" fmla="*/ 198383 h 472723"/>
              <a:gd name="connsiteX669" fmla="*/ 1955721 w 2997227"/>
              <a:gd name="connsiteY669" fmla="*/ 219271 h 472723"/>
              <a:gd name="connsiteX670" fmla="*/ 1952444 w 2997227"/>
              <a:gd name="connsiteY670" fmla="*/ 252856 h 472723"/>
              <a:gd name="connsiteX671" fmla="*/ 1942614 w 2997227"/>
              <a:gd name="connsiteY671" fmla="*/ 288489 h 472723"/>
              <a:gd name="connsiteX672" fmla="*/ 1938928 w 2997227"/>
              <a:gd name="connsiteY672" fmla="*/ 298319 h 472723"/>
              <a:gd name="connsiteX673" fmla="*/ 1932580 w 2997227"/>
              <a:gd name="connsiteY673" fmla="*/ 313473 h 472723"/>
              <a:gd name="connsiteX674" fmla="*/ 1922545 w 2997227"/>
              <a:gd name="connsiteY674" fmla="*/ 330676 h 472723"/>
              <a:gd name="connsiteX675" fmla="*/ 1916197 w 2997227"/>
              <a:gd name="connsiteY675" fmla="*/ 340301 h 472723"/>
              <a:gd name="connsiteX676" fmla="*/ 1912306 w 2997227"/>
              <a:gd name="connsiteY676" fmla="*/ 344192 h 472723"/>
              <a:gd name="connsiteX677" fmla="*/ 1909439 w 2997227"/>
              <a:gd name="connsiteY677" fmla="*/ 346854 h 472723"/>
              <a:gd name="connsiteX678" fmla="*/ 1904319 w 2997227"/>
              <a:gd name="connsiteY678" fmla="*/ 355455 h 472723"/>
              <a:gd name="connsiteX679" fmla="*/ 1899199 w 2997227"/>
              <a:gd name="connsiteY679" fmla="*/ 362622 h 472723"/>
              <a:gd name="connsiteX680" fmla="*/ 1885478 w 2997227"/>
              <a:gd name="connsiteY680" fmla="*/ 376753 h 472723"/>
              <a:gd name="connsiteX681" fmla="*/ 1866433 w 2997227"/>
              <a:gd name="connsiteY681" fmla="*/ 392521 h 472723"/>
              <a:gd name="connsiteX682" fmla="*/ 1857627 w 2997227"/>
              <a:gd name="connsiteY682" fmla="*/ 391702 h 472723"/>
              <a:gd name="connsiteX683" fmla="*/ 1848412 w 2997227"/>
              <a:gd name="connsiteY683" fmla="*/ 384330 h 472723"/>
              <a:gd name="connsiteX684" fmla="*/ 1844316 w 2997227"/>
              <a:gd name="connsiteY684" fmla="*/ 371428 h 472723"/>
              <a:gd name="connsiteX685" fmla="*/ 1842268 w 2997227"/>
              <a:gd name="connsiteY685" fmla="*/ 361394 h 472723"/>
              <a:gd name="connsiteX686" fmla="*/ 1835920 w 2997227"/>
              <a:gd name="connsiteY686" fmla="*/ 345420 h 472723"/>
              <a:gd name="connsiteX687" fmla="*/ 1831619 w 2997227"/>
              <a:gd name="connsiteY687" fmla="*/ 328628 h 472723"/>
              <a:gd name="connsiteX688" fmla="*/ 1820561 w 2997227"/>
              <a:gd name="connsiteY688" fmla="*/ 302415 h 472723"/>
              <a:gd name="connsiteX689" fmla="*/ 1814417 w 2997227"/>
              <a:gd name="connsiteY689" fmla="*/ 289104 h 472723"/>
              <a:gd name="connsiteX690" fmla="*/ 1809093 w 2997227"/>
              <a:gd name="connsiteY690" fmla="*/ 280093 h 472723"/>
              <a:gd name="connsiteX691" fmla="*/ 1802949 w 2997227"/>
              <a:gd name="connsiteY691" fmla="*/ 261867 h 472723"/>
              <a:gd name="connsiteX692" fmla="*/ 1804792 w 2997227"/>
              <a:gd name="connsiteY692" fmla="*/ 248146 h 472723"/>
              <a:gd name="connsiteX693" fmla="*/ 1820561 w 2997227"/>
              <a:gd name="connsiteY693" fmla="*/ 242207 h 472723"/>
              <a:gd name="connsiteX694" fmla="*/ 1851279 w 2997227"/>
              <a:gd name="connsiteY694" fmla="*/ 242207 h 472723"/>
              <a:gd name="connsiteX695" fmla="*/ 1864795 w 2997227"/>
              <a:gd name="connsiteY695" fmla="*/ 248351 h 472723"/>
              <a:gd name="connsiteX696" fmla="*/ 1878311 w 2997227"/>
              <a:gd name="connsiteY696" fmla="*/ 256133 h 472723"/>
              <a:gd name="connsiteX697" fmla="*/ 1882612 w 2997227"/>
              <a:gd name="connsiteY697" fmla="*/ 261048 h 472723"/>
              <a:gd name="connsiteX698" fmla="*/ 1881997 w 2997227"/>
              <a:gd name="connsiteY698" fmla="*/ 266372 h 472723"/>
              <a:gd name="connsiteX699" fmla="*/ 1875444 w 2997227"/>
              <a:gd name="connsiteY699" fmla="*/ 271287 h 472723"/>
              <a:gd name="connsiteX700" fmla="*/ 1857832 w 2997227"/>
              <a:gd name="connsiteY700" fmla="*/ 266782 h 472723"/>
              <a:gd name="connsiteX701" fmla="*/ 1840425 w 2997227"/>
              <a:gd name="connsiteY701" fmla="*/ 261662 h 472723"/>
              <a:gd name="connsiteX702" fmla="*/ 1833053 w 2997227"/>
              <a:gd name="connsiteY702" fmla="*/ 259000 h 472723"/>
              <a:gd name="connsiteX703" fmla="*/ 1823223 w 2997227"/>
              <a:gd name="connsiteY703" fmla="*/ 257362 h 472723"/>
              <a:gd name="connsiteX704" fmla="*/ 1814417 w 2997227"/>
              <a:gd name="connsiteY704" fmla="*/ 255314 h 472723"/>
              <a:gd name="connsiteX705" fmla="*/ 1812369 w 2997227"/>
              <a:gd name="connsiteY705" fmla="*/ 253266 h 472723"/>
              <a:gd name="connsiteX706" fmla="*/ 1810322 w 2997227"/>
              <a:gd name="connsiteY706" fmla="*/ 261867 h 472723"/>
              <a:gd name="connsiteX707" fmla="*/ 1812574 w 2997227"/>
              <a:gd name="connsiteY707" fmla="*/ 271082 h 472723"/>
              <a:gd name="connsiteX708" fmla="*/ 1825066 w 2997227"/>
              <a:gd name="connsiteY708" fmla="*/ 284394 h 472723"/>
              <a:gd name="connsiteX709" fmla="*/ 1842064 w 2997227"/>
              <a:gd name="connsiteY709" fmla="*/ 298729 h 472723"/>
              <a:gd name="connsiteX710" fmla="*/ 1848822 w 2997227"/>
              <a:gd name="connsiteY710" fmla="*/ 303439 h 472723"/>
              <a:gd name="connsiteX711" fmla="*/ 1857832 w 2997227"/>
              <a:gd name="connsiteY711" fmla="*/ 310606 h 472723"/>
              <a:gd name="connsiteX712" fmla="*/ 1860699 w 2997227"/>
              <a:gd name="connsiteY712" fmla="*/ 316340 h 472723"/>
              <a:gd name="connsiteX713" fmla="*/ 1859061 w 2997227"/>
              <a:gd name="connsiteY713" fmla="*/ 321870 h 472723"/>
              <a:gd name="connsiteX714" fmla="*/ 1861109 w 2997227"/>
              <a:gd name="connsiteY714" fmla="*/ 323713 h 472723"/>
              <a:gd name="connsiteX715" fmla="*/ 1870734 w 2997227"/>
              <a:gd name="connsiteY715" fmla="*/ 315521 h 472723"/>
              <a:gd name="connsiteX716" fmla="*/ 1888550 w 2997227"/>
              <a:gd name="connsiteY716" fmla="*/ 292585 h 472723"/>
              <a:gd name="connsiteX717" fmla="*/ 1903909 w 2997227"/>
              <a:gd name="connsiteY717" fmla="*/ 264734 h 472723"/>
              <a:gd name="connsiteX718" fmla="*/ 1914354 w 2997227"/>
              <a:gd name="connsiteY718" fmla="*/ 239340 h 472723"/>
              <a:gd name="connsiteX719" fmla="*/ 1917425 w 2997227"/>
              <a:gd name="connsiteY719" fmla="*/ 225620 h 472723"/>
              <a:gd name="connsiteX720" fmla="*/ 1920497 w 2997227"/>
              <a:gd name="connsiteY720" fmla="*/ 205346 h 472723"/>
              <a:gd name="connsiteX721" fmla="*/ 1920497 w 2997227"/>
              <a:gd name="connsiteY721" fmla="*/ 194697 h 472723"/>
              <a:gd name="connsiteX722" fmla="*/ 1915173 w 2997227"/>
              <a:gd name="connsiteY722" fmla="*/ 188143 h 472723"/>
              <a:gd name="connsiteX723" fmla="*/ 1904524 w 2997227"/>
              <a:gd name="connsiteY723" fmla="*/ 182205 h 472723"/>
              <a:gd name="connsiteX724" fmla="*/ 1885683 w 2997227"/>
              <a:gd name="connsiteY724" fmla="*/ 184867 h 472723"/>
              <a:gd name="connsiteX725" fmla="*/ 1854351 w 2997227"/>
              <a:gd name="connsiteY725" fmla="*/ 189782 h 472723"/>
              <a:gd name="connsiteX726" fmla="*/ 1832029 w 2997227"/>
              <a:gd name="connsiteY726" fmla="*/ 193878 h 472723"/>
              <a:gd name="connsiteX727" fmla="*/ 1823018 w 2997227"/>
              <a:gd name="connsiteY727" fmla="*/ 195311 h 472723"/>
              <a:gd name="connsiteX728" fmla="*/ 1815236 w 2997227"/>
              <a:gd name="connsiteY728" fmla="*/ 187324 h 472723"/>
              <a:gd name="connsiteX729" fmla="*/ 1807454 w 2997227"/>
              <a:gd name="connsiteY729" fmla="*/ 168893 h 472723"/>
              <a:gd name="connsiteX730" fmla="*/ 1805406 w 2997227"/>
              <a:gd name="connsiteY730" fmla="*/ 158654 h 472723"/>
              <a:gd name="connsiteX731" fmla="*/ 1809093 w 2997227"/>
              <a:gd name="connsiteY731" fmla="*/ 147596 h 472723"/>
              <a:gd name="connsiteX732" fmla="*/ 1815646 w 2997227"/>
              <a:gd name="connsiteY732" fmla="*/ 128345 h 472723"/>
              <a:gd name="connsiteX733" fmla="*/ 1816056 w 2997227"/>
              <a:gd name="connsiteY733" fmla="*/ 124045 h 472723"/>
              <a:gd name="connsiteX734" fmla="*/ 1815851 w 2997227"/>
              <a:gd name="connsiteY734" fmla="*/ 121588 h 472723"/>
              <a:gd name="connsiteX735" fmla="*/ 1815236 w 2997227"/>
              <a:gd name="connsiteY735" fmla="*/ 120564 h 472723"/>
              <a:gd name="connsiteX736" fmla="*/ 1813188 w 2997227"/>
              <a:gd name="connsiteY736" fmla="*/ 121383 h 472723"/>
              <a:gd name="connsiteX737" fmla="*/ 1804587 w 2997227"/>
              <a:gd name="connsiteY737" fmla="*/ 123840 h 472723"/>
              <a:gd name="connsiteX738" fmla="*/ 1792710 w 2997227"/>
              <a:gd name="connsiteY738" fmla="*/ 129984 h 472723"/>
              <a:gd name="connsiteX739" fmla="*/ 1781446 w 2997227"/>
              <a:gd name="connsiteY739" fmla="*/ 138994 h 472723"/>
              <a:gd name="connsiteX740" fmla="*/ 1771207 w 2997227"/>
              <a:gd name="connsiteY740" fmla="*/ 148415 h 472723"/>
              <a:gd name="connsiteX741" fmla="*/ 1768135 w 2997227"/>
              <a:gd name="connsiteY741" fmla="*/ 152510 h 472723"/>
              <a:gd name="connsiteX742" fmla="*/ 1765678 w 2997227"/>
              <a:gd name="connsiteY742" fmla="*/ 155787 h 472723"/>
              <a:gd name="connsiteX743" fmla="*/ 1754210 w 2997227"/>
              <a:gd name="connsiteY743" fmla="*/ 170532 h 472723"/>
              <a:gd name="connsiteX744" fmla="*/ 1745813 w 2997227"/>
              <a:gd name="connsiteY744" fmla="*/ 182000 h 472723"/>
              <a:gd name="connsiteX745" fmla="*/ 1746018 w 2997227"/>
              <a:gd name="connsiteY745" fmla="*/ 179542 h 472723"/>
              <a:gd name="connsiteX746" fmla="*/ 1746632 w 2997227"/>
              <a:gd name="connsiteY746" fmla="*/ 178518 h 472723"/>
              <a:gd name="connsiteX747" fmla="*/ 1745199 w 2997227"/>
              <a:gd name="connsiteY747" fmla="*/ 178723 h 472723"/>
              <a:gd name="connsiteX748" fmla="*/ 1742742 w 2997227"/>
              <a:gd name="connsiteY748" fmla="*/ 183843 h 472723"/>
              <a:gd name="connsiteX749" fmla="*/ 1740284 w 2997227"/>
              <a:gd name="connsiteY749" fmla="*/ 191010 h 472723"/>
              <a:gd name="connsiteX750" fmla="*/ 1731888 w 2997227"/>
              <a:gd name="connsiteY750" fmla="*/ 205755 h 472723"/>
              <a:gd name="connsiteX751" fmla="*/ 1729226 w 2997227"/>
              <a:gd name="connsiteY751" fmla="*/ 214766 h 472723"/>
              <a:gd name="connsiteX752" fmla="*/ 1739465 w 2997227"/>
              <a:gd name="connsiteY752" fmla="*/ 229715 h 472723"/>
              <a:gd name="connsiteX753" fmla="*/ 1748476 w 2997227"/>
              <a:gd name="connsiteY753" fmla="*/ 254085 h 472723"/>
              <a:gd name="connsiteX754" fmla="*/ 1752571 w 2997227"/>
              <a:gd name="connsiteY754" fmla="*/ 305077 h 472723"/>
              <a:gd name="connsiteX755" fmla="*/ 1743561 w 2997227"/>
              <a:gd name="connsiteY755" fmla="*/ 338048 h 472723"/>
              <a:gd name="connsiteX756" fmla="*/ 1728816 w 2997227"/>
              <a:gd name="connsiteY756" fmla="*/ 340915 h 472723"/>
              <a:gd name="connsiteX757" fmla="*/ 1706290 w 2997227"/>
              <a:gd name="connsiteY757" fmla="*/ 324942 h 472723"/>
              <a:gd name="connsiteX758" fmla="*/ 1700146 w 2997227"/>
              <a:gd name="connsiteY758" fmla="*/ 320641 h 472723"/>
              <a:gd name="connsiteX759" fmla="*/ 1693388 w 2997227"/>
              <a:gd name="connsiteY759" fmla="*/ 317364 h 472723"/>
              <a:gd name="connsiteX760" fmla="*/ 1690316 w 2997227"/>
              <a:gd name="connsiteY760" fmla="*/ 317160 h 472723"/>
              <a:gd name="connsiteX761" fmla="*/ 1683353 w 2997227"/>
              <a:gd name="connsiteY761" fmla="*/ 309787 h 472723"/>
              <a:gd name="connsiteX762" fmla="*/ 1677619 w 2997227"/>
              <a:gd name="connsiteY762" fmla="*/ 302005 h 472723"/>
              <a:gd name="connsiteX763" fmla="*/ 1677619 w 2997227"/>
              <a:gd name="connsiteY763" fmla="*/ 295452 h 472723"/>
              <a:gd name="connsiteX764" fmla="*/ 1682329 w 2997227"/>
              <a:gd name="connsiteY764" fmla="*/ 286237 h 472723"/>
              <a:gd name="connsiteX765" fmla="*/ 1695231 w 2997227"/>
              <a:gd name="connsiteY765" fmla="*/ 259205 h 472723"/>
              <a:gd name="connsiteX766" fmla="*/ 1709156 w 2997227"/>
              <a:gd name="connsiteY766" fmla="*/ 225824 h 472723"/>
              <a:gd name="connsiteX767" fmla="*/ 1712228 w 2997227"/>
              <a:gd name="connsiteY767" fmla="*/ 214971 h 472723"/>
              <a:gd name="connsiteX768" fmla="*/ 1704651 w 2997227"/>
              <a:gd name="connsiteY768" fmla="*/ 209441 h 472723"/>
              <a:gd name="connsiteX769" fmla="*/ 1697279 w 2997227"/>
              <a:gd name="connsiteY769" fmla="*/ 205550 h 472723"/>
              <a:gd name="connsiteX770" fmla="*/ 1694412 w 2997227"/>
              <a:gd name="connsiteY770" fmla="*/ 204936 h 472723"/>
              <a:gd name="connsiteX771" fmla="*/ 1691545 w 2997227"/>
              <a:gd name="connsiteY771" fmla="*/ 202888 h 472723"/>
              <a:gd name="connsiteX772" fmla="*/ 1693593 w 2997227"/>
              <a:gd name="connsiteY772" fmla="*/ 198792 h 472723"/>
              <a:gd name="connsiteX773" fmla="*/ 1695026 w 2997227"/>
              <a:gd name="connsiteY773" fmla="*/ 198178 h 472723"/>
              <a:gd name="connsiteX774" fmla="*/ 1694412 w 2997227"/>
              <a:gd name="connsiteY774" fmla="*/ 199612 h 472723"/>
              <a:gd name="connsiteX775" fmla="*/ 1696050 w 2997227"/>
              <a:gd name="connsiteY775" fmla="*/ 201659 h 472723"/>
              <a:gd name="connsiteX776" fmla="*/ 1698098 w 2997227"/>
              <a:gd name="connsiteY776" fmla="*/ 201250 h 472723"/>
              <a:gd name="connsiteX777" fmla="*/ 1710795 w 2997227"/>
              <a:gd name="connsiteY777" fmla="*/ 202683 h 472723"/>
              <a:gd name="connsiteX778" fmla="*/ 1719396 w 2997227"/>
              <a:gd name="connsiteY778" fmla="*/ 204117 h 472723"/>
              <a:gd name="connsiteX779" fmla="*/ 1734345 w 2997227"/>
              <a:gd name="connsiteY779" fmla="*/ 182409 h 472723"/>
              <a:gd name="connsiteX780" fmla="*/ 1749704 w 2997227"/>
              <a:gd name="connsiteY780" fmla="*/ 158654 h 472723"/>
              <a:gd name="connsiteX781" fmla="*/ 1771002 w 2997227"/>
              <a:gd name="connsiteY781" fmla="*/ 135718 h 472723"/>
              <a:gd name="connsiteX782" fmla="*/ 1793119 w 2997227"/>
              <a:gd name="connsiteY782" fmla="*/ 115649 h 472723"/>
              <a:gd name="connsiteX783" fmla="*/ 1809912 w 2997227"/>
              <a:gd name="connsiteY783" fmla="*/ 101314 h 472723"/>
              <a:gd name="connsiteX784" fmla="*/ 1814008 w 2997227"/>
              <a:gd name="connsiteY784" fmla="*/ 98037 h 472723"/>
              <a:gd name="connsiteX785" fmla="*/ 647743 w 2997227"/>
              <a:gd name="connsiteY785" fmla="*/ 96808 h 472723"/>
              <a:gd name="connsiteX786" fmla="*/ 646719 w 2997227"/>
              <a:gd name="connsiteY786" fmla="*/ 98447 h 472723"/>
              <a:gd name="connsiteX787" fmla="*/ 640166 w 2997227"/>
              <a:gd name="connsiteY787" fmla="*/ 100085 h 472723"/>
              <a:gd name="connsiteX788" fmla="*/ 641804 w 2997227"/>
              <a:gd name="connsiteY788" fmla="*/ 98447 h 472723"/>
              <a:gd name="connsiteX789" fmla="*/ 647743 w 2997227"/>
              <a:gd name="connsiteY789" fmla="*/ 96808 h 472723"/>
              <a:gd name="connsiteX790" fmla="*/ 661873 w 2997227"/>
              <a:gd name="connsiteY790" fmla="*/ 93122 h 472723"/>
              <a:gd name="connsiteX791" fmla="*/ 664331 w 2997227"/>
              <a:gd name="connsiteY791" fmla="*/ 93941 h 472723"/>
              <a:gd name="connsiteX792" fmla="*/ 659416 w 2997227"/>
              <a:gd name="connsiteY792" fmla="*/ 93941 h 472723"/>
              <a:gd name="connsiteX793" fmla="*/ 661873 w 2997227"/>
              <a:gd name="connsiteY793" fmla="*/ 93122 h 472723"/>
              <a:gd name="connsiteX794" fmla="*/ 450123 w 2997227"/>
              <a:gd name="connsiteY794" fmla="*/ 92303 h 472723"/>
              <a:gd name="connsiteX795" fmla="*/ 460158 w 2997227"/>
              <a:gd name="connsiteY795" fmla="*/ 94965 h 472723"/>
              <a:gd name="connsiteX796" fmla="*/ 472650 w 2997227"/>
              <a:gd name="connsiteY796" fmla="*/ 103771 h 472723"/>
              <a:gd name="connsiteX797" fmla="*/ 507464 w 2997227"/>
              <a:gd name="connsiteY797" fmla="*/ 150463 h 472723"/>
              <a:gd name="connsiteX798" fmla="*/ 510126 w 2997227"/>
              <a:gd name="connsiteY798" fmla="*/ 160292 h 472723"/>
              <a:gd name="connsiteX799" fmla="*/ 509102 w 2997227"/>
              <a:gd name="connsiteY799" fmla="*/ 172375 h 472723"/>
              <a:gd name="connsiteX800" fmla="*/ 506235 w 2997227"/>
              <a:gd name="connsiteY800" fmla="*/ 189782 h 472723"/>
              <a:gd name="connsiteX801" fmla="*/ 500706 w 2997227"/>
              <a:gd name="connsiteY801" fmla="*/ 207189 h 472723"/>
              <a:gd name="connsiteX802" fmla="*/ 492309 w 2997227"/>
              <a:gd name="connsiteY802" fmla="*/ 222138 h 472723"/>
              <a:gd name="connsiteX803" fmla="*/ 489442 w 2997227"/>
              <a:gd name="connsiteY803" fmla="*/ 228282 h 472723"/>
              <a:gd name="connsiteX804" fmla="*/ 482684 w 2997227"/>
              <a:gd name="connsiteY804" fmla="*/ 245279 h 472723"/>
              <a:gd name="connsiteX805" fmla="*/ 476336 w 2997227"/>
              <a:gd name="connsiteY805" fmla="*/ 256133 h 472723"/>
              <a:gd name="connsiteX806" fmla="*/ 468963 w 2997227"/>
              <a:gd name="connsiteY806" fmla="*/ 264734 h 472723"/>
              <a:gd name="connsiteX807" fmla="*/ 461591 w 2997227"/>
              <a:gd name="connsiteY807" fmla="*/ 277021 h 472723"/>
              <a:gd name="connsiteX808" fmla="*/ 465277 w 2997227"/>
              <a:gd name="connsiteY808" fmla="*/ 273745 h 472723"/>
              <a:gd name="connsiteX809" fmla="*/ 471011 w 2997227"/>
              <a:gd name="connsiteY809" fmla="*/ 268830 h 472723"/>
              <a:gd name="connsiteX810" fmla="*/ 467735 w 2997227"/>
              <a:gd name="connsiteY810" fmla="*/ 276612 h 472723"/>
              <a:gd name="connsiteX811" fmla="*/ 464458 w 2997227"/>
              <a:gd name="connsiteY811" fmla="*/ 289104 h 472723"/>
              <a:gd name="connsiteX812" fmla="*/ 464458 w 2997227"/>
              <a:gd name="connsiteY812" fmla="*/ 323713 h 472723"/>
              <a:gd name="connsiteX813" fmla="*/ 466711 w 2997227"/>
              <a:gd name="connsiteY813" fmla="*/ 352997 h 472723"/>
              <a:gd name="connsiteX814" fmla="*/ 467940 w 2997227"/>
              <a:gd name="connsiteY814" fmla="*/ 358117 h 472723"/>
              <a:gd name="connsiteX815" fmla="*/ 468554 w 2997227"/>
              <a:gd name="connsiteY815" fmla="*/ 375729 h 472723"/>
              <a:gd name="connsiteX816" fmla="*/ 471421 w 2997227"/>
              <a:gd name="connsiteY816" fmla="*/ 405013 h 472723"/>
              <a:gd name="connsiteX817" fmla="*/ 468144 w 2997227"/>
              <a:gd name="connsiteY817" fmla="*/ 413410 h 472723"/>
              <a:gd name="connsiteX818" fmla="*/ 445208 w 2997227"/>
              <a:gd name="connsiteY818" fmla="*/ 401532 h 472723"/>
              <a:gd name="connsiteX819" fmla="*/ 440703 w 2997227"/>
              <a:gd name="connsiteY819" fmla="*/ 393341 h 472723"/>
              <a:gd name="connsiteX820" fmla="*/ 435788 w 2997227"/>
              <a:gd name="connsiteY820" fmla="*/ 384125 h 472723"/>
              <a:gd name="connsiteX821" fmla="*/ 432511 w 2997227"/>
              <a:gd name="connsiteY821" fmla="*/ 374091 h 472723"/>
              <a:gd name="connsiteX822" fmla="*/ 429439 w 2997227"/>
              <a:gd name="connsiteY822" fmla="*/ 362008 h 472723"/>
              <a:gd name="connsiteX823" fmla="*/ 429235 w 2997227"/>
              <a:gd name="connsiteY823" fmla="*/ 349106 h 472723"/>
              <a:gd name="connsiteX824" fmla="*/ 432511 w 2997227"/>
              <a:gd name="connsiteY824" fmla="*/ 321255 h 472723"/>
              <a:gd name="connsiteX825" fmla="*/ 430873 w 2997227"/>
              <a:gd name="connsiteY825" fmla="*/ 314702 h 472723"/>
              <a:gd name="connsiteX826" fmla="*/ 423091 w 2997227"/>
              <a:gd name="connsiteY826" fmla="*/ 321665 h 472723"/>
              <a:gd name="connsiteX827" fmla="*/ 416333 w 2997227"/>
              <a:gd name="connsiteY827" fmla="*/ 324942 h 472723"/>
              <a:gd name="connsiteX828" fmla="*/ 410394 w 2997227"/>
              <a:gd name="connsiteY828" fmla="*/ 323713 h 472723"/>
              <a:gd name="connsiteX829" fmla="*/ 402408 w 2997227"/>
              <a:gd name="connsiteY829" fmla="*/ 317569 h 472723"/>
              <a:gd name="connsiteX830" fmla="*/ 398516 w 2997227"/>
              <a:gd name="connsiteY830" fmla="*/ 309787 h 472723"/>
              <a:gd name="connsiteX831" fmla="*/ 395650 w 2997227"/>
              <a:gd name="connsiteY831" fmla="*/ 304053 h 472723"/>
              <a:gd name="connsiteX832" fmla="*/ 391963 w 2997227"/>
              <a:gd name="connsiteY832" fmla="*/ 286851 h 472723"/>
              <a:gd name="connsiteX833" fmla="*/ 390939 w 2997227"/>
              <a:gd name="connsiteY833" fmla="*/ 272926 h 472723"/>
              <a:gd name="connsiteX834" fmla="*/ 389915 w 2997227"/>
              <a:gd name="connsiteY834" fmla="*/ 264939 h 472723"/>
              <a:gd name="connsiteX835" fmla="*/ 387868 w 2997227"/>
              <a:gd name="connsiteY835" fmla="*/ 250399 h 472723"/>
              <a:gd name="connsiteX836" fmla="*/ 387868 w 2997227"/>
              <a:gd name="connsiteY836" fmla="*/ 243641 h 472723"/>
              <a:gd name="connsiteX837" fmla="*/ 394830 w 2997227"/>
              <a:gd name="connsiteY837" fmla="*/ 236064 h 472723"/>
              <a:gd name="connsiteX838" fmla="*/ 404865 w 2997227"/>
              <a:gd name="connsiteY838" fmla="*/ 228282 h 472723"/>
              <a:gd name="connsiteX839" fmla="*/ 407118 w 2997227"/>
              <a:gd name="connsiteY839" fmla="*/ 225824 h 472723"/>
              <a:gd name="connsiteX840" fmla="*/ 409575 w 2997227"/>
              <a:gd name="connsiteY840" fmla="*/ 224596 h 472723"/>
              <a:gd name="connsiteX841" fmla="*/ 405479 w 2997227"/>
              <a:gd name="connsiteY841" fmla="*/ 233197 h 472723"/>
              <a:gd name="connsiteX842" fmla="*/ 398107 w 2997227"/>
              <a:gd name="connsiteY842" fmla="*/ 241798 h 472723"/>
              <a:gd name="connsiteX843" fmla="*/ 396878 w 2997227"/>
              <a:gd name="connsiteY843" fmla="*/ 245484 h 472723"/>
              <a:gd name="connsiteX844" fmla="*/ 404660 w 2997227"/>
              <a:gd name="connsiteY844" fmla="*/ 242617 h 472723"/>
              <a:gd name="connsiteX845" fmla="*/ 410804 w 2997227"/>
              <a:gd name="connsiteY845" fmla="*/ 235245 h 472723"/>
              <a:gd name="connsiteX846" fmla="*/ 416333 w 2997227"/>
              <a:gd name="connsiteY846" fmla="*/ 227872 h 472723"/>
              <a:gd name="connsiteX847" fmla="*/ 424320 w 2997227"/>
              <a:gd name="connsiteY847" fmla="*/ 217428 h 472723"/>
              <a:gd name="connsiteX848" fmla="*/ 431282 w 2997227"/>
              <a:gd name="connsiteY848" fmla="*/ 207393 h 472723"/>
              <a:gd name="connsiteX849" fmla="*/ 436197 w 2997227"/>
              <a:gd name="connsiteY849" fmla="*/ 198792 h 472723"/>
              <a:gd name="connsiteX850" fmla="*/ 437426 w 2997227"/>
              <a:gd name="connsiteY850" fmla="*/ 190191 h 472723"/>
              <a:gd name="connsiteX851" fmla="*/ 433740 w 2997227"/>
              <a:gd name="connsiteY851" fmla="*/ 188963 h 472723"/>
              <a:gd name="connsiteX852" fmla="*/ 440908 w 2997227"/>
              <a:gd name="connsiteY852" fmla="*/ 172580 h 472723"/>
              <a:gd name="connsiteX853" fmla="*/ 454628 w 2997227"/>
              <a:gd name="connsiteY853" fmla="*/ 142271 h 472723"/>
              <a:gd name="connsiteX854" fmla="*/ 458314 w 2997227"/>
              <a:gd name="connsiteY854" fmla="*/ 129574 h 472723"/>
              <a:gd name="connsiteX855" fmla="*/ 454219 w 2997227"/>
              <a:gd name="connsiteY855" fmla="*/ 125888 h 472723"/>
              <a:gd name="connsiteX856" fmla="*/ 446437 w 2997227"/>
              <a:gd name="connsiteY856" fmla="*/ 122611 h 472723"/>
              <a:gd name="connsiteX857" fmla="*/ 437631 w 2997227"/>
              <a:gd name="connsiteY857" fmla="*/ 116263 h 472723"/>
              <a:gd name="connsiteX858" fmla="*/ 432511 w 2997227"/>
              <a:gd name="connsiteY858" fmla="*/ 105000 h 472723"/>
              <a:gd name="connsiteX859" fmla="*/ 436402 w 2997227"/>
              <a:gd name="connsiteY859" fmla="*/ 95579 h 472723"/>
              <a:gd name="connsiteX860" fmla="*/ 450123 w 2997227"/>
              <a:gd name="connsiteY860" fmla="*/ 92303 h 472723"/>
              <a:gd name="connsiteX861" fmla="*/ 1504778 w 2997227"/>
              <a:gd name="connsiteY861" fmla="*/ 87798 h 472723"/>
              <a:gd name="connsiteX862" fmla="*/ 1521776 w 2997227"/>
              <a:gd name="connsiteY862" fmla="*/ 93327 h 472723"/>
              <a:gd name="connsiteX863" fmla="*/ 1535497 w 2997227"/>
              <a:gd name="connsiteY863" fmla="*/ 102952 h 472723"/>
              <a:gd name="connsiteX864" fmla="*/ 1537954 w 2997227"/>
              <a:gd name="connsiteY864" fmla="*/ 110734 h 472723"/>
              <a:gd name="connsiteX865" fmla="*/ 1522390 w 2997227"/>
              <a:gd name="connsiteY865" fmla="*/ 113191 h 472723"/>
              <a:gd name="connsiteX866" fmla="*/ 1486348 w 2997227"/>
              <a:gd name="connsiteY866" fmla="*/ 125888 h 472723"/>
              <a:gd name="connsiteX867" fmla="*/ 1485119 w 2997227"/>
              <a:gd name="connsiteY867" fmla="*/ 148005 h 472723"/>
              <a:gd name="connsiteX868" fmla="*/ 1487576 w 2997227"/>
              <a:gd name="connsiteY868" fmla="*/ 175447 h 472723"/>
              <a:gd name="connsiteX869" fmla="*/ 1488396 w 2997227"/>
              <a:gd name="connsiteY869" fmla="*/ 231558 h 472723"/>
              <a:gd name="connsiteX870" fmla="*/ 1485938 w 2997227"/>
              <a:gd name="connsiteY870" fmla="*/ 290128 h 472723"/>
              <a:gd name="connsiteX871" fmla="*/ 1485733 w 2997227"/>
              <a:gd name="connsiteY871" fmla="*/ 315112 h 472723"/>
              <a:gd name="connsiteX872" fmla="*/ 1485733 w 2997227"/>
              <a:gd name="connsiteY872" fmla="*/ 334362 h 472723"/>
              <a:gd name="connsiteX873" fmla="*/ 1486962 w 2997227"/>
              <a:gd name="connsiteY873" fmla="*/ 343372 h 472723"/>
              <a:gd name="connsiteX874" fmla="*/ 1488600 w 2997227"/>
              <a:gd name="connsiteY874" fmla="*/ 350950 h 472723"/>
              <a:gd name="connsiteX875" fmla="*/ 1490443 w 2997227"/>
              <a:gd name="connsiteY875" fmla="*/ 368356 h 472723"/>
              <a:gd name="connsiteX876" fmla="*/ 1487576 w 2997227"/>
              <a:gd name="connsiteY876" fmla="*/ 406037 h 472723"/>
              <a:gd name="connsiteX877" fmla="*/ 1478156 w 2997227"/>
              <a:gd name="connsiteY877" fmla="*/ 408290 h 472723"/>
              <a:gd name="connsiteX878" fmla="*/ 1461773 w 2997227"/>
              <a:gd name="connsiteY878" fmla="*/ 402761 h 472723"/>
              <a:gd name="connsiteX879" fmla="*/ 1443138 w 2997227"/>
              <a:gd name="connsiteY879" fmla="*/ 395593 h 472723"/>
              <a:gd name="connsiteX880" fmla="*/ 1430850 w 2997227"/>
              <a:gd name="connsiteY880" fmla="*/ 390269 h 472723"/>
              <a:gd name="connsiteX881" fmla="*/ 1421430 w 2997227"/>
              <a:gd name="connsiteY881" fmla="*/ 388221 h 472723"/>
              <a:gd name="connsiteX882" fmla="*/ 1415696 w 2997227"/>
              <a:gd name="connsiteY882" fmla="*/ 387606 h 472723"/>
              <a:gd name="connsiteX883" fmla="*/ 1397880 w 2997227"/>
              <a:gd name="connsiteY883" fmla="*/ 384535 h 472723"/>
              <a:gd name="connsiteX884" fmla="*/ 1381087 w 2997227"/>
              <a:gd name="connsiteY884" fmla="*/ 381872 h 472723"/>
              <a:gd name="connsiteX885" fmla="*/ 1372076 w 2997227"/>
              <a:gd name="connsiteY885" fmla="*/ 380848 h 472723"/>
              <a:gd name="connsiteX886" fmla="*/ 1362042 w 2997227"/>
              <a:gd name="connsiteY886" fmla="*/ 379210 h 472723"/>
              <a:gd name="connsiteX887" fmla="*/ 1354669 w 2997227"/>
              <a:gd name="connsiteY887" fmla="*/ 377367 h 472723"/>
              <a:gd name="connsiteX888" fmla="*/ 1343816 w 2997227"/>
              <a:gd name="connsiteY888" fmla="*/ 374910 h 472723"/>
              <a:gd name="connsiteX889" fmla="*/ 1341768 w 2997227"/>
              <a:gd name="connsiteY889" fmla="*/ 372043 h 472723"/>
              <a:gd name="connsiteX890" fmla="*/ 1347911 w 2997227"/>
              <a:gd name="connsiteY890" fmla="*/ 370814 h 472723"/>
              <a:gd name="connsiteX891" fmla="*/ 1374534 w 2997227"/>
              <a:gd name="connsiteY891" fmla="*/ 363442 h 472723"/>
              <a:gd name="connsiteX892" fmla="*/ 1437608 w 2997227"/>
              <a:gd name="connsiteY892" fmla="*/ 342553 h 472723"/>
              <a:gd name="connsiteX893" fmla="*/ 1452148 w 2997227"/>
              <a:gd name="connsiteY893" fmla="*/ 337024 h 472723"/>
              <a:gd name="connsiteX894" fmla="*/ 1456449 w 2997227"/>
              <a:gd name="connsiteY894" fmla="*/ 331904 h 472723"/>
              <a:gd name="connsiteX895" fmla="*/ 1459111 w 2997227"/>
              <a:gd name="connsiteY895" fmla="*/ 274564 h 472723"/>
              <a:gd name="connsiteX896" fmla="*/ 1462183 w 2997227"/>
              <a:gd name="connsiteY896" fmla="*/ 213128 h 472723"/>
              <a:gd name="connsiteX897" fmla="*/ 1465664 w 2997227"/>
              <a:gd name="connsiteY897" fmla="*/ 169508 h 472723"/>
              <a:gd name="connsiteX898" fmla="*/ 1467098 w 2997227"/>
              <a:gd name="connsiteY898" fmla="*/ 130393 h 472723"/>
              <a:gd name="connsiteX899" fmla="*/ 1458497 w 2997227"/>
              <a:gd name="connsiteY899" fmla="*/ 133670 h 472723"/>
              <a:gd name="connsiteX900" fmla="*/ 1425731 w 2997227"/>
              <a:gd name="connsiteY900" fmla="*/ 133670 h 472723"/>
              <a:gd name="connsiteX901" fmla="*/ 1409348 w 2997227"/>
              <a:gd name="connsiteY901" fmla="*/ 136127 h 472723"/>
              <a:gd name="connsiteX902" fmla="*/ 1405661 w 2997227"/>
              <a:gd name="connsiteY902" fmla="*/ 138994 h 472723"/>
              <a:gd name="connsiteX903" fmla="*/ 1404842 w 2997227"/>
              <a:gd name="connsiteY903" fmla="*/ 133260 h 472723"/>
              <a:gd name="connsiteX904" fmla="*/ 1408324 w 2997227"/>
              <a:gd name="connsiteY904" fmla="*/ 123226 h 472723"/>
              <a:gd name="connsiteX905" fmla="*/ 1421635 w 2997227"/>
              <a:gd name="connsiteY905" fmla="*/ 118106 h 472723"/>
              <a:gd name="connsiteX906" fmla="*/ 1437813 w 2997227"/>
              <a:gd name="connsiteY906" fmla="*/ 112986 h 472723"/>
              <a:gd name="connsiteX907" fmla="*/ 1457678 w 2997227"/>
              <a:gd name="connsiteY907" fmla="*/ 104590 h 472723"/>
              <a:gd name="connsiteX908" fmla="*/ 1485119 w 2997227"/>
              <a:gd name="connsiteY908" fmla="*/ 92712 h 472723"/>
              <a:gd name="connsiteX909" fmla="*/ 1504778 w 2997227"/>
              <a:gd name="connsiteY909" fmla="*/ 87798 h 472723"/>
              <a:gd name="connsiteX910" fmla="*/ 676004 w 2997227"/>
              <a:gd name="connsiteY910" fmla="*/ 86774 h 472723"/>
              <a:gd name="connsiteX911" fmla="*/ 679485 w 2997227"/>
              <a:gd name="connsiteY911" fmla="*/ 88617 h 472723"/>
              <a:gd name="connsiteX912" fmla="*/ 682557 w 2997227"/>
              <a:gd name="connsiteY912" fmla="*/ 90665 h 472723"/>
              <a:gd name="connsiteX913" fmla="*/ 688086 w 2997227"/>
              <a:gd name="connsiteY913" fmla="*/ 93122 h 472723"/>
              <a:gd name="connsiteX914" fmla="*/ 705288 w 2997227"/>
              <a:gd name="connsiteY914" fmla="*/ 99675 h 472723"/>
              <a:gd name="connsiteX915" fmla="*/ 713889 w 2997227"/>
              <a:gd name="connsiteY915" fmla="*/ 105409 h 472723"/>
              <a:gd name="connsiteX916" fmla="*/ 719623 w 2997227"/>
              <a:gd name="connsiteY916" fmla="*/ 112782 h 472723"/>
              <a:gd name="connsiteX917" fmla="*/ 714094 w 2997227"/>
              <a:gd name="connsiteY917" fmla="*/ 119335 h 472723"/>
              <a:gd name="connsiteX918" fmla="*/ 703240 w 2997227"/>
              <a:gd name="connsiteY918" fmla="*/ 122611 h 472723"/>
              <a:gd name="connsiteX919" fmla="*/ 686653 w 2997227"/>
              <a:gd name="connsiteY919" fmla="*/ 129779 h 472723"/>
              <a:gd name="connsiteX920" fmla="*/ 662283 w 2997227"/>
              <a:gd name="connsiteY920" fmla="*/ 142681 h 472723"/>
              <a:gd name="connsiteX921" fmla="*/ 627059 w 2997227"/>
              <a:gd name="connsiteY921" fmla="*/ 166026 h 472723"/>
              <a:gd name="connsiteX922" fmla="*/ 614363 w 2997227"/>
              <a:gd name="connsiteY922" fmla="*/ 176266 h 472723"/>
              <a:gd name="connsiteX923" fmla="*/ 606990 w 2997227"/>
              <a:gd name="connsiteY923" fmla="*/ 184457 h 472723"/>
              <a:gd name="connsiteX924" fmla="*/ 605966 w 2997227"/>
              <a:gd name="connsiteY924" fmla="*/ 186096 h 472723"/>
              <a:gd name="connsiteX925" fmla="*/ 601871 w 2997227"/>
              <a:gd name="connsiteY925" fmla="*/ 188143 h 472723"/>
              <a:gd name="connsiteX926" fmla="*/ 596751 w 2997227"/>
              <a:gd name="connsiteY926" fmla="*/ 188963 h 472723"/>
              <a:gd name="connsiteX927" fmla="*/ 583235 w 2997227"/>
              <a:gd name="connsiteY927" fmla="*/ 196335 h 472723"/>
              <a:gd name="connsiteX928" fmla="*/ 572176 w 2997227"/>
              <a:gd name="connsiteY928" fmla="*/ 204526 h 472723"/>
              <a:gd name="connsiteX929" fmla="*/ 573405 w 2997227"/>
              <a:gd name="connsiteY929" fmla="*/ 204936 h 472723"/>
              <a:gd name="connsiteX930" fmla="*/ 578320 w 2997227"/>
              <a:gd name="connsiteY930" fmla="*/ 203093 h 472723"/>
              <a:gd name="connsiteX931" fmla="*/ 588559 w 2997227"/>
              <a:gd name="connsiteY931" fmla="*/ 198588 h 472723"/>
              <a:gd name="connsiteX932" fmla="*/ 605762 w 2997227"/>
              <a:gd name="connsiteY932" fmla="*/ 191010 h 472723"/>
              <a:gd name="connsiteX933" fmla="*/ 625831 w 2997227"/>
              <a:gd name="connsiteY933" fmla="*/ 182000 h 472723"/>
              <a:gd name="connsiteX934" fmla="*/ 642418 w 2997227"/>
              <a:gd name="connsiteY934" fmla="*/ 174218 h 472723"/>
              <a:gd name="connsiteX935" fmla="*/ 659416 w 2997227"/>
              <a:gd name="connsiteY935" fmla="*/ 177904 h 472723"/>
              <a:gd name="connsiteX936" fmla="*/ 675594 w 2997227"/>
              <a:gd name="connsiteY936" fmla="*/ 190396 h 472723"/>
              <a:gd name="connsiteX937" fmla="*/ 666379 w 2997227"/>
              <a:gd name="connsiteY937" fmla="*/ 200021 h 472723"/>
              <a:gd name="connsiteX938" fmla="*/ 645490 w 2997227"/>
              <a:gd name="connsiteY938" fmla="*/ 209032 h 472723"/>
              <a:gd name="connsiteX939" fmla="*/ 631974 w 2997227"/>
              <a:gd name="connsiteY939" fmla="*/ 216404 h 472723"/>
              <a:gd name="connsiteX940" fmla="*/ 628288 w 2997227"/>
              <a:gd name="connsiteY940" fmla="*/ 218042 h 472723"/>
              <a:gd name="connsiteX941" fmla="*/ 618663 w 2997227"/>
              <a:gd name="connsiteY941" fmla="*/ 223367 h 472723"/>
              <a:gd name="connsiteX942" fmla="*/ 608219 w 2997227"/>
              <a:gd name="connsiteY942" fmla="*/ 232378 h 472723"/>
              <a:gd name="connsiteX943" fmla="*/ 603714 w 2997227"/>
              <a:gd name="connsiteY943" fmla="*/ 234835 h 472723"/>
              <a:gd name="connsiteX944" fmla="*/ 602485 w 2997227"/>
              <a:gd name="connsiteY944" fmla="*/ 235449 h 472723"/>
              <a:gd name="connsiteX945" fmla="*/ 602075 w 2997227"/>
              <a:gd name="connsiteY945" fmla="*/ 238112 h 472723"/>
              <a:gd name="connsiteX946" fmla="*/ 598594 w 2997227"/>
              <a:gd name="connsiteY946" fmla="*/ 243641 h 472723"/>
              <a:gd name="connsiteX947" fmla="*/ 591836 w 2997227"/>
              <a:gd name="connsiteY947" fmla="*/ 247941 h 472723"/>
              <a:gd name="connsiteX948" fmla="*/ 591017 w 2997227"/>
              <a:gd name="connsiteY948" fmla="*/ 249989 h 472723"/>
              <a:gd name="connsiteX949" fmla="*/ 595113 w 2997227"/>
              <a:gd name="connsiteY949" fmla="*/ 249170 h 472723"/>
              <a:gd name="connsiteX950" fmla="*/ 620097 w 2997227"/>
              <a:gd name="connsiteY950" fmla="*/ 236064 h 472723"/>
              <a:gd name="connsiteX951" fmla="*/ 622349 w 2997227"/>
              <a:gd name="connsiteY951" fmla="*/ 232173 h 472723"/>
              <a:gd name="connsiteX952" fmla="*/ 621735 w 2997227"/>
              <a:gd name="connsiteY952" fmla="*/ 228282 h 472723"/>
              <a:gd name="connsiteX953" fmla="*/ 626650 w 2997227"/>
              <a:gd name="connsiteY953" fmla="*/ 224596 h 472723"/>
              <a:gd name="connsiteX954" fmla="*/ 626650 w 2997227"/>
              <a:gd name="connsiteY954" fmla="*/ 228282 h 472723"/>
              <a:gd name="connsiteX955" fmla="*/ 626240 w 2997227"/>
              <a:gd name="connsiteY955" fmla="*/ 231558 h 472723"/>
              <a:gd name="connsiteX956" fmla="*/ 629107 w 2997227"/>
              <a:gd name="connsiteY956" fmla="*/ 231149 h 472723"/>
              <a:gd name="connsiteX957" fmla="*/ 651224 w 2997227"/>
              <a:gd name="connsiteY957" fmla="*/ 233606 h 472723"/>
              <a:gd name="connsiteX958" fmla="*/ 660440 w 2997227"/>
              <a:gd name="connsiteY958" fmla="*/ 236064 h 472723"/>
              <a:gd name="connsiteX959" fmla="*/ 672932 w 2997227"/>
              <a:gd name="connsiteY959" fmla="*/ 242617 h 472723"/>
              <a:gd name="connsiteX960" fmla="*/ 678666 w 2997227"/>
              <a:gd name="connsiteY960" fmla="*/ 248761 h 472723"/>
              <a:gd name="connsiteX961" fmla="*/ 677437 w 2997227"/>
              <a:gd name="connsiteY961" fmla="*/ 252447 h 472723"/>
              <a:gd name="connsiteX962" fmla="*/ 668222 w 2997227"/>
              <a:gd name="connsiteY962" fmla="*/ 258795 h 472723"/>
              <a:gd name="connsiteX963" fmla="*/ 661873 w 2997227"/>
              <a:gd name="connsiteY963" fmla="*/ 263915 h 472723"/>
              <a:gd name="connsiteX964" fmla="*/ 657368 w 2997227"/>
              <a:gd name="connsiteY964" fmla="*/ 266987 h 472723"/>
              <a:gd name="connsiteX965" fmla="*/ 651839 w 2997227"/>
              <a:gd name="connsiteY965" fmla="*/ 268830 h 472723"/>
              <a:gd name="connsiteX966" fmla="*/ 644876 w 2997227"/>
              <a:gd name="connsiteY966" fmla="*/ 270878 h 472723"/>
              <a:gd name="connsiteX967" fmla="*/ 637913 w 2997227"/>
              <a:gd name="connsiteY967" fmla="*/ 273949 h 472723"/>
              <a:gd name="connsiteX968" fmla="*/ 626650 w 2997227"/>
              <a:gd name="connsiteY968" fmla="*/ 280503 h 472723"/>
              <a:gd name="connsiteX969" fmla="*/ 611905 w 2997227"/>
              <a:gd name="connsiteY969" fmla="*/ 291356 h 472723"/>
              <a:gd name="connsiteX970" fmla="*/ 598799 w 2997227"/>
              <a:gd name="connsiteY970" fmla="*/ 309378 h 472723"/>
              <a:gd name="connsiteX971" fmla="*/ 597980 w 2997227"/>
              <a:gd name="connsiteY971" fmla="*/ 314702 h 472723"/>
              <a:gd name="connsiteX972" fmla="*/ 604942 w 2997227"/>
              <a:gd name="connsiteY972" fmla="*/ 313883 h 472723"/>
              <a:gd name="connsiteX973" fmla="*/ 609857 w 2997227"/>
              <a:gd name="connsiteY973" fmla="*/ 308559 h 472723"/>
              <a:gd name="connsiteX974" fmla="*/ 611905 w 2997227"/>
              <a:gd name="connsiteY974" fmla="*/ 305691 h 472723"/>
              <a:gd name="connsiteX975" fmla="*/ 612929 w 2997227"/>
              <a:gd name="connsiteY975" fmla="*/ 307739 h 472723"/>
              <a:gd name="connsiteX976" fmla="*/ 612724 w 2997227"/>
              <a:gd name="connsiteY976" fmla="*/ 309787 h 472723"/>
              <a:gd name="connsiteX977" fmla="*/ 641804 w 2997227"/>
              <a:gd name="connsiteY977" fmla="*/ 300367 h 472723"/>
              <a:gd name="connsiteX978" fmla="*/ 648767 w 2997227"/>
              <a:gd name="connsiteY978" fmla="*/ 298729 h 472723"/>
              <a:gd name="connsiteX979" fmla="*/ 663512 w 2997227"/>
              <a:gd name="connsiteY979" fmla="*/ 296271 h 472723"/>
              <a:gd name="connsiteX980" fmla="*/ 674775 w 2997227"/>
              <a:gd name="connsiteY980" fmla="*/ 295247 h 472723"/>
              <a:gd name="connsiteX981" fmla="*/ 686857 w 2997227"/>
              <a:gd name="connsiteY981" fmla="*/ 300367 h 472723"/>
              <a:gd name="connsiteX982" fmla="*/ 701602 w 2997227"/>
              <a:gd name="connsiteY982" fmla="*/ 310402 h 472723"/>
              <a:gd name="connsiteX983" fmla="*/ 705288 w 2997227"/>
              <a:gd name="connsiteY983" fmla="*/ 323713 h 472723"/>
              <a:gd name="connsiteX984" fmla="*/ 692182 w 2997227"/>
              <a:gd name="connsiteY984" fmla="*/ 348287 h 472723"/>
              <a:gd name="connsiteX985" fmla="*/ 679485 w 2997227"/>
              <a:gd name="connsiteY985" fmla="*/ 358117 h 472723"/>
              <a:gd name="connsiteX986" fmla="*/ 669246 w 2997227"/>
              <a:gd name="connsiteY986" fmla="*/ 363442 h 472723"/>
              <a:gd name="connsiteX987" fmla="*/ 662692 w 2997227"/>
              <a:gd name="connsiteY987" fmla="*/ 366309 h 472723"/>
              <a:gd name="connsiteX988" fmla="*/ 656958 w 2997227"/>
              <a:gd name="connsiteY988" fmla="*/ 369995 h 472723"/>
              <a:gd name="connsiteX989" fmla="*/ 658187 w 2997227"/>
              <a:gd name="connsiteY989" fmla="*/ 374500 h 472723"/>
              <a:gd name="connsiteX990" fmla="*/ 663921 w 2997227"/>
              <a:gd name="connsiteY990" fmla="*/ 376138 h 472723"/>
              <a:gd name="connsiteX991" fmla="*/ 683990 w 2997227"/>
              <a:gd name="connsiteY991" fmla="*/ 385559 h 472723"/>
              <a:gd name="connsiteX992" fmla="*/ 695458 w 2997227"/>
              <a:gd name="connsiteY992" fmla="*/ 399075 h 472723"/>
              <a:gd name="connsiteX993" fmla="*/ 681123 w 2997227"/>
              <a:gd name="connsiteY993" fmla="*/ 406652 h 472723"/>
              <a:gd name="connsiteX994" fmla="*/ 644671 w 2997227"/>
              <a:gd name="connsiteY994" fmla="*/ 410543 h 472723"/>
              <a:gd name="connsiteX995" fmla="*/ 609448 w 2997227"/>
              <a:gd name="connsiteY995" fmla="*/ 412181 h 472723"/>
              <a:gd name="connsiteX996" fmla="*/ 594293 w 2997227"/>
              <a:gd name="connsiteY996" fmla="*/ 413410 h 472723"/>
              <a:gd name="connsiteX997" fmla="*/ 590198 w 2997227"/>
              <a:gd name="connsiteY997" fmla="*/ 406857 h 472723"/>
              <a:gd name="connsiteX998" fmla="*/ 586307 w 2997227"/>
              <a:gd name="connsiteY998" fmla="*/ 392726 h 472723"/>
              <a:gd name="connsiteX999" fmla="*/ 589379 w 2997227"/>
              <a:gd name="connsiteY999" fmla="*/ 379825 h 472723"/>
              <a:gd name="connsiteX1000" fmla="*/ 590198 w 2997227"/>
              <a:gd name="connsiteY1000" fmla="*/ 373681 h 472723"/>
              <a:gd name="connsiteX1001" fmla="*/ 588559 w 2997227"/>
              <a:gd name="connsiteY1001" fmla="*/ 369995 h 472723"/>
              <a:gd name="connsiteX1002" fmla="*/ 591426 w 2997227"/>
              <a:gd name="connsiteY1002" fmla="*/ 366513 h 472723"/>
              <a:gd name="connsiteX1003" fmla="*/ 596751 w 2997227"/>
              <a:gd name="connsiteY1003" fmla="*/ 365489 h 472723"/>
              <a:gd name="connsiteX1004" fmla="*/ 612724 w 2997227"/>
              <a:gd name="connsiteY1004" fmla="*/ 358527 h 472723"/>
              <a:gd name="connsiteX1005" fmla="*/ 622964 w 2997227"/>
              <a:gd name="connsiteY1005" fmla="*/ 354431 h 472723"/>
              <a:gd name="connsiteX1006" fmla="*/ 621735 w 2997227"/>
              <a:gd name="connsiteY1006" fmla="*/ 355660 h 472723"/>
              <a:gd name="connsiteX1007" fmla="*/ 619277 w 2997227"/>
              <a:gd name="connsiteY1007" fmla="*/ 359755 h 472723"/>
              <a:gd name="connsiteX1008" fmla="*/ 625421 w 2997227"/>
              <a:gd name="connsiteY1008" fmla="*/ 356684 h 472723"/>
              <a:gd name="connsiteX1009" fmla="*/ 628698 w 2997227"/>
              <a:gd name="connsiteY1009" fmla="*/ 351769 h 472723"/>
              <a:gd name="connsiteX1010" fmla="*/ 633203 w 2997227"/>
              <a:gd name="connsiteY1010" fmla="*/ 347059 h 472723"/>
              <a:gd name="connsiteX1011" fmla="*/ 654910 w 2997227"/>
              <a:gd name="connsiteY1011" fmla="*/ 329037 h 472723"/>
              <a:gd name="connsiteX1012" fmla="*/ 667198 w 2997227"/>
              <a:gd name="connsiteY1012" fmla="*/ 314293 h 472723"/>
              <a:gd name="connsiteX1013" fmla="*/ 664740 w 2997227"/>
              <a:gd name="connsiteY1013" fmla="*/ 314702 h 472723"/>
              <a:gd name="connsiteX1014" fmla="*/ 638937 w 2997227"/>
              <a:gd name="connsiteY1014" fmla="*/ 321255 h 472723"/>
              <a:gd name="connsiteX1015" fmla="*/ 626650 w 2997227"/>
              <a:gd name="connsiteY1015" fmla="*/ 325761 h 472723"/>
              <a:gd name="connsiteX1016" fmla="*/ 606785 w 2997227"/>
              <a:gd name="connsiteY1016" fmla="*/ 333952 h 472723"/>
              <a:gd name="connsiteX1017" fmla="*/ 585078 w 2997227"/>
              <a:gd name="connsiteY1017" fmla="*/ 347059 h 472723"/>
              <a:gd name="connsiteX1018" fmla="*/ 577091 w 2997227"/>
              <a:gd name="connsiteY1018" fmla="*/ 355660 h 472723"/>
              <a:gd name="connsiteX1019" fmla="*/ 575862 w 2997227"/>
              <a:gd name="connsiteY1019" fmla="*/ 367537 h 472723"/>
              <a:gd name="connsiteX1020" fmla="*/ 574019 w 2997227"/>
              <a:gd name="connsiteY1020" fmla="*/ 388016 h 472723"/>
              <a:gd name="connsiteX1021" fmla="*/ 576272 w 2997227"/>
              <a:gd name="connsiteY1021" fmla="*/ 400918 h 472723"/>
              <a:gd name="connsiteX1022" fmla="*/ 576886 w 2997227"/>
              <a:gd name="connsiteY1022" fmla="*/ 403580 h 472723"/>
              <a:gd name="connsiteX1023" fmla="*/ 577501 w 2997227"/>
              <a:gd name="connsiteY1023" fmla="*/ 406037 h 472723"/>
              <a:gd name="connsiteX1024" fmla="*/ 579549 w 2997227"/>
              <a:gd name="connsiteY1024" fmla="*/ 414638 h 472723"/>
              <a:gd name="connsiteX1025" fmla="*/ 576477 w 2997227"/>
              <a:gd name="connsiteY1025" fmla="*/ 424878 h 472723"/>
              <a:gd name="connsiteX1026" fmla="*/ 570743 w 2997227"/>
              <a:gd name="connsiteY1026" fmla="*/ 428564 h 472723"/>
              <a:gd name="connsiteX1027" fmla="*/ 563985 w 2997227"/>
              <a:gd name="connsiteY1027" fmla="*/ 427335 h 472723"/>
              <a:gd name="connsiteX1028" fmla="*/ 554974 w 2997227"/>
              <a:gd name="connsiteY1028" fmla="*/ 422216 h 472723"/>
              <a:gd name="connsiteX1029" fmla="*/ 547602 w 2997227"/>
              <a:gd name="connsiteY1029" fmla="*/ 410543 h 472723"/>
              <a:gd name="connsiteX1030" fmla="*/ 542277 w 2997227"/>
              <a:gd name="connsiteY1030" fmla="*/ 392317 h 472723"/>
              <a:gd name="connsiteX1031" fmla="*/ 539820 w 2997227"/>
              <a:gd name="connsiteY1031" fmla="*/ 375729 h 472723"/>
              <a:gd name="connsiteX1032" fmla="*/ 537567 w 2997227"/>
              <a:gd name="connsiteY1032" fmla="*/ 366718 h 472723"/>
              <a:gd name="connsiteX1033" fmla="*/ 534905 w 2997227"/>
              <a:gd name="connsiteY1033" fmla="*/ 359346 h 472723"/>
              <a:gd name="connsiteX1034" fmla="*/ 537362 w 2997227"/>
              <a:gd name="connsiteY1034" fmla="*/ 353817 h 472723"/>
              <a:gd name="connsiteX1035" fmla="*/ 541868 w 2997227"/>
              <a:gd name="connsiteY1035" fmla="*/ 352793 h 472723"/>
              <a:gd name="connsiteX1036" fmla="*/ 539615 w 2997227"/>
              <a:gd name="connsiteY1036" fmla="*/ 356684 h 472723"/>
              <a:gd name="connsiteX1037" fmla="*/ 538182 w 2997227"/>
              <a:gd name="connsiteY1037" fmla="*/ 360575 h 472723"/>
              <a:gd name="connsiteX1038" fmla="*/ 542277 w 2997227"/>
              <a:gd name="connsiteY1038" fmla="*/ 357503 h 472723"/>
              <a:gd name="connsiteX1039" fmla="*/ 543506 w 2997227"/>
              <a:gd name="connsiteY1039" fmla="*/ 352383 h 472723"/>
              <a:gd name="connsiteX1040" fmla="*/ 545144 w 2997227"/>
              <a:gd name="connsiteY1040" fmla="*/ 347878 h 472723"/>
              <a:gd name="connsiteX1041" fmla="*/ 553131 w 2997227"/>
              <a:gd name="connsiteY1041" fmla="*/ 330880 h 472723"/>
              <a:gd name="connsiteX1042" fmla="*/ 561118 w 2997227"/>
              <a:gd name="connsiteY1042" fmla="*/ 313064 h 472723"/>
              <a:gd name="connsiteX1043" fmla="*/ 559889 w 2997227"/>
              <a:gd name="connsiteY1043" fmla="*/ 302824 h 472723"/>
              <a:gd name="connsiteX1044" fmla="*/ 549650 w 2997227"/>
              <a:gd name="connsiteY1044" fmla="*/ 297090 h 472723"/>
              <a:gd name="connsiteX1045" fmla="*/ 544940 w 2997227"/>
              <a:gd name="connsiteY1045" fmla="*/ 292380 h 472723"/>
              <a:gd name="connsiteX1046" fmla="*/ 545144 w 2997227"/>
              <a:gd name="connsiteY1046" fmla="*/ 283165 h 472723"/>
              <a:gd name="connsiteX1047" fmla="*/ 546373 w 2997227"/>
              <a:gd name="connsiteY1047" fmla="*/ 267601 h 472723"/>
              <a:gd name="connsiteX1048" fmla="*/ 548011 w 2997227"/>
              <a:gd name="connsiteY1048" fmla="*/ 262891 h 472723"/>
              <a:gd name="connsiteX1049" fmla="*/ 554565 w 2997227"/>
              <a:gd name="connsiteY1049" fmla="*/ 259000 h 472723"/>
              <a:gd name="connsiteX1050" fmla="*/ 572381 w 2997227"/>
              <a:gd name="connsiteY1050" fmla="*/ 247532 h 472723"/>
              <a:gd name="connsiteX1051" fmla="*/ 590812 w 2997227"/>
              <a:gd name="connsiteY1051" fmla="*/ 231968 h 472723"/>
              <a:gd name="connsiteX1052" fmla="*/ 596341 w 2997227"/>
              <a:gd name="connsiteY1052" fmla="*/ 223367 h 472723"/>
              <a:gd name="connsiteX1053" fmla="*/ 592041 w 2997227"/>
              <a:gd name="connsiteY1053" fmla="*/ 225210 h 472723"/>
              <a:gd name="connsiteX1054" fmla="*/ 585897 w 2997227"/>
              <a:gd name="connsiteY1054" fmla="*/ 228282 h 472723"/>
              <a:gd name="connsiteX1055" fmla="*/ 578730 w 2997227"/>
              <a:gd name="connsiteY1055" fmla="*/ 229920 h 472723"/>
              <a:gd name="connsiteX1056" fmla="*/ 555998 w 2997227"/>
              <a:gd name="connsiteY1056" fmla="*/ 236473 h 472723"/>
              <a:gd name="connsiteX1057" fmla="*/ 537362 w 2997227"/>
              <a:gd name="connsiteY1057" fmla="*/ 236064 h 472723"/>
              <a:gd name="connsiteX1058" fmla="*/ 530604 w 2997227"/>
              <a:gd name="connsiteY1058" fmla="*/ 229101 h 472723"/>
              <a:gd name="connsiteX1059" fmla="*/ 531219 w 2997227"/>
              <a:gd name="connsiteY1059" fmla="*/ 220909 h 472723"/>
              <a:gd name="connsiteX1060" fmla="*/ 532038 w 2997227"/>
              <a:gd name="connsiteY1060" fmla="*/ 215175 h 472723"/>
              <a:gd name="connsiteX1061" fmla="*/ 532652 w 2997227"/>
              <a:gd name="connsiteY1061" fmla="*/ 210056 h 472723"/>
              <a:gd name="connsiteX1062" fmla="*/ 544325 w 2997227"/>
              <a:gd name="connsiteY1062" fmla="*/ 201250 h 472723"/>
              <a:gd name="connsiteX1063" fmla="*/ 582006 w 2997227"/>
              <a:gd name="connsiteY1063" fmla="*/ 175447 h 472723"/>
              <a:gd name="connsiteX1064" fmla="*/ 614772 w 2997227"/>
              <a:gd name="connsiteY1064" fmla="*/ 149643 h 472723"/>
              <a:gd name="connsiteX1065" fmla="*/ 605352 w 2997227"/>
              <a:gd name="connsiteY1065" fmla="*/ 151691 h 472723"/>
              <a:gd name="connsiteX1066" fmla="*/ 593679 w 2997227"/>
              <a:gd name="connsiteY1066" fmla="*/ 153330 h 472723"/>
              <a:gd name="connsiteX1067" fmla="*/ 588355 w 2997227"/>
              <a:gd name="connsiteY1067" fmla="*/ 155173 h 472723"/>
              <a:gd name="connsiteX1068" fmla="*/ 570948 w 2997227"/>
              <a:gd name="connsiteY1068" fmla="*/ 161112 h 472723"/>
              <a:gd name="connsiteX1069" fmla="*/ 555179 w 2997227"/>
              <a:gd name="connsiteY1069" fmla="*/ 164593 h 472723"/>
              <a:gd name="connsiteX1070" fmla="*/ 542687 w 2997227"/>
              <a:gd name="connsiteY1070" fmla="*/ 163569 h 472723"/>
              <a:gd name="connsiteX1071" fmla="*/ 533062 w 2997227"/>
              <a:gd name="connsiteY1071" fmla="*/ 160907 h 472723"/>
              <a:gd name="connsiteX1072" fmla="*/ 526304 w 2997227"/>
              <a:gd name="connsiteY1072" fmla="*/ 154558 h 472723"/>
              <a:gd name="connsiteX1073" fmla="*/ 521184 w 2997227"/>
              <a:gd name="connsiteY1073" fmla="*/ 141247 h 472723"/>
              <a:gd name="connsiteX1074" fmla="*/ 519751 w 2997227"/>
              <a:gd name="connsiteY1074" fmla="*/ 134080 h 472723"/>
              <a:gd name="connsiteX1075" fmla="*/ 519341 w 2997227"/>
              <a:gd name="connsiteY1075" fmla="*/ 127731 h 472723"/>
              <a:gd name="connsiteX1076" fmla="*/ 525280 w 2997227"/>
              <a:gd name="connsiteY1076" fmla="*/ 117901 h 472723"/>
              <a:gd name="connsiteX1077" fmla="*/ 532448 w 2997227"/>
              <a:gd name="connsiteY1077" fmla="*/ 112782 h 472723"/>
              <a:gd name="connsiteX1078" fmla="*/ 531628 w 2997227"/>
              <a:gd name="connsiteY1078" fmla="*/ 115239 h 472723"/>
              <a:gd name="connsiteX1079" fmla="*/ 530809 w 2997227"/>
              <a:gd name="connsiteY1079" fmla="*/ 131622 h 472723"/>
              <a:gd name="connsiteX1080" fmla="*/ 536953 w 2997227"/>
              <a:gd name="connsiteY1080" fmla="*/ 134899 h 472723"/>
              <a:gd name="connsiteX1081" fmla="*/ 543301 w 2997227"/>
              <a:gd name="connsiteY1081" fmla="*/ 134284 h 472723"/>
              <a:gd name="connsiteX1082" fmla="*/ 548830 w 2997227"/>
              <a:gd name="connsiteY1082" fmla="*/ 132441 h 472723"/>
              <a:gd name="connsiteX1083" fmla="*/ 551902 w 2997227"/>
              <a:gd name="connsiteY1083" fmla="*/ 132851 h 472723"/>
              <a:gd name="connsiteX1084" fmla="*/ 549240 w 2997227"/>
              <a:gd name="connsiteY1084" fmla="*/ 135718 h 472723"/>
              <a:gd name="connsiteX1085" fmla="*/ 546373 w 2997227"/>
              <a:gd name="connsiteY1085" fmla="*/ 138175 h 472723"/>
              <a:gd name="connsiteX1086" fmla="*/ 549240 w 2997227"/>
              <a:gd name="connsiteY1086" fmla="*/ 137356 h 472723"/>
              <a:gd name="connsiteX1087" fmla="*/ 566033 w 2997227"/>
              <a:gd name="connsiteY1087" fmla="*/ 132032 h 472723"/>
              <a:gd name="connsiteX1088" fmla="*/ 581596 w 2997227"/>
              <a:gd name="connsiteY1088" fmla="*/ 125888 h 472723"/>
              <a:gd name="connsiteX1089" fmla="*/ 580368 w 2997227"/>
              <a:gd name="connsiteY1089" fmla="*/ 124659 h 472723"/>
              <a:gd name="connsiteX1090" fmla="*/ 583235 w 2997227"/>
              <a:gd name="connsiteY1090" fmla="*/ 121383 h 472723"/>
              <a:gd name="connsiteX1091" fmla="*/ 584464 w 2997227"/>
              <a:gd name="connsiteY1091" fmla="*/ 120973 h 472723"/>
              <a:gd name="connsiteX1092" fmla="*/ 589174 w 2997227"/>
              <a:gd name="connsiteY1092" fmla="*/ 119540 h 472723"/>
              <a:gd name="connsiteX1093" fmla="*/ 586921 w 2997227"/>
              <a:gd name="connsiteY1093" fmla="*/ 122611 h 472723"/>
              <a:gd name="connsiteX1094" fmla="*/ 586921 w 2997227"/>
              <a:gd name="connsiteY1094" fmla="*/ 124659 h 472723"/>
              <a:gd name="connsiteX1095" fmla="*/ 605352 w 2997227"/>
              <a:gd name="connsiteY1095" fmla="*/ 118925 h 472723"/>
              <a:gd name="connsiteX1096" fmla="*/ 632998 w 2997227"/>
              <a:gd name="connsiteY1096" fmla="*/ 108276 h 472723"/>
              <a:gd name="connsiteX1097" fmla="*/ 656344 w 2997227"/>
              <a:gd name="connsiteY1097" fmla="*/ 99470 h 472723"/>
              <a:gd name="connsiteX1098" fmla="*/ 673751 w 2997227"/>
              <a:gd name="connsiteY1098" fmla="*/ 92098 h 472723"/>
              <a:gd name="connsiteX1099" fmla="*/ 671703 w 2997227"/>
              <a:gd name="connsiteY1099" fmla="*/ 91689 h 472723"/>
              <a:gd name="connsiteX1100" fmla="*/ 669655 w 2997227"/>
              <a:gd name="connsiteY1100" fmla="*/ 90665 h 472723"/>
              <a:gd name="connsiteX1101" fmla="*/ 671294 w 2997227"/>
              <a:gd name="connsiteY1101" fmla="*/ 87798 h 472723"/>
              <a:gd name="connsiteX1102" fmla="*/ 676004 w 2997227"/>
              <a:gd name="connsiteY1102" fmla="*/ 86774 h 472723"/>
              <a:gd name="connsiteX1103" fmla="*/ 898761 w 2997227"/>
              <a:gd name="connsiteY1103" fmla="*/ 75254 h 472723"/>
              <a:gd name="connsiteX1104" fmla="*/ 905570 w 2997227"/>
              <a:gd name="connsiteY1104" fmla="*/ 76739 h 472723"/>
              <a:gd name="connsiteX1105" fmla="*/ 913148 w 2997227"/>
              <a:gd name="connsiteY1105" fmla="*/ 81449 h 472723"/>
              <a:gd name="connsiteX1106" fmla="*/ 916629 w 2997227"/>
              <a:gd name="connsiteY1106" fmla="*/ 83292 h 472723"/>
              <a:gd name="connsiteX1107" fmla="*/ 924001 w 2997227"/>
              <a:gd name="connsiteY1107" fmla="*/ 91074 h 472723"/>
              <a:gd name="connsiteX1108" fmla="*/ 926868 w 2997227"/>
              <a:gd name="connsiteY1108" fmla="*/ 105000 h 472723"/>
              <a:gd name="connsiteX1109" fmla="*/ 918677 w 2997227"/>
              <a:gd name="connsiteY1109" fmla="*/ 124455 h 472723"/>
              <a:gd name="connsiteX1110" fmla="*/ 903522 w 2997227"/>
              <a:gd name="connsiteY1110" fmla="*/ 148824 h 472723"/>
              <a:gd name="connsiteX1111" fmla="*/ 894512 w 2997227"/>
              <a:gd name="connsiteY1111" fmla="*/ 165207 h 472723"/>
              <a:gd name="connsiteX1112" fmla="*/ 895741 w 2997227"/>
              <a:gd name="connsiteY1112" fmla="*/ 165617 h 472723"/>
              <a:gd name="connsiteX1113" fmla="*/ 911304 w 2997227"/>
              <a:gd name="connsiteY1113" fmla="*/ 170941 h 472723"/>
              <a:gd name="connsiteX1114" fmla="*/ 931374 w 2997227"/>
              <a:gd name="connsiteY1114" fmla="*/ 182409 h 472723"/>
              <a:gd name="connsiteX1115" fmla="*/ 934855 w 2997227"/>
              <a:gd name="connsiteY1115" fmla="*/ 185891 h 472723"/>
              <a:gd name="connsiteX1116" fmla="*/ 933012 w 2997227"/>
              <a:gd name="connsiteY1116" fmla="*/ 188963 h 472723"/>
              <a:gd name="connsiteX1117" fmla="*/ 927483 w 2997227"/>
              <a:gd name="connsiteY1117" fmla="*/ 198383 h 472723"/>
              <a:gd name="connsiteX1118" fmla="*/ 922158 w 2997227"/>
              <a:gd name="connsiteY1118" fmla="*/ 208417 h 472723"/>
              <a:gd name="connsiteX1119" fmla="*/ 919496 w 2997227"/>
              <a:gd name="connsiteY1119" fmla="*/ 212718 h 472723"/>
              <a:gd name="connsiteX1120" fmla="*/ 913762 w 2997227"/>
              <a:gd name="connsiteY1120" fmla="*/ 223777 h 472723"/>
              <a:gd name="connsiteX1121" fmla="*/ 908847 w 2997227"/>
              <a:gd name="connsiteY1121" fmla="*/ 234630 h 472723"/>
              <a:gd name="connsiteX1122" fmla="*/ 903113 w 2997227"/>
              <a:gd name="connsiteY1122" fmla="*/ 246303 h 472723"/>
              <a:gd name="connsiteX1123" fmla="*/ 894921 w 2997227"/>
              <a:gd name="connsiteY1123" fmla="*/ 262686 h 472723"/>
              <a:gd name="connsiteX1124" fmla="*/ 905980 w 2997227"/>
              <a:gd name="connsiteY1124" fmla="*/ 255723 h 472723"/>
              <a:gd name="connsiteX1125" fmla="*/ 916629 w 2997227"/>
              <a:gd name="connsiteY1125" fmla="*/ 249989 h 472723"/>
              <a:gd name="connsiteX1126" fmla="*/ 925435 w 2997227"/>
              <a:gd name="connsiteY1126" fmla="*/ 253061 h 472723"/>
              <a:gd name="connsiteX1127" fmla="*/ 933421 w 2997227"/>
              <a:gd name="connsiteY1127" fmla="*/ 257771 h 472723"/>
              <a:gd name="connsiteX1128" fmla="*/ 942022 w 2997227"/>
              <a:gd name="connsiteY1128" fmla="*/ 262686 h 472723"/>
              <a:gd name="connsiteX1129" fmla="*/ 962092 w 2997227"/>
              <a:gd name="connsiteY1129" fmla="*/ 286851 h 472723"/>
              <a:gd name="connsiteX1130" fmla="*/ 963320 w 2997227"/>
              <a:gd name="connsiteY1130" fmla="*/ 303234 h 472723"/>
              <a:gd name="connsiteX1131" fmla="*/ 956562 w 2997227"/>
              <a:gd name="connsiteY1131" fmla="*/ 309992 h 472723"/>
              <a:gd name="connsiteX1132" fmla="*/ 947347 w 2997227"/>
              <a:gd name="connsiteY1132" fmla="*/ 308149 h 472723"/>
              <a:gd name="connsiteX1133" fmla="*/ 935264 w 2997227"/>
              <a:gd name="connsiteY1133" fmla="*/ 297500 h 472723"/>
              <a:gd name="connsiteX1134" fmla="*/ 929326 w 2997227"/>
              <a:gd name="connsiteY1134" fmla="*/ 287670 h 472723"/>
              <a:gd name="connsiteX1135" fmla="*/ 927073 w 2997227"/>
              <a:gd name="connsiteY1135" fmla="*/ 283165 h 472723"/>
              <a:gd name="connsiteX1136" fmla="*/ 924001 w 2997227"/>
              <a:gd name="connsiteY1136" fmla="*/ 273335 h 472723"/>
              <a:gd name="connsiteX1137" fmla="*/ 917448 w 2997227"/>
              <a:gd name="connsiteY1137" fmla="*/ 260024 h 472723"/>
              <a:gd name="connsiteX1138" fmla="*/ 910485 w 2997227"/>
              <a:gd name="connsiteY1138" fmla="*/ 257976 h 472723"/>
              <a:gd name="connsiteX1139" fmla="*/ 904342 w 2997227"/>
              <a:gd name="connsiteY1139" fmla="*/ 261867 h 472723"/>
              <a:gd name="connsiteX1140" fmla="*/ 899632 w 2997227"/>
              <a:gd name="connsiteY1140" fmla="*/ 265553 h 472723"/>
              <a:gd name="connsiteX1141" fmla="*/ 905161 w 2997227"/>
              <a:gd name="connsiteY1141" fmla="*/ 268011 h 472723"/>
              <a:gd name="connsiteX1142" fmla="*/ 910485 w 2997227"/>
              <a:gd name="connsiteY1142" fmla="*/ 277431 h 472723"/>
              <a:gd name="connsiteX1143" fmla="*/ 895741 w 2997227"/>
              <a:gd name="connsiteY1143" fmla="*/ 288899 h 472723"/>
              <a:gd name="connsiteX1144" fmla="*/ 886320 w 2997227"/>
              <a:gd name="connsiteY1144" fmla="*/ 294223 h 472723"/>
              <a:gd name="connsiteX1145" fmla="*/ 872395 w 2997227"/>
              <a:gd name="connsiteY1145" fmla="*/ 305282 h 472723"/>
              <a:gd name="connsiteX1146" fmla="*/ 866661 w 2997227"/>
              <a:gd name="connsiteY1146" fmla="*/ 309582 h 472723"/>
              <a:gd name="connsiteX1147" fmla="*/ 849049 w 2997227"/>
              <a:gd name="connsiteY1147" fmla="*/ 325761 h 472723"/>
              <a:gd name="connsiteX1148" fmla="*/ 832666 w 2997227"/>
              <a:gd name="connsiteY1148" fmla="*/ 342553 h 472723"/>
              <a:gd name="connsiteX1149" fmla="*/ 824475 w 2997227"/>
              <a:gd name="connsiteY1149" fmla="*/ 350130 h 472723"/>
              <a:gd name="connsiteX1150" fmla="*/ 815873 w 2997227"/>
              <a:gd name="connsiteY1150" fmla="*/ 355250 h 472723"/>
              <a:gd name="connsiteX1151" fmla="*/ 809935 w 2997227"/>
              <a:gd name="connsiteY1151" fmla="*/ 346035 h 472723"/>
              <a:gd name="connsiteX1152" fmla="*/ 805224 w 2997227"/>
              <a:gd name="connsiteY1152" fmla="*/ 328218 h 472723"/>
              <a:gd name="connsiteX1153" fmla="*/ 801129 w 2997227"/>
              <a:gd name="connsiteY1153" fmla="*/ 314088 h 472723"/>
              <a:gd name="connsiteX1154" fmla="*/ 798262 w 2997227"/>
              <a:gd name="connsiteY1154" fmla="*/ 311630 h 472723"/>
              <a:gd name="connsiteX1155" fmla="*/ 811778 w 2997227"/>
              <a:gd name="connsiteY1155" fmla="*/ 296271 h 472723"/>
              <a:gd name="connsiteX1156" fmla="*/ 833280 w 2997227"/>
              <a:gd name="connsiteY1156" fmla="*/ 272721 h 472723"/>
              <a:gd name="connsiteX1157" fmla="*/ 844953 w 2997227"/>
              <a:gd name="connsiteY1157" fmla="*/ 259000 h 472723"/>
              <a:gd name="connsiteX1158" fmla="*/ 879358 w 2997227"/>
              <a:gd name="connsiteY1158" fmla="*/ 218452 h 472723"/>
              <a:gd name="connsiteX1159" fmla="*/ 881815 w 2997227"/>
              <a:gd name="connsiteY1159" fmla="*/ 208213 h 472723"/>
              <a:gd name="connsiteX1160" fmla="*/ 871780 w 2997227"/>
              <a:gd name="connsiteY1160" fmla="*/ 213742 h 472723"/>
              <a:gd name="connsiteX1161" fmla="*/ 863794 w 2997227"/>
              <a:gd name="connsiteY1161" fmla="*/ 220500 h 472723"/>
              <a:gd name="connsiteX1162" fmla="*/ 858879 w 2997227"/>
              <a:gd name="connsiteY1162" fmla="*/ 222138 h 472723"/>
              <a:gd name="connsiteX1163" fmla="*/ 849459 w 2997227"/>
              <a:gd name="connsiteY1163" fmla="*/ 225005 h 472723"/>
              <a:gd name="connsiteX1164" fmla="*/ 840038 w 2997227"/>
              <a:gd name="connsiteY1164" fmla="*/ 228691 h 472723"/>
              <a:gd name="connsiteX1165" fmla="*/ 832871 w 2997227"/>
              <a:gd name="connsiteY1165" fmla="*/ 225210 h 472723"/>
              <a:gd name="connsiteX1166" fmla="*/ 828161 w 2997227"/>
              <a:gd name="connsiteY1166" fmla="*/ 207393 h 472723"/>
              <a:gd name="connsiteX1167" fmla="*/ 824065 w 2997227"/>
              <a:gd name="connsiteY1167" fmla="*/ 193058 h 472723"/>
              <a:gd name="connsiteX1168" fmla="*/ 823451 w 2997227"/>
              <a:gd name="connsiteY1168" fmla="*/ 184457 h 472723"/>
              <a:gd name="connsiteX1169" fmla="*/ 827751 w 2997227"/>
              <a:gd name="connsiteY1169" fmla="*/ 178314 h 472723"/>
              <a:gd name="connsiteX1170" fmla="*/ 845158 w 2997227"/>
              <a:gd name="connsiteY1170" fmla="*/ 163569 h 472723"/>
              <a:gd name="connsiteX1171" fmla="*/ 860108 w 2997227"/>
              <a:gd name="connsiteY1171" fmla="*/ 146367 h 472723"/>
              <a:gd name="connsiteX1172" fmla="*/ 861541 w 2997227"/>
              <a:gd name="connsiteY1172" fmla="*/ 144729 h 472723"/>
              <a:gd name="connsiteX1173" fmla="*/ 870961 w 2997227"/>
              <a:gd name="connsiteY1173" fmla="*/ 134284 h 472723"/>
              <a:gd name="connsiteX1174" fmla="*/ 885911 w 2997227"/>
              <a:gd name="connsiteY1174" fmla="*/ 116058 h 472723"/>
              <a:gd name="connsiteX1175" fmla="*/ 894717 w 2997227"/>
              <a:gd name="connsiteY1175" fmla="*/ 102337 h 472723"/>
              <a:gd name="connsiteX1176" fmla="*/ 899427 w 2997227"/>
              <a:gd name="connsiteY1176" fmla="*/ 90255 h 472723"/>
              <a:gd name="connsiteX1177" fmla="*/ 895536 w 2997227"/>
              <a:gd name="connsiteY1177" fmla="*/ 89026 h 472723"/>
              <a:gd name="connsiteX1178" fmla="*/ 891645 w 2997227"/>
              <a:gd name="connsiteY1178" fmla="*/ 86774 h 472723"/>
              <a:gd name="connsiteX1179" fmla="*/ 887549 w 2997227"/>
              <a:gd name="connsiteY1179" fmla="*/ 88207 h 472723"/>
              <a:gd name="connsiteX1180" fmla="*/ 882839 w 2997227"/>
              <a:gd name="connsiteY1180" fmla="*/ 90460 h 472723"/>
              <a:gd name="connsiteX1181" fmla="*/ 883863 w 2997227"/>
              <a:gd name="connsiteY1181" fmla="*/ 84521 h 472723"/>
              <a:gd name="connsiteX1182" fmla="*/ 892259 w 2997227"/>
              <a:gd name="connsiteY1182" fmla="*/ 76534 h 472723"/>
              <a:gd name="connsiteX1183" fmla="*/ 898761 w 2997227"/>
              <a:gd name="connsiteY1183" fmla="*/ 75254 h 472723"/>
              <a:gd name="connsiteX1184" fmla="*/ 2683329 w 2997227"/>
              <a:gd name="connsiteY1184" fmla="*/ 66295 h 472723"/>
              <a:gd name="connsiteX1185" fmla="*/ 2669199 w 2997227"/>
              <a:gd name="connsiteY1185" fmla="*/ 68548 h 472723"/>
              <a:gd name="connsiteX1186" fmla="*/ 2645444 w 2997227"/>
              <a:gd name="connsiteY1186" fmla="*/ 78582 h 472723"/>
              <a:gd name="connsiteX1187" fmla="*/ 2627423 w 2997227"/>
              <a:gd name="connsiteY1187" fmla="*/ 88617 h 472723"/>
              <a:gd name="connsiteX1188" fmla="*/ 2623737 w 2997227"/>
              <a:gd name="connsiteY1188" fmla="*/ 89845 h 472723"/>
              <a:gd name="connsiteX1189" fmla="*/ 2611654 w 2997227"/>
              <a:gd name="connsiteY1189" fmla="*/ 96808 h 472723"/>
              <a:gd name="connsiteX1190" fmla="*/ 2602438 w 2997227"/>
              <a:gd name="connsiteY1190" fmla="*/ 108276 h 472723"/>
              <a:gd name="connsiteX1191" fmla="*/ 2606534 w 2997227"/>
              <a:gd name="connsiteY1191" fmla="*/ 111553 h 472723"/>
              <a:gd name="connsiteX1192" fmla="*/ 2625784 w 2997227"/>
              <a:gd name="connsiteY1192" fmla="*/ 105409 h 472723"/>
              <a:gd name="connsiteX1193" fmla="*/ 2652202 w 2997227"/>
              <a:gd name="connsiteY1193" fmla="*/ 99880 h 472723"/>
              <a:gd name="connsiteX1194" fmla="*/ 2670428 w 2997227"/>
              <a:gd name="connsiteY1194" fmla="*/ 100904 h 472723"/>
              <a:gd name="connsiteX1195" fmla="*/ 2673705 w 2997227"/>
              <a:gd name="connsiteY1195" fmla="*/ 100494 h 472723"/>
              <a:gd name="connsiteX1196" fmla="*/ 2679848 w 2997227"/>
              <a:gd name="connsiteY1196" fmla="*/ 90665 h 472723"/>
              <a:gd name="connsiteX1197" fmla="*/ 2686401 w 2997227"/>
              <a:gd name="connsiteY1197" fmla="*/ 72234 h 472723"/>
              <a:gd name="connsiteX1198" fmla="*/ 2683329 w 2997227"/>
              <a:gd name="connsiteY1198" fmla="*/ 66295 h 472723"/>
              <a:gd name="connsiteX1199" fmla="*/ 2587694 w 2997227"/>
              <a:gd name="connsiteY1199" fmla="*/ 58308 h 472723"/>
              <a:gd name="connsiteX1200" fmla="*/ 2597523 w 2997227"/>
              <a:gd name="connsiteY1200" fmla="*/ 65271 h 472723"/>
              <a:gd name="connsiteX1201" fmla="*/ 2599162 w 2997227"/>
              <a:gd name="connsiteY1201" fmla="*/ 75510 h 472723"/>
              <a:gd name="connsiteX1202" fmla="*/ 2599162 w 2997227"/>
              <a:gd name="connsiteY1202" fmla="*/ 84931 h 472723"/>
              <a:gd name="connsiteX1203" fmla="*/ 2602234 w 2997227"/>
              <a:gd name="connsiteY1203" fmla="*/ 91484 h 472723"/>
              <a:gd name="connsiteX1204" fmla="*/ 2606534 w 2997227"/>
              <a:gd name="connsiteY1204" fmla="*/ 89436 h 472723"/>
              <a:gd name="connsiteX1205" fmla="*/ 2633361 w 2997227"/>
              <a:gd name="connsiteY1205" fmla="*/ 74896 h 472723"/>
              <a:gd name="connsiteX1206" fmla="*/ 2665923 w 2997227"/>
              <a:gd name="connsiteY1206" fmla="*/ 62814 h 472723"/>
              <a:gd name="connsiteX1207" fmla="*/ 2697460 w 2997227"/>
              <a:gd name="connsiteY1207" fmla="*/ 62814 h 472723"/>
              <a:gd name="connsiteX1208" fmla="*/ 2705447 w 2997227"/>
              <a:gd name="connsiteY1208" fmla="*/ 70595 h 472723"/>
              <a:gd name="connsiteX1209" fmla="*/ 2708928 w 2997227"/>
              <a:gd name="connsiteY1209" fmla="*/ 80835 h 472723"/>
              <a:gd name="connsiteX1210" fmla="*/ 2700736 w 2997227"/>
              <a:gd name="connsiteY1210" fmla="*/ 107662 h 472723"/>
              <a:gd name="connsiteX1211" fmla="*/ 2686811 w 2997227"/>
              <a:gd name="connsiteY1211" fmla="*/ 132441 h 472723"/>
              <a:gd name="connsiteX1212" fmla="*/ 2684763 w 2997227"/>
              <a:gd name="connsiteY1212" fmla="*/ 136537 h 472723"/>
              <a:gd name="connsiteX1213" fmla="*/ 2673909 w 2997227"/>
              <a:gd name="connsiteY1213" fmla="*/ 151486 h 472723"/>
              <a:gd name="connsiteX1214" fmla="*/ 2657321 w 2997227"/>
              <a:gd name="connsiteY1214" fmla="*/ 166436 h 472723"/>
              <a:gd name="connsiteX1215" fmla="*/ 2649130 w 2997227"/>
              <a:gd name="connsiteY1215" fmla="*/ 170941 h 472723"/>
              <a:gd name="connsiteX1216" fmla="*/ 2643805 w 2997227"/>
              <a:gd name="connsiteY1216" fmla="*/ 166026 h 472723"/>
              <a:gd name="connsiteX1217" fmla="*/ 2638481 w 2997227"/>
              <a:gd name="connsiteY1217" fmla="*/ 161112 h 472723"/>
              <a:gd name="connsiteX1218" fmla="*/ 2624965 w 2997227"/>
              <a:gd name="connsiteY1218" fmla="*/ 163569 h 472723"/>
              <a:gd name="connsiteX1219" fmla="*/ 2610835 w 2997227"/>
              <a:gd name="connsiteY1219" fmla="*/ 167665 h 472723"/>
              <a:gd name="connsiteX1220" fmla="*/ 2607763 w 2997227"/>
              <a:gd name="connsiteY1220" fmla="*/ 175037 h 472723"/>
              <a:gd name="connsiteX1221" fmla="*/ 2606125 w 2997227"/>
              <a:gd name="connsiteY1221" fmla="*/ 179542 h 472723"/>
              <a:gd name="connsiteX1222" fmla="*/ 2601209 w 2997227"/>
              <a:gd name="connsiteY1222" fmla="*/ 181590 h 472723"/>
              <a:gd name="connsiteX1223" fmla="*/ 2594861 w 2997227"/>
              <a:gd name="connsiteY1223" fmla="*/ 181385 h 472723"/>
              <a:gd name="connsiteX1224" fmla="*/ 2587694 w 2997227"/>
              <a:gd name="connsiteY1224" fmla="*/ 175037 h 472723"/>
              <a:gd name="connsiteX1225" fmla="*/ 2576226 w 2997227"/>
              <a:gd name="connsiteY1225" fmla="*/ 157835 h 472723"/>
              <a:gd name="connsiteX1226" fmla="*/ 2570287 w 2997227"/>
              <a:gd name="connsiteY1226" fmla="*/ 148005 h 472723"/>
              <a:gd name="connsiteX1227" fmla="*/ 2569672 w 2997227"/>
              <a:gd name="connsiteY1227" fmla="*/ 144114 h 472723"/>
              <a:gd name="connsiteX1228" fmla="*/ 2568853 w 2997227"/>
              <a:gd name="connsiteY1228" fmla="*/ 137766 h 472723"/>
              <a:gd name="connsiteX1229" fmla="*/ 2570492 w 2997227"/>
              <a:gd name="connsiteY1229" fmla="*/ 94760 h 472723"/>
              <a:gd name="connsiteX1230" fmla="*/ 2582369 w 2997227"/>
              <a:gd name="connsiteY1230" fmla="*/ 61175 h 472723"/>
              <a:gd name="connsiteX1231" fmla="*/ 2587694 w 2997227"/>
              <a:gd name="connsiteY1231" fmla="*/ 58308 h 472723"/>
              <a:gd name="connsiteX1232" fmla="*/ 126149 w 2997227"/>
              <a:gd name="connsiteY1232" fmla="*/ 57694 h 472723"/>
              <a:gd name="connsiteX1233" fmla="*/ 129221 w 2997227"/>
              <a:gd name="connsiteY1233" fmla="*/ 60151 h 472723"/>
              <a:gd name="connsiteX1234" fmla="*/ 132293 w 2997227"/>
              <a:gd name="connsiteY1234" fmla="*/ 90255 h 472723"/>
              <a:gd name="connsiteX1235" fmla="*/ 135569 w 2997227"/>
              <a:gd name="connsiteY1235" fmla="*/ 119949 h 472723"/>
              <a:gd name="connsiteX1236" fmla="*/ 138436 w 2997227"/>
              <a:gd name="connsiteY1236" fmla="*/ 125888 h 472723"/>
              <a:gd name="connsiteX1237" fmla="*/ 147857 w 2997227"/>
              <a:gd name="connsiteY1237" fmla="*/ 139199 h 472723"/>
              <a:gd name="connsiteX1238" fmla="*/ 161373 w 2997227"/>
              <a:gd name="connsiteY1238" fmla="*/ 148415 h 472723"/>
              <a:gd name="connsiteX1239" fmla="*/ 165264 w 2997227"/>
              <a:gd name="connsiteY1239" fmla="*/ 152920 h 472723"/>
              <a:gd name="connsiteX1240" fmla="*/ 164649 w 2997227"/>
              <a:gd name="connsiteY1240" fmla="*/ 161112 h 472723"/>
              <a:gd name="connsiteX1241" fmla="*/ 138027 w 2997227"/>
              <a:gd name="connsiteY1241" fmla="*/ 177495 h 472723"/>
              <a:gd name="connsiteX1242" fmla="*/ 124920 w 2997227"/>
              <a:gd name="connsiteY1242" fmla="*/ 207393 h 472723"/>
              <a:gd name="connsiteX1243" fmla="*/ 123692 w 2997227"/>
              <a:gd name="connsiteY1243" fmla="*/ 240979 h 472723"/>
              <a:gd name="connsiteX1244" fmla="*/ 122872 w 2997227"/>
              <a:gd name="connsiteY1244" fmla="*/ 258181 h 472723"/>
              <a:gd name="connsiteX1245" fmla="*/ 125330 w 2997227"/>
              <a:gd name="connsiteY1245" fmla="*/ 261457 h 472723"/>
              <a:gd name="connsiteX1246" fmla="*/ 153181 w 2997227"/>
              <a:gd name="connsiteY1246" fmla="*/ 241388 h 472723"/>
              <a:gd name="connsiteX1247" fmla="*/ 166697 w 2997227"/>
              <a:gd name="connsiteY1247" fmla="*/ 226644 h 472723"/>
              <a:gd name="connsiteX1248" fmla="*/ 160553 w 2997227"/>
              <a:gd name="connsiteY1248" fmla="*/ 238112 h 472723"/>
              <a:gd name="connsiteX1249" fmla="*/ 157686 w 2997227"/>
              <a:gd name="connsiteY1249" fmla="*/ 243641 h 472723"/>
              <a:gd name="connsiteX1250" fmla="*/ 156048 w 2997227"/>
              <a:gd name="connsiteY1250" fmla="*/ 247941 h 472723"/>
              <a:gd name="connsiteX1251" fmla="*/ 156048 w 2997227"/>
              <a:gd name="connsiteY1251" fmla="*/ 249989 h 472723"/>
              <a:gd name="connsiteX1252" fmla="*/ 153591 w 2997227"/>
              <a:gd name="connsiteY1252" fmla="*/ 274973 h 472723"/>
              <a:gd name="connsiteX1253" fmla="*/ 149700 w 2997227"/>
              <a:gd name="connsiteY1253" fmla="*/ 281731 h 472723"/>
              <a:gd name="connsiteX1254" fmla="*/ 139256 w 2997227"/>
              <a:gd name="connsiteY1254" fmla="*/ 278250 h 472723"/>
              <a:gd name="connsiteX1255" fmla="*/ 125330 w 2997227"/>
              <a:gd name="connsiteY1255" fmla="*/ 273540 h 472723"/>
              <a:gd name="connsiteX1256" fmla="*/ 122463 w 2997227"/>
              <a:gd name="connsiteY1256" fmla="*/ 283984 h 472723"/>
              <a:gd name="connsiteX1257" fmla="*/ 122872 w 2997227"/>
              <a:gd name="connsiteY1257" fmla="*/ 311835 h 472723"/>
              <a:gd name="connsiteX1258" fmla="*/ 121234 w 2997227"/>
              <a:gd name="connsiteY1258" fmla="*/ 381668 h 472723"/>
              <a:gd name="connsiteX1259" fmla="*/ 110176 w 2997227"/>
              <a:gd name="connsiteY1259" fmla="*/ 408085 h 472723"/>
              <a:gd name="connsiteX1260" fmla="*/ 100141 w 2997227"/>
              <a:gd name="connsiteY1260" fmla="*/ 400918 h 472723"/>
              <a:gd name="connsiteX1261" fmla="*/ 92154 w 2997227"/>
              <a:gd name="connsiteY1261" fmla="*/ 388835 h 472723"/>
              <a:gd name="connsiteX1262" fmla="*/ 82325 w 2997227"/>
              <a:gd name="connsiteY1262" fmla="*/ 370814 h 472723"/>
              <a:gd name="connsiteX1263" fmla="*/ 73314 w 2997227"/>
              <a:gd name="connsiteY1263" fmla="*/ 358117 h 472723"/>
              <a:gd name="connsiteX1264" fmla="*/ 76591 w 2997227"/>
              <a:gd name="connsiteY1264" fmla="*/ 348287 h 472723"/>
              <a:gd name="connsiteX1265" fmla="*/ 81301 w 2997227"/>
              <a:gd name="connsiteY1265" fmla="*/ 333338 h 472723"/>
              <a:gd name="connsiteX1266" fmla="*/ 83144 w 2997227"/>
              <a:gd name="connsiteY1266" fmla="*/ 323303 h 472723"/>
              <a:gd name="connsiteX1267" fmla="*/ 83963 w 2997227"/>
              <a:gd name="connsiteY1267" fmla="*/ 320027 h 472723"/>
              <a:gd name="connsiteX1268" fmla="*/ 84373 w 2997227"/>
              <a:gd name="connsiteY1268" fmla="*/ 321255 h 472723"/>
              <a:gd name="connsiteX1269" fmla="*/ 87240 w 2997227"/>
              <a:gd name="connsiteY1269" fmla="*/ 323713 h 472723"/>
              <a:gd name="connsiteX1270" fmla="*/ 88468 w 2997227"/>
              <a:gd name="connsiteY1270" fmla="*/ 324122 h 472723"/>
              <a:gd name="connsiteX1271" fmla="*/ 88878 w 2997227"/>
              <a:gd name="connsiteY1271" fmla="*/ 326580 h 472723"/>
              <a:gd name="connsiteX1272" fmla="*/ 94612 w 2997227"/>
              <a:gd name="connsiteY1272" fmla="*/ 329037 h 472723"/>
              <a:gd name="connsiteX1273" fmla="*/ 98503 w 2997227"/>
              <a:gd name="connsiteY1273" fmla="*/ 309582 h 472723"/>
              <a:gd name="connsiteX1274" fmla="*/ 100755 w 2997227"/>
              <a:gd name="connsiteY1274" fmla="*/ 278660 h 472723"/>
              <a:gd name="connsiteX1275" fmla="*/ 94407 w 2997227"/>
              <a:gd name="connsiteY1275" fmla="*/ 277021 h 472723"/>
              <a:gd name="connsiteX1276" fmla="*/ 81710 w 2997227"/>
              <a:gd name="connsiteY1276" fmla="*/ 279888 h 472723"/>
              <a:gd name="connsiteX1277" fmla="*/ 73724 w 2997227"/>
              <a:gd name="connsiteY1277" fmla="*/ 284803 h 472723"/>
              <a:gd name="connsiteX1278" fmla="*/ 66351 w 2997227"/>
              <a:gd name="connsiteY1278" fmla="*/ 294838 h 472723"/>
              <a:gd name="connsiteX1279" fmla="*/ 60208 w 2997227"/>
              <a:gd name="connsiteY1279" fmla="*/ 304053 h 472723"/>
              <a:gd name="connsiteX1280" fmla="*/ 50378 w 2997227"/>
              <a:gd name="connsiteY1280" fmla="*/ 316136 h 472723"/>
              <a:gd name="connsiteX1281" fmla="*/ 37271 w 2997227"/>
              <a:gd name="connsiteY1281" fmla="*/ 324942 h 472723"/>
              <a:gd name="connsiteX1282" fmla="*/ 29899 w 2997227"/>
              <a:gd name="connsiteY1282" fmla="*/ 328423 h 472723"/>
              <a:gd name="connsiteX1283" fmla="*/ 20684 w 2997227"/>
              <a:gd name="connsiteY1283" fmla="*/ 333338 h 472723"/>
              <a:gd name="connsiteX1284" fmla="*/ 9625 w 2997227"/>
              <a:gd name="connsiteY1284" fmla="*/ 329447 h 472723"/>
              <a:gd name="connsiteX1285" fmla="*/ 4096 w 2997227"/>
              <a:gd name="connsiteY1285" fmla="*/ 320641 h 472723"/>
              <a:gd name="connsiteX1286" fmla="*/ 2048 w 2997227"/>
              <a:gd name="connsiteY1286" fmla="*/ 315931 h 472723"/>
              <a:gd name="connsiteX1287" fmla="*/ 0 w 2997227"/>
              <a:gd name="connsiteY1287" fmla="*/ 308968 h 472723"/>
              <a:gd name="connsiteX1288" fmla="*/ 3072 w 2997227"/>
              <a:gd name="connsiteY1288" fmla="*/ 301596 h 472723"/>
              <a:gd name="connsiteX1289" fmla="*/ 9830 w 2997227"/>
              <a:gd name="connsiteY1289" fmla="*/ 294223 h 472723"/>
              <a:gd name="connsiteX1290" fmla="*/ 14745 w 2997227"/>
              <a:gd name="connsiteY1290" fmla="*/ 292585 h 472723"/>
              <a:gd name="connsiteX1291" fmla="*/ 15154 w 2997227"/>
              <a:gd name="connsiteY1291" fmla="*/ 291766 h 472723"/>
              <a:gd name="connsiteX1292" fmla="*/ 16588 w 2997227"/>
              <a:gd name="connsiteY1292" fmla="*/ 287465 h 472723"/>
              <a:gd name="connsiteX1293" fmla="*/ 20888 w 2997227"/>
              <a:gd name="connsiteY1293" fmla="*/ 286851 h 472723"/>
              <a:gd name="connsiteX1294" fmla="*/ 21708 w 2997227"/>
              <a:gd name="connsiteY1294" fmla="*/ 286032 h 472723"/>
              <a:gd name="connsiteX1295" fmla="*/ 21298 w 2997227"/>
              <a:gd name="connsiteY1295" fmla="*/ 285213 h 472723"/>
              <a:gd name="connsiteX1296" fmla="*/ 21912 w 2997227"/>
              <a:gd name="connsiteY1296" fmla="*/ 283165 h 472723"/>
              <a:gd name="connsiteX1297" fmla="*/ 24165 w 2997227"/>
              <a:gd name="connsiteY1297" fmla="*/ 282346 h 472723"/>
              <a:gd name="connsiteX1298" fmla="*/ 26008 w 2997227"/>
              <a:gd name="connsiteY1298" fmla="*/ 282141 h 472723"/>
              <a:gd name="connsiteX1299" fmla="*/ 26213 w 2997227"/>
              <a:gd name="connsiteY1299" fmla="*/ 280298 h 472723"/>
              <a:gd name="connsiteX1300" fmla="*/ 36452 w 2997227"/>
              <a:gd name="connsiteY1300" fmla="*/ 267396 h 472723"/>
              <a:gd name="connsiteX1301" fmla="*/ 47511 w 2997227"/>
              <a:gd name="connsiteY1301" fmla="*/ 259614 h 472723"/>
              <a:gd name="connsiteX1302" fmla="*/ 49968 w 2997227"/>
              <a:gd name="connsiteY1302" fmla="*/ 259819 h 472723"/>
              <a:gd name="connsiteX1303" fmla="*/ 54064 w 2997227"/>
              <a:gd name="connsiteY1303" fmla="*/ 257771 h 472723"/>
              <a:gd name="connsiteX1304" fmla="*/ 50378 w 2997227"/>
              <a:gd name="connsiteY1304" fmla="*/ 263505 h 472723"/>
              <a:gd name="connsiteX1305" fmla="*/ 41777 w 2997227"/>
              <a:gd name="connsiteY1305" fmla="*/ 269239 h 472723"/>
              <a:gd name="connsiteX1306" fmla="*/ 43415 w 2997227"/>
              <a:gd name="connsiteY1306" fmla="*/ 266372 h 472723"/>
              <a:gd name="connsiteX1307" fmla="*/ 45053 w 2997227"/>
              <a:gd name="connsiteY1307" fmla="*/ 263505 h 472723"/>
              <a:gd name="connsiteX1308" fmla="*/ 39729 w 2997227"/>
              <a:gd name="connsiteY1308" fmla="*/ 267601 h 472723"/>
              <a:gd name="connsiteX1309" fmla="*/ 36862 w 2997227"/>
              <a:gd name="connsiteY1309" fmla="*/ 273745 h 472723"/>
              <a:gd name="connsiteX1310" fmla="*/ 30513 w 2997227"/>
              <a:gd name="connsiteY1310" fmla="*/ 282960 h 472723"/>
              <a:gd name="connsiteX1311" fmla="*/ 19660 w 2997227"/>
              <a:gd name="connsiteY1311" fmla="*/ 294223 h 472723"/>
              <a:gd name="connsiteX1312" fmla="*/ 19660 w 2997227"/>
              <a:gd name="connsiteY1312" fmla="*/ 294633 h 472723"/>
              <a:gd name="connsiteX1313" fmla="*/ 43415 w 2997227"/>
              <a:gd name="connsiteY1313" fmla="*/ 273335 h 472723"/>
              <a:gd name="connsiteX1314" fmla="*/ 69218 w 2997227"/>
              <a:gd name="connsiteY1314" fmla="*/ 245484 h 472723"/>
              <a:gd name="connsiteX1315" fmla="*/ 66351 w 2997227"/>
              <a:gd name="connsiteY1315" fmla="*/ 247532 h 472723"/>
              <a:gd name="connsiteX1316" fmla="*/ 57341 w 2997227"/>
              <a:gd name="connsiteY1316" fmla="*/ 256133 h 472723"/>
              <a:gd name="connsiteX1317" fmla="*/ 54883 w 2997227"/>
              <a:gd name="connsiteY1317" fmla="*/ 254699 h 472723"/>
              <a:gd name="connsiteX1318" fmla="*/ 56521 w 2997227"/>
              <a:gd name="connsiteY1318" fmla="*/ 251628 h 472723"/>
              <a:gd name="connsiteX1319" fmla="*/ 58160 w 2997227"/>
              <a:gd name="connsiteY1319" fmla="*/ 249170 h 472723"/>
              <a:gd name="connsiteX1320" fmla="*/ 57955 w 2997227"/>
              <a:gd name="connsiteY1320" fmla="*/ 247941 h 472723"/>
              <a:gd name="connsiteX1321" fmla="*/ 58979 w 2997227"/>
              <a:gd name="connsiteY1321" fmla="*/ 248351 h 472723"/>
              <a:gd name="connsiteX1322" fmla="*/ 61436 w 2997227"/>
              <a:gd name="connsiteY1322" fmla="*/ 246303 h 472723"/>
              <a:gd name="connsiteX1323" fmla="*/ 76181 w 2997227"/>
              <a:gd name="connsiteY1323" fmla="*/ 229511 h 472723"/>
              <a:gd name="connsiteX1324" fmla="*/ 99117 w 2997227"/>
              <a:gd name="connsiteY1324" fmla="*/ 210670 h 472723"/>
              <a:gd name="connsiteX1325" fmla="*/ 105056 w 2997227"/>
              <a:gd name="connsiteY1325" fmla="*/ 203912 h 472723"/>
              <a:gd name="connsiteX1326" fmla="*/ 105875 w 2997227"/>
              <a:gd name="connsiteY1326" fmla="*/ 197359 h 472723"/>
              <a:gd name="connsiteX1327" fmla="*/ 104851 w 2997227"/>
              <a:gd name="connsiteY1327" fmla="*/ 193878 h 472723"/>
              <a:gd name="connsiteX1328" fmla="*/ 102803 w 2997227"/>
              <a:gd name="connsiteY1328" fmla="*/ 200431 h 472723"/>
              <a:gd name="connsiteX1329" fmla="*/ 102189 w 2997227"/>
              <a:gd name="connsiteY1329" fmla="*/ 201659 h 472723"/>
              <a:gd name="connsiteX1330" fmla="*/ 100755 w 2997227"/>
              <a:gd name="connsiteY1330" fmla="*/ 202069 h 472723"/>
              <a:gd name="connsiteX1331" fmla="*/ 99527 w 2997227"/>
              <a:gd name="connsiteY1331" fmla="*/ 198792 h 472723"/>
              <a:gd name="connsiteX1332" fmla="*/ 98298 w 2997227"/>
              <a:gd name="connsiteY1332" fmla="*/ 195925 h 472723"/>
              <a:gd name="connsiteX1333" fmla="*/ 82325 w 2997227"/>
              <a:gd name="connsiteY1333" fmla="*/ 201250 h 472723"/>
              <a:gd name="connsiteX1334" fmla="*/ 56521 w 2997227"/>
              <a:gd name="connsiteY1334" fmla="*/ 205346 h 472723"/>
              <a:gd name="connsiteX1335" fmla="*/ 45053 w 2997227"/>
              <a:gd name="connsiteY1335" fmla="*/ 202888 h 472723"/>
              <a:gd name="connsiteX1336" fmla="*/ 35224 w 2997227"/>
              <a:gd name="connsiteY1336" fmla="*/ 193878 h 472723"/>
              <a:gd name="connsiteX1337" fmla="*/ 25803 w 2997227"/>
              <a:gd name="connsiteY1337" fmla="*/ 178109 h 472723"/>
              <a:gd name="connsiteX1338" fmla="*/ 29489 w 2997227"/>
              <a:gd name="connsiteY1338" fmla="*/ 168484 h 472723"/>
              <a:gd name="connsiteX1339" fmla="*/ 34404 w 2997227"/>
              <a:gd name="connsiteY1339" fmla="*/ 166641 h 472723"/>
              <a:gd name="connsiteX1340" fmla="*/ 35633 w 2997227"/>
              <a:gd name="connsiteY1340" fmla="*/ 169303 h 472723"/>
              <a:gd name="connsiteX1341" fmla="*/ 37681 w 2997227"/>
              <a:gd name="connsiteY1341" fmla="*/ 172170 h 472723"/>
              <a:gd name="connsiteX1342" fmla="*/ 43005 w 2997227"/>
              <a:gd name="connsiteY1342" fmla="*/ 175447 h 472723"/>
              <a:gd name="connsiteX1343" fmla="*/ 48944 w 2997227"/>
              <a:gd name="connsiteY1343" fmla="*/ 177290 h 472723"/>
              <a:gd name="connsiteX1344" fmla="*/ 67170 w 2997227"/>
              <a:gd name="connsiteY1344" fmla="*/ 170941 h 472723"/>
              <a:gd name="connsiteX1345" fmla="*/ 101984 w 2997227"/>
              <a:gd name="connsiteY1345" fmla="*/ 156197 h 472723"/>
              <a:gd name="connsiteX1346" fmla="*/ 104442 w 2997227"/>
              <a:gd name="connsiteY1346" fmla="*/ 144114 h 472723"/>
              <a:gd name="connsiteX1347" fmla="*/ 106899 w 2997227"/>
              <a:gd name="connsiteY1347" fmla="*/ 128141 h 472723"/>
              <a:gd name="connsiteX1348" fmla="*/ 108947 w 2997227"/>
              <a:gd name="connsiteY1348" fmla="*/ 107662 h 472723"/>
              <a:gd name="connsiteX1349" fmla="*/ 110790 w 2997227"/>
              <a:gd name="connsiteY1349" fmla="*/ 84521 h 472723"/>
              <a:gd name="connsiteX1350" fmla="*/ 113862 w 2997227"/>
              <a:gd name="connsiteY1350" fmla="*/ 68957 h 472723"/>
              <a:gd name="connsiteX1351" fmla="*/ 120415 w 2997227"/>
              <a:gd name="connsiteY1351" fmla="*/ 59742 h 472723"/>
              <a:gd name="connsiteX1352" fmla="*/ 126149 w 2997227"/>
              <a:gd name="connsiteY1352" fmla="*/ 57694 h 472723"/>
              <a:gd name="connsiteX1353" fmla="*/ 599618 w 2997227"/>
              <a:gd name="connsiteY1353" fmla="*/ 41106 h 472723"/>
              <a:gd name="connsiteX1354" fmla="*/ 608833 w 2997227"/>
              <a:gd name="connsiteY1354" fmla="*/ 43359 h 472723"/>
              <a:gd name="connsiteX1355" fmla="*/ 616001 w 2997227"/>
              <a:gd name="connsiteY1355" fmla="*/ 46840 h 472723"/>
              <a:gd name="connsiteX1356" fmla="*/ 625831 w 2997227"/>
              <a:gd name="connsiteY1356" fmla="*/ 56056 h 472723"/>
              <a:gd name="connsiteX1357" fmla="*/ 635660 w 2997227"/>
              <a:gd name="connsiteY1357" fmla="*/ 67114 h 472723"/>
              <a:gd name="connsiteX1358" fmla="*/ 638118 w 2997227"/>
              <a:gd name="connsiteY1358" fmla="*/ 71824 h 472723"/>
              <a:gd name="connsiteX1359" fmla="*/ 639142 w 2997227"/>
              <a:gd name="connsiteY1359" fmla="*/ 84521 h 472723"/>
              <a:gd name="connsiteX1360" fmla="*/ 634841 w 2997227"/>
              <a:gd name="connsiteY1360" fmla="*/ 98037 h 472723"/>
              <a:gd name="connsiteX1361" fmla="*/ 616615 w 2997227"/>
              <a:gd name="connsiteY1361" fmla="*/ 101314 h 472723"/>
              <a:gd name="connsiteX1362" fmla="*/ 604123 w 2997227"/>
              <a:gd name="connsiteY1362" fmla="*/ 95989 h 472723"/>
              <a:gd name="connsiteX1363" fmla="*/ 598799 w 2997227"/>
              <a:gd name="connsiteY1363" fmla="*/ 95579 h 472723"/>
              <a:gd name="connsiteX1364" fmla="*/ 587331 w 2997227"/>
              <a:gd name="connsiteY1364" fmla="*/ 94351 h 472723"/>
              <a:gd name="connsiteX1365" fmla="*/ 587331 w 2997227"/>
              <a:gd name="connsiteY1365" fmla="*/ 92303 h 472723"/>
              <a:gd name="connsiteX1366" fmla="*/ 591836 w 2997227"/>
              <a:gd name="connsiteY1366" fmla="*/ 91484 h 472723"/>
              <a:gd name="connsiteX1367" fmla="*/ 604123 w 2997227"/>
              <a:gd name="connsiteY1367" fmla="*/ 86774 h 472723"/>
              <a:gd name="connsiteX1368" fmla="*/ 616001 w 2997227"/>
              <a:gd name="connsiteY1368" fmla="*/ 76329 h 472723"/>
              <a:gd name="connsiteX1369" fmla="*/ 616410 w 2997227"/>
              <a:gd name="connsiteY1369" fmla="*/ 69367 h 472723"/>
              <a:gd name="connsiteX1370" fmla="*/ 609857 w 2997227"/>
              <a:gd name="connsiteY1370" fmla="*/ 58513 h 472723"/>
              <a:gd name="connsiteX1371" fmla="*/ 600846 w 2997227"/>
              <a:gd name="connsiteY1371" fmla="*/ 52165 h 472723"/>
              <a:gd name="connsiteX1372" fmla="*/ 595932 w 2997227"/>
              <a:gd name="connsiteY1372" fmla="*/ 48888 h 472723"/>
              <a:gd name="connsiteX1373" fmla="*/ 589788 w 2997227"/>
              <a:gd name="connsiteY1373" fmla="*/ 48888 h 472723"/>
              <a:gd name="connsiteX1374" fmla="*/ 584464 w 2997227"/>
              <a:gd name="connsiteY1374" fmla="*/ 48478 h 472723"/>
              <a:gd name="connsiteX1375" fmla="*/ 592246 w 2997227"/>
              <a:gd name="connsiteY1375" fmla="*/ 43563 h 472723"/>
              <a:gd name="connsiteX1376" fmla="*/ 599618 w 2997227"/>
              <a:gd name="connsiteY1376" fmla="*/ 41106 h 472723"/>
              <a:gd name="connsiteX1377" fmla="*/ 2283688 w 2997227"/>
              <a:gd name="connsiteY1377" fmla="*/ 251 h 472723"/>
              <a:gd name="connsiteX1378" fmla="*/ 2289934 w 2997227"/>
              <a:gd name="connsiteY1378" fmla="*/ 5473 h 472723"/>
              <a:gd name="connsiteX1379" fmla="*/ 2291572 w 2997227"/>
              <a:gd name="connsiteY1379" fmla="*/ 11412 h 472723"/>
              <a:gd name="connsiteX1380" fmla="*/ 2289934 w 2997227"/>
              <a:gd name="connsiteY1380" fmla="*/ 20627 h 472723"/>
              <a:gd name="connsiteX1381" fmla="*/ 2283995 w 2997227"/>
              <a:gd name="connsiteY1381" fmla="*/ 45407 h 472723"/>
              <a:gd name="connsiteX1382" fmla="*/ 2278466 w 2997227"/>
              <a:gd name="connsiteY1382" fmla="*/ 65681 h 472723"/>
              <a:gd name="connsiteX1383" fmla="*/ 2270274 w 2997227"/>
              <a:gd name="connsiteY1383" fmla="*/ 95579 h 472723"/>
              <a:gd name="connsiteX1384" fmla="*/ 2262492 w 2997227"/>
              <a:gd name="connsiteY1384" fmla="*/ 126093 h 472723"/>
              <a:gd name="connsiteX1385" fmla="*/ 2256758 w 2997227"/>
              <a:gd name="connsiteY1385" fmla="*/ 148005 h 472723"/>
              <a:gd name="connsiteX1386" fmla="*/ 2257577 w 2997227"/>
              <a:gd name="connsiteY1386" fmla="*/ 148415 h 472723"/>
              <a:gd name="connsiteX1387" fmla="*/ 2259625 w 2997227"/>
              <a:gd name="connsiteY1387" fmla="*/ 148415 h 472723"/>
              <a:gd name="connsiteX1388" fmla="*/ 2262492 w 2997227"/>
              <a:gd name="connsiteY1388" fmla="*/ 148005 h 472723"/>
              <a:gd name="connsiteX1389" fmla="*/ 2273346 w 2997227"/>
              <a:gd name="connsiteY1389" fmla="*/ 150258 h 472723"/>
              <a:gd name="connsiteX1390" fmla="*/ 2289524 w 2997227"/>
              <a:gd name="connsiteY1390" fmla="*/ 157016 h 472723"/>
              <a:gd name="connsiteX1391" fmla="*/ 2316966 w 2997227"/>
              <a:gd name="connsiteY1391" fmla="*/ 182000 h 472723"/>
              <a:gd name="connsiteX1392" fmla="*/ 2319423 w 2997227"/>
              <a:gd name="connsiteY1392" fmla="*/ 227463 h 472723"/>
              <a:gd name="connsiteX1393" fmla="*/ 2315122 w 2997227"/>
              <a:gd name="connsiteY1393" fmla="*/ 247941 h 472723"/>
              <a:gd name="connsiteX1394" fmla="*/ 2313075 w 2997227"/>
              <a:gd name="connsiteY1394" fmla="*/ 255314 h 472723"/>
              <a:gd name="connsiteX1395" fmla="*/ 2305702 w 2997227"/>
              <a:gd name="connsiteY1395" fmla="*/ 274769 h 472723"/>
              <a:gd name="connsiteX1396" fmla="*/ 2297920 w 2997227"/>
              <a:gd name="connsiteY1396" fmla="*/ 295452 h 472723"/>
              <a:gd name="connsiteX1397" fmla="*/ 2295258 w 2997227"/>
              <a:gd name="connsiteY1397" fmla="*/ 302005 h 472723"/>
              <a:gd name="connsiteX1398" fmla="*/ 2279694 w 2997227"/>
              <a:gd name="connsiteY1398" fmla="*/ 337024 h 472723"/>
              <a:gd name="connsiteX1399" fmla="*/ 2258396 w 2997227"/>
              <a:gd name="connsiteY1399" fmla="*/ 375319 h 472723"/>
              <a:gd name="connsiteX1400" fmla="*/ 2245086 w 2997227"/>
              <a:gd name="connsiteY1400" fmla="*/ 390678 h 472723"/>
              <a:gd name="connsiteX1401" fmla="*/ 2233412 w 2997227"/>
              <a:gd name="connsiteY1401" fmla="*/ 391293 h 472723"/>
              <a:gd name="connsiteX1402" fmla="*/ 2226450 w 2997227"/>
              <a:gd name="connsiteY1402" fmla="*/ 389245 h 472723"/>
              <a:gd name="connsiteX1403" fmla="*/ 2225630 w 2997227"/>
              <a:gd name="connsiteY1403" fmla="*/ 389245 h 472723"/>
              <a:gd name="connsiteX1404" fmla="*/ 2225221 w 2997227"/>
              <a:gd name="connsiteY1404" fmla="*/ 388016 h 472723"/>
              <a:gd name="connsiteX1405" fmla="*/ 2213753 w 2997227"/>
              <a:gd name="connsiteY1405" fmla="*/ 372452 h 472723"/>
              <a:gd name="connsiteX1406" fmla="*/ 2203718 w 2997227"/>
              <a:gd name="connsiteY1406" fmla="*/ 355045 h 472723"/>
              <a:gd name="connsiteX1407" fmla="*/ 2199008 w 2997227"/>
              <a:gd name="connsiteY1407" fmla="*/ 334771 h 472723"/>
              <a:gd name="connsiteX1408" fmla="*/ 2197370 w 2997227"/>
              <a:gd name="connsiteY1408" fmla="*/ 324532 h 472723"/>
              <a:gd name="connsiteX1409" fmla="*/ 2190407 w 2997227"/>
              <a:gd name="connsiteY1409" fmla="*/ 331085 h 472723"/>
              <a:gd name="connsiteX1410" fmla="*/ 2189998 w 2997227"/>
              <a:gd name="connsiteY1410" fmla="*/ 332723 h 472723"/>
              <a:gd name="connsiteX1411" fmla="*/ 2157641 w 2997227"/>
              <a:gd name="connsiteY1411" fmla="*/ 399075 h 472723"/>
              <a:gd name="connsiteX1412" fmla="*/ 2134295 w 2997227"/>
              <a:gd name="connsiteY1412" fmla="*/ 441261 h 472723"/>
              <a:gd name="connsiteX1413" fmla="*/ 2120370 w 2997227"/>
              <a:gd name="connsiteY1413" fmla="*/ 459282 h 472723"/>
              <a:gd name="connsiteX1414" fmla="*/ 2109311 w 2997227"/>
              <a:gd name="connsiteY1414" fmla="*/ 468907 h 472723"/>
              <a:gd name="connsiteX1415" fmla="*/ 2107468 w 2997227"/>
              <a:gd name="connsiteY1415" fmla="*/ 470341 h 472723"/>
              <a:gd name="connsiteX1416" fmla="*/ 2100710 w 2997227"/>
              <a:gd name="connsiteY1416" fmla="*/ 472389 h 472723"/>
              <a:gd name="connsiteX1417" fmla="*/ 2089447 w 2997227"/>
              <a:gd name="connsiteY1417" fmla="*/ 465016 h 472723"/>
              <a:gd name="connsiteX1418" fmla="*/ 2083098 w 2997227"/>
              <a:gd name="connsiteY1418" fmla="*/ 455186 h 472723"/>
              <a:gd name="connsiteX1419" fmla="*/ 2080846 w 2997227"/>
              <a:gd name="connsiteY1419" fmla="*/ 450681 h 472723"/>
              <a:gd name="connsiteX1420" fmla="*/ 2075316 w 2997227"/>
              <a:gd name="connsiteY1420" fmla="*/ 437984 h 472723"/>
              <a:gd name="connsiteX1421" fmla="*/ 2069992 w 2997227"/>
              <a:gd name="connsiteY1421" fmla="*/ 421601 h 472723"/>
              <a:gd name="connsiteX1422" fmla="*/ 2069173 w 2997227"/>
              <a:gd name="connsiteY1422" fmla="*/ 417915 h 472723"/>
              <a:gd name="connsiteX1423" fmla="*/ 2069582 w 2997227"/>
              <a:gd name="connsiteY1423" fmla="*/ 418325 h 472723"/>
              <a:gd name="connsiteX1424" fmla="*/ 2073678 w 2997227"/>
              <a:gd name="connsiteY1424" fmla="*/ 416277 h 472723"/>
              <a:gd name="connsiteX1425" fmla="*/ 2075521 w 2997227"/>
              <a:gd name="connsiteY1425" fmla="*/ 414024 h 472723"/>
              <a:gd name="connsiteX1426" fmla="*/ 2074907 w 2997227"/>
              <a:gd name="connsiteY1426" fmla="*/ 416686 h 472723"/>
              <a:gd name="connsiteX1427" fmla="*/ 2075316 w 2997227"/>
              <a:gd name="connsiteY1427" fmla="*/ 417915 h 472723"/>
              <a:gd name="connsiteX1428" fmla="*/ 2078593 w 2997227"/>
              <a:gd name="connsiteY1428" fmla="*/ 414638 h 472723"/>
              <a:gd name="connsiteX1429" fmla="*/ 2085146 w 2997227"/>
              <a:gd name="connsiteY1429" fmla="*/ 409314 h 472723"/>
              <a:gd name="connsiteX1430" fmla="*/ 2086375 w 2997227"/>
              <a:gd name="connsiteY1430" fmla="*/ 408904 h 472723"/>
              <a:gd name="connsiteX1431" fmla="*/ 2085966 w 2997227"/>
              <a:gd name="connsiteY1431" fmla="*/ 407266 h 472723"/>
              <a:gd name="connsiteX1432" fmla="*/ 2085761 w 2997227"/>
              <a:gd name="connsiteY1432" fmla="*/ 405013 h 472723"/>
              <a:gd name="connsiteX1433" fmla="*/ 2088423 w 2997227"/>
              <a:gd name="connsiteY1433" fmla="*/ 404809 h 472723"/>
              <a:gd name="connsiteX1434" fmla="*/ 2091409 w 2997227"/>
              <a:gd name="connsiteY1434" fmla="*/ 403157 h 472723"/>
              <a:gd name="connsiteX1435" fmla="*/ 2093007 w 2997227"/>
              <a:gd name="connsiteY1435" fmla="*/ 402273 h 472723"/>
              <a:gd name="connsiteX1436" fmla="*/ 2098048 w 2997227"/>
              <a:gd name="connsiteY1436" fmla="*/ 399484 h 472723"/>
              <a:gd name="connsiteX1437" fmla="*/ 2103987 w 2997227"/>
              <a:gd name="connsiteY1437" fmla="*/ 389245 h 472723"/>
              <a:gd name="connsiteX1438" fmla="*/ 2105625 w 2997227"/>
              <a:gd name="connsiteY1438" fmla="*/ 385968 h 472723"/>
              <a:gd name="connsiteX1439" fmla="*/ 2108492 w 2997227"/>
              <a:gd name="connsiteY1439" fmla="*/ 381872 h 472723"/>
              <a:gd name="connsiteX1440" fmla="*/ 2114226 w 2997227"/>
              <a:gd name="connsiteY1440" fmla="*/ 371633 h 472723"/>
              <a:gd name="connsiteX1441" fmla="*/ 2118732 w 2997227"/>
              <a:gd name="connsiteY1441" fmla="*/ 363851 h 472723"/>
              <a:gd name="connsiteX1442" fmla="*/ 2120165 w 2997227"/>
              <a:gd name="connsiteY1442" fmla="*/ 361394 h 472723"/>
              <a:gd name="connsiteX1443" fmla="*/ 2133476 w 2997227"/>
              <a:gd name="connsiteY1443" fmla="*/ 337434 h 472723"/>
              <a:gd name="connsiteX1444" fmla="*/ 2149450 w 2997227"/>
              <a:gd name="connsiteY1444" fmla="*/ 307535 h 472723"/>
              <a:gd name="connsiteX1445" fmla="*/ 2154979 w 2997227"/>
              <a:gd name="connsiteY1445" fmla="*/ 294838 h 472723"/>
              <a:gd name="connsiteX1446" fmla="*/ 2158051 w 2997227"/>
              <a:gd name="connsiteY1446" fmla="*/ 288899 h 472723"/>
              <a:gd name="connsiteX1447" fmla="*/ 2159689 w 2997227"/>
              <a:gd name="connsiteY1447" fmla="*/ 286032 h 472723"/>
              <a:gd name="connsiteX1448" fmla="*/ 2161532 w 2997227"/>
              <a:gd name="connsiteY1448" fmla="*/ 279888 h 472723"/>
              <a:gd name="connsiteX1449" fmla="*/ 2170748 w 2997227"/>
              <a:gd name="connsiteY1449" fmla="*/ 259819 h 472723"/>
              <a:gd name="connsiteX1450" fmla="*/ 2183035 w 2997227"/>
              <a:gd name="connsiteY1450" fmla="*/ 231968 h 472723"/>
              <a:gd name="connsiteX1451" fmla="*/ 2188769 w 2997227"/>
              <a:gd name="connsiteY1451" fmla="*/ 212718 h 472723"/>
              <a:gd name="connsiteX1452" fmla="*/ 2188359 w 2997227"/>
              <a:gd name="connsiteY1452" fmla="*/ 205755 h 472723"/>
              <a:gd name="connsiteX1453" fmla="*/ 2186311 w 2997227"/>
              <a:gd name="connsiteY1453" fmla="*/ 206574 h 472723"/>
              <a:gd name="connsiteX1454" fmla="*/ 2167061 w 2997227"/>
              <a:gd name="connsiteY1454" fmla="*/ 204526 h 472723"/>
              <a:gd name="connsiteX1455" fmla="*/ 2156412 w 2997227"/>
              <a:gd name="connsiteY1455" fmla="*/ 197564 h 472723"/>
              <a:gd name="connsiteX1456" fmla="*/ 2147811 w 2997227"/>
              <a:gd name="connsiteY1456" fmla="*/ 183638 h 472723"/>
              <a:gd name="connsiteX1457" fmla="*/ 2143716 w 2997227"/>
              <a:gd name="connsiteY1457" fmla="*/ 172989 h 472723"/>
              <a:gd name="connsiteX1458" fmla="*/ 2143716 w 2997227"/>
              <a:gd name="connsiteY1458" fmla="*/ 163569 h 472723"/>
              <a:gd name="connsiteX1459" fmla="*/ 2146173 w 2997227"/>
              <a:gd name="connsiteY1459" fmla="*/ 152510 h 472723"/>
              <a:gd name="connsiteX1460" fmla="*/ 2154160 w 2997227"/>
              <a:gd name="connsiteY1460" fmla="*/ 151896 h 472723"/>
              <a:gd name="connsiteX1461" fmla="*/ 2165833 w 2997227"/>
              <a:gd name="connsiteY1461" fmla="*/ 159473 h 472723"/>
              <a:gd name="connsiteX1462" fmla="*/ 2172386 w 2997227"/>
              <a:gd name="connsiteY1462" fmla="*/ 166026 h 472723"/>
              <a:gd name="connsiteX1463" fmla="*/ 2189588 w 2997227"/>
              <a:gd name="connsiteY1463" fmla="*/ 163159 h 472723"/>
              <a:gd name="connsiteX1464" fmla="*/ 2215801 w 2997227"/>
              <a:gd name="connsiteY1464" fmla="*/ 148005 h 472723"/>
              <a:gd name="connsiteX1465" fmla="*/ 2223378 w 2997227"/>
              <a:gd name="connsiteY1465" fmla="*/ 128960 h 472723"/>
              <a:gd name="connsiteX1466" fmla="*/ 2230955 w 2997227"/>
              <a:gd name="connsiteY1466" fmla="*/ 111553 h 472723"/>
              <a:gd name="connsiteX1467" fmla="*/ 2232593 w 2997227"/>
              <a:gd name="connsiteY1467" fmla="*/ 106638 h 472723"/>
              <a:gd name="connsiteX1468" fmla="*/ 2242628 w 2997227"/>
              <a:gd name="connsiteY1468" fmla="*/ 82268 h 472723"/>
              <a:gd name="connsiteX1469" fmla="*/ 2249796 w 2997227"/>
              <a:gd name="connsiteY1469" fmla="*/ 59946 h 472723"/>
              <a:gd name="connsiteX1470" fmla="*/ 2250205 w 2997227"/>
              <a:gd name="connsiteY1470" fmla="*/ 57899 h 472723"/>
              <a:gd name="connsiteX1471" fmla="*/ 2251024 w 2997227"/>
              <a:gd name="connsiteY1471" fmla="*/ 56670 h 472723"/>
              <a:gd name="connsiteX1472" fmla="*/ 2251434 w 2997227"/>
              <a:gd name="connsiteY1472" fmla="*/ 56670 h 472723"/>
              <a:gd name="connsiteX1473" fmla="*/ 2253686 w 2997227"/>
              <a:gd name="connsiteY1473" fmla="*/ 54622 h 472723"/>
              <a:gd name="connsiteX1474" fmla="*/ 2256758 w 2997227"/>
              <a:gd name="connsiteY1474" fmla="*/ 48888 h 472723"/>
              <a:gd name="connsiteX1475" fmla="*/ 2260035 w 2997227"/>
              <a:gd name="connsiteY1475" fmla="*/ 39058 h 472723"/>
              <a:gd name="connsiteX1476" fmla="*/ 2258396 w 2997227"/>
              <a:gd name="connsiteY1476" fmla="*/ 39468 h 472723"/>
              <a:gd name="connsiteX1477" fmla="*/ 2257577 w 2997227"/>
              <a:gd name="connsiteY1477" fmla="*/ 39468 h 472723"/>
              <a:gd name="connsiteX1478" fmla="*/ 2259625 w 2997227"/>
              <a:gd name="connsiteY1478" fmla="*/ 37829 h 472723"/>
              <a:gd name="connsiteX1479" fmla="*/ 2261673 w 2997227"/>
              <a:gd name="connsiteY1479" fmla="*/ 33324 h 472723"/>
              <a:gd name="connsiteX1480" fmla="*/ 2263312 w 2997227"/>
              <a:gd name="connsiteY1480" fmla="*/ 25542 h 472723"/>
              <a:gd name="connsiteX1481" fmla="*/ 2264950 w 2997227"/>
              <a:gd name="connsiteY1481" fmla="*/ 18170 h 472723"/>
              <a:gd name="connsiteX1482" fmla="*/ 2262492 w 2997227"/>
              <a:gd name="connsiteY1482" fmla="*/ 20218 h 472723"/>
              <a:gd name="connsiteX1483" fmla="*/ 2260854 w 2997227"/>
              <a:gd name="connsiteY1483" fmla="*/ 18579 h 472723"/>
              <a:gd name="connsiteX1484" fmla="*/ 2263312 w 2997227"/>
              <a:gd name="connsiteY1484" fmla="*/ 14484 h 472723"/>
              <a:gd name="connsiteX1485" fmla="*/ 2268022 w 2997227"/>
              <a:gd name="connsiteY1485" fmla="*/ 8954 h 472723"/>
              <a:gd name="connsiteX1486" fmla="*/ 2273960 w 2997227"/>
              <a:gd name="connsiteY1486" fmla="*/ 1787 h 472723"/>
              <a:gd name="connsiteX1487" fmla="*/ 2283688 w 2997227"/>
              <a:gd name="connsiteY1487" fmla="*/ 251 h 472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</a:cxnLst>
            <a:rect l="l" t="t" r="r" b="b"/>
            <a:pathLst>
              <a:path w="2997227" h="472723">
                <a:moveTo>
                  <a:pt x="2616774" y="403580"/>
                </a:moveTo>
                <a:cubicBezTo>
                  <a:pt x="2615682" y="403580"/>
                  <a:pt x="2613634" y="404399"/>
                  <a:pt x="2610631" y="406037"/>
                </a:cubicBezTo>
                <a:cubicBezTo>
                  <a:pt x="2607627" y="407676"/>
                  <a:pt x="2604897" y="409382"/>
                  <a:pt x="2602439" y="411157"/>
                </a:cubicBezTo>
                <a:cubicBezTo>
                  <a:pt x="2599982" y="412932"/>
                  <a:pt x="2599026" y="413956"/>
                  <a:pt x="2599572" y="414229"/>
                </a:cubicBezTo>
                <a:cubicBezTo>
                  <a:pt x="2599845" y="414775"/>
                  <a:pt x="2603532" y="414365"/>
                  <a:pt x="2610631" y="413000"/>
                </a:cubicBezTo>
                <a:cubicBezTo>
                  <a:pt x="2617730" y="411635"/>
                  <a:pt x="2621826" y="410543"/>
                  <a:pt x="2622918" y="409724"/>
                </a:cubicBezTo>
                <a:cubicBezTo>
                  <a:pt x="2623191" y="409450"/>
                  <a:pt x="2622577" y="408358"/>
                  <a:pt x="2621075" y="406447"/>
                </a:cubicBezTo>
                <a:cubicBezTo>
                  <a:pt x="2619574" y="404536"/>
                  <a:pt x="2618140" y="403580"/>
                  <a:pt x="2616774" y="403580"/>
                </a:cubicBezTo>
                <a:close/>
                <a:moveTo>
                  <a:pt x="2093541" y="399075"/>
                </a:moveTo>
                <a:cubicBezTo>
                  <a:pt x="2093951" y="399348"/>
                  <a:pt x="2093883" y="400303"/>
                  <a:pt x="2093337" y="401942"/>
                </a:cubicBezTo>
                <a:lnTo>
                  <a:pt x="2093006" y="402273"/>
                </a:lnTo>
                <a:lnTo>
                  <a:pt x="2091408" y="403157"/>
                </a:lnTo>
                <a:lnTo>
                  <a:pt x="2091699" y="401122"/>
                </a:lnTo>
                <a:cubicBezTo>
                  <a:pt x="2092518" y="399484"/>
                  <a:pt x="2093132" y="398802"/>
                  <a:pt x="2093541" y="399075"/>
                </a:cubicBezTo>
                <a:close/>
                <a:moveTo>
                  <a:pt x="2618413" y="362520"/>
                </a:moveTo>
                <a:cubicBezTo>
                  <a:pt x="2616502" y="362042"/>
                  <a:pt x="2613634" y="362486"/>
                  <a:pt x="2609812" y="363851"/>
                </a:cubicBezTo>
                <a:lnTo>
                  <a:pt x="2603258" y="365899"/>
                </a:lnTo>
                <a:lnTo>
                  <a:pt x="2608583" y="367947"/>
                </a:lnTo>
                <a:cubicBezTo>
                  <a:pt x="2617048" y="371224"/>
                  <a:pt x="2621280" y="370814"/>
                  <a:pt x="2621280" y="366718"/>
                </a:cubicBezTo>
                <a:cubicBezTo>
                  <a:pt x="2621280" y="364397"/>
                  <a:pt x="2620324" y="362998"/>
                  <a:pt x="2618413" y="362520"/>
                </a:cubicBezTo>
                <a:close/>
                <a:moveTo>
                  <a:pt x="2944332" y="317774"/>
                </a:moveTo>
                <a:cubicBezTo>
                  <a:pt x="2949179" y="317774"/>
                  <a:pt x="2955766" y="318934"/>
                  <a:pt x="2964094" y="321255"/>
                </a:cubicBezTo>
                <a:cubicBezTo>
                  <a:pt x="2969555" y="322894"/>
                  <a:pt x="2973446" y="324532"/>
                  <a:pt x="2975767" y="326170"/>
                </a:cubicBezTo>
                <a:cubicBezTo>
                  <a:pt x="2978088" y="327809"/>
                  <a:pt x="2980477" y="330539"/>
                  <a:pt x="2982935" y="334362"/>
                </a:cubicBezTo>
                <a:cubicBezTo>
                  <a:pt x="2987576" y="342007"/>
                  <a:pt x="2986348" y="350745"/>
                  <a:pt x="2979248" y="360575"/>
                </a:cubicBezTo>
                <a:cubicBezTo>
                  <a:pt x="2976518" y="364124"/>
                  <a:pt x="2972149" y="365967"/>
                  <a:pt x="2966142" y="366104"/>
                </a:cubicBezTo>
                <a:cubicBezTo>
                  <a:pt x="2960135" y="366240"/>
                  <a:pt x="2955902" y="366855"/>
                  <a:pt x="2953445" y="367947"/>
                </a:cubicBezTo>
                <a:cubicBezTo>
                  <a:pt x="2950988" y="369039"/>
                  <a:pt x="2949759" y="368152"/>
                  <a:pt x="2949759" y="365285"/>
                </a:cubicBezTo>
                <a:cubicBezTo>
                  <a:pt x="2949759" y="362418"/>
                  <a:pt x="2948803" y="360984"/>
                  <a:pt x="2946892" y="360984"/>
                </a:cubicBezTo>
                <a:cubicBezTo>
                  <a:pt x="2945254" y="360984"/>
                  <a:pt x="2943957" y="359619"/>
                  <a:pt x="2943001" y="356888"/>
                </a:cubicBezTo>
                <a:cubicBezTo>
                  <a:pt x="2942045" y="354158"/>
                  <a:pt x="2941568" y="350881"/>
                  <a:pt x="2941568" y="347059"/>
                </a:cubicBezTo>
                <a:cubicBezTo>
                  <a:pt x="2941294" y="343782"/>
                  <a:pt x="2939792" y="340778"/>
                  <a:pt x="2937062" y="338048"/>
                </a:cubicBezTo>
                <a:cubicBezTo>
                  <a:pt x="2932420" y="333406"/>
                  <a:pt x="2931738" y="327809"/>
                  <a:pt x="2935014" y="321255"/>
                </a:cubicBezTo>
                <a:cubicBezTo>
                  <a:pt x="2936380" y="318934"/>
                  <a:pt x="2939486" y="317774"/>
                  <a:pt x="2944332" y="317774"/>
                </a:cubicBezTo>
                <a:close/>
                <a:moveTo>
                  <a:pt x="2671248" y="277431"/>
                </a:moveTo>
                <a:cubicBezTo>
                  <a:pt x="2670702" y="276885"/>
                  <a:pt x="2668722" y="278045"/>
                  <a:pt x="2665309" y="280912"/>
                </a:cubicBezTo>
                <a:cubicBezTo>
                  <a:pt x="2661896" y="283779"/>
                  <a:pt x="2660190" y="285622"/>
                  <a:pt x="2660190" y="286441"/>
                </a:cubicBezTo>
                <a:cubicBezTo>
                  <a:pt x="2660190" y="288899"/>
                  <a:pt x="2661828" y="289035"/>
                  <a:pt x="2665104" y="286851"/>
                </a:cubicBezTo>
                <a:cubicBezTo>
                  <a:pt x="2666470" y="285759"/>
                  <a:pt x="2667698" y="284530"/>
                  <a:pt x="2668790" y="283165"/>
                </a:cubicBezTo>
                <a:cubicBezTo>
                  <a:pt x="2670975" y="279888"/>
                  <a:pt x="2671794" y="277977"/>
                  <a:pt x="2671248" y="277431"/>
                </a:cubicBezTo>
                <a:close/>
                <a:moveTo>
                  <a:pt x="276462" y="275383"/>
                </a:moveTo>
                <a:cubicBezTo>
                  <a:pt x="269090" y="276475"/>
                  <a:pt x="262537" y="279342"/>
                  <a:pt x="256803" y="283984"/>
                </a:cubicBezTo>
                <a:cubicBezTo>
                  <a:pt x="252161" y="287534"/>
                  <a:pt x="249840" y="288762"/>
                  <a:pt x="249840" y="287670"/>
                </a:cubicBezTo>
                <a:cubicBezTo>
                  <a:pt x="249840" y="287397"/>
                  <a:pt x="249976" y="286851"/>
                  <a:pt x="250249" y="286032"/>
                </a:cubicBezTo>
                <a:cubicBezTo>
                  <a:pt x="251069" y="283847"/>
                  <a:pt x="250932" y="282755"/>
                  <a:pt x="249840" y="282755"/>
                </a:cubicBezTo>
                <a:cubicBezTo>
                  <a:pt x="249021" y="282755"/>
                  <a:pt x="246017" y="283438"/>
                  <a:pt x="240829" y="284803"/>
                </a:cubicBezTo>
                <a:cubicBezTo>
                  <a:pt x="233457" y="286715"/>
                  <a:pt x="229771" y="288421"/>
                  <a:pt x="229771" y="289923"/>
                </a:cubicBezTo>
                <a:cubicBezTo>
                  <a:pt x="229771" y="291425"/>
                  <a:pt x="231955" y="295862"/>
                  <a:pt x="236324" y="303234"/>
                </a:cubicBezTo>
                <a:cubicBezTo>
                  <a:pt x="240693" y="310606"/>
                  <a:pt x="243287" y="315385"/>
                  <a:pt x="244106" y="317569"/>
                </a:cubicBezTo>
                <a:cubicBezTo>
                  <a:pt x="244925" y="319754"/>
                  <a:pt x="246631" y="320709"/>
                  <a:pt x="249225" y="320436"/>
                </a:cubicBezTo>
                <a:cubicBezTo>
                  <a:pt x="251819" y="320163"/>
                  <a:pt x="256803" y="318252"/>
                  <a:pt x="264175" y="314702"/>
                </a:cubicBezTo>
                <a:lnTo>
                  <a:pt x="277281" y="308559"/>
                </a:lnTo>
                <a:lnTo>
                  <a:pt x="277691" y="297500"/>
                </a:lnTo>
                <a:cubicBezTo>
                  <a:pt x="277691" y="289855"/>
                  <a:pt x="277827" y="284257"/>
                  <a:pt x="278100" y="280707"/>
                </a:cubicBezTo>
                <a:cubicBezTo>
                  <a:pt x="278374" y="277158"/>
                  <a:pt x="277827" y="275383"/>
                  <a:pt x="276462" y="275383"/>
                </a:cubicBezTo>
                <a:close/>
                <a:moveTo>
                  <a:pt x="2631110" y="269854"/>
                </a:moveTo>
                <a:cubicBezTo>
                  <a:pt x="2630018" y="269444"/>
                  <a:pt x="2626058" y="270195"/>
                  <a:pt x="2619232" y="272106"/>
                </a:cubicBezTo>
                <a:cubicBezTo>
                  <a:pt x="2612132" y="274018"/>
                  <a:pt x="2605716" y="276748"/>
                  <a:pt x="2599982" y="280298"/>
                </a:cubicBezTo>
                <a:cubicBezTo>
                  <a:pt x="2594248" y="283847"/>
                  <a:pt x="2591381" y="286715"/>
                  <a:pt x="2591381" y="288899"/>
                </a:cubicBezTo>
                <a:cubicBezTo>
                  <a:pt x="2591381" y="291902"/>
                  <a:pt x="2590562" y="295043"/>
                  <a:pt x="2588924" y="298319"/>
                </a:cubicBezTo>
                <a:cubicBezTo>
                  <a:pt x="2588104" y="300230"/>
                  <a:pt x="2587763" y="301596"/>
                  <a:pt x="2587900" y="302415"/>
                </a:cubicBezTo>
                <a:cubicBezTo>
                  <a:pt x="2588036" y="303234"/>
                  <a:pt x="2588924" y="304326"/>
                  <a:pt x="2590562" y="305691"/>
                </a:cubicBezTo>
                <a:cubicBezTo>
                  <a:pt x="2596842" y="310606"/>
                  <a:pt x="2606126" y="308695"/>
                  <a:pt x="2618413" y="299957"/>
                </a:cubicBezTo>
                <a:cubicBezTo>
                  <a:pt x="2626332" y="294223"/>
                  <a:pt x="2630359" y="290332"/>
                  <a:pt x="2630496" y="288285"/>
                </a:cubicBezTo>
                <a:cubicBezTo>
                  <a:pt x="2630632" y="286237"/>
                  <a:pt x="2630973" y="282482"/>
                  <a:pt x="2631519" y="277021"/>
                </a:cubicBezTo>
                <a:cubicBezTo>
                  <a:pt x="2632338" y="272652"/>
                  <a:pt x="2632202" y="270263"/>
                  <a:pt x="2631110" y="269854"/>
                </a:cubicBezTo>
                <a:close/>
                <a:moveTo>
                  <a:pt x="2656913" y="263505"/>
                </a:moveTo>
                <a:cubicBezTo>
                  <a:pt x="2654182" y="263505"/>
                  <a:pt x="2652817" y="264188"/>
                  <a:pt x="2652817" y="265553"/>
                </a:cubicBezTo>
                <a:cubicBezTo>
                  <a:pt x="2652817" y="266918"/>
                  <a:pt x="2653432" y="267738"/>
                  <a:pt x="2654660" y="268011"/>
                </a:cubicBezTo>
                <a:cubicBezTo>
                  <a:pt x="2655889" y="268284"/>
                  <a:pt x="2657186" y="267738"/>
                  <a:pt x="2658551" y="266372"/>
                </a:cubicBezTo>
                <a:cubicBezTo>
                  <a:pt x="2659370" y="265280"/>
                  <a:pt x="2659643" y="264529"/>
                  <a:pt x="2659370" y="264120"/>
                </a:cubicBezTo>
                <a:cubicBezTo>
                  <a:pt x="2659098" y="263710"/>
                  <a:pt x="2658278" y="263505"/>
                  <a:pt x="2656913" y="263505"/>
                </a:cubicBezTo>
                <a:close/>
                <a:moveTo>
                  <a:pt x="2631212" y="239955"/>
                </a:moveTo>
                <a:cubicBezTo>
                  <a:pt x="2630324" y="239545"/>
                  <a:pt x="2629198" y="240023"/>
                  <a:pt x="2627833" y="241388"/>
                </a:cubicBezTo>
                <a:cubicBezTo>
                  <a:pt x="2626468" y="242753"/>
                  <a:pt x="2622440" y="245279"/>
                  <a:pt x="2615751" y="248965"/>
                </a:cubicBezTo>
                <a:cubicBezTo>
                  <a:pt x="2609061" y="252652"/>
                  <a:pt x="2604556" y="257089"/>
                  <a:pt x="2602235" y="262277"/>
                </a:cubicBezTo>
                <a:cubicBezTo>
                  <a:pt x="2599914" y="267465"/>
                  <a:pt x="2598958" y="270263"/>
                  <a:pt x="2599368" y="270673"/>
                </a:cubicBezTo>
                <a:cubicBezTo>
                  <a:pt x="2599777" y="271082"/>
                  <a:pt x="2601757" y="270536"/>
                  <a:pt x="2605306" y="269035"/>
                </a:cubicBezTo>
                <a:cubicBezTo>
                  <a:pt x="2608856" y="267533"/>
                  <a:pt x="2614454" y="265553"/>
                  <a:pt x="2622099" y="263096"/>
                </a:cubicBezTo>
                <a:cubicBezTo>
                  <a:pt x="2627014" y="261184"/>
                  <a:pt x="2630154" y="259751"/>
                  <a:pt x="2631519" y="258795"/>
                </a:cubicBezTo>
                <a:cubicBezTo>
                  <a:pt x="2632884" y="257839"/>
                  <a:pt x="2633567" y="255996"/>
                  <a:pt x="2633567" y="253266"/>
                </a:cubicBezTo>
                <a:cubicBezTo>
                  <a:pt x="2633840" y="249716"/>
                  <a:pt x="2633704" y="246576"/>
                  <a:pt x="2633158" y="243846"/>
                </a:cubicBezTo>
                <a:cubicBezTo>
                  <a:pt x="2632748" y="241661"/>
                  <a:pt x="2632100" y="240364"/>
                  <a:pt x="2631212" y="239955"/>
                </a:cubicBezTo>
                <a:close/>
                <a:moveTo>
                  <a:pt x="1722672" y="233606"/>
                </a:moveTo>
                <a:cubicBezTo>
                  <a:pt x="1721580" y="233606"/>
                  <a:pt x="1720488" y="235108"/>
                  <a:pt x="1719396" y="238112"/>
                </a:cubicBezTo>
                <a:cubicBezTo>
                  <a:pt x="1717485" y="242207"/>
                  <a:pt x="1716666" y="244801"/>
                  <a:pt x="1716938" y="245894"/>
                </a:cubicBezTo>
                <a:cubicBezTo>
                  <a:pt x="1717211" y="246986"/>
                  <a:pt x="1715710" y="250877"/>
                  <a:pt x="1712433" y="257566"/>
                </a:cubicBezTo>
                <a:cubicBezTo>
                  <a:pt x="1709156" y="264256"/>
                  <a:pt x="1706562" y="268557"/>
                  <a:pt x="1704651" y="270468"/>
                </a:cubicBezTo>
                <a:cubicBezTo>
                  <a:pt x="1702740" y="272106"/>
                  <a:pt x="1701784" y="273199"/>
                  <a:pt x="1701784" y="273745"/>
                </a:cubicBezTo>
                <a:cubicBezTo>
                  <a:pt x="1701784" y="274291"/>
                  <a:pt x="1702740" y="275246"/>
                  <a:pt x="1704651" y="276612"/>
                </a:cubicBezTo>
                <a:cubicBezTo>
                  <a:pt x="1707109" y="278250"/>
                  <a:pt x="1708337" y="279888"/>
                  <a:pt x="1708337" y="281527"/>
                </a:cubicBezTo>
                <a:cubicBezTo>
                  <a:pt x="1708884" y="285622"/>
                  <a:pt x="1709839" y="288558"/>
                  <a:pt x="1711204" y="290332"/>
                </a:cubicBezTo>
                <a:cubicBezTo>
                  <a:pt x="1712570" y="292107"/>
                  <a:pt x="1714481" y="292858"/>
                  <a:pt x="1716938" y="292585"/>
                </a:cubicBezTo>
                <a:cubicBezTo>
                  <a:pt x="1719123" y="292312"/>
                  <a:pt x="1720693" y="291493"/>
                  <a:pt x="1721649" y="290128"/>
                </a:cubicBezTo>
                <a:cubicBezTo>
                  <a:pt x="1722604" y="288762"/>
                  <a:pt x="1723628" y="285349"/>
                  <a:pt x="1724720" y="279888"/>
                </a:cubicBezTo>
                <a:cubicBezTo>
                  <a:pt x="1726359" y="271970"/>
                  <a:pt x="1726905" y="262959"/>
                  <a:pt x="1726359" y="252856"/>
                </a:cubicBezTo>
                <a:cubicBezTo>
                  <a:pt x="1725540" y="240023"/>
                  <a:pt x="1724311" y="233606"/>
                  <a:pt x="1722672" y="233606"/>
                </a:cubicBezTo>
                <a:close/>
                <a:moveTo>
                  <a:pt x="615795" y="232787"/>
                </a:moveTo>
                <a:cubicBezTo>
                  <a:pt x="617297" y="232241"/>
                  <a:pt x="618048" y="232378"/>
                  <a:pt x="618048" y="233197"/>
                </a:cubicBezTo>
                <a:cubicBezTo>
                  <a:pt x="618048" y="233743"/>
                  <a:pt x="616068" y="235040"/>
                  <a:pt x="612109" y="237088"/>
                </a:cubicBezTo>
                <a:cubicBezTo>
                  <a:pt x="608150" y="239136"/>
                  <a:pt x="605624" y="240159"/>
                  <a:pt x="604532" y="240159"/>
                </a:cubicBezTo>
                <a:cubicBezTo>
                  <a:pt x="603713" y="240159"/>
                  <a:pt x="604668" y="239204"/>
                  <a:pt x="607399" y="237292"/>
                </a:cubicBezTo>
                <a:cubicBezTo>
                  <a:pt x="607672" y="237019"/>
                  <a:pt x="608218" y="236746"/>
                  <a:pt x="609037" y="236473"/>
                </a:cubicBezTo>
                <a:cubicBezTo>
                  <a:pt x="612041" y="234562"/>
                  <a:pt x="614293" y="233333"/>
                  <a:pt x="615795" y="232787"/>
                </a:cubicBezTo>
                <a:close/>
                <a:moveTo>
                  <a:pt x="595932" y="231968"/>
                </a:moveTo>
                <a:lnTo>
                  <a:pt x="595931" y="231969"/>
                </a:lnTo>
                <a:lnTo>
                  <a:pt x="596955" y="234016"/>
                </a:lnTo>
                <a:lnTo>
                  <a:pt x="594908" y="236063"/>
                </a:lnTo>
                <a:lnTo>
                  <a:pt x="594908" y="236064"/>
                </a:lnTo>
                <a:cubicBezTo>
                  <a:pt x="595590" y="236064"/>
                  <a:pt x="596273" y="235381"/>
                  <a:pt x="596956" y="234016"/>
                </a:cubicBezTo>
                <a:cubicBezTo>
                  <a:pt x="597638" y="232651"/>
                  <a:pt x="597297" y="231968"/>
                  <a:pt x="595932" y="231968"/>
                </a:cubicBezTo>
                <a:close/>
                <a:moveTo>
                  <a:pt x="2678416" y="222957"/>
                </a:moveTo>
                <a:cubicBezTo>
                  <a:pt x="2673091" y="223230"/>
                  <a:pt x="2666879" y="224527"/>
                  <a:pt x="2659780" y="226848"/>
                </a:cubicBezTo>
                <a:cubicBezTo>
                  <a:pt x="2652680" y="229169"/>
                  <a:pt x="2649131" y="231149"/>
                  <a:pt x="2649131" y="232787"/>
                </a:cubicBezTo>
                <a:cubicBezTo>
                  <a:pt x="2649131" y="234425"/>
                  <a:pt x="2649814" y="238385"/>
                  <a:pt x="2651179" y="244665"/>
                </a:cubicBezTo>
                <a:lnTo>
                  <a:pt x="2653226" y="254085"/>
                </a:lnTo>
                <a:lnTo>
                  <a:pt x="2663876" y="254085"/>
                </a:lnTo>
                <a:cubicBezTo>
                  <a:pt x="2669610" y="253812"/>
                  <a:pt x="2673569" y="254085"/>
                  <a:pt x="2675754" y="254904"/>
                </a:cubicBezTo>
                <a:cubicBezTo>
                  <a:pt x="2677938" y="255723"/>
                  <a:pt x="2679576" y="257635"/>
                  <a:pt x="2680668" y="260638"/>
                </a:cubicBezTo>
                <a:cubicBezTo>
                  <a:pt x="2681488" y="262823"/>
                  <a:pt x="2682580" y="262140"/>
                  <a:pt x="2683945" y="258590"/>
                </a:cubicBezTo>
                <a:cubicBezTo>
                  <a:pt x="2684218" y="257771"/>
                  <a:pt x="2684764" y="256406"/>
                  <a:pt x="2685583" y="254495"/>
                </a:cubicBezTo>
                <a:cubicBezTo>
                  <a:pt x="2687494" y="248761"/>
                  <a:pt x="2688655" y="243163"/>
                  <a:pt x="2689064" y="237702"/>
                </a:cubicBezTo>
                <a:cubicBezTo>
                  <a:pt x="2689474" y="232241"/>
                  <a:pt x="2689133" y="228282"/>
                  <a:pt x="2688040" y="225824"/>
                </a:cubicBezTo>
                <a:cubicBezTo>
                  <a:pt x="2686948" y="223640"/>
                  <a:pt x="2683740" y="222684"/>
                  <a:pt x="2678416" y="222957"/>
                </a:cubicBezTo>
                <a:close/>
                <a:moveTo>
                  <a:pt x="259055" y="218862"/>
                </a:moveTo>
                <a:cubicBezTo>
                  <a:pt x="258373" y="219408"/>
                  <a:pt x="256120" y="220090"/>
                  <a:pt x="252297" y="220909"/>
                </a:cubicBezTo>
                <a:cubicBezTo>
                  <a:pt x="237279" y="223094"/>
                  <a:pt x="229088" y="225415"/>
                  <a:pt x="227723" y="227872"/>
                </a:cubicBezTo>
                <a:cubicBezTo>
                  <a:pt x="226904" y="229237"/>
                  <a:pt x="226426" y="235176"/>
                  <a:pt x="226289" y="245689"/>
                </a:cubicBezTo>
                <a:cubicBezTo>
                  <a:pt x="226153" y="256201"/>
                  <a:pt x="225675" y="262140"/>
                  <a:pt x="224856" y="263505"/>
                </a:cubicBezTo>
                <a:cubicBezTo>
                  <a:pt x="224037" y="264871"/>
                  <a:pt x="224310" y="265417"/>
                  <a:pt x="225675" y="265144"/>
                </a:cubicBezTo>
                <a:cubicBezTo>
                  <a:pt x="227859" y="264871"/>
                  <a:pt x="234003" y="262959"/>
                  <a:pt x="244106" y="259410"/>
                </a:cubicBezTo>
                <a:cubicBezTo>
                  <a:pt x="255574" y="255587"/>
                  <a:pt x="264311" y="253675"/>
                  <a:pt x="270319" y="253675"/>
                </a:cubicBezTo>
                <a:cubicBezTo>
                  <a:pt x="274141" y="253675"/>
                  <a:pt x="276599" y="253402"/>
                  <a:pt x="277691" y="252856"/>
                </a:cubicBezTo>
                <a:cubicBezTo>
                  <a:pt x="278783" y="252310"/>
                  <a:pt x="279329" y="251081"/>
                  <a:pt x="279329" y="249170"/>
                </a:cubicBezTo>
                <a:cubicBezTo>
                  <a:pt x="280148" y="230330"/>
                  <a:pt x="280012" y="220909"/>
                  <a:pt x="278920" y="220909"/>
                </a:cubicBezTo>
                <a:cubicBezTo>
                  <a:pt x="277554" y="221729"/>
                  <a:pt x="276053" y="221456"/>
                  <a:pt x="274414" y="220090"/>
                </a:cubicBezTo>
                <a:cubicBezTo>
                  <a:pt x="272776" y="218725"/>
                  <a:pt x="269499" y="219681"/>
                  <a:pt x="264585" y="222957"/>
                </a:cubicBezTo>
                <a:cubicBezTo>
                  <a:pt x="259670" y="226507"/>
                  <a:pt x="257212" y="227463"/>
                  <a:pt x="257212" y="225824"/>
                </a:cubicBezTo>
                <a:cubicBezTo>
                  <a:pt x="257212" y="225005"/>
                  <a:pt x="258031" y="223777"/>
                  <a:pt x="259670" y="222138"/>
                </a:cubicBezTo>
                <a:cubicBezTo>
                  <a:pt x="261308" y="220500"/>
                  <a:pt x="261786" y="219408"/>
                  <a:pt x="261103" y="218862"/>
                </a:cubicBezTo>
                <a:cubicBezTo>
                  <a:pt x="260421" y="218315"/>
                  <a:pt x="259738" y="218315"/>
                  <a:pt x="259055" y="218862"/>
                </a:cubicBezTo>
                <a:close/>
                <a:moveTo>
                  <a:pt x="885092" y="216814"/>
                </a:moveTo>
                <a:lnTo>
                  <a:pt x="885091" y="216815"/>
                </a:lnTo>
                <a:lnTo>
                  <a:pt x="876490" y="231354"/>
                </a:lnTo>
                <a:cubicBezTo>
                  <a:pt x="870209" y="240501"/>
                  <a:pt x="865909" y="246371"/>
                  <a:pt x="863588" y="248965"/>
                </a:cubicBezTo>
                <a:cubicBezTo>
                  <a:pt x="861267" y="251559"/>
                  <a:pt x="860107" y="253675"/>
                  <a:pt x="860107" y="255314"/>
                </a:cubicBezTo>
                <a:cubicBezTo>
                  <a:pt x="860107" y="256952"/>
                  <a:pt x="859424" y="257771"/>
                  <a:pt x="858059" y="257771"/>
                </a:cubicBezTo>
                <a:cubicBezTo>
                  <a:pt x="856693" y="257771"/>
                  <a:pt x="856011" y="259000"/>
                  <a:pt x="856011" y="261457"/>
                </a:cubicBezTo>
                <a:cubicBezTo>
                  <a:pt x="856011" y="263915"/>
                  <a:pt x="851710" y="268966"/>
                  <a:pt x="843109" y="276612"/>
                </a:cubicBezTo>
                <a:cubicBezTo>
                  <a:pt x="834508" y="284257"/>
                  <a:pt x="829798" y="289445"/>
                  <a:pt x="828979" y="292176"/>
                </a:cubicBezTo>
                <a:cubicBezTo>
                  <a:pt x="828433" y="294633"/>
                  <a:pt x="825702" y="297773"/>
                  <a:pt x="820787" y="301596"/>
                </a:cubicBezTo>
                <a:lnTo>
                  <a:pt x="809730" y="307329"/>
                </a:lnTo>
                <a:lnTo>
                  <a:pt x="809730" y="307330"/>
                </a:lnTo>
                <a:cubicBezTo>
                  <a:pt x="812187" y="307330"/>
                  <a:pt x="815873" y="305418"/>
                  <a:pt x="820788" y="301596"/>
                </a:cubicBezTo>
                <a:cubicBezTo>
                  <a:pt x="825703" y="297773"/>
                  <a:pt x="828434" y="294633"/>
                  <a:pt x="828980" y="292176"/>
                </a:cubicBezTo>
                <a:cubicBezTo>
                  <a:pt x="829799" y="289445"/>
                  <a:pt x="834509" y="284257"/>
                  <a:pt x="843110" y="276612"/>
                </a:cubicBezTo>
                <a:cubicBezTo>
                  <a:pt x="851711" y="268966"/>
                  <a:pt x="856012" y="263915"/>
                  <a:pt x="856012" y="261457"/>
                </a:cubicBezTo>
                <a:cubicBezTo>
                  <a:pt x="856012" y="259000"/>
                  <a:pt x="856694" y="257771"/>
                  <a:pt x="858060" y="257771"/>
                </a:cubicBezTo>
                <a:cubicBezTo>
                  <a:pt x="859425" y="257771"/>
                  <a:pt x="860108" y="256952"/>
                  <a:pt x="860108" y="255314"/>
                </a:cubicBezTo>
                <a:cubicBezTo>
                  <a:pt x="860108" y="253675"/>
                  <a:pt x="861268" y="251559"/>
                  <a:pt x="863589" y="248965"/>
                </a:cubicBezTo>
                <a:cubicBezTo>
                  <a:pt x="865910" y="246371"/>
                  <a:pt x="870210" y="240501"/>
                  <a:pt x="876491" y="231354"/>
                </a:cubicBezTo>
                <a:cubicBezTo>
                  <a:pt x="882771" y="222206"/>
                  <a:pt x="885638" y="217360"/>
                  <a:pt x="885092" y="216814"/>
                </a:cubicBezTo>
                <a:close/>
                <a:moveTo>
                  <a:pt x="547192" y="202069"/>
                </a:moveTo>
                <a:lnTo>
                  <a:pt x="547191" y="202070"/>
                </a:lnTo>
                <a:lnTo>
                  <a:pt x="548010" y="204117"/>
                </a:lnTo>
                <a:lnTo>
                  <a:pt x="545964" y="206164"/>
                </a:lnTo>
                <a:lnTo>
                  <a:pt x="545964" y="206165"/>
                </a:lnTo>
                <a:cubicBezTo>
                  <a:pt x="547329" y="206165"/>
                  <a:pt x="548011" y="205482"/>
                  <a:pt x="548011" y="204117"/>
                </a:cubicBezTo>
                <a:cubicBezTo>
                  <a:pt x="548011" y="202752"/>
                  <a:pt x="547738" y="202069"/>
                  <a:pt x="547192" y="202069"/>
                </a:cubicBezTo>
                <a:close/>
                <a:moveTo>
                  <a:pt x="2277237" y="178723"/>
                </a:moveTo>
                <a:cubicBezTo>
                  <a:pt x="2273688" y="178996"/>
                  <a:pt x="2267407" y="180635"/>
                  <a:pt x="2258396" y="183638"/>
                </a:cubicBezTo>
                <a:cubicBezTo>
                  <a:pt x="2249386" y="186642"/>
                  <a:pt x="2244471" y="188963"/>
                  <a:pt x="2243652" y="190601"/>
                </a:cubicBezTo>
                <a:cubicBezTo>
                  <a:pt x="2242833" y="191693"/>
                  <a:pt x="2239488" y="200635"/>
                  <a:pt x="2233617" y="217428"/>
                </a:cubicBezTo>
                <a:cubicBezTo>
                  <a:pt x="2227746" y="234221"/>
                  <a:pt x="2224675" y="243436"/>
                  <a:pt x="2224402" y="245074"/>
                </a:cubicBezTo>
                <a:cubicBezTo>
                  <a:pt x="2224129" y="246167"/>
                  <a:pt x="2222354" y="250399"/>
                  <a:pt x="2219078" y="257771"/>
                </a:cubicBezTo>
                <a:cubicBezTo>
                  <a:pt x="2215801" y="265144"/>
                  <a:pt x="2214162" y="269717"/>
                  <a:pt x="2214162" y="271492"/>
                </a:cubicBezTo>
                <a:cubicBezTo>
                  <a:pt x="2214162" y="273267"/>
                  <a:pt x="2213343" y="275519"/>
                  <a:pt x="2211705" y="278250"/>
                </a:cubicBezTo>
                <a:cubicBezTo>
                  <a:pt x="2207336" y="286715"/>
                  <a:pt x="2206654" y="295316"/>
                  <a:pt x="2209657" y="304053"/>
                </a:cubicBezTo>
                <a:cubicBezTo>
                  <a:pt x="2211568" y="310060"/>
                  <a:pt x="2213070" y="313064"/>
                  <a:pt x="2214162" y="313064"/>
                </a:cubicBezTo>
                <a:cubicBezTo>
                  <a:pt x="2215255" y="313064"/>
                  <a:pt x="2215801" y="314088"/>
                  <a:pt x="2215801" y="316136"/>
                </a:cubicBezTo>
                <a:cubicBezTo>
                  <a:pt x="2215801" y="318184"/>
                  <a:pt x="2216756" y="319890"/>
                  <a:pt x="2218668" y="321255"/>
                </a:cubicBezTo>
                <a:cubicBezTo>
                  <a:pt x="2220579" y="322621"/>
                  <a:pt x="2221672" y="324668"/>
                  <a:pt x="2221944" y="327399"/>
                </a:cubicBezTo>
                <a:cubicBezTo>
                  <a:pt x="2222217" y="332587"/>
                  <a:pt x="2224129" y="332450"/>
                  <a:pt x="2227678" y="326989"/>
                </a:cubicBezTo>
                <a:cubicBezTo>
                  <a:pt x="2230682" y="322348"/>
                  <a:pt x="2236280" y="312108"/>
                  <a:pt x="2244471" y="296271"/>
                </a:cubicBezTo>
                <a:cubicBezTo>
                  <a:pt x="2252936" y="279615"/>
                  <a:pt x="2257782" y="270605"/>
                  <a:pt x="2259011" y="269239"/>
                </a:cubicBezTo>
                <a:cubicBezTo>
                  <a:pt x="2260240" y="267874"/>
                  <a:pt x="2262356" y="262823"/>
                  <a:pt x="2265359" y="254085"/>
                </a:cubicBezTo>
                <a:cubicBezTo>
                  <a:pt x="2275735" y="226234"/>
                  <a:pt x="2281469" y="206028"/>
                  <a:pt x="2282562" y="193468"/>
                </a:cubicBezTo>
                <a:lnTo>
                  <a:pt x="2283790" y="178723"/>
                </a:lnTo>
                <a:close/>
                <a:moveTo>
                  <a:pt x="898608" y="170941"/>
                </a:moveTo>
                <a:lnTo>
                  <a:pt x="898606" y="170941"/>
                </a:lnTo>
                <a:lnTo>
                  <a:pt x="895740" y="173399"/>
                </a:lnTo>
                <a:lnTo>
                  <a:pt x="888779" y="176265"/>
                </a:lnTo>
                <a:lnTo>
                  <a:pt x="888778" y="176266"/>
                </a:lnTo>
                <a:cubicBezTo>
                  <a:pt x="890143" y="176266"/>
                  <a:pt x="892464" y="175310"/>
                  <a:pt x="895741" y="173399"/>
                </a:cubicBezTo>
                <a:cubicBezTo>
                  <a:pt x="897652" y="172033"/>
                  <a:pt x="898608" y="171214"/>
                  <a:pt x="898608" y="170941"/>
                </a:cubicBezTo>
                <a:close/>
                <a:moveTo>
                  <a:pt x="638936" y="168484"/>
                </a:moveTo>
                <a:cubicBezTo>
                  <a:pt x="640847" y="168484"/>
                  <a:pt x="641803" y="169098"/>
                  <a:pt x="641803" y="170327"/>
                </a:cubicBezTo>
                <a:cubicBezTo>
                  <a:pt x="641803" y="171556"/>
                  <a:pt x="640438" y="172170"/>
                  <a:pt x="637707" y="172170"/>
                </a:cubicBezTo>
                <a:cubicBezTo>
                  <a:pt x="636615" y="172170"/>
                  <a:pt x="635796" y="172033"/>
                  <a:pt x="635250" y="171760"/>
                </a:cubicBezTo>
                <a:cubicBezTo>
                  <a:pt x="634704" y="171487"/>
                  <a:pt x="634567" y="171078"/>
                  <a:pt x="634840" y="170532"/>
                </a:cubicBezTo>
                <a:cubicBezTo>
                  <a:pt x="635659" y="169166"/>
                  <a:pt x="637025" y="168484"/>
                  <a:pt x="638936" y="168484"/>
                </a:cubicBezTo>
                <a:close/>
                <a:moveTo>
                  <a:pt x="2734732" y="146162"/>
                </a:moveTo>
                <a:cubicBezTo>
                  <a:pt x="2736370" y="146026"/>
                  <a:pt x="2740193" y="147527"/>
                  <a:pt x="2746200" y="150667"/>
                </a:cubicBezTo>
                <a:cubicBezTo>
                  <a:pt x="2752207" y="153807"/>
                  <a:pt x="2756440" y="155377"/>
                  <a:pt x="2758897" y="155377"/>
                </a:cubicBezTo>
                <a:cubicBezTo>
                  <a:pt x="2761628" y="155377"/>
                  <a:pt x="2765655" y="156947"/>
                  <a:pt x="2770980" y="160088"/>
                </a:cubicBezTo>
                <a:cubicBezTo>
                  <a:pt x="2776304" y="163228"/>
                  <a:pt x="2778966" y="165617"/>
                  <a:pt x="2778966" y="167255"/>
                </a:cubicBezTo>
                <a:cubicBezTo>
                  <a:pt x="2778966" y="169166"/>
                  <a:pt x="2779376" y="170532"/>
                  <a:pt x="2780195" y="171351"/>
                </a:cubicBezTo>
                <a:cubicBezTo>
                  <a:pt x="2782926" y="174081"/>
                  <a:pt x="2780878" y="176129"/>
                  <a:pt x="2774051" y="177495"/>
                </a:cubicBezTo>
                <a:cubicBezTo>
                  <a:pt x="2769136" y="178587"/>
                  <a:pt x="2761901" y="179269"/>
                  <a:pt x="2752344" y="179542"/>
                </a:cubicBezTo>
                <a:cubicBezTo>
                  <a:pt x="2740603" y="179542"/>
                  <a:pt x="2733504" y="180225"/>
                  <a:pt x="2731046" y="181590"/>
                </a:cubicBezTo>
                <a:cubicBezTo>
                  <a:pt x="2728588" y="182956"/>
                  <a:pt x="2724766" y="183775"/>
                  <a:pt x="2719578" y="184048"/>
                </a:cubicBezTo>
                <a:cubicBezTo>
                  <a:pt x="2713298" y="184594"/>
                  <a:pt x="2706062" y="186642"/>
                  <a:pt x="2697870" y="190191"/>
                </a:cubicBezTo>
                <a:cubicBezTo>
                  <a:pt x="2693775" y="191830"/>
                  <a:pt x="2691112" y="192307"/>
                  <a:pt x="2689884" y="191625"/>
                </a:cubicBezTo>
                <a:cubicBezTo>
                  <a:pt x="2688655" y="190942"/>
                  <a:pt x="2687290" y="191147"/>
                  <a:pt x="2685788" y="192239"/>
                </a:cubicBezTo>
                <a:cubicBezTo>
                  <a:pt x="2684286" y="193331"/>
                  <a:pt x="2680122" y="195243"/>
                  <a:pt x="2673296" y="197973"/>
                </a:cubicBezTo>
                <a:cubicBezTo>
                  <a:pt x="2668381" y="199612"/>
                  <a:pt x="2662169" y="202274"/>
                  <a:pt x="2654660" y="205960"/>
                </a:cubicBezTo>
                <a:cubicBezTo>
                  <a:pt x="2647152" y="209646"/>
                  <a:pt x="2642441" y="212308"/>
                  <a:pt x="2640530" y="213947"/>
                </a:cubicBezTo>
                <a:cubicBezTo>
                  <a:pt x="2639438" y="214766"/>
                  <a:pt x="2635820" y="217223"/>
                  <a:pt x="2629676" y="221319"/>
                </a:cubicBezTo>
                <a:cubicBezTo>
                  <a:pt x="2623532" y="225415"/>
                  <a:pt x="2620051" y="228828"/>
                  <a:pt x="2619232" y="231558"/>
                </a:cubicBezTo>
                <a:lnTo>
                  <a:pt x="2617594" y="235654"/>
                </a:lnTo>
                <a:lnTo>
                  <a:pt x="2625785" y="231558"/>
                </a:lnTo>
                <a:cubicBezTo>
                  <a:pt x="2631246" y="228828"/>
                  <a:pt x="2633976" y="226780"/>
                  <a:pt x="2633976" y="225415"/>
                </a:cubicBezTo>
                <a:cubicBezTo>
                  <a:pt x="2633976" y="224596"/>
                  <a:pt x="2634932" y="223640"/>
                  <a:pt x="2636844" y="222548"/>
                </a:cubicBezTo>
                <a:cubicBezTo>
                  <a:pt x="2638755" y="221456"/>
                  <a:pt x="2640598" y="220773"/>
                  <a:pt x="2642373" y="220500"/>
                </a:cubicBezTo>
                <a:cubicBezTo>
                  <a:pt x="2644148" y="220227"/>
                  <a:pt x="2645308" y="220363"/>
                  <a:pt x="2645854" y="220909"/>
                </a:cubicBezTo>
                <a:cubicBezTo>
                  <a:pt x="2646127" y="222002"/>
                  <a:pt x="2650906" y="221046"/>
                  <a:pt x="2660190" y="218042"/>
                </a:cubicBezTo>
                <a:cubicBezTo>
                  <a:pt x="2674661" y="213128"/>
                  <a:pt x="2684900" y="212172"/>
                  <a:pt x="2690908" y="215175"/>
                </a:cubicBezTo>
                <a:cubicBezTo>
                  <a:pt x="2694184" y="217087"/>
                  <a:pt x="2697392" y="219886"/>
                  <a:pt x="2700533" y="223572"/>
                </a:cubicBezTo>
                <a:cubicBezTo>
                  <a:pt x="2703673" y="227258"/>
                  <a:pt x="2705789" y="231012"/>
                  <a:pt x="2706881" y="234835"/>
                </a:cubicBezTo>
                <a:cubicBezTo>
                  <a:pt x="2708520" y="239204"/>
                  <a:pt x="2710021" y="241388"/>
                  <a:pt x="2711386" y="241388"/>
                </a:cubicBezTo>
                <a:cubicBezTo>
                  <a:pt x="2712206" y="241934"/>
                  <a:pt x="2712547" y="244187"/>
                  <a:pt x="2712410" y="248146"/>
                </a:cubicBezTo>
                <a:cubicBezTo>
                  <a:pt x="2712274" y="252105"/>
                  <a:pt x="2711796" y="256542"/>
                  <a:pt x="2710977" y="261457"/>
                </a:cubicBezTo>
                <a:cubicBezTo>
                  <a:pt x="2710158" y="266372"/>
                  <a:pt x="2709202" y="269376"/>
                  <a:pt x="2708110" y="270468"/>
                </a:cubicBezTo>
                <a:cubicBezTo>
                  <a:pt x="2707291" y="271287"/>
                  <a:pt x="2706881" y="273881"/>
                  <a:pt x="2706881" y="278250"/>
                </a:cubicBezTo>
                <a:cubicBezTo>
                  <a:pt x="2706881" y="282892"/>
                  <a:pt x="2705242" y="288353"/>
                  <a:pt x="2701966" y="294633"/>
                </a:cubicBezTo>
                <a:cubicBezTo>
                  <a:pt x="2698690" y="300913"/>
                  <a:pt x="2695004" y="305828"/>
                  <a:pt x="2690908" y="309378"/>
                </a:cubicBezTo>
                <a:cubicBezTo>
                  <a:pt x="2687904" y="311835"/>
                  <a:pt x="2682853" y="314702"/>
                  <a:pt x="2675754" y="317979"/>
                </a:cubicBezTo>
                <a:cubicBezTo>
                  <a:pt x="2668654" y="321255"/>
                  <a:pt x="2662510" y="323576"/>
                  <a:pt x="2657322" y="324942"/>
                </a:cubicBezTo>
                <a:cubicBezTo>
                  <a:pt x="2655138" y="325488"/>
                  <a:pt x="2653841" y="326307"/>
                  <a:pt x="2653432" y="327399"/>
                </a:cubicBezTo>
                <a:cubicBezTo>
                  <a:pt x="2653022" y="328491"/>
                  <a:pt x="2653226" y="330676"/>
                  <a:pt x="2654046" y="333952"/>
                </a:cubicBezTo>
                <a:cubicBezTo>
                  <a:pt x="2654592" y="336137"/>
                  <a:pt x="2655616" y="337297"/>
                  <a:pt x="2657118" y="337434"/>
                </a:cubicBezTo>
                <a:cubicBezTo>
                  <a:pt x="2658619" y="337570"/>
                  <a:pt x="2663466" y="336956"/>
                  <a:pt x="2671658" y="335590"/>
                </a:cubicBezTo>
                <a:cubicBezTo>
                  <a:pt x="2675480" y="334771"/>
                  <a:pt x="2679986" y="335386"/>
                  <a:pt x="2685174" y="337434"/>
                </a:cubicBezTo>
                <a:cubicBezTo>
                  <a:pt x="2690362" y="339481"/>
                  <a:pt x="2694457" y="342007"/>
                  <a:pt x="2697461" y="345011"/>
                </a:cubicBezTo>
                <a:cubicBezTo>
                  <a:pt x="2700464" y="348014"/>
                  <a:pt x="2701147" y="350472"/>
                  <a:pt x="2699509" y="352383"/>
                </a:cubicBezTo>
                <a:cubicBezTo>
                  <a:pt x="2697870" y="354294"/>
                  <a:pt x="2696778" y="354977"/>
                  <a:pt x="2696232" y="354431"/>
                </a:cubicBezTo>
                <a:cubicBezTo>
                  <a:pt x="2695686" y="353885"/>
                  <a:pt x="2693092" y="355250"/>
                  <a:pt x="2688450" y="358527"/>
                </a:cubicBezTo>
                <a:cubicBezTo>
                  <a:pt x="2682716" y="362895"/>
                  <a:pt x="2671794" y="369176"/>
                  <a:pt x="2655684" y="377367"/>
                </a:cubicBezTo>
                <a:cubicBezTo>
                  <a:pt x="2651861" y="379005"/>
                  <a:pt x="2649746" y="380029"/>
                  <a:pt x="2649336" y="380439"/>
                </a:cubicBezTo>
                <a:cubicBezTo>
                  <a:pt x="2648926" y="380848"/>
                  <a:pt x="2648585" y="384466"/>
                  <a:pt x="2648312" y="391293"/>
                </a:cubicBezTo>
                <a:lnTo>
                  <a:pt x="2647902" y="401942"/>
                </a:lnTo>
                <a:lnTo>
                  <a:pt x="2654046" y="401942"/>
                </a:lnTo>
                <a:cubicBezTo>
                  <a:pt x="2658142" y="401942"/>
                  <a:pt x="2661623" y="402488"/>
                  <a:pt x="2664490" y="403580"/>
                </a:cubicBezTo>
                <a:cubicBezTo>
                  <a:pt x="2667357" y="404672"/>
                  <a:pt x="2673706" y="406310"/>
                  <a:pt x="2683535" y="408495"/>
                </a:cubicBezTo>
                <a:cubicBezTo>
                  <a:pt x="2691727" y="410133"/>
                  <a:pt x="2697392" y="411908"/>
                  <a:pt x="2700533" y="413819"/>
                </a:cubicBezTo>
                <a:cubicBezTo>
                  <a:pt x="2703673" y="415731"/>
                  <a:pt x="2705242" y="418325"/>
                  <a:pt x="2705242" y="421601"/>
                </a:cubicBezTo>
                <a:cubicBezTo>
                  <a:pt x="2705242" y="424059"/>
                  <a:pt x="2704150" y="425629"/>
                  <a:pt x="2701966" y="426311"/>
                </a:cubicBezTo>
                <a:cubicBezTo>
                  <a:pt x="2699782" y="426994"/>
                  <a:pt x="2692410" y="428154"/>
                  <a:pt x="2679849" y="429793"/>
                </a:cubicBezTo>
                <a:cubicBezTo>
                  <a:pt x="2656094" y="432796"/>
                  <a:pt x="2639301" y="434708"/>
                  <a:pt x="2629472" y="435527"/>
                </a:cubicBezTo>
                <a:cubicBezTo>
                  <a:pt x="2619642" y="436346"/>
                  <a:pt x="2605170" y="437029"/>
                  <a:pt x="2586056" y="437575"/>
                </a:cubicBezTo>
                <a:cubicBezTo>
                  <a:pt x="2577592" y="437848"/>
                  <a:pt x="2572268" y="436960"/>
                  <a:pt x="2570083" y="434912"/>
                </a:cubicBezTo>
                <a:cubicBezTo>
                  <a:pt x="2567898" y="432865"/>
                  <a:pt x="2567216" y="428018"/>
                  <a:pt x="2568035" y="420373"/>
                </a:cubicBezTo>
                <a:cubicBezTo>
                  <a:pt x="2568854" y="413546"/>
                  <a:pt x="2569469" y="409382"/>
                  <a:pt x="2569878" y="407880"/>
                </a:cubicBezTo>
                <a:cubicBezTo>
                  <a:pt x="2570288" y="406379"/>
                  <a:pt x="2574725" y="403580"/>
                  <a:pt x="2583189" y="399484"/>
                </a:cubicBezTo>
                <a:cubicBezTo>
                  <a:pt x="2595477" y="393204"/>
                  <a:pt x="2602303" y="389040"/>
                  <a:pt x="2603668" y="386992"/>
                </a:cubicBezTo>
                <a:cubicBezTo>
                  <a:pt x="2605033" y="384944"/>
                  <a:pt x="2602986" y="381326"/>
                  <a:pt x="2597524" y="376138"/>
                </a:cubicBezTo>
                <a:cubicBezTo>
                  <a:pt x="2593429" y="372316"/>
                  <a:pt x="2589060" y="370268"/>
                  <a:pt x="2584418" y="369995"/>
                </a:cubicBezTo>
                <a:cubicBezTo>
                  <a:pt x="2579776" y="369722"/>
                  <a:pt x="2575544" y="371087"/>
                  <a:pt x="2571722" y="374091"/>
                </a:cubicBezTo>
                <a:cubicBezTo>
                  <a:pt x="2569264" y="376002"/>
                  <a:pt x="2567626" y="377026"/>
                  <a:pt x="2566806" y="377162"/>
                </a:cubicBezTo>
                <a:cubicBezTo>
                  <a:pt x="2565987" y="377299"/>
                  <a:pt x="2564895" y="376616"/>
                  <a:pt x="2563530" y="375114"/>
                </a:cubicBezTo>
                <a:cubicBezTo>
                  <a:pt x="2562164" y="373613"/>
                  <a:pt x="2561618" y="372384"/>
                  <a:pt x="2561892" y="371428"/>
                </a:cubicBezTo>
                <a:cubicBezTo>
                  <a:pt x="2562164" y="370473"/>
                  <a:pt x="2563666" y="368630"/>
                  <a:pt x="2566397" y="365899"/>
                </a:cubicBezTo>
                <a:cubicBezTo>
                  <a:pt x="2570493" y="361803"/>
                  <a:pt x="2577592" y="358254"/>
                  <a:pt x="2587695" y="355250"/>
                </a:cubicBezTo>
                <a:cubicBezTo>
                  <a:pt x="2587695" y="355250"/>
                  <a:pt x="2588104" y="355250"/>
                  <a:pt x="2588924" y="355250"/>
                </a:cubicBezTo>
                <a:cubicBezTo>
                  <a:pt x="2606399" y="350335"/>
                  <a:pt x="2616638" y="347195"/>
                  <a:pt x="2619642" y="345830"/>
                </a:cubicBezTo>
                <a:cubicBezTo>
                  <a:pt x="2622645" y="344465"/>
                  <a:pt x="2624284" y="342280"/>
                  <a:pt x="2624556" y="339277"/>
                </a:cubicBezTo>
                <a:cubicBezTo>
                  <a:pt x="2624830" y="336546"/>
                  <a:pt x="2624693" y="335181"/>
                  <a:pt x="2624147" y="335181"/>
                </a:cubicBezTo>
                <a:cubicBezTo>
                  <a:pt x="2623874" y="334908"/>
                  <a:pt x="2623464" y="335044"/>
                  <a:pt x="2622918" y="335590"/>
                </a:cubicBezTo>
                <a:cubicBezTo>
                  <a:pt x="2620734" y="337229"/>
                  <a:pt x="2616980" y="338731"/>
                  <a:pt x="2611655" y="340096"/>
                </a:cubicBezTo>
                <a:cubicBezTo>
                  <a:pt x="2606330" y="341461"/>
                  <a:pt x="2601757" y="342144"/>
                  <a:pt x="2597934" y="342144"/>
                </a:cubicBezTo>
                <a:cubicBezTo>
                  <a:pt x="2594930" y="342144"/>
                  <a:pt x="2592882" y="341734"/>
                  <a:pt x="2591790" y="340915"/>
                </a:cubicBezTo>
                <a:cubicBezTo>
                  <a:pt x="2590698" y="340096"/>
                  <a:pt x="2589606" y="338184"/>
                  <a:pt x="2588514" y="335181"/>
                </a:cubicBezTo>
                <a:cubicBezTo>
                  <a:pt x="2587149" y="332177"/>
                  <a:pt x="2586534" y="329993"/>
                  <a:pt x="2586671" y="328628"/>
                </a:cubicBezTo>
                <a:cubicBezTo>
                  <a:pt x="2586808" y="327262"/>
                  <a:pt x="2587831" y="325078"/>
                  <a:pt x="2589743" y="322075"/>
                </a:cubicBezTo>
                <a:cubicBezTo>
                  <a:pt x="2592200" y="317979"/>
                  <a:pt x="2594248" y="315931"/>
                  <a:pt x="2595886" y="315931"/>
                </a:cubicBezTo>
                <a:cubicBezTo>
                  <a:pt x="2600528" y="315931"/>
                  <a:pt x="2599300" y="313610"/>
                  <a:pt x="2592200" y="308968"/>
                </a:cubicBezTo>
                <a:lnTo>
                  <a:pt x="2585647" y="304872"/>
                </a:lnTo>
                <a:lnTo>
                  <a:pt x="2583599" y="309787"/>
                </a:lnTo>
                <a:cubicBezTo>
                  <a:pt x="2582234" y="313337"/>
                  <a:pt x="2581278" y="318525"/>
                  <a:pt x="2580732" y="325351"/>
                </a:cubicBezTo>
                <a:cubicBezTo>
                  <a:pt x="2579913" y="336273"/>
                  <a:pt x="2575817" y="341871"/>
                  <a:pt x="2568444" y="342144"/>
                </a:cubicBezTo>
                <a:cubicBezTo>
                  <a:pt x="2565168" y="342144"/>
                  <a:pt x="2561618" y="338594"/>
                  <a:pt x="2557796" y="331495"/>
                </a:cubicBezTo>
                <a:cubicBezTo>
                  <a:pt x="2553973" y="324395"/>
                  <a:pt x="2552062" y="317433"/>
                  <a:pt x="2552062" y="310606"/>
                </a:cubicBezTo>
                <a:cubicBezTo>
                  <a:pt x="2551788" y="305965"/>
                  <a:pt x="2550833" y="301323"/>
                  <a:pt x="2549194" y="296681"/>
                </a:cubicBezTo>
                <a:cubicBezTo>
                  <a:pt x="2547829" y="292312"/>
                  <a:pt x="2547625" y="288899"/>
                  <a:pt x="2548580" y="286441"/>
                </a:cubicBezTo>
                <a:cubicBezTo>
                  <a:pt x="2549536" y="283984"/>
                  <a:pt x="2552471" y="280844"/>
                  <a:pt x="2557386" y="277021"/>
                </a:cubicBezTo>
                <a:cubicBezTo>
                  <a:pt x="2562301" y="273199"/>
                  <a:pt x="2567626" y="266372"/>
                  <a:pt x="2573360" y="256542"/>
                </a:cubicBezTo>
                <a:cubicBezTo>
                  <a:pt x="2579094" y="246713"/>
                  <a:pt x="2583258" y="240637"/>
                  <a:pt x="2585852" y="238316"/>
                </a:cubicBezTo>
                <a:cubicBezTo>
                  <a:pt x="2588446" y="235995"/>
                  <a:pt x="2591244" y="231831"/>
                  <a:pt x="2594248" y="225824"/>
                </a:cubicBezTo>
                <a:cubicBezTo>
                  <a:pt x="2597252" y="220090"/>
                  <a:pt x="2597661" y="217223"/>
                  <a:pt x="2595477" y="217223"/>
                </a:cubicBezTo>
                <a:cubicBezTo>
                  <a:pt x="2593566" y="216950"/>
                  <a:pt x="2587149" y="218725"/>
                  <a:pt x="2576227" y="222548"/>
                </a:cubicBezTo>
                <a:cubicBezTo>
                  <a:pt x="2530900" y="238112"/>
                  <a:pt x="2507282" y="245347"/>
                  <a:pt x="2505370" y="244255"/>
                </a:cubicBezTo>
                <a:cubicBezTo>
                  <a:pt x="2504278" y="243436"/>
                  <a:pt x="2503527" y="243709"/>
                  <a:pt x="2503118" y="245074"/>
                </a:cubicBezTo>
                <a:cubicBezTo>
                  <a:pt x="2502708" y="246440"/>
                  <a:pt x="2499841" y="247259"/>
                  <a:pt x="2494516" y="247532"/>
                </a:cubicBezTo>
                <a:cubicBezTo>
                  <a:pt x="2489192" y="247805"/>
                  <a:pt x="2486530" y="248351"/>
                  <a:pt x="2486530" y="249170"/>
                </a:cubicBezTo>
                <a:cubicBezTo>
                  <a:pt x="2486530" y="249989"/>
                  <a:pt x="2485642" y="250058"/>
                  <a:pt x="2483868" y="249375"/>
                </a:cubicBezTo>
                <a:cubicBezTo>
                  <a:pt x="2482092" y="248692"/>
                  <a:pt x="2481205" y="249034"/>
                  <a:pt x="2481205" y="250399"/>
                </a:cubicBezTo>
                <a:cubicBezTo>
                  <a:pt x="2481205" y="251764"/>
                  <a:pt x="2479157" y="252378"/>
                  <a:pt x="2475062" y="252242"/>
                </a:cubicBezTo>
                <a:cubicBezTo>
                  <a:pt x="2470966" y="252105"/>
                  <a:pt x="2464754" y="252515"/>
                  <a:pt x="2456426" y="253471"/>
                </a:cubicBezTo>
                <a:cubicBezTo>
                  <a:pt x="2448098" y="254426"/>
                  <a:pt x="2441067" y="253675"/>
                  <a:pt x="2435333" y="251218"/>
                </a:cubicBezTo>
                <a:cubicBezTo>
                  <a:pt x="2430418" y="249307"/>
                  <a:pt x="2427346" y="246849"/>
                  <a:pt x="2426118" y="243846"/>
                </a:cubicBezTo>
                <a:cubicBezTo>
                  <a:pt x="2424888" y="240842"/>
                  <a:pt x="2425230" y="236746"/>
                  <a:pt x="2427141" y="231558"/>
                </a:cubicBezTo>
                <a:cubicBezTo>
                  <a:pt x="2428233" y="228282"/>
                  <a:pt x="2429531" y="226029"/>
                  <a:pt x="2431032" y="224800"/>
                </a:cubicBezTo>
                <a:cubicBezTo>
                  <a:pt x="2432534" y="223572"/>
                  <a:pt x="2435196" y="222275"/>
                  <a:pt x="2439019" y="220909"/>
                </a:cubicBezTo>
                <a:cubicBezTo>
                  <a:pt x="2445299" y="218725"/>
                  <a:pt x="2449668" y="217087"/>
                  <a:pt x="2452126" y="215995"/>
                </a:cubicBezTo>
                <a:cubicBezTo>
                  <a:pt x="2453491" y="215448"/>
                  <a:pt x="2454310" y="215175"/>
                  <a:pt x="2454583" y="215175"/>
                </a:cubicBezTo>
                <a:cubicBezTo>
                  <a:pt x="2455129" y="215175"/>
                  <a:pt x="2454446" y="215995"/>
                  <a:pt x="2452535" y="217633"/>
                </a:cubicBezTo>
                <a:cubicBezTo>
                  <a:pt x="2450350" y="219271"/>
                  <a:pt x="2449668" y="220500"/>
                  <a:pt x="2450487" y="221319"/>
                </a:cubicBezTo>
                <a:cubicBezTo>
                  <a:pt x="2451306" y="222138"/>
                  <a:pt x="2450350" y="223367"/>
                  <a:pt x="2447620" y="225005"/>
                </a:cubicBezTo>
                <a:cubicBezTo>
                  <a:pt x="2442159" y="228282"/>
                  <a:pt x="2442568" y="229920"/>
                  <a:pt x="2448849" y="229920"/>
                </a:cubicBezTo>
                <a:cubicBezTo>
                  <a:pt x="2453218" y="229920"/>
                  <a:pt x="2459634" y="228964"/>
                  <a:pt x="2468099" y="227053"/>
                </a:cubicBezTo>
                <a:cubicBezTo>
                  <a:pt x="2483662" y="223503"/>
                  <a:pt x="2505097" y="217360"/>
                  <a:pt x="2532402" y="208622"/>
                </a:cubicBezTo>
                <a:cubicBezTo>
                  <a:pt x="2574998" y="194970"/>
                  <a:pt x="2606126" y="185276"/>
                  <a:pt x="2625785" y="179542"/>
                </a:cubicBezTo>
                <a:cubicBezTo>
                  <a:pt x="2642441" y="174354"/>
                  <a:pt x="2653363" y="170941"/>
                  <a:pt x="2658551" y="169303"/>
                </a:cubicBezTo>
                <a:cubicBezTo>
                  <a:pt x="2664012" y="167665"/>
                  <a:pt x="2669268" y="166436"/>
                  <a:pt x="2674320" y="165617"/>
                </a:cubicBezTo>
                <a:cubicBezTo>
                  <a:pt x="2679371" y="164798"/>
                  <a:pt x="2683126" y="163910"/>
                  <a:pt x="2685583" y="162955"/>
                </a:cubicBezTo>
                <a:cubicBezTo>
                  <a:pt x="2688040" y="161999"/>
                  <a:pt x="2692683" y="160770"/>
                  <a:pt x="2699509" y="159268"/>
                </a:cubicBezTo>
                <a:cubicBezTo>
                  <a:pt x="2706335" y="157767"/>
                  <a:pt x="2713502" y="155241"/>
                  <a:pt x="2721012" y="151691"/>
                </a:cubicBezTo>
                <a:cubicBezTo>
                  <a:pt x="2728520" y="148142"/>
                  <a:pt x="2733094" y="146299"/>
                  <a:pt x="2734732" y="146162"/>
                </a:cubicBezTo>
                <a:close/>
                <a:moveTo>
                  <a:pt x="1089264" y="136947"/>
                </a:moveTo>
                <a:cubicBezTo>
                  <a:pt x="1094861" y="137493"/>
                  <a:pt x="1100663" y="139677"/>
                  <a:pt x="1106671" y="143500"/>
                </a:cubicBezTo>
                <a:cubicBezTo>
                  <a:pt x="1113497" y="147869"/>
                  <a:pt x="1118685" y="151145"/>
                  <a:pt x="1122235" y="153330"/>
                </a:cubicBezTo>
                <a:cubicBezTo>
                  <a:pt x="1125784" y="155514"/>
                  <a:pt x="1129334" y="160156"/>
                  <a:pt x="1132883" y="167255"/>
                </a:cubicBezTo>
                <a:cubicBezTo>
                  <a:pt x="1135341" y="172170"/>
                  <a:pt x="1136843" y="176334"/>
                  <a:pt x="1137389" y="179747"/>
                </a:cubicBezTo>
                <a:cubicBezTo>
                  <a:pt x="1137935" y="183160"/>
                  <a:pt x="1138208" y="189509"/>
                  <a:pt x="1138208" y="198792"/>
                </a:cubicBezTo>
                <a:cubicBezTo>
                  <a:pt x="1137935" y="212445"/>
                  <a:pt x="1137116" y="221114"/>
                  <a:pt x="1135751" y="224800"/>
                </a:cubicBezTo>
                <a:cubicBezTo>
                  <a:pt x="1134385" y="228487"/>
                  <a:pt x="1133361" y="235586"/>
                  <a:pt x="1132679" y="246098"/>
                </a:cubicBezTo>
                <a:cubicBezTo>
                  <a:pt x="1131996" y="256611"/>
                  <a:pt x="1131109" y="263096"/>
                  <a:pt x="1130016" y="265553"/>
                </a:cubicBezTo>
                <a:cubicBezTo>
                  <a:pt x="1128378" y="268557"/>
                  <a:pt x="1126671" y="274086"/>
                  <a:pt x="1124897" y="282141"/>
                </a:cubicBezTo>
                <a:cubicBezTo>
                  <a:pt x="1123122" y="290196"/>
                  <a:pt x="1122508" y="294769"/>
                  <a:pt x="1123054" y="295862"/>
                </a:cubicBezTo>
                <a:cubicBezTo>
                  <a:pt x="1123873" y="297227"/>
                  <a:pt x="1123600" y="298660"/>
                  <a:pt x="1122235" y="300162"/>
                </a:cubicBezTo>
                <a:cubicBezTo>
                  <a:pt x="1120869" y="301664"/>
                  <a:pt x="1119367" y="305418"/>
                  <a:pt x="1117729" y="311426"/>
                </a:cubicBezTo>
                <a:cubicBezTo>
                  <a:pt x="1116091" y="317433"/>
                  <a:pt x="1112405" y="327604"/>
                  <a:pt x="1106671" y="341939"/>
                </a:cubicBezTo>
                <a:cubicBezTo>
                  <a:pt x="1100937" y="356274"/>
                  <a:pt x="1098069" y="366309"/>
                  <a:pt x="1098069" y="372043"/>
                </a:cubicBezTo>
                <a:cubicBezTo>
                  <a:pt x="1098069" y="377777"/>
                  <a:pt x="1097046" y="381395"/>
                  <a:pt x="1094998" y="382896"/>
                </a:cubicBezTo>
                <a:cubicBezTo>
                  <a:pt x="1092950" y="384398"/>
                  <a:pt x="1091926" y="386378"/>
                  <a:pt x="1091926" y="388835"/>
                </a:cubicBezTo>
                <a:cubicBezTo>
                  <a:pt x="1091926" y="391293"/>
                  <a:pt x="1090970" y="393545"/>
                  <a:pt x="1089059" y="395593"/>
                </a:cubicBezTo>
                <a:cubicBezTo>
                  <a:pt x="1087147" y="397641"/>
                  <a:pt x="1086192" y="399484"/>
                  <a:pt x="1086192" y="401122"/>
                </a:cubicBezTo>
                <a:cubicBezTo>
                  <a:pt x="1086192" y="403034"/>
                  <a:pt x="1084690" y="404331"/>
                  <a:pt x="1081687" y="405013"/>
                </a:cubicBezTo>
                <a:cubicBezTo>
                  <a:pt x="1078683" y="405696"/>
                  <a:pt x="1075133" y="405764"/>
                  <a:pt x="1071038" y="405218"/>
                </a:cubicBezTo>
                <a:cubicBezTo>
                  <a:pt x="1066396" y="404672"/>
                  <a:pt x="1062368" y="402624"/>
                  <a:pt x="1058955" y="399075"/>
                </a:cubicBezTo>
                <a:cubicBezTo>
                  <a:pt x="1055542" y="395525"/>
                  <a:pt x="1051651" y="389654"/>
                  <a:pt x="1047282" y="381463"/>
                </a:cubicBezTo>
                <a:cubicBezTo>
                  <a:pt x="1045917" y="378459"/>
                  <a:pt x="1044825" y="377299"/>
                  <a:pt x="1044006" y="377981"/>
                </a:cubicBezTo>
                <a:cubicBezTo>
                  <a:pt x="1043187" y="378664"/>
                  <a:pt x="1040593" y="376753"/>
                  <a:pt x="1036224" y="372247"/>
                </a:cubicBezTo>
                <a:cubicBezTo>
                  <a:pt x="1031855" y="367742"/>
                  <a:pt x="1027145" y="365012"/>
                  <a:pt x="1022093" y="364056"/>
                </a:cubicBezTo>
                <a:cubicBezTo>
                  <a:pt x="1017042" y="363100"/>
                  <a:pt x="1014516" y="362076"/>
                  <a:pt x="1014516" y="360984"/>
                </a:cubicBezTo>
                <a:cubicBezTo>
                  <a:pt x="1014516" y="360165"/>
                  <a:pt x="1013288" y="359209"/>
                  <a:pt x="1010830" y="358117"/>
                </a:cubicBezTo>
                <a:cubicBezTo>
                  <a:pt x="1008373" y="357025"/>
                  <a:pt x="1006052" y="356342"/>
                  <a:pt x="1003867" y="356069"/>
                </a:cubicBezTo>
                <a:cubicBezTo>
                  <a:pt x="991307" y="354431"/>
                  <a:pt x="985027" y="352247"/>
                  <a:pt x="985027" y="349516"/>
                </a:cubicBezTo>
                <a:cubicBezTo>
                  <a:pt x="985027" y="346786"/>
                  <a:pt x="983320" y="344123"/>
                  <a:pt x="979907" y="341529"/>
                </a:cubicBezTo>
                <a:cubicBezTo>
                  <a:pt x="976494" y="338935"/>
                  <a:pt x="972740" y="337229"/>
                  <a:pt x="968644" y="336410"/>
                </a:cubicBezTo>
                <a:cubicBezTo>
                  <a:pt x="958814" y="334498"/>
                  <a:pt x="957585" y="333133"/>
                  <a:pt x="964958" y="332314"/>
                </a:cubicBezTo>
                <a:cubicBezTo>
                  <a:pt x="968781" y="332041"/>
                  <a:pt x="974651" y="331904"/>
                  <a:pt x="982569" y="331904"/>
                </a:cubicBezTo>
                <a:cubicBezTo>
                  <a:pt x="998133" y="332177"/>
                  <a:pt x="1008236" y="331836"/>
                  <a:pt x="1012878" y="330880"/>
                </a:cubicBezTo>
                <a:cubicBezTo>
                  <a:pt x="1017520" y="329925"/>
                  <a:pt x="1023459" y="329037"/>
                  <a:pt x="1030695" y="328218"/>
                </a:cubicBezTo>
                <a:cubicBezTo>
                  <a:pt x="1037931" y="327399"/>
                  <a:pt x="1043050" y="326307"/>
                  <a:pt x="1046054" y="324942"/>
                </a:cubicBezTo>
                <a:cubicBezTo>
                  <a:pt x="1049057" y="323576"/>
                  <a:pt x="1050969" y="323303"/>
                  <a:pt x="1051788" y="324122"/>
                </a:cubicBezTo>
                <a:cubicBezTo>
                  <a:pt x="1052607" y="324942"/>
                  <a:pt x="1052402" y="326034"/>
                  <a:pt x="1051173" y="327399"/>
                </a:cubicBezTo>
                <a:cubicBezTo>
                  <a:pt x="1049945" y="328764"/>
                  <a:pt x="1048375" y="329447"/>
                  <a:pt x="1046463" y="329447"/>
                </a:cubicBezTo>
                <a:cubicBezTo>
                  <a:pt x="1044006" y="329447"/>
                  <a:pt x="1042367" y="329993"/>
                  <a:pt x="1041548" y="331085"/>
                </a:cubicBezTo>
                <a:cubicBezTo>
                  <a:pt x="1041002" y="332177"/>
                  <a:pt x="1041548" y="332860"/>
                  <a:pt x="1043187" y="333133"/>
                </a:cubicBezTo>
                <a:cubicBezTo>
                  <a:pt x="1045371" y="333406"/>
                  <a:pt x="1048921" y="333133"/>
                  <a:pt x="1053836" y="332314"/>
                </a:cubicBezTo>
                <a:cubicBezTo>
                  <a:pt x="1056839" y="331495"/>
                  <a:pt x="1059023" y="329993"/>
                  <a:pt x="1060389" y="327809"/>
                </a:cubicBezTo>
                <a:cubicBezTo>
                  <a:pt x="1061754" y="325624"/>
                  <a:pt x="1064484" y="319481"/>
                  <a:pt x="1068580" y="309378"/>
                </a:cubicBezTo>
                <a:cubicBezTo>
                  <a:pt x="1070765" y="303371"/>
                  <a:pt x="1073905" y="295179"/>
                  <a:pt x="1078001" y="284803"/>
                </a:cubicBezTo>
                <a:cubicBezTo>
                  <a:pt x="1082915" y="272789"/>
                  <a:pt x="1088240" y="258181"/>
                  <a:pt x="1093974" y="240979"/>
                </a:cubicBezTo>
                <a:cubicBezTo>
                  <a:pt x="1099708" y="223777"/>
                  <a:pt x="1103394" y="211489"/>
                  <a:pt x="1105033" y="204117"/>
                </a:cubicBezTo>
                <a:cubicBezTo>
                  <a:pt x="1105305" y="202752"/>
                  <a:pt x="1105851" y="200840"/>
                  <a:pt x="1106671" y="198383"/>
                </a:cubicBezTo>
                <a:cubicBezTo>
                  <a:pt x="1109401" y="186369"/>
                  <a:pt x="1110835" y="179201"/>
                  <a:pt x="1110971" y="176880"/>
                </a:cubicBezTo>
                <a:cubicBezTo>
                  <a:pt x="1111108" y="174559"/>
                  <a:pt x="1110084" y="172307"/>
                  <a:pt x="1107899" y="170122"/>
                </a:cubicBezTo>
                <a:cubicBezTo>
                  <a:pt x="1107353" y="169849"/>
                  <a:pt x="1106944" y="169576"/>
                  <a:pt x="1106671" y="169303"/>
                </a:cubicBezTo>
                <a:cubicBezTo>
                  <a:pt x="1104486" y="166846"/>
                  <a:pt x="1102234" y="165344"/>
                  <a:pt x="1099913" y="164798"/>
                </a:cubicBezTo>
                <a:cubicBezTo>
                  <a:pt x="1097592" y="164252"/>
                  <a:pt x="1092745" y="163979"/>
                  <a:pt x="1085373" y="163979"/>
                </a:cubicBezTo>
                <a:cubicBezTo>
                  <a:pt x="1074724" y="163705"/>
                  <a:pt x="1067079" y="164525"/>
                  <a:pt x="1062437" y="166436"/>
                </a:cubicBezTo>
                <a:cubicBezTo>
                  <a:pt x="1047419" y="172443"/>
                  <a:pt x="1037999" y="177085"/>
                  <a:pt x="1034176" y="180362"/>
                </a:cubicBezTo>
                <a:cubicBezTo>
                  <a:pt x="1023800" y="188553"/>
                  <a:pt x="1018612" y="193878"/>
                  <a:pt x="1018612" y="196335"/>
                </a:cubicBezTo>
                <a:cubicBezTo>
                  <a:pt x="1018612" y="197973"/>
                  <a:pt x="1017042" y="199407"/>
                  <a:pt x="1013902" y="200635"/>
                </a:cubicBezTo>
                <a:cubicBezTo>
                  <a:pt x="1010762" y="201864"/>
                  <a:pt x="1006734" y="202479"/>
                  <a:pt x="1001819" y="202479"/>
                </a:cubicBezTo>
                <a:cubicBezTo>
                  <a:pt x="997178" y="202479"/>
                  <a:pt x="994242" y="201864"/>
                  <a:pt x="993014" y="200635"/>
                </a:cubicBezTo>
                <a:cubicBezTo>
                  <a:pt x="991785" y="199407"/>
                  <a:pt x="990897" y="196198"/>
                  <a:pt x="990351" y="191010"/>
                </a:cubicBezTo>
                <a:cubicBezTo>
                  <a:pt x="989805" y="187188"/>
                  <a:pt x="989123" y="184594"/>
                  <a:pt x="988303" y="183229"/>
                </a:cubicBezTo>
                <a:cubicBezTo>
                  <a:pt x="987484" y="181863"/>
                  <a:pt x="988031" y="179542"/>
                  <a:pt x="989942" y="176266"/>
                </a:cubicBezTo>
                <a:cubicBezTo>
                  <a:pt x="991853" y="172989"/>
                  <a:pt x="993218" y="170190"/>
                  <a:pt x="994038" y="167869"/>
                </a:cubicBezTo>
                <a:cubicBezTo>
                  <a:pt x="994857" y="165549"/>
                  <a:pt x="997041" y="164047"/>
                  <a:pt x="1000591" y="163364"/>
                </a:cubicBezTo>
                <a:cubicBezTo>
                  <a:pt x="1004141" y="162682"/>
                  <a:pt x="1007144" y="161658"/>
                  <a:pt x="1009601" y="160292"/>
                </a:cubicBezTo>
                <a:cubicBezTo>
                  <a:pt x="1013424" y="158654"/>
                  <a:pt x="1025302" y="154012"/>
                  <a:pt x="1045235" y="146367"/>
                </a:cubicBezTo>
                <a:cubicBezTo>
                  <a:pt x="1053153" y="143363"/>
                  <a:pt x="1060389" y="141042"/>
                  <a:pt x="1066942" y="139404"/>
                </a:cubicBezTo>
                <a:cubicBezTo>
                  <a:pt x="1076226" y="137220"/>
                  <a:pt x="1083666" y="136400"/>
                  <a:pt x="1089264" y="136947"/>
                </a:cubicBezTo>
                <a:close/>
                <a:moveTo>
                  <a:pt x="275336" y="136358"/>
                </a:moveTo>
                <a:cubicBezTo>
                  <a:pt x="272264" y="135385"/>
                  <a:pt x="267042" y="139404"/>
                  <a:pt x="259670" y="148415"/>
                </a:cubicBezTo>
                <a:cubicBezTo>
                  <a:pt x="252843" y="156606"/>
                  <a:pt x="249430" y="159678"/>
                  <a:pt x="249430" y="157630"/>
                </a:cubicBezTo>
                <a:cubicBezTo>
                  <a:pt x="249430" y="155582"/>
                  <a:pt x="250113" y="154149"/>
                  <a:pt x="251478" y="153330"/>
                </a:cubicBezTo>
                <a:cubicBezTo>
                  <a:pt x="252843" y="152510"/>
                  <a:pt x="253526" y="151350"/>
                  <a:pt x="253526" y="149848"/>
                </a:cubicBezTo>
                <a:cubicBezTo>
                  <a:pt x="253526" y="148346"/>
                  <a:pt x="252570" y="148893"/>
                  <a:pt x="250659" y="151486"/>
                </a:cubicBezTo>
                <a:cubicBezTo>
                  <a:pt x="248748" y="154080"/>
                  <a:pt x="246905" y="155377"/>
                  <a:pt x="245130" y="155377"/>
                </a:cubicBezTo>
                <a:cubicBezTo>
                  <a:pt x="243355" y="155377"/>
                  <a:pt x="242741" y="156606"/>
                  <a:pt x="243287" y="159064"/>
                </a:cubicBezTo>
                <a:cubicBezTo>
                  <a:pt x="243014" y="160975"/>
                  <a:pt x="242467" y="161794"/>
                  <a:pt x="241648" y="161521"/>
                </a:cubicBezTo>
                <a:cubicBezTo>
                  <a:pt x="240556" y="160702"/>
                  <a:pt x="239054" y="162204"/>
                  <a:pt x="237143" y="166026"/>
                </a:cubicBezTo>
                <a:cubicBezTo>
                  <a:pt x="232228" y="176129"/>
                  <a:pt x="229498" y="187734"/>
                  <a:pt x="228951" y="200840"/>
                </a:cubicBezTo>
                <a:cubicBezTo>
                  <a:pt x="228678" y="203844"/>
                  <a:pt x="228951" y="205550"/>
                  <a:pt x="229771" y="205960"/>
                </a:cubicBezTo>
                <a:cubicBezTo>
                  <a:pt x="230590" y="206370"/>
                  <a:pt x="232911" y="206438"/>
                  <a:pt x="236733" y="206165"/>
                </a:cubicBezTo>
                <a:cubicBezTo>
                  <a:pt x="241921" y="205892"/>
                  <a:pt x="245812" y="205004"/>
                  <a:pt x="248406" y="203503"/>
                </a:cubicBezTo>
                <a:cubicBezTo>
                  <a:pt x="251000" y="202001"/>
                  <a:pt x="257076" y="201182"/>
                  <a:pt x="266632" y="201045"/>
                </a:cubicBezTo>
                <a:cubicBezTo>
                  <a:pt x="276189" y="200909"/>
                  <a:pt x="281036" y="200567"/>
                  <a:pt x="281172" y="200021"/>
                </a:cubicBezTo>
                <a:cubicBezTo>
                  <a:pt x="281309" y="199475"/>
                  <a:pt x="281923" y="194628"/>
                  <a:pt x="283015" y="185481"/>
                </a:cubicBezTo>
                <a:cubicBezTo>
                  <a:pt x="284108" y="176334"/>
                  <a:pt x="284381" y="170805"/>
                  <a:pt x="283835" y="168893"/>
                </a:cubicBezTo>
                <a:cubicBezTo>
                  <a:pt x="283288" y="167801"/>
                  <a:pt x="282469" y="167050"/>
                  <a:pt x="281377" y="166641"/>
                </a:cubicBezTo>
                <a:cubicBezTo>
                  <a:pt x="280285" y="166231"/>
                  <a:pt x="279329" y="166163"/>
                  <a:pt x="278510" y="166436"/>
                </a:cubicBezTo>
                <a:cubicBezTo>
                  <a:pt x="277691" y="166709"/>
                  <a:pt x="277281" y="167392"/>
                  <a:pt x="277281" y="168484"/>
                </a:cubicBezTo>
                <a:cubicBezTo>
                  <a:pt x="277008" y="169576"/>
                  <a:pt x="276599" y="170122"/>
                  <a:pt x="276053" y="170122"/>
                </a:cubicBezTo>
                <a:cubicBezTo>
                  <a:pt x="275507" y="169576"/>
                  <a:pt x="275780" y="164661"/>
                  <a:pt x="276872" y="155377"/>
                </a:cubicBezTo>
                <a:cubicBezTo>
                  <a:pt x="277964" y="146094"/>
                  <a:pt x="278237" y="140633"/>
                  <a:pt x="277691" y="138994"/>
                </a:cubicBezTo>
                <a:cubicBezTo>
                  <a:pt x="277145" y="137561"/>
                  <a:pt x="276360" y="136682"/>
                  <a:pt x="275336" y="136358"/>
                </a:cubicBezTo>
                <a:close/>
                <a:moveTo>
                  <a:pt x="561732" y="128857"/>
                </a:moveTo>
                <a:cubicBezTo>
                  <a:pt x="562824" y="128653"/>
                  <a:pt x="563439" y="128755"/>
                  <a:pt x="563575" y="129165"/>
                </a:cubicBezTo>
                <a:cubicBezTo>
                  <a:pt x="563848" y="129438"/>
                  <a:pt x="563302" y="129847"/>
                  <a:pt x="561937" y="130393"/>
                </a:cubicBezTo>
                <a:cubicBezTo>
                  <a:pt x="560026" y="131759"/>
                  <a:pt x="558114" y="132441"/>
                  <a:pt x="556203" y="132441"/>
                </a:cubicBezTo>
                <a:cubicBezTo>
                  <a:pt x="554292" y="132441"/>
                  <a:pt x="554565" y="131759"/>
                  <a:pt x="557022" y="130393"/>
                </a:cubicBezTo>
                <a:cubicBezTo>
                  <a:pt x="559070" y="129574"/>
                  <a:pt x="560640" y="129062"/>
                  <a:pt x="561732" y="128857"/>
                </a:cubicBezTo>
                <a:close/>
                <a:moveTo>
                  <a:pt x="110585" y="126707"/>
                </a:moveTo>
                <a:lnTo>
                  <a:pt x="110584" y="126709"/>
                </a:lnTo>
                <a:lnTo>
                  <a:pt x="111403" y="131622"/>
                </a:lnTo>
                <a:lnTo>
                  <a:pt x="109766" y="136535"/>
                </a:lnTo>
                <a:lnTo>
                  <a:pt x="109766" y="136537"/>
                </a:lnTo>
                <a:cubicBezTo>
                  <a:pt x="110312" y="136537"/>
                  <a:pt x="110858" y="134899"/>
                  <a:pt x="111404" y="131622"/>
                </a:cubicBezTo>
                <a:cubicBezTo>
                  <a:pt x="111951" y="128345"/>
                  <a:pt x="111678" y="126707"/>
                  <a:pt x="110585" y="126707"/>
                </a:cubicBezTo>
                <a:close/>
                <a:moveTo>
                  <a:pt x="274619" y="123533"/>
                </a:moveTo>
                <a:cubicBezTo>
                  <a:pt x="278988" y="124011"/>
                  <a:pt x="283425" y="126025"/>
                  <a:pt x="287930" y="129574"/>
                </a:cubicBezTo>
                <a:cubicBezTo>
                  <a:pt x="297487" y="136947"/>
                  <a:pt x="303289" y="143158"/>
                  <a:pt x="305337" y="148210"/>
                </a:cubicBezTo>
                <a:cubicBezTo>
                  <a:pt x="307385" y="153261"/>
                  <a:pt x="308682" y="164252"/>
                  <a:pt x="309228" y="181181"/>
                </a:cubicBezTo>
                <a:cubicBezTo>
                  <a:pt x="309774" y="201113"/>
                  <a:pt x="309843" y="234084"/>
                  <a:pt x="309433" y="280093"/>
                </a:cubicBezTo>
                <a:cubicBezTo>
                  <a:pt x="309023" y="326102"/>
                  <a:pt x="308546" y="352520"/>
                  <a:pt x="307999" y="359346"/>
                </a:cubicBezTo>
                <a:cubicBezTo>
                  <a:pt x="307999" y="359346"/>
                  <a:pt x="307180" y="367264"/>
                  <a:pt x="305542" y="383101"/>
                </a:cubicBezTo>
                <a:cubicBezTo>
                  <a:pt x="304996" y="391020"/>
                  <a:pt x="303767" y="396481"/>
                  <a:pt x="301856" y="399484"/>
                </a:cubicBezTo>
                <a:cubicBezTo>
                  <a:pt x="299671" y="402761"/>
                  <a:pt x="296122" y="403580"/>
                  <a:pt x="291207" y="401942"/>
                </a:cubicBezTo>
                <a:cubicBezTo>
                  <a:pt x="286292" y="400303"/>
                  <a:pt x="281241" y="396617"/>
                  <a:pt x="276053" y="390883"/>
                </a:cubicBezTo>
                <a:cubicBezTo>
                  <a:pt x="270319" y="384603"/>
                  <a:pt x="267452" y="381122"/>
                  <a:pt x="267452" y="380439"/>
                </a:cubicBezTo>
                <a:cubicBezTo>
                  <a:pt x="267452" y="379756"/>
                  <a:pt x="265745" y="377299"/>
                  <a:pt x="262332" y="373067"/>
                </a:cubicBezTo>
                <a:cubicBezTo>
                  <a:pt x="258919" y="368834"/>
                  <a:pt x="257212" y="365762"/>
                  <a:pt x="257212" y="363851"/>
                </a:cubicBezTo>
                <a:cubicBezTo>
                  <a:pt x="257212" y="358390"/>
                  <a:pt x="252024" y="356342"/>
                  <a:pt x="241648" y="357708"/>
                </a:cubicBezTo>
                <a:cubicBezTo>
                  <a:pt x="237553" y="358254"/>
                  <a:pt x="234617" y="359004"/>
                  <a:pt x="232842" y="359960"/>
                </a:cubicBezTo>
                <a:cubicBezTo>
                  <a:pt x="231068" y="360916"/>
                  <a:pt x="229225" y="362759"/>
                  <a:pt x="227313" y="365489"/>
                </a:cubicBezTo>
                <a:cubicBezTo>
                  <a:pt x="224037" y="370131"/>
                  <a:pt x="220692" y="372384"/>
                  <a:pt x="217279" y="372247"/>
                </a:cubicBezTo>
                <a:cubicBezTo>
                  <a:pt x="213865" y="372111"/>
                  <a:pt x="209838" y="369722"/>
                  <a:pt x="205196" y="365080"/>
                </a:cubicBezTo>
                <a:cubicBezTo>
                  <a:pt x="200281" y="359892"/>
                  <a:pt x="197414" y="355728"/>
                  <a:pt x="196595" y="352588"/>
                </a:cubicBezTo>
                <a:cubicBezTo>
                  <a:pt x="195776" y="349448"/>
                  <a:pt x="194479" y="346171"/>
                  <a:pt x="192704" y="342758"/>
                </a:cubicBezTo>
                <a:cubicBezTo>
                  <a:pt x="190929" y="339345"/>
                  <a:pt x="190042" y="336614"/>
                  <a:pt x="190042" y="334567"/>
                </a:cubicBezTo>
                <a:cubicBezTo>
                  <a:pt x="190042" y="332519"/>
                  <a:pt x="188062" y="329379"/>
                  <a:pt x="184103" y="325146"/>
                </a:cubicBezTo>
                <a:cubicBezTo>
                  <a:pt x="180144" y="320914"/>
                  <a:pt x="178164" y="318252"/>
                  <a:pt x="178164" y="317160"/>
                </a:cubicBezTo>
                <a:cubicBezTo>
                  <a:pt x="178164" y="316067"/>
                  <a:pt x="176799" y="314361"/>
                  <a:pt x="174068" y="312040"/>
                </a:cubicBezTo>
                <a:cubicBezTo>
                  <a:pt x="171338" y="309719"/>
                  <a:pt x="170451" y="307466"/>
                  <a:pt x="171406" y="305282"/>
                </a:cubicBezTo>
                <a:cubicBezTo>
                  <a:pt x="172362" y="303098"/>
                  <a:pt x="174956" y="295862"/>
                  <a:pt x="179188" y="283574"/>
                </a:cubicBezTo>
                <a:cubicBezTo>
                  <a:pt x="183420" y="271287"/>
                  <a:pt x="186083" y="264051"/>
                  <a:pt x="187175" y="261867"/>
                </a:cubicBezTo>
                <a:cubicBezTo>
                  <a:pt x="188267" y="259683"/>
                  <a:pt x="188950" y="258249"/>
                  <a:pt x="189223" y="257566"/>
                </a:cubicBezTo>
                <a:cubicBezTo>
                  <a:pt x="189496" y="256884"/>
                  <a:pt x="190451" y="254563"/>
                  <a:pt x="192090" y="250604"/>
                </a:cubicBezTo>
                <a:cubicBezTo>
                  <a:pt x="193728" y="246644"/>
                  <a:pt x="194684" y="241388"/>
                  <a:pt x="194957" y="234835"/>
                </a:cubicBezTo>
                <a:cubicBezTo>
                  <a:pt x="196049" y="218725"/>
                  <a:pt x="199052" y="202069"/>
                  <a:pt x="203967" y="184867"/>
                </a:cubicBezTo>
                <a:cubicBezTo>
                  <a:pt x="207790" y="171214"/>
                  <a:pt x="208200" y="164934"/>
                  <a:pt x="205196" y="166026"/>
                </a:cubicBezTo>
                <a:cubicBezTo>
                  <a:pt x="204104" y="166299"/>
                  <a:pt x="202875" y="167528"/>
                  <a:pt x="201510" y="169713"/>
                </a:cubicBezTo>
                <a:lnTo>
                  <a:pt x="198643" y="172580"/>
                </a:lnTo>
                <a:cubicBezTo>
                  <a:pt x="198643" y="172580"/>
                  <a:pt x="198779" y="172170"/>
                  <a:pt x="199052" y="171351"/>
                </a:cubicBezTo>
                <a:cubicBezTo>
                  <a:pt x="199872" y="168620"/>
                  <a:pt x="201237" y="164525"/>
                  <a:pt x="203148" y="159064"/>
                </a:cubicBezTo>
                <a:cubicBezTo>
                  <a:pt x="205333" y="153057"/>
                  <a:pt x="210930" y="145275"/>
                  <a:pt x="219941" y="135718"/>
                </a:cubicBezTo>
                <a:cubicBezTo>
                  <a:pt x="223763" y="131895"/>
                  <a:pt x="225675" y="130666"/>
                  <a:pt x="225675" y="132032"/>
                </a:cubicBezTo>
                <a:cubicBezTo>
                  <a:pt x="225675" y="133670"/>
                  <a:pt x="227996" y="134899"/>
                  <a:pt x="232638" y="135718"/>
                </a:cubicBezTo>
                <a:cubicBezTo>
                  <a:pt x="237279" y="136537"/>
                  <a:pt x="240078" y="137834"/>
                  <a:pt x="241034" y="139609"/>
                </a:cubicBezTo>
                <a:cubicBezTo>
                  <a:pt x="241990" y="141384"/>
                  <a:pt x="244584" y="140360"/>
                  <a:pt x="248816" y="136537"/>
                </a:cubicBezTo>
                <a:cubicBezTo>
                  <a:pt x="253048" y="132714"/>
                  <a:pt x="257349" y="129438"/>
                  <a:pt x="261717" y="126707"/>
                </a:cubicBezTo>
                <a:cubicBezTo>
                  <a:pt x="265950" y="124113"/>
                  <a:pt x="270250" y="123055"/>
                  <a:pt x="274619" y="123533"/>
                </a:cubicBezTo>
                <a:close/>
                <a:moveTo>
                  <a:pt x="600949" y="114932"/>
                </a:moveTo>
                <a:cubicBezTo>
                  <a:pt x="601563" y="114727"/>
                  <a:pt x="601802" y="114830"/>
                  <a:pt x="601666" y="115239"/>
                </a:cubicBezTo>
                <a:cubicBezTo>
                  <a:pt x="601666" y="115512"/>
                  <a:pt x="601393" y="115922"/>
                  <a:pt x="600846" y="116468"/>
                </a:cubicBezTo>
                <a:cubicBezTo>
                  <a:pt x="600027" y="117833"/>
                  <a:pt x="598867" y="118516"/>
                  <a:pt x="597365" y="118516"/>
                </a:cubicBezTo>
                <a:cubicBezTo>
                  <a:pt x="595863" y="118516"/>
                  <a:pt x="596068" y="117833"/>
                  <a:pt x="597980" y="116468"/>
                </a:cubicBezTo>
                <a:cubicBezTo>
                  <a:pt x="599345" y="115649"/>
                  <a:pt x="600335" y="115137"/>
                  <a:pt x="600949" y="114932"/>
                </a:cubicBezTo>
                <a:close/>
                <a:moveTo>
                  <a:pt x="2956516" y="113191"/>
                </a:moveTo>
                <a:cubicBezTo>
                  <a:pt x="2957472" y="113191"/>
                  <a:pt x="2958359" y="113874"/>
                  <a:pt x="2959178" y="115239"/>
                </a:cubicBezTo>
                <a:cubicBezTo>
                  <a:pt x="2959997" y="116604"/>
                  <a:pt x="2962591" y="117150"/>
                  <a:pt x="2966960" y="116877"/>
                </a:cubicBezTo>
                <a:cubicBezTo>
                  <a:pt x="2972694" y="116604"/>
                  <a:pt x="2976449" y="116673"/>
                  <a:pt x="2978223" y="117082"/>
                </a:cubicBezTo>
                <a:cubicBezTo>
                  <a:pt x="2979999" y="117492"/>
                  <a:pt x="2980886" y="118516"/>
                  <a:pt x="2980886" y="120154"/>
                </a:cubicBezTo>
                <a:cubicBezTo>
                  <a:pt x="2980886" y="122065"/>
                  <a:pt x="2982251" y="123294"/>
                  <a:pt x="2984981" y="123840"/>
                </a:cubicBezTo>
                <a:cubicBezTo>
                  <a:pt x="2991262" y="125478"/>
                  <a:pt x="2995221" y="134762"/>
                  <a:pt x="2996859" y="151691"/>
                </a:cubicBezTo>
                <a:cubicBezTo>
                  <a:pt x="2997679" y="160702"/>
                  <a:pt x="2997132" y="165207"/>
                  <a:pt x="2995221" y="165207"/>
                </a:cubicBezTo>
                <a:cubicBezTo>
                  <a:pt x="2993309" y="165207"/>
                  <a:pt x="2990169" y="167119"/>
                  <a:pt x="2985801" y="170941"/>
                </a:cubicBezTo>
                <a:cubicBezTo>
                  <a:pt x="2982797" y="173672"/>
                  <a:pt x="2980886" y="176675"/>
                  <a:pt x="2980067" y="179952"/>
                </a:cubicBezTo>
                <a:cubicBezTo>
                  <a:pt x="2979247" y="183229"/>
                  <a:pt x="2978155" y="192103"/>
                  <a:pt x="2976790" y="206574"/>
                </a:cubicBezTo>
                <a:cubicBezTo>
                  <a:pt x="2974879" y="226780"/>
                  <a:pt x="2973923" y="244392"/>
                  <a:pt x="2973923" y="259410"/>
                </a:cubicBezTo>
                <a:cubicBezTo>
                  <a:pt x="2973650" y="269239"/>
                  <a:pt x="2973309" y="275656"/>
                  <a:pt x="2972899" y="278660"/>
                </a:cubicBezTo>
                <a:cubicBezTo>
                  <a:pt x="2972489" y="281663"/>
                  <a:pt x="2971329" y="284121"/>
                  <a:pt x="2969418" y="286032"/>
                </a:cubicBezTo>
                <a:cubicBezTo>
                  <a:pt x="2966414" y="289035"/>
                  <a:pt x="2963274" y="289855"/>
                  <a:pt x="2959997" y="288489"/>
                </a:cubicBezTo>
                <a:cubicBezTo>
                  <a:pt x="2951533" y="284940"/>
                  <a:pt x="2945799" y="283301"/>
                  <a:pt x="2942795" y="283574"/>
                </a:cubicBezTo>
                <a:cubicBezTo>
                  <a:pt x="2941430" y="283847"/>
                  <a:pt x="2940611" y="283370"/>
                  <a:pt x="2940338" y="282141"/>
                </a:cubicBezTo>
                <a:cubicBezTo>
                  <a:pt x="2940065" y="280912"/>
                  <a:pt x="2940201" y="277840"/>
                  <a:pt x="2940747" y="272926"/>
                </a:cubicBezTo>
                <a:cubicBezTo>
                  <a:pt x="2941293" y="265553"/>
                  <a:pt x="2942181" y="259546"/>
                  <a:pt x="2943410" y="254904"/>
                </a:cubicBezTo>
                <a:cubicBezTo>
                  <a:pt x="2944638" y="250262"/>
                  <a:pt x="2944638" y="246781"/>
                  <a:pt x="2943410" y="244460"/>
                </a:cubicBezTo>
                <a:cubicBezTo>
                  <a:pt x="2942181" y="242139"/>
                  <a:pt x="2942181" y="237497"/>
                  <a:pt x="2943410" y="230534"/>
                </a:cubicBezTo>
                <a:cubicBezTo>
                  <a:pt x="2944638" y="223572"/>
                  <a:pt x="2945594" y="208690"/>
                  <a:pt x="2946277" y="185891"/>
                </a:cubicBezTo>
                <a:cubicBezTo>
                  <a:pt x="2946959" y="163091"/>
                  <a:pt x="2947778" y="150121"/>
                  <a:pt x="2948734" y="146981"/>
                </a:cubicBezTo>
                <a:cubicBezTo>
                  <a:pt x="2949690" y="143841"/>
                  <a:pt x="2949349" y="142271"/>
                  <a:pt x="2947710" y="142271"/>
                </a:cubicBezTo>
                <a:cubicBezTo>
                  <a:pt x="2945253" y="142271"/>
                  <a:pt x="2942659" y="136947"/>
                  <a:pt x="2939928" y="126298"/>
                </a:cubicBezTo>
                <a:cubicBezTo>
                  <a:pt x="2939109" y="123021"/>
                  <a:pt x="2939860" y="121383"/>
                  <a:pt x="2942181" y="121383"/>
                </a:cubicBezTo>
                <a:cubicBezTo>
                  <a:pt x="2944502" y="121383"/>
                  <a:pt x="2945662" y="120632"/>
                  <a:pt x="2945662" y="119130"/>
                </a:cubicBezTo>
                <a:cubicBezTo>
                  <a:pt x="2945662" y="117628"/>
                  <a:pt x="2947164" y="116331"/>
                  <a:pt x="2950168" y="115239"/>
                </a:cubicBezTo>
                <a:cubicBezTo>
                  <a:pt x="2953444" y="113874"/>
                  <a:pt x="2955560" y="113191"/>
                  <a:pt x="2956516" y="113191"/>
                </a:cubicBezTo>
                <a:close/>
                <a:moveTo>
                  <a:pt x="1713048" y="110939"/>
                </a:moveTo>
                <a:cubicBezTo>
                  <a:pt x="1714822" y="111075"/>
                  <a:pt x="1720215" y="112509"/>
                  <a:pt x="1729226" y="115239"/>
                </a:cubicBezTo>
                <a:cubicBezTo>
                  <a:pt x="1741786" y="119062"/>
                  <a:pt x="1749158" y="121588"/>
                  <a:pt x="1751343" y="122816"/>
                </a:cubicBezTo>
                <a:cubicBezTo>
                  <a:pt x="1753527" y="124045"/>
                  <a:pt x="1755575" y="124659"/>
                  <a:pt x="1757486" y="124659"/>
                </a:cubicBezTo>
                <a:cubicBezTo>
                  <a:pt x="1759398" y="124659"/>
                  <a:pt x="1760695" y="126093"/>
                  <a:pt x="1761377" y="128960"/>
                </a:cubicBezTo>
                <a:cubicBezTo>
                  <a:pt x="1762060" y="131827"/>
                  <a:pt x="1761719" y="134626"/>
                  <a:pt x="1760353" y="137356"/>
                </a:cubicBezTo>
                <a:cubicBezTo>
                  <a:pt x="1759261" y="139814"/>
                  <a:pt x="1756121" y="142203"/>
                  <a:pt x="1750933" y="144524"/>
                </a:cubicBezTo>
                <a:cubicBezTo>
                  <a:pt x="1745745" y="146845"/>
                  <a:pt x="1740148" y="148415"/>
                  <a:pt x="1734140" y="149234"/>
                </a:cubicBezTo>
                <a:cubicBezTo>
                  <a:pt x="1730318" y="149780"/>
                  <a:pt x="1727724" y="150736"/>
                  <a:pt x="1726359" y="152101"/>
                </a:cubicBezTo>
                <a:cubicBezTo>
                  <a:pt x="1724993" y="153466"/>
                  <a:pt x="1722672" y="154149"/>
                  <a:pt x="1719396" y="154149"/>
                </a:cubicBezTo>
                <a:cubicBezTo>
                  <a:pt x="1716119" y="154149"/>
                  <a:pt x="1711750" y="155514"/>
                  <a:pt x="1706290" y="158244"/>
                </a:cubicBezTo>
                <a:cubicBezTo>
                  <a:pt x="1685811" y="168074"/>
                  <a:pt x="1674479" y="192103"/>
                  <a:pt x="1672295" y="230330"/>
                </a:cubicBezTo>
                <a:cubicBezTo>
                  <a:pt x="1671476" y="242071"/>
                  <a:pt x="1670656" y="249034"/>
                  <a:pt x="1669837" y="251218"/>
                </a:cubicBezTo>
                <a:cubicBezTo>
                  <a:pt x="1668472" y="253675"/>
                  <a:pt x="1667516" y="263027"/>
                  <a:pt x="1666970" y="279274"/>
                </a:cubicBezTo>
                <a:cubicBezTo>
                  <a:pt x="1666424" y="295520"/>
                  <a:pt x="1666697" y="305965"/>
                  <a:pt x="1667789" y="310606"/>
                </a:cubicBezTo>
                <a:cubicBezTo>
                  <a:pt x="1674070" y="337911"/>
                  <a:pt x="1672977" y="351427"/>
                  <a:pt x="1664513" y="351154"/>
                </a:cubicBezTo>
                <a:cubicBezTo>
                  <a:pt x="1662328" y="350881"/>
                  <a:pt x="1659734" y="349653"/>
                  <a:pt x="1656731" y="347468"/>
                </a:cubicBezTo>
                <a:cubicBezTo>
                  <a:pt x="1652635" y="344192"/>
                  <a:pt x="1648949" y="337775"/>
                  <a:pt x="1645672" y="328218"/>
                </a:cubicBezTo>
                <a:cubicBezTo>
                  <a:pt x="1640211" y="312381"/>
                  <a:pt x="1637140" y="302415"/>
                  <a:pt x="1636457" y="298319"/>
                </a:cubicBezTo>
                <a:cubicBezTo>
                  <a:pt x="1635774" y="294223"/>
                  <a:pt x="1636525" y="291083"/>
                  <a:pt x="1638710" y="288899"/>
                </a:cubicBezTo>
                <a:cubicBezTo>
                  <a:pt x="1640621" y="287534"/>
                  <a:pt x="1641986" y="283438"/>
                  <a:pt x="1642805" y="276612"/>
                </a:cubicBezTo>
                <a:cubicBezTo>
                  <a:pt x="1647174" y="241661"/>
                  <a:pt x="1652226" y="213128"/>
                  <a:pt x="1657960" y="191010"/>
                </a:cubicBezTo>
                <a:cubicBezTo>
                  <a:pt x="1659871" y="183911"/>
                  <a:pt x="1662738" y="175993"/>
                  <a:pt x="1666561" y="167255"/>
                </a:cubicBezTo>
                <a:cubicBezTo>
                  <a:pt x="1668745" y="162067"/>
                  <a:pt x="1669291" y="158995"/>
                  <a:pt x="1668199" y="158040"/>
                </a:cubicBezTo>
                <a:cubicBezTo>
                  <a:pt x="1667107" y="157084"/>
                  <a:pt x="1661373" y="155924"/>
                  <a:pt x="1650997" y="154558"/>
                </a:cubicBezTo>
                <a:cubicBezTo>
                  <a:pt x="1634341" y="152101"/>
                  <a:pt x="1626013" y="148415"/>
                  <a:pt x="1626013" y="143500"/>
                </a:cubicBezTo>
                <a:cubicBezTo>
                  <a:pt x="1626013" y="141315"/>
                  <a:pt x="1627310" y="139882"/>
                  <a:pt x="1629904" y="139199"/>
                </a:cubicBezTo>
                <a:cubicBezTo>
                  <a:pt x="1632498" y="138517"/>
                  <a:pt x="1638982" y="137766"/>
                  <a:pt x="1649358" y="136947"/>
                </a:cubicBezTo>
                <a:cubicBezTo>
                  <a:pt x="1662192" y="136400"/>
                  <a:pt x="1671271" y="134967"/>
                  <a:pt x="1676595" y="132646"/>
                </a:cubicBezTo>
                <a:cubicBezTo>
                  <a:pt x="1681920" y="130325"/>
                  <a:pt x="1687176" y="128345"/>
                  <a:pt x="1692364" y="126707"/>
                </a:cubicBezTo>
                <a:cubicBezTo>
                  <a:pt x="1701374" y="123704"/>
                  <a:pt x="1706972" y="119335"/>
                  <a:pt x="1709156" y="113601"/>
                </a:cubicBezTo>
                <a:cubicBezTo>
                  <a:pt x="1709976" y="111689"/>
                  <a:pt x="1711273" y="110802"/>
                  <a:pt x="1713048" y="110939"/>
                </a:cubicBezTo>
                <a:close/>
                <a:moveTo>
                  <a:pt x="2649949" y="110734"/>
                </a:moveTo>
                <a:cubicBezTo>
                  <a:pt x="2647219" y="110734"/>
                  <a:pt x="2643669" y="111416"/>
                  <a:pt x="2639300" y="112782"/>
                </a:cubicBezTo>
                <a:cubicBezTo>
                  <a:pt x="2634931" y="114147"/>
                  <a:pt x="2631928" y="115512"/>
                  <a:pt x="2630289" y="116877"/>
                </a:cubicBezTo>
                <a:cubicBezTo>
                  <a:pt x="2628651" y="118516"/>
                  <a:pt x="2625716" y="120017"/>
                  <a:pt x="2621484" y="121383"/>
                </a:cubicBezTo>
                <a:cubicBezTo>
                  <a:pt x="2617251" y="122748"/>
                  <a:pt x="2614589" y="123158"/>
                  <a:pt x="2613497" y="122611"/>
                </a:cubicBezTo>
                <a:cubicBezTo>
                  <a:pt x="2612678" y="122065"/>
                  <a:pt x="2610767" y="122338"/>
                  <a:pt x="2607763" y="123431"/>
                </a:cubicBezTo>
                <a:cubicBezTo>
                  <a:pt x="2605851" y="124250"/>
                  <a:pt x="2604623" y="125274"/>
                  <a:pt x="2604077" y="126502"/>
                </a:cubicBezTo>
                <a:cubicBezTo>
                  <a:pt x="2603531" y="127731"/>
                  <a:pt x="2603121" y="130257"/>
                  <a:pt x="2602848" y="134080"/>
                </a:cubicBezTo>
                <a:cubicBezTo>
                  <a:pt x="2602575" y="140087"/>
                  <a:pt x="2603394" y="144319"/>
                  <a:pt x="2605305" y="146776"/>
                </a:cubicBezTo>
                <a:cubicBezTo>
                  <a:pt x="2606671" y="148415"/>
                  <a:pt x="2608173" y="149166"/>
                  <a:pt x="2609811" y="149029"/>
                </a:cubicBezTo>
                <a:cubicBezTo>
                  <a:pt x="2611449" y="148893"/>
                  <a:pt x="2616364" y="147596"/>
                  <a:pt x="2624555" y="145138"/>
                </a:cubicBezTo>
                <a:cubicBezTo>
                  <a:pt x="2626194" y="144592"/>
                  <a:pt x="2626194" y="143363"/>
                  <a:pt x="2624555" y="141452"/>
                </a:cubicBezTo>
                <a:cubicBezTo>
                  <a:pt x="2623737" y="140360"/>
                  <a:pt x="2623395" y="139677"/>
                  <a:pt x="2623531" y="139404"/>
                </a:cubicBezTo>
                <a:cubicBezTo>
                  <a:pt x="2623668" y="139131"/>
                  <a:pt x="2624283" y="139268"/>
                  <a:pt x="2625375" y="139814"/>
                </a:cubicBezTo>
                <a:cubicBezTo>
                  <a:pt x="2628651" y="140906"/>
                  <a:pt x="2633020" y="140701"/>
                  <a:pt x="2638481" y="139199"/>
                </a:cubicBezTo>
                <a:cubicBezTo>
                  <a:pt x="2643942" y="137697"/>
                  <a:pt x="2648038" y="135718"/>
                  <a:pt x="2650768" y="133260"/>
                </a:cubicBezTo>
                <a:cubicBezTo>
                  <a:pt x="2654045" y="129984"/>
                  <a:pt x="2656844" y="126639"/>
                  <a:pt x="2659165" y="123226"/>
                </a:cubicBezTo>
                <a:cubicBezTo>
                  <a:pt x="2661485" y="119813"/>
                  <a:pt x="2662373" y="117765"/>
                  <a:pt x="2661827" y="117082"/>
                </a:cubicBezTo>
                <a:cubicBezTo>
                  <a:pt x="2661281" y="116400"/>
                  <a:pt x="2657185" y="117970"/>
                  <a:pt x="2649539" y="121792"/>
                </a:cubicBezTo>
                <a:cubicBezTo>
                  <a:pt x="2641894" y="125615"/>
                  <a:pt x="2637730" y="127526"/>
                  <a:pt x="2637047" y="127526"/>
                </a:cubicBezTo>
                <a:cubicBezTo>
                  <a:pt x="2636365" y="127526"/>
                  <a:pt x="2639027" y="124659"/>
                  <a:pt x="2645034" y="118925"/>
                </a:cubicBezTo>
                <a:cubicBezTo>
                  <a:pt x="2650495" y="113464"/>
                  <a:pt x="2652133" y="110734"/>
                  <a:pt x="2649949" y="110734"/>
                </a:cubicBezTo>
                <a:close/>
                <a:moveTo>
                  <a:pt x="1331527" y="108276"/>
                </a:moveTo>
                <a:cubicBezTo>
                  <a:pt x="1337261" y="108276"/>
                  <a:pt x="1341016" y="112236"/>
                  <a:pt x="1342791" y="120154"/>
                </a:cubicBezTo>
                <a:cubicBezTo>
                  <a:pt x="1344565" y="128072"/>
                  <a:pt x="1344088" y="138585"/>
                  <a:pt x="1341357" y="151691"/>
                </a:cubicBezTo>
                <a:cubicBezTo>
                  <a:pt x="1338900" y="164252"/>
                  <a:pt x="1337261" y="176129"/>
                  <a:pt x="1336442" y="187324"/>
                </a:cubicBezTo>
                <a:lnTo>
                  <a:pt x="1335213" y="198383"/>
                </a:lnTo>
                <a:lnTo>
                  <a:pt x="1341357" y="191830"/>
                </a:lnTo>
                <a:cubicBezTo>
                  <a:pt x="1345453" y="187461"/>
                  <a:pt x="1348047" y="185276"/>
                  <a:pt x="1349139" y="185276"/>
                </a:cubicBezTo>
                <a:cubicBezTo>
                  <a:pt x="1350231" y="185276"/>
                  <a:pt x="1351597" y="183229"/>
                  <a:pt x="1353235" y="179133"/>
                </a:cubicBezTo>
                <a:cubicBezTo>
                  <a:pt x="1358696" y="164115"/>
                  <a:pt x="1363474" y="156060"/>
                  <a:pt x="1367570" y="154968"/>
                </a:cubicBezTo>
                <a:cubicBezTo>
                  <a:pt x="1370300" y="154422"/>
                  <a:pt x="1374533" y="154831"/>
                  <a:pt x="1380267" y="156197"/>
                </a:cubicBezTo>
                <a:cubicBezTo>
                  <a:pt x="1384089" y="157016"/>
                  <a:pt x="1386547" y="157903"/>
                  <a:pt x="1387639" y="158859"/>
                </a:cubicBezTo>
                <a:cubicBezTo>
                  <a:pt x="1388731" y="159815"/>
                  <a:pt x="1389551" y="161794"/>
                  <a:pt x="1390097" y="164798"/>
                </a:cubicBezTo>
                <a:cubicBezTo>
                  <a:pt x="1390916" y="169440"/>
                  <a:pt x="1389482" y="174354"/>
                  <a:pt x="1385796" y="179542"/>
                </a:cubicBezTo>
                <a:cubicBezTo>
                  <a:pt x="1382110" y="184730"/>
                  <a:pt x="1373577" y="194151"/>
                  <a:pt x="1360197" y="207803"/>
                </a:cubicBezTo>
                <a:lnTo>
                  <a:pt x="1339309" y="228691"/>
                </a:lnTo>
                <a:lnTo>
                  <a:pt x="1345043" y="235245"/>
                </a:lnTo>
                <a:lnTo>
                  <a:pt x="1350777" y="241388"/>
                </a:lnTo>
                <a:lnTo>
                  <a:pt x="1358969" y="231558"/>
                </a:lnTo>
                <a:cubicBezTo>
                  <a:pt x="1364703" y="225278"/>
                  <a:pt x="1369140" y="219749"/>
                  <a:pt x="1372280" y="214971"/>
                </a:cubicBezTo>
                <a:cubicBezTo>
                  <a:pt x="1375420" y="210192"/>
                  <a:pt x="1377673" y="207257"/>
                  <a:pt x="1379038" y="206165"/>
                </a:cubicBezTo>
                <a:cubicBezTo>
                  <a:pt x="1379584" y="205892"/>
                  <a:pt x="1379857" y="206028"/>
                  <a:pt x="1379857" y="206574"/>
                </a:cubicBezTo>
                <a:cubicBezTo>
                  <a:pt x="1379584" y="207667"/>
                  <a:pt x="1378355" y="209987"/>
                  <a:pt x="1376171" y="213537"/>
                </a:cubicBezTo>
                <a:cubicBezTo>
                  <a:pt x="1372621" y="219271"/>
                  <a:pt x="1369891" y="224459"/>
                  <a:pt x="1367979" y="229101"/>
                </a:cubicBezTo>
                <a:cubicBezTo>
                  <a:pt x="1366068" y="233743"/>
                  <a:pt x="1364430" y="237156"/>
                  <a:pt x="1363065" y="239340"/>
                </a:cubicBezTo>
                <a:cubicBezTo>
                  <a:pt x="1360607" y="243982"/>
                  <a:pt x="1362245" y="253266"/>
                  <a:pt x="1367979" y="267191"/>
                </a:cubicBezTo>
                <a:cubicBezTo>
                  <a:pt x="1370164" y="272379"/>
                  <a:pt x="1371120" y="275929"/>
                  <a:pt x="1370847" y="277840"/>
                </a:cubicBezTo>
                <a:cubicBezTo>
                  <a:pt x="1370573" y="279752"/>
                  <a:pt x="1369072" y="280707"/>
                  <a:pt x="1366341" y="280707"/>
                </a:cubicBezTo>
                <a:cubicBezTo>
                  <a:pt x="1362519" y="280707"/>
                  <a:pt x="1359037" y="278933"/>
                  <a:pt x="1355897" y="275383"/>
                </a:cubicBezTo>
                <a:cubicBezTo>
                  <a:pt x="1352757" y="271833"/>
                  <a:pt x="1348593" y="265280"/>
                  <a:pt x="1343405" y="255723"/>
                </a:cubicBezTo>
                <a:cubicBezTo>
                  <a:pt x="1337125" y="243982"/>
                  <a:pt x="1333302" y="237907"/>
                  <a:pt x="1331937" y="237497"/>
                </a:cubicBezTo>
                <a:cubicBezTo>
                  <a:pt x="1330572" y="237088"/>
                  <a:pt x="1329070" y="240364"/>
                  <a:pt x="1327431" y="247327"/>
                </a:cubicBezTo>
                <a:cubicBezTo>
                  <a:pt x="1325793" y="254290"/>
                  <a:pt x="1324496" y="258454"/>
                  <a:pt x="1323541" y="259819"/>
                </a:cubicBezTo>
                <a:cubicBezTo>
                  <a:pt x="1322585" y="261184"/>
                  <a:pt x="1320947" y="267055"/>
                  <a:pt x="1318626" y="277431"/>
                </a:cubicBezTo>
                <a:cubicBezTo>
                  <a:pt x="1316305" y="287807"/>
                  <a:pt x="1314257" y="293268"/>
                  <a:pt x="1312482" y="293814"/>
                </a:cubicBezTo>
                <a:cubicBezTo>
                  <a:pt x="1310707" y="294360"/>
                  <a:pt x="1309820" y="296271"/>
                  <a:pt x="1309820" y="299548"/>
                </a:cubicBezTo>
                <a:cubicBezTo>
                  <a:pt x="1309820" y="302824"/>
                  <a:pt x="1308864" y="306374"/>
                  <a:pt x="1306953" y="310197"/>
                </a:cubicBezTo>
                <a:cubicBezTo>
                  <a:pt x="1304495" y="314566"/>
                  <a:pt x="1300127" y="319617"/>
                  <a:pt x="1293846" y="325351"/>
                </a:cubicBezTo>
                <a:cubicBezTo>
                  <a:pt x="1287566" y="331085"/>
                  <a:pt x="1283197" y="333952"/>
                  <a:pt x="1280740" y="333952"/>
                </a:cubicBezTo>
                <a:cubicBezTo>
                  <a:pt x="1277737" y="333952"/>
                  <a:pt x="1275825" y="334635"/>
                  <a:pt x="1275006" y="336000"/>
                </a:cubicBezTo>
                <a:cubicBezTo>
                  <a:pt x="1274187" y="337365"/>
                  <a:pt x="1272549" y="338048"/>
                  <a:pt x="1270091" y="338048"/>
                </a:cubicBezTo>
                <a:cubicBezTo>
                  <a:pt x="1267634" y="338048"/>
                  <a:pt x="1263743" y="336887"/>
                  <a:pt x="1258418" y="334567"/>
                </a:cubicBezTo>
                <a:cubicBezTo>
                  <a:pt x="1253094" y="332246"/>
                  <a:pt x="1250431" y="330539"/>
                  <a:pt x="1250431" y="329447"/>
                </a:cubicBezTo>
                <a:cubicBezTo>
                  <a:pt x="1250431" y="328628"/>
                  <a:pt x="1249407" y="328218"/>
                  <a:pt x="1247360" y="328218"/>
                </a:cubicBezTo>
                <a:cubicBezTo>
                  <a:pt x="1245312" y="328218"/>
                  <a:pt x="1244288" y="327331"/>
                  <a:pt x="1244288" y="325556"/>
                </a:cubicBezTo>
                <a:cubicBezTo>
                  <a:pt x="1244288" y="323781"/>
                  <a:pt x="1242991" y="322075"/>
                  <a:pt x="1240397" y="320436"/>
                </a:cubicBezTo>
                <a:cubicBezTo>
                  <a:pt x="1237803" y="318798"/>
                  <a:pt x="1236915" y="317023"/>
                  <a:pt x="1237735" y="315112"/>
                </a:cubicBezTo>
                <a:cubicBezTo>
                  <a:pt x="1238554" y="313200"/>
                  <a:pt x="1238213" y="312245"/>
                  <a:pt x="1236711" y="312245"/>
                </a:cubicBezTo>
                <a:cubicBezTo>
                  <a:pt x="1235209" y="312245"/>
                  <a:pt x="1234458" y="311494"/>
                  <a:pt x="1234458" y="309992"/>
                </a:cubicBezTo>
                <a:cubicBezTo>
                  <a:pt x="1234458" y="308490"/>
                  <a:pt x="1236165" y="306169"/>
                  <a:pt x="1239578" y="303029"/>
                </a:cubicBezTo>
                <a:cubicBezTo>
                  <a:pt x="1242991" y="299889"/>
                  <a:pt x="1245448" y="298319"/>
                  <a:pt x="1246950" y="298319"/>
                </a:cubicBezTo>
                <a:cubicBezTo>
                  <a:pt x="1248452" y="298319"/>
                  <a:pt x="1252479" y="295520"/>
                  <a:pt x="1259033" y="289923"/>
                </a:cubicBezTo>
                <a:cubicBezTo>
                  <a:pt x="1265586" y="284325"/>
                  <a:pt x="1271320" y="276339"/>
                  <a:pt x="1276235" y="265963"/>
                </a:cubicBezTo>
                <a:cubicBezTo>
                  <a:pt x="1287976" y="240296"/>
                  <a:pt x="1296713" y="214220"/>
                  <a:pt x="1302447" y="187734"/>
                </a:cubicBezTo>
                <a:cubicBezTo>
                  <a:pt x="1304359" y="178996"/>
                  <a:pt x="1304495" y="175037"/>
                  <a:pt x="1302857" y="175856"/>
                </a:cubicBezTo>
                <a:cubicBezTo>
                  <a:pt x="1302038" y="176129"/>
                  <a:pt x="1300946" y="177495"/>
                  <a:pt x="1299581" y="179952"/>
                </a:cubicBezTo>
                <a:cubicBezTo>
                  <a:pt x="1297942" y="182956"/>
                  <a:pt x="1296304" y="185276"/>
                  <a:pt x="1294665" y="186915"/>
                </a:cubicBezTo>
                <a:cubicBezTo>
                  <a:pt x="1292208" y="189372"/>
                  <a:pt x="1289819" y="192922"/>
                  <a:pt x="1287498" y="197564"/>
                </a:cubicBezTo>
                <a:cubicBezTo>
                  <a:pt x="1285177" y="202206"/>
                  <a:pt x="1283607" y="206438"/>
                  <a:pt x="1282788" y="210261"/>
                </a:cubicBezTo>
                <a:cubicBezTo>
                  <a:pt x="1281969" y="215448"/>
                  <a:pt x="1280877" y="218862"/>
                  <a:pt x="1279511" y="220500"/>
                </a:cubicBezTo>
                <a:cubicBezTo>
                  <a:pt x="1278146" y="222138"/>
                  <a:pt x="1278146" y="222957"/>
                  <a:pt x="1279511" y="222957"/>
                </a:cubicBezTo>
                <a:cubicBezTo>
                  <a:pt x="1280057" y="223503"/>
                  <a:pt x="1280331" y="225551"/>
                  <a:pt x="1280331" y="229101"/>
                </a:cubicBezTo>
                <a:cubicBezTo>
                  <a:pt x="1280331" y="232651"/>
                  <a:pt x="1279989" y="236815"/>
                  <a:pt x="1279307" y="241593"/>
                </a:cubicBezTo>
                <a:cubicBezTo>
                  <a:pt x="1278624" y="246371"/>
                  <a:pt x="1277873" y="249580"/>
                  <a:pt x="1277054" y="251218"/>
                </a:cubicBezTo>
                <a:cubicBezTo>
                  <a:pt x="1274869" y="254495"/>
                  <a:pt x="1271661" y="255655"/>
                  <a:pt x="1267429" y="254699"/>
                </a:cubicBezTo>
                <a:cubicBezTo>
                  <a:pt x="1263197" y="253744"/>
                  <a:pt x="1258691" y="250877"/>
                  <a:pt x="1253913" y="246098"/>
                </a:cubicBezTo>
                <a:cubicBezTo>
                  <a:pt x="1249134" y="241320"/>
                  <a:pt x="1246336" y="236473"/>
                  <a:pt x="1245517" y="231558"/>
                </a:cubicBezTo>
                <a:cubicBezTo>
                  <a:pt x="1244697" y="226917"/>
                  <a:pt x="1242991" y="221797"/>
                  <a:pt x="1240397" y="216199"/>
                </a:cubicBezTo>
                <a:cubicBezTo>
                  <a:pt x="1237803" y="210602"/>
                  <a:pt x="1235414" y="206438"/>
                  <a:pt x="1233229" y="203707"/>
                </a:cubicBezTo>
                <a:cubicBezTo>
                  <a:pt x="1231318" y="201796"/>
                  <a:pt x="1230294" y="200021"/>
                  <a:pt x="1230157" y="198383"/>
                </a:cubicBezTo>
                <a:cubicBezTo>
                  <a:pt x="1230021" y="196745"/>
                  <a:pt x="1230499" y="193604"/>
                  <a:pt x="1231591" y="188963"/>
                </a:cubicBezTo>
                <a:cubicBezTo>
                  <a:pt x="1233229" y="182136"/>
                  <a:pt x="1235073" y="175788"/>
                  <a:pt x="1237120" y="169917"/>
                </a:cubicBezTo>
                <a:cubicBezTo>
                  <a:pt x="1239168" y="164047"/>
                  <a:pt x="1239919" y="160770"/>
                  <a:pt x="1239373" y="160088"/>
                </a:cubicBezTo>
                <a:cubicBezTo>
                  <a:pt x="1238827" y="159405"/>
                  <a:pt x="1239509" y="157698"/>
                  <a:pt x="1241421" y="154968"/>
                </a:cubicBezTo>
                <a:cubicBezTo>
                  <a:pt x="1243332" y="152237"/>
                  <a:pt x="1244288" y="149507"/>
                  <a:pt x="1244288" y="146776"/>
                </a:cubicBezTo>
                <a:cubicBezTo>
                  <a:pt x="1244288" y="142954"/>
                  <a:pt x="1246950" y="140906"/>
                  <a:pt x="1252275" y="140633"/>
                </a:cubicBezTo>
                <a:cubicBezTo>
                  <a:pt x="1257599" y="140360"/>
                  <a:pt x="1262309" y="141998"/>
                  <a:pt x="1266405" y="145548"/>
                </a:cubicBezTo>
                <a:cubicBezTo>
                  <a:pt x="1268589" y="147459"/>
                  <a:pt x="1270501" y="150804"/>
                  <a:pt x="1272139" y="155582"/>
                </a:cubicBezTo>
                <a:cubicBezTo>
                  <a:pt x="1273777" y="160361"/>
                  <a:pt x="1274460" y="164525"/>
                  <a:pt x="1274187" y="168074"/>
                </a:cubicBezTo>
                <a:cubicBezTo>
                  <a:pt x="1273914" y="171624"/>
                  <a:pt x="1274323" y="173672"/>
                  <a:pt x="1275415" y="174218"/>
                </a:cubicBezTo>
                <a:cubicBezTo>
                  <a:pt x="1277054" y="175310"/>
                  <a:pt x="1287293" y="168484"/>
                  <a:pt x="1306134" y="153739"/>
                </a:cubicBezTo>
                <a:cubicBezTo>
                  <a:pt x="1309956" y="150736"/>
                  <a:pt x="1311868" y="148142"/>
                  <a:pt x="1311868" y="145957"/>
                </a:cubicBezTo>
                <a:cubicBezTo>
                  <a:pt x="1311868" y="143227"/>
                  <a:pt x="1313643" y="136674"/>
                  <a:pt x="1317192" y="126298"/>
                </a:cubicBezTo>
                <a:cubicBezTo>
                  <a:pt x="1320742" y="115922"/>
                  <a:pt x="1323063" y="110324"/>
                  <a:pt x="1324155" y="109505"/>
                </a:cubicBezTo>
                <a:cubicBezTo>
                  <a:pt x="1325793" y="108686"/>
                  <a:pt x="1328251" y="108276"/>
                  <a:pt x="1331527" y="108276"/>
                </a:cubicBezTo>
                <a:close/>
                <a:moveTo>
                  <a:pt x="636888" y="100904"/>
                </a:moveTo>
                <a:cubicBezTo>
                  <a:pt x="637161" y="101450"/>
                  <a:pt x="636342" y="102269"/>
                  <a:pt x="634431" y="103361"/>
                </a:cubicBezTo>
                <a:cubicBezTo>
                  <a:pt x="631973" y="105273"/>
                  <a:pt x="629789" y="106228"/>
                  <a:pt x="627878" y="106228"/>
                </a:cubicBezTo>
                <a:cubicBezTo>
                  <a:pt x="625966" y="106228"/>
                  <a:pt x="626649" y="105409"/>
                  <a:pt x="629925" y="103771"/>
                </a:cubicBezTo>
                <a:cubicBezTo>
                  <a:pt x="634567" y="101040"/>
                  <a:pt x="636888" y="100085"/>
                  <a:pt x="636888" y="100904"/>
                </a:cubicBezTo>
                <a:close/>
                <a:moveTo>
                  <a:pt x="1814008" y="98037"/>
                </a:moveTo>
                <a:cubicBezTo>
                  <a:pt x="1815646" y="97764"/>
                  <a:pt x="1819196" y="97764"/>
                  <a:pt x="1824657" y="98037"/>
                </a:cubicBezTo>
                <a:cubicBezTo>
                  <a:pt x="1832848" y="98856"/>
                  <a:pt x="1838787" y="99948"/>
                  <a:pt x="1842473" y="101314"/>
                </a:cubicBezTo>
                <a:cubicBezTo>
                  <a:pt x="1846159" y="102679"/>
                  <a:pt x="1849026" y="105341"/>
                  <a:pt x="1851074" y="109300"/>
                </a:cubicBezTo>
                <a:cubicBezTo>
                  <a:pt x="1853122" y="113259"/>
                  <a:pt x="1853464" y="116604"/>
                  <a:pt x="1852098" y="119335"/>
                </a:cubicBezTo>
                <a:cubicBezTo>
                  <a:pt x="1849914" y="123977"/>
                  <a:pt x="1848276" y="134626"/>
                  <a:pt x="1847183" y="151282"/>
                </a:cubicBezTo>
                <a:cubicBezTo>
                  <a:pt x="1846910" y="154012"/>
                  <a:pt x="1846091" y="155924"/>
                  <a:pt x="1844726" y="157016"/>
                </a:cubicBezTo>
                <a:cubicBezTo>
                  <a:pt x="1844180" y="157562"/>
                  <a:pt x="1844862" y="157835"/>
                  <a:pt x="1846774" y="157835"/>
                </a:cubicBezTo>
                <a:cubicBezTo>
                  <a:pt x="1850050" y="157562"/>
                  <a:pt x="1859061" y="156333"/>
                  <a:pt x="1873806" y="154149"/>
                </a:cubicBezTo>
                <a:lnTo>
                  <a:pt x="1886502" y="152510"/>
                </a:lnTo>
                <a:lnTo>
                  <a:pt x="1907391" y="162750"/>
                </a:lnTo>
                <a:cubicBezTo>
                  <a:pt x="1921316" y="169576"/>
                  <a:pt x="1930464" y="175310"/>
                  <a:pt x="1934832" y="179952"/>
                </a:cubicBezTo>
                <a:cubicBezTo>
                  <a:pt x="1938655" y="183775"/>
                  <a:pt x="1942819" y="189918"/>
                  <a:pt x="1947324" y="198383"/>
                </a:cubicBezTo>
                <a:cubicBezTo>
                  <a:pt x="1951830" y="206847"/>
                  <a:pt x="1954628" y="213810"/>
                  <a:pt x="1955721" y="219271"/>
                </a:cubicBezTo>
                <a:cubicBezTo>
                  <a:pt x="1956813" y="224459"/>
                  <a:pt x="1955721" y="235654"/>
                  <a:pt x="1952444" y="252856"/>
                </a:cubicBezTo>
                <a:cubicBezTo>
                  <a:pt x="1949167" y="270058"/>
                  <a:pt x="1945891" y="281936"/>
                  <a:pt x="1942614" y="288489"/>
                </a:cubicBezTo>
                <a:cubicBezTo>
                  <a:pt x="1940157" y="293131"/>
                  <a:pt x="1938928" y="296408"/>
                  <a:pt x="1938928" y="298319"/>
                </a:cubicBezTo>
                <a:cubicBezTo>
                  <a:pt x="1938928" y="300230"/>
                  <a:pt x="1936812" y="305282"/>
                  <a:pt x="1932580" y="313473"/>
                </a:cubicBezTo>
                <a:cubicBezTo>
                  <a:pt x="1928347" y="321665"/>
                  <a:pt x="1925002" y="327399"/>
                  <a:pt x="1922545" y="330676"/>
                </a:cubicBezTo>
                <a:cubicBezTo>
                  <a:pt x="1918995" y="334498"/>
                  <a:pt x="1916879" y="337707"/>
                  <a:pt x="1916197" y="340301"/>
                </a:cubicBezTo>
                <a:cubicBezTo>
                  <a:pt x="1915514" y="342895"/>
                  <a:pt x="1914217" y="344192"/>
                  <a:pt x="1912306" y="344192"/>
                </a:cubicBezTo>
                <a:cubicBezTo>
                  <a:pt x="1910394" y="344192"/>
                  <a:pt x="1909439" y="345079"/>
                  <a:pt x="1909439" y="346854"/>
                </a:cubicBezTo>
                <a:cubicBezTo>
                  <a:pt x="1909439" y="348629"/>
                  <a:pt x="1907732" y="351496"/>
                  <a:pt x="1904319" y="355455"/>
                </a:cubicBezTo>
                <a:cubicBezTo>
                  <a:pt x="1900906" y="359414"/>
                  <a:pt x="1899199" y="361803"/>
                  <a:pt x="1899199" y="362622"/>
                </a:cubicBezTo>
                <a:cubicBezTo>
                  <a:pt x="1899199" y="363715"/>
                  <a:pt x="1894626" y="368425"/>
                  <a:pt x="1885478" y="376753"/>
                </a:cubicBezTo>
                <a:cubicBezTo>
                  <a:pt x="1876331" y="385081"/>
                  <a:pt x="1869983" y="390337"/>
                  <a:pt x="1866433" y="392521"/>
                </a:cubicBezTo>
                <a:cubicBezTo>
                  <a:pt x="1864249" y="393614"/>
                  <a:pt x="1861314" y="393341"/>
                  <a:pt x="1857627" y="391702"/>
                </a:cubicBezTo>
                <a:cubicBezTo>
                  <a:pt x="1853941" y="390064"/>
                  <a:pt x="1850870" y="387606"/>
                  <a:pt x="1848412" y="384330"/>
                </a:cubicBezTo>
                <a:cubicBezTo>
                  <a:pt x="1845682" y="380780"/>
                  <a:pt x="1844316" y="376480"/>
                  <a:pt x="1844316" y="371428"/>
                </a:cubicBezTo>
                <a:cubicBezTo>
                  <a:pt x="1844316" y="366377"/>
                  <a:pt x="1843634" y="363032"/>
                  <a:pt x="1842268" y="361394"/>
                </a:cubicBezTo>
                <a:cubicBezTo>
                  <a:pt x="1841176" y="360028"/>
                  <a:pt x="1839060" y="354704"/>
                  <a:pt x="1835920" y="345420"/>
                </a:cubicBezTo>
                <a:cubicBezTo>
                  <a:pt x="1832780" y="336137"/>
                  <a:pt x="1831346" y="330539"/>
                  <a:pt x="1831619" y="328628"/>
                </a:cubicBezTo>
                <a:cubicBezTo>
                  <a:pt x="1831892" y="323986"/>
                  <a:pt x="1828206" y="315248"/>
                  <a:pt x="1820561" y="302415"/>
                </a:cubicBezTo>
                <a:cubicBezTo>
                  <a:pt x="1816465" y="295043"/>
                  <a:pt x="1814417" y="290605"/>
                  <a:pt x="1814417" y="289104"/>
                </a:cubicBezTo>
                <a:cubicBezTo>
                  <a:pt x="1814417" y="287602"/>
                  <a:pt x="1812642" y="284598"/>
                  <a:pt x="1809093" y="280093"/>
                </a:cubicBezTo>
                <a:cubicBezTo>
                  <a:pt x="1805543" y="275588"/>
                  <a:pt x="1803495" y="269512"/>
                  <a:pt x="1802949" y="261867"/>
                </a:cubicBezTo>
                <a:cubicBezTo>
                  <a:pt x="1802403" y="254768"/>
                  <a:pt x="1803017" y="250194"/>
                  <a:pt x="1804792" y="248146"/>
                </a:cubicBezTo>
                <a:cubicBezTo>
                  <a:pt x="1806567" y="246098"/>
                  <a:pt x="1811823" y="244119"/>
                  <a:pt x="1820561" y="242207"/>
                </a:cubicBezTo>
                <a:cubicBezTo>
                  <a:pt x="1834759" y="239204"/>
                  <a:pt x="1844999" y="239204"/>
                  <a:pt x="1851279" y="242207"/>
                </a:cubicBezTo>
                <a:cubicBezTo>
                  <a:pt x="1855102" y="244119"/>
                  <a:pt x="1859607" y="246167"/>
                  <a:pt x="1864795" y="248351"/>
                </a:cubicBezTo>
                <a:cubicBezTo>
                  <a:pt x="1869983" y="250535"/>
                  <a:pt x="1874488" y="253129"/>
                  <a:pt x="1878311" y="256133"/>
                </a:cubicBezTo>
                <a:cubicBezTo>
                  <a:pt x="1880768" y="258317"/>
                  <a:pt x="1882202" y="259956"/>
                  <a:pt x="1882612" y="261048"/>
                </a:cubicBezTo>
                <a:cubicBezTo>
                  <a:pt x="1883021" y="262140"/>
                  <a:pt x="1882816" y="263915"/>
                  <a:pt x="1881997" y="266372"/>
                </a:cubicBezTo>
                <a:cubicBezTo>
                  <a:pt x="1880905" y="269649"/>
                  <a:pt x="1878720" y="271287"/>
                  <a:pt x="1875444" y="271287"/>
                </a:cubicBezTo>
                <a:cubicBezTo>
                  <a:pt x="1872167" y="271287"/>
                  <a:pt x="1866297" y="269785"/>
                  <a:pt x="1857832" y="266782"/>
                </a:cubicBezTo>
                <a:cubicBezTo>
                  <a:pt x="1850460" y="264051"/>
                  <a:pt x="1844658" y="262345"/>
                  <a:pt x="1840425" y="261662"/>
                </a:cubicBezTo>
                <a:cubicBezTo>
                  <a:pt x="1836193" y="260980"/>
                  <a:pt x="1833736" y="260092"/>
                  <a:pt x="1833053" y="259000"/>
                </a:cubicBezTo>
                <a:cubicBezTo>
                  <a:pt x="1832370" y="257908"/>
                  <a:pt x="1829094" y="257362"/>
                  <a:pt x="1823223" y="257362"/>
                </a:cubicBezTo>
                <a:cubicBezTo>
                  <a:pt x="1817352" y="257362"/>
                  <a:pt x="1814417" y="256679"/>
                  <a:pt x="1814417" y="255314"/>
                </a:cubicBezTo>
                <a:cubicBezTo>
                  <a:pt x="1814417" y="253949"/>
                  <a:pt x="1813735" y="253266"/>
                  <a:pt x="1812369" y="253266"/>
                </a:cubicBezTo>
                <a:cubicBezTo>
                  <a:pt x="1811004" y="253266"/>
                  <a:pt x="1810322" y="256133"/>
                  <a:pt x="1810322" y="261867"/>
                </a:cubicBezTo>
                <a:cubicBezTo>
                  <a:pt x="1810322" y="265690"/>
                  <a:pt x="1811072" y="268761"/>
                  <a:pt x="1812574" y="271082"/>
                </a:cubicBezTo>
                <a:cubicBezTo>
                  <a:pt x="1814076" y="273403"/>
                  <a:pt x="1818240" y="277840"/>
                  <a:pt x="1825066" y="284394"/>
                </a:cubicBezTo>
                <a:cubicBezTo>
                  <a:pt x="1834896" y="293950"/>
                  <a:pt x="1840562" y="298729"/>
                  <a:pt x="1842064" y="298729"/>
                </a:cubicBezTo>
                <a:cubicBezTo>
                  <a:pt x="1843565" y="298729"/>
                  <a:pt x="1845818" y="300299"/>
                  <a:pt x="1848822" y="303439"/>
                </a:cubicBezTo>
                <a:cubicBezTo>
                  <a:pt x="1851825" y="306579"/>
                  <a:pt x="1854828" y="308968"/>
                  <a:pt x="1857832" y="310606"/>
                </a:cubicBezTo>
                <a:cubicBezTo>
                  <a:pt x="1860836" y="312245"/>
                  <a:pt x="1861791" y="314156"/>
                  <a:pt x="1860699" y="316340"/>
                </a:cubicBezTo>
                <a:cubicBezTo>
                  <a:pt x="1859607" y="319071"/>
                  <a:pt x="1859061" y="320914"/>
                  <a:pt x="1859061" y="321870"/>
                </a:cubicBezTo>
                <a:cubicBezTo>
                  <a:pt x="1859061" y="322825"/>
                  <a:pt x="1859744" y="323440"/>
                  <a:pt x="1861109" y="323713"/>
                </a:cubicBezTo>
                <a:cubicBezTo>
                  <a:pt x="1862201" y="324259"/>
                  <a:pt x="1865409" y="321528"/>
                  <a:pt x="1870734" y="315521"/>
                </a:cubicBezTo>
                <a:cubicBezTo>
                  <a:pt x="1876058" y="309514"/>
                  <a:pt x="1881997" y="301869"/>
                  <a:pt x="1888550" y="292585"/>
                </a:cubicBezTo>
                <a:cubicBezTo>
                  <a:pt x="1892373" y="287397"/>
                  <a:pt x="1897493" y="278113"/>
                  <a:pt x="1903909" y="264734"/>
                </a:cubicBezTo>
                <a:cubicBezTo>
                  <a:pt x="1910326" y="251355"/>
                  <a:pt x="1913807" y="242890"/>
                  <a:pt x="1914354" y="239340"/>
                </a:cubicBezTo>
                <a:cubicBezTo>
                  <a:pt x="1914900" y="236064"/>
                  <a:pt x="1915924" y="231490"/>
                  <a:pt x="1917425" y="225620"/>
                </a:cubicBezTo>
                <a:cubicBezTo>
                  <a:pt x="1918927" y="219749"/>
                  <a:pt x="1919951" y="212991"/>
                  <a:pt x="1920497" y="205346"/>
                </a:cubicBezTo>
                <a:cubicBezTo>
                  <a:pt x="1921043" y="199885"/>
                  <a:pt x="1921043" y="196335"/>
                  <a:pt x="1920497" y="194697"/>
                </a:cubicBezTo>
                <a:cubicBezTo>
                  <a:pt x="1919951" y="193058"/>
                  <a:pt x="1918176" y="190874"/>
                  <a:pt x="1915173" y="188143"/>
                </a:cubicBezTo>
                <a:cubicBezTo>
                  <a:pt x="1911623" y="184594"/>
                  <a:pt x="1908073" y="182614"/>
                  <a:pt x="1904524" y="182205"/>
                </a:cubicBezTo>
                <a:cubicBezTo>
                  <a:pt x="1900974" y="181795"/>
                  <a:pt x="1894694" y="182682"/>
                  <a:pt x="1885683" y="184867"/>
                </a:cubicBezTo>
                <a:cubicBezTo>
                  <a:pt x="1877219" y="186778"/>
                  <a:pt x="1866775" y="188417"/>
                  <a:pt x="1854351" y="189782"/>
                </a:cubicBezTo>
                <a:cubicBezTo>
                  <a:pt x="1841927" y="191147"/>
                  <a:pt x="1834486" y="192512"/>
                  <a:pt x="1832029" y="193878"/>
                </a:cubicBezTo>
                <a:cubicBezTo>
                  <a:pt x="1828479" y="195789"/>
                  <a:pt x="1825476" y="196267"/>
                  <a:pt x="1823018" y="195311"/>
                </a:cubicBezTo>
                <a:cubicBezTo>
                  <a:pt x="1820561" y="194355"/>
                  <a:pt x="1817967" y="191693"/>
                  <a:pt x="1815236" y="187324"/>
                </a:cubicBezTo>
                <a:cubicBezTo>
                  <a:pt x="1811960" y="181590"/>
                  <a:pt x="1809366" y="175447"/>
                  <a:pt x="1807454" y="168893"/>
                </a:cubicBezTo>
                <a:cubicBezTo>
                  <a:pt x="1805816" y="163979"/>
                  <a:pt x="1805134" y="160565"/>
                  <a:pt x="1805406" y="158654"/>
                </a:cubicBezTo>
                <a:cubicBezTo>
                  <a:pt x="1805680" y="156743"/>
                  <a:pt x="1806908" y="153057"/>
                  <a:pt x="1809093" y="147596"/>
                </a:cubicBezTo>
                <a:cubicBezTo>
                  <a:pt x="1812642" y="140223"/>
                  <a:pt x="1814827" y="133807"/>
                  <a:pt x="1815646" y="128345"/>
                </a:cubicBezTo>
                <a:cubicBezTo>
                  <a:pt x="1815919" y="126434"/>
                  <a:pt x="1816056" y="125001"/>
                  <a:pt x="1816056" y="124045"/>
                </a:cubicBezTo>
                <a:cubicBezTo>
                  <a:pt x="1816056" y="123089"/>
                  <a:pt x="1815987" y="122270"/>
                  <a:pt x="1815851" y="121588"/>
                </a:cubicBezTo>
                <a:cubicBezTo>
                  <a:pt x="1815714" y="120905"/>
                  <a:pt x="1815509" y="120564"/>
                  <a:pt x="1815236" y="120564"/>
                </a:cubicBezTo>
                <a:lnTo>
                  <a:pt x="1813188" y="121383"/>
                </a:lnTo>
                <a:cubicBezTo>
                  <a:pt x="1811004" y="122202"/>
                  <a:pt x="1808137" y="123021"/>
                  <a:pt x="1804587" y="123840"/>
                </a:cubicBezTo>
                <a:cubicBezTo>
                  <a:pt x="1801038" y="124659"/>
                  <a:pt x="1797079" y="126707"/>
                  <a:pt x="1792710" y="129984"/>
                </a:cubicBezTo>
                <a:cubicBezTo>
                  <a:pt x="1789433" y="132441"/>
                  <a:pt x="1785679" y="135445"/>
                  <a:pt x="1781446" y="138994"/>
                </a:cubicBezTo>
                <a:cubicBezTo>
                  <a:pt x="1777214" y="142544"/>
                  <a:pt x="1773801" y="145684"/>
                  <a:pt x="1771207" y="148415"/>
                </a:cubicBezTo>
                <a:cubicBezTo>
                  <a:pt x="1768613" y="151145"/>
                  <a:pt x="1767589" y="152510"/>
                  <a:pt x="1768135" y="152510"/>
                </a:cubicBezTo>
                <a:cubicBezTo>
                  <a:pt x="1769227" y="152510"/>
                  <a:pt x="1768408" y="153603"/>
                  <a:pt x="1765678" y="155787"/>
                </a:cubicBezTo>
                <a:cubicBezTo>
                  <a:pt x="1762947" y="157971"/>
                  <a:pt x="1759125" y="162886"/>
                  <a:pt x="1754210" y="170532"/>
                </a:cubicBezTo>
                <a:cubicBezTo>
                  <a:pt x="1749295" y="178177"/>
                  <a:pt x="1746496" y="182000"/>
                  <a:pt x="1745813" y="182000"/>
                </a:cubicBezTo>
                <a:cubicBezTo>
                  <a:pt x="1745131" y="182000"/>
                  <a:pt x="1745199" y="181181"/>
                  <a:pt x="1746018" y="179542"/>
                </a:cubicBezTo>
                <a:cubicBezTo>
                  <a:pt x="1746564" y="178996"/>
                  <a:pt x="1746769" y="178655"/>
                  <a:pt x="1746632" y="178518"/>
                </a:cubicBezTo>
                <a:cubicBezTo>
                  <a:pt x="1746496" y="178382"/>
                  <a:pt x="1746018" y="178450"/>
                  <a:pt x="1745199" y="178723"/>
                </a:cubicBezTo>
                <a:cubicBezTo>
                  <a:pt x="1743561" y="179815"/>
                  <a:pt x="1742742" y="181522"/>
                  <a:pt x="1742742" y="183843"/>
                </a:cubicBezTo>
                <a:cubicBezTo>
                  <a:pt x="1742742" y="186164"/>
                  <a:pt x="1741922" y="188553"/>
                  <a:pt x="1740284" y="191010"/>
                </a:cubicBezTo>
                <a:cubicBezTo>
                  <a:pt x="1737281" y="195379"/>
                  <a:pt x="1734482" y="200294"/>
                  <a:pt x="1731888" y="205755"/>
                </a:cubicBezTo>
                <a:cubicBezTo>
                  <a:pt x="1729294" y="211216"/>
                  <a:pt x="1728406" y="214220"/>
                  <a:pt x="1729226" y="214766"/>
                </a:cubicBezTo>
                <a:cubicBezTo>
                  <a:pt x="1731956" y="216404"/>
                  <a:pt x="1735369" y="221387"/>
                  <a:pt x="1739465" y="229715"/>
                </a:cubicBezTo>
                <a:cubicBezTo>
                  <a:pt x="1743561" y="238043"/>
                  <a:pt x="1746564" y="246167"/>
                  <a:pt x="1748476" y="254085"/>
                </a:cubicBezTo>
                <a:cubicBezTo>
                  <a:pt x="1752298" y="270468"/>
                  <a:pt x="1753664" y="287465"/>
                  <a:pt x="1752571" y="305077"/>
                </a:cubicBezTo>
                <a:cubicBezTo>
                  <a:pt x="1751479" y="322689"/>
                  <a:pt x="1748476" y="333679"/>
                  <a:pt x="1743561" y="338048"/>
                </a:cubicBezTo>
                <a:cubicBezTo>
                  <a:pt x="1739192" y="341871"/>
                  <a:pt x="1734277" y="342826"/>
                  <a:pt x="1728816" y="340915"/>
                </a:cubicBezTo>
                <a:cubicBezTo>
                  <a:pt x="1723355" y="339004"/>
                  <a:pt x="1715846" y="333679"/>
                  <a:pt x="1706290" y="324942"/>
                </a:cubicBezTo>
                <a:cubicBezTo>
                  <a:pt x="1704651" y="323576"/>
                  <a:pt x="1702603" y="322143"/>
                  <a:pt x="1700146" y="320641"/>
                </a:cubicBezTo>
                <a:cubicBezTo>
                  <a:pt x="1697688" y="319139"/>
                  <a:pt x="1695436" y="318047"/>
                  <a:pt x="1693388" y="317364"/>
                </a:cubicBezTo>
                <a:cubicBezTo>
                  <a:pt x="1691340" y="316682"/>
                  <a:pt x="1690316" y="316614"/>
                  <a:pt x="1690316" y="317160"/>
                </a:cubicBezTo>
                <a:cubicBezTo>
                  <a:pt x="1690316" y="317433"/>
                  <a:pt x="1687995" y="314975"/>
                  <a:pt x="1683353" y="309787"/>
                </a:cubicBezTo>
                <a:cubicBezTo>
                  <a:pt x="1680077" y="306238"/>
                  <a:pt x="1678165" y="303644"/>
                  <a:pt x="1677619" y="302005"/>
                </a:cubicBezTo>
                <a:cubicBezTo>
                  <a:pt x="1677073" y="300367"/>
                  <a:pt x="1677073" y="298183"/>
                  <a:pt x="1677619" y="295452"/>
                </a:cubicBezTo>
                <a:cubicBezTo>
                  <a:pt x="1678711" y="290810"/>
                  <a:pt x="1680282" y="287738"/>
                  <a:pt x="1682329" y="286237"/>
                </a:cubicBezTo>
                <a:cubicBezTo>
                  <a:pt x="1684377" y="284735"/>
                  <a:pt x="1688678" y="275724"/>
                  <a:pt x="1695231" y="259205"/>
                </a:cubicBezTo>
                <a:cubicBezTo>
                  <a:pt x="1701784" y="242685"/>
                  <a:pt x="1706426" y="231558"/>
                  <a:pt x="1709156" y="225824"/>
                </a:cubicBezTo>
                <a:cubicBezTo>
                  <a:pt x="1711887" y="220636"/>
                  <a:pt x="1712911" y="217019"/>
                  <a:pt x="1712228" y="214971"/>
                </a:cubicBezTo>
                <a:cubicBezTo>
                  <a:pt x="1711546" y="212923"/>
                  <a:pt x="1709020" y="211080"/>
                  <a:pt x="1704651" y="209441"/>
                </a:cubicBezTo>
                <a:cubicBezTo>
                  <a:pt x="1699736" y="207803"/>
                  <a:pt x="1697279" y="206506"/>
                  <a:pt x="1697279" y="205550"/>
                </a:cubicBezTo>
                <a:cubicBezTo>
                  <a:pt x="1697279" y="204595"/>
                  <a:pt x="1696323" y="204390"/>
                  <a:pt x="1694412" y="204936"/>
                </a:cubicBezTo>
                <a:cubicBezTo>
                  <a:pt x="1692500" y="205755"/>
                  <a:pt x="1691545" y="205073"/>
                  <a:pt x="1691545" y="202888"/>
                </a:cubicBezTo>
                <a:cubicBezTo>
                  <a:pt x="1691545" y="200977"/>
                  <a:pt x="1692227" y="199612"/>
                  <a:pt x="1693593" y="198792"/>
                </a:cubicBezTo>
                <a:cubicBezTo>
                  <a:pt x="1694412" y="198246"/>
                  <a:pt x="1694890" y="198042"/>
                  <a:pt x="1695026" y="198178"/>
                </a:cubicBezTo>
                <a:cubicBezTo>
                  <a:pt x="1695163" y="198315"/>
                  <a:pt x="1694958" y="198792"/>
                  <a:pt x="1694412" y="199612"/>
                </a:cubicBezTo>
                <a:cubicBezTo>
                  <a:pt x="1693593" y="201250"/>
                  <a:pt x="1694139" y="201932"/>
                  <a:pt x="1696050" y="201659"/>
                </a:cubicBezTo>
                <a:cubicBezTo>
                  <a:pt x="1696596" y="201386"/>
                  <a:pt x="1697279" y="201250"/>
                  <a:pt x="1698098" y="201250"/>
                </a:cubicBezTo>
                <a:cubicBezTo>
                  <a:pt x="1701648" y="200158"/>
                  <a:pt x="1705880" y="200635"/>
                  <a:pt x="1710795" y="202683"/>
                </a:cubicBezTo>
                <a:cubicBezTo>
                  <a:pt x="1715710" y="204731"/>
                  <a:pt x="1718577" y="205209"/>
                  <a:pt x="1719396" y="204117"/>
                </a:cubicBezTo>
                <a:cubicBezTo>
                  <a:pt x="1720215" y="203298"/>
                  <a:pt x="1725198" y="196062"/>
                  <a:pt x="1734345" y="182409"/>
                </a:cubicBezTo>
                <a:cubicBezTo>
                  <a:pt x="1743493" y="168757"/>
                  <a:pt x="1748612" y="160838"/>
                  <a:pt x="1749704" y="158654"/>
                </a:cubicBezTo>
                <a:cubicBezTo>
                  <a:pt x="1751889" y="155104"/>
                  <a:pt x="1758988" y="147459"/>
                  <a:pt x="1771002" y="135718"/>
                </a:cubicBezTo>
                <a:cubicBezTo>
                  <a:pt x="1783017" y="123977"/>
                  <a:pt x="1790389" y="117287"/>
                  <a:pt x="1793119" y="115649"/>
                </a:cubicBezTo>
                <a:cubicBezTo>
                  <a:pt x="1801311" y="111553"/>
                  <a:pt x="1806908" y="106775"/>
                  <a:pt x="1809912" y="101314"/>
                </a:cubicBezTo>
                <a:cubicBezTo>
                  <a:pt x="1811004" y="99402"/>
                  <a:pt x="1812369" y="98310"/>
                  <a:pt x="1814008" y="98037"/>
                </a:cubicBezTo>
                <a:close/>
                <a:moveTo>
                  <a:pt x="647743" y="96808"/>
                </a:moveTo>
                <a:cubicBezTo>
                  <a:pt x="649791" y="96808"/>
                  <a:pt x="649450" y="97354"/>
                  <a:pt x="646719" y="98447"/>
                </a:cubicBezTo>
                <a:cubicBezTo>
                  <a:pt x="642623" y="100358"/>
                  <a:pt x="640439" y="100904"/>
                  <a:pt x="640166" y="100085"/>
                </a:cubicBezTo>
                <a:cubicBezTo>
                  <a:pt x="640166" y="99812"/>
                  <a:pt x="640712" y="99266"/>
                  <a:pt x="641804" y="98447"/>
                </a:cubicBezTo>
                <a:cubicBezTo>
                  <a:pt x="643716" y="97354"/>
                  <a:pt x="645695" y="96808"/>
                  <a:pt x="647743" y="96808"/>
                </a:cubicBezTo>
                <a:close/>
                <a:moveTo>
                  <a:pt x="661873" y="93122"/>
                </a:moveTo>
                <a:cubicBezTo>
                  <a:pt x="663238" y="93395"/>
                  <a:pt x="664058" y="93668"/>
                  <a:pt x="664331" y="93941"/>
                </a:cubicBezTo>
                <a:cubicBezTo>
                  <a:pt x="662692" y="94760"/>
                  <a:pt x="661054" y="94760"/>
                  <a:pt x="659416" y="93941"/>
                </a:cubicBezTo>
                <a:cubicBezTo>
                  <a:pt x="659689" y="93668"/>
                  <a:pt x="660508" y="93395"/>
                  <a:pt x="661873" y="93122"/>
                </a:cubicBezTo>
                <a:close/>
                <a:moveTo>
                  <a:pt x="450123" y="92303"/>
                </a:moveTo>
                <a:cubicBezTo>
                  <a:pt x="453946" y="92576"/>
                  <a:pt x="457290" y="93463"/>
                  <a:pt x="460158" y="94965"/>
                </a:cubicBezTo>
                <a:cubicBezTo>
                  <a:pt x="463025" y="96467"/>
                  <a:pt x="467189" y="99402"/>
                  <a:pt x="472650" y="103771"/>
                </a:cubicBezTo>
                <a:cubicBezTo>
                  <a:pt x="494494" y="121246"/>
                  <a:pt x="506098" y="136810"/>
                  <a:pt x="507464" y="150463"/>
                </a:cubicBezTo>
                <a:cubicBezTo>
                  <a:pt x="508010" y="156197"/>
                  <a:pt x="508897" y="159473"/>
                  <a:pt x="510126" y="160292"/>
                </a:cubicBezTo>
                <a:cubicBezTo>
                  <a:pt x="511354" y="161112"/>
                  <a:pt x="511013" y="165139"/>
                  <a:pt x="509102" y="172375"/>
                </a:cubicBezTo>
                <a:cubicBezTo>
                  <a:pt x="507190" y="179611"/>
                  <a:pt x="506235" y="185413"/>
                  <a:pt x="506235" y="189782"/>
                </a:cubicBezTo>
                <a:cubicBezTo>
                  <a:pt x="506235" y="192785"/>
                  <a:pt x="504392" y="198588"/>
                  <a:pt x="500706" y="207189"/>
                </a:cubicBezTo>
                <a:cubicBezTo>
                  <a:pt x="497019" y="215790"/>
                  <a:pt x="494221" y="220773"/>
                  <a:pt x="492309" y="222138"/>
                </a:cubicBezTo>
                <a:cubicBezTo>
                  <a:pt x="491490" y="222957"/>
                  <a:pt x="490534" y="225005"/>
                  <a:pt x="489442" y="228282"/>
                </a:cubicBezTo>
                <a:cubicBezTo>
                  <a:pt x="488350" y="232378"/>
                  <a:pt x="486097" y="238043"/>
                  <a:pt x="482684" y="245279"/>
                </a:cubicBezTo>
                <a:cubicBezTo>
                  <a:pt x="479271" y="252515"/>
                  <a:pt x="477155" y="256133"/>
                  <a:pt x="476336" y="256133"/>
                </a:cubicBezTo>
                <a:cubicBezTo>
                  <a:pt x="475244" y="256133"/>
                  <a:pt x="472786" y="259000"/>
                  <a:pt x="468963" y="264734"/>
                </a:cubicBezTo>
                <a:cubicBezTo>
                  <a:pt x="463502" y="272926"/>
                  <a:pt x="461045" y="277021"/>
                  <a:pt x="461591" y="277021"/>
                </a:cubicBezTo>
                <a:cubicBezTo>
                  <a:pt x="462137" y="277021"/>
                  <a:pt x="463366" y="275929"/>
                  <a:pt x="465277" y="273745"/>
                </a:cubicBezTo>
                <a:lnTo>
                  <a:pt x="471011" y="268830"/>
                </a:lnTo>
                <a:lnTo>
                  <a:pt x="467735" y="276612"/>
                </a:lnTo>
                <a:cubicBezTo>
                  <a:pt x="465823" y="280980"/>
                  <a:pt x="464731" y="285144"/>
                  <a:pt x="464458" y="289104"/>
                </a:cubicBezTo>
                <a:cubicBezTo>
                  <a:pt x="464185" y="293063"/>
                  <a:pt x="464185" y="304599"/>
                  <a:pt x="464458" y="323713"/>
                </a:cubicBezTo>
                <a:cubicBezTo>
                  <a:pt x="464458" y="341461"/>
                  <a:pt x="465209" y="351223"/>
                  <a:pt x="466711" y="352997"/>
                </a:cubicBezTo>
                <a:cubicBezTo>
                  <a:pt x="468212" y="354772"/>
                  <a:pt x="468622" y="356479"/>
                  <a:pt x="467940" y="358117"/>
                </a:cubicBezTo>
                <a:cubicBezTo>
                  <a:pt x="467257" y="359755"/>
                  <a:pt x="467462" y="365626"/>
                  <a:pt x="468554" y="375729"/>
                </a:cubicBezTo>
                <a:cubicBezTo>
                  <a:pt x="470465" y="392112"/>
                  <a:pt x="471421" y="401873"/>
                  <a:pt x="471421" y="405013"/>
                </a:cubicBezTo>
                <a:cubicBezTo>
                  <a:pt x="471421" y="408154"/>
                  <a:pt x="470329" y="410952"/>
                  <a:pt x="468144" y="413410"/>
                </a:cubicBezTo>
                <a:cubicBezTo>
                  <a:pt x="461045" y="420782"/>
                  <a:pt x="453400" y="416823"/>
                  <a:pt x="445208" y="401532"/>
                </a:cubicBezTo>
                <a:cubicBezTo>
                  <a:pt x="442751" y="396890"/>
                  <a:pt x="441249" y="394160"/>
                  <a:pt x="440703" y="393341"/>
                </a:cubicBezTo>
                <a:cubicBezTo>
                  <a:pt x="439611" y="392248"/>
                  <a:pt x="437972" y="389177"/>
                  <a:pt x="435788" y="384125"/>
                </a:cubicBezTo>
                <a:cubicBezTo>
                  <a:pt x="433604" y="379074"/>
                  <a:pt x="432511" y="375729"/>
                  <a:pt x="432511" y="374091"/>
                </a:cubicBezTo>
                <a:cubicBezTo>
                  <a:pt x="432511" y="371906"/>
                  <a:pt x="431487" y="367879"/>
                  <a:pt x="429439" y="362008"/>
                </a:cubicBezTo>
                <a:cubicBezTo>
                  <a:pt x="427392" y="356137"/>
                  <a:pt x="427323" y="351837"/>
                  <a:pt x="429235" y="349106"/>
                </a:cubicBezTo>
                <a:cubicBezTo>
                  <a:pt x="431419" y="345557"/>
                  <a:pt x="432511" y="336273"/>
                  <a:pt x="432511" y="321255"/>
                </a:cubicBezTo>
                <a:cubicBezTo>
                  <a:pt x="432511" y="315794"/>
                  <a:pt x="431965" y="313610"/>
                  <a:pt x="430873" y="314702"/>
                </a:cubicBezTo>
                <a:cubicBezTo>
                  <a:pt x="430054" y="316067"/>
                  <a:pt x="427460" y="318388"/>
                  <a:pt x="423091" y="321665"/>
                </a:cubicBezTo>
                <a:cubicBezTo>
                  <a:pt x="420087" y="323576"/>
                  <a:pt x="417835" y="324668"/>
                  <a:pt x="416333" y="324942"/>
                </a:cubicBezTo>
                <a:cubicBezTo>
                  <a:pt x="414831" y="325215"/>
                  <a:pt x="412852" y="324805"/>
                  <a:pt x="410394" y="323713"/>
                </a:cubicBezTo>
                <a:cubicBezTo>
                  <a:pt x="407664" y="322621"/>
                  <a:pt x="405002" y="320573"/>
                  <a:pt x="402408" y="317569"/>
                </a:cubicBezTo>
                <a:cubicBezTo>
                  <a:pt x="399814" y="314566"/>
                  <a:pt x="398516" y="311972"/>
                  <a:pt x="398516" y="309787"/>
                </a:cubicBezTo>
                <a:cubicBezTo>
                  <a:pt x="398516" y="308149"/>
                  <a:pt x="397561" y="306238"/>
                  <a:pt x="395650" y="304053"/>
                </a:cubicBezTo>
                <a:cubicBezTo>
                  <a:pt x="393738" y="301869"/>
                  <a:pt x="392509" y="296135"/>
                  <a:pt x="391963" y="286851"/>
                </a:cubicBezTo>
                <a:cubicBezTo>
                  <a:pt x="391417" y="277567"/>
                  <a:pt x="391076" y="272926"/>
                  <a:pt x="390939" y="272926"/>
                </a:cubicBezTo>
                <a:cubicBezTo>
                  <a:pt x="390803" y="272926"/>
                  <a:pt x="390462" y="270263"/>
                  <a:pt x="389915" y="264939"/>
                </a:cubicBezTo>
                <a:cubicBezTo>
                  <a:pt x="389369" y="259614"/>
                  <a:pt x="388687" y="254768"/>
                  <a:pt x="387868" y="250399"/>
                </a:cubicBezTo>
                <a:cubicBezTo>
                  <a:pt x="387048" y="247395"/>
                  <a:pt x="387048" y="245143"/>
                  <a:pt x="387868" y="243641"/>
                </a:cubicBezTo>
                <a:cubicBezTo>
                  <a:pt x="388687" y="242139"/>
                  <a:pt x="391008" y="239613"/>
                  <a:pt x="394830" y="236064"/>
                </a:cubicBezTo>
                <a:cubicBezTo>
                  <a:pt x="400564" y="230876"/>
                  <a:pt x="403909" y="228282"/>
                  <a:pt x="404865" y="228282"/>
                </a:cubicBezTo>
                <a:cubicBezTo>
                  <a:pt x="405821" y="228282"/>
                  <a:pt x="406572" y="227463"/>
                  <a:pt x="407118" y="225824"/>
                </a:cubicBezTo>
                <a:cubicBezTo>
                  <a:pt x="407664" y="224186"/>
                  <a:pt x="408483" y="223777"/>
                  <a:pt x="409575" y="224596"/>
                </a:cubicBezTo>
                <a:cubicBezTo>
                  <a:pt x="410121" y="225142"/>
                  <a:pt x="408756" y="228009"/>
                  <a:pt x="405479" y="233197"/>
                </a:cubicBezTo>
                <a:cubicBezTo>
                  <a:pt x="402203" y="238385"/>
                  <a:pt x="399745" y="241252"/>
                  <a:pt x="398107" y="241798"/>
                </a:cubicBezTo>
                <a:cubicBezTo>
                  <a:pt x="397288" y="242344"/>
                  <a:pt x="396878" y="243573"/>
                  <a:pt x="396878" y="245484"/>
                </a:cubicBezTo>
                <a:cubicBezTo>
                  <a:pt x="396878" y="248214"/>
                  <a:pt x="399472" y="247259"/>
                  <a:pt x="404660" y="242617"/>
                </a:cubicBezTo>
                <a:cubicBezTo>
                  <a:pt x="407664" y="239886"/>
                  <a:pt x="409712" y="237429"/>
                  <a:pt x="410804" y="235245"/>
                </a:cubicBezTo>
                <a:cubicBezTo>
                  <a:pt x="411896" y="232241"/>
                  <a:pt x="413739" y="229784"/>
                  <a:pt x="416333" y="227872"/>
                </a:cubicBezTo>
                <a:cubicBezTo>
                  <a:pt x="418927" y="225961"/>
                  <a:pt x="421589" y="222480"/>
                  <a:pt x="424320" y="217428"/>
                </a:cubicBezTo>
                <a:cubicBezTo>
                  <a:pt x="427050" y="212377"/>
                  <a:pt x="429371" y="209032"/>
                  <a:pt x="431282" y="207393"/>
                </a:cubicBezTo>
                <a:cubicBezTo>
                  <a:pt x="432921" y="206028"/>
                  <a:pt x="434559" y="203161"/>
                  <a:pt x="436197" y="198792"/>
                </a:cubicBezTo>
                <a:cubicBezTo>
                  <a:pt x="437836" y="194424"/>
                  <a:pt x="438245" y="191557"/>
                  <a:pt x="437426" y="190191"/>
                </a:cubicBezTo>
                <a:cubicBezTo>
                  <a:pt x="436607" y="188826"/>
                  <a:pt x="435378" y="188417"/>
                  <a:pt x="433740" y="188963"/>
                </a:cubicBezTo>
                <a:cubicBezTo>
                  <a:pt x="432102" y="189509"/>
                  <a:pt x="434491" y="184048"/>
                  <a:pt x="440908" y="172580"/>
                </a:cubicBezTo>
                <a:cubicBezTo>
                  <a:pt x="447324" y="161112"/>
                  <a:pt x="451898" y="151009"/>
                  <a:pt x="454628" y="142271"/>
                </a:cubicBezTo>
                <a:lnTo>
                  <a:pt x="458314" y="129574"/>
                </a:lnTo>
                <a:lnTo>
                  <a:pt x="454219" y="125888"/>
                </a:lnTo>
                <a:cubicBezTo>
                  <a:pt x="451488" y="123704"/>
                  <a:pt x="448894" y="122611"/>
                  <a:pt x="446437" y="122611"/>
                </a:cubicBezTo>
                <a:cubicBezTo>
                  <a:pt x="443979" y="122611"/>
                  <a:pt x="441044" y="120495"/>
                  <a:pt x="437631" y="116263"/>
                </a:cubicBezTo>
                <a:cubicBezTo>
                  <a:pt x="434218" y="112031"/>
                  <a:pt x="432511" y="108276"/>
                  <a:pt x="432511" y="105000"/>
                </a:cubicBezTo>
                <a:cubicBezTo>
                  <a:pt x="432511" y="101450"/>
                  <a:pt x="433808" y="98310"/>
                  <a:pt x="436402" y="95579"/>
                </a:cubicBezTo>
                <a:cubicBezTo>
                  <a:pt x="438996" y="92849"/>
                  <a:pt x="443570" y="91757"/>
                  <a:pt x="450123" y="92303"/>
                </a:cubicBezTo>
                <a:close/>
                <a:moveTo>
                  <a:pt x="1504778" y="87798"/>
                </a:moveTo>
                <a:cubicBezTo>
                  <a:pt x="1510240" y="88344"/>
                  <a:pt x="1515905" y="90187"/>
                  <a:pt x="1521776" y="93327"/>
                </a:cubicBezTo>
                <a:cubicBezTo>
                  <a:pt x="1527646" y="96467"/>
                  <a:pt x="1532220" y="99675"/>
                  <a:pt x="1535497" y="102952"/>
                </a:cubicBezTo>
                <a:cubicBezTo>
                  <a:pt x="1538773" y="106228"/>
                  <a:pt x="1539592" y="108822"/>
                  <a:pt x="1537954" y="110734"/>
                </a:cubicBezTo>
                <a:cubicBezTo>
                  <a:pt x="1536589" y="111826"/>
                  <a:pt x="1531401" y="112645"/>
                  <a:pt x="1522390" y="113191"/>
                </a:cubicBezTo>
                <a:cubicBezTo>
                  <a:pt x="1500819" y="114830"/>
                  <a:pt x="1488805" y="119062"/>
                  <a:pt x="1486348" y="125888"/>
                </a:cubicBezTo>
                <a:cubicBezTo>
                  <a:pt x="1485256" y="128892"/>
                  <a:pt x="1484846" y="136264"/>
                  <a:pt x="1485119" y="148005"/>
                </a:cubicBezTo>
                <a:cubicBezTo>
                  <a:pt x="1485392" y="159746"/>
                  <a:pt x="1486211" y="168893"/>
                  <a:pt x="1487576" y="175447"/>
                </a:cubicBezTo>
                <a:cubicBezTo>
                  <a:pt x="1488396" y="181181"/>
                  <a:pt x="1488669" y="199885"/>
                  <a:pt x="1488396" y="231558"/>
                </a:cubicBezTo>
                <a:cubicBezTo>
                  <a:pt x="1488122" y="263232"/>
                  <a:pt x="1487303" y="282755"/>
                  <a:pt x="1485938" y="290128"/>
                </a:cubicBezTo>
                <a:cubicBezTo>
                  <a:pt x="1484846" y="297500"/>
                  <a:pt x="1484778" y="305828"/>
                  <a:pt x="1485733" y="315112"/>
                </a:cubicBezTo>
                <a:cubicBezTo>
                  <a:pt x="1486689" y="324395"/>
                  <a:pt x="1486689" y="330812"/>
                  <a:pt x="1485733" y="334362"/>
                </a:cubicBezTo>
                <a:cubicBezTo>
                  <a:pt x="1484778" y="337911"/>
                  <a:pt x="1485187" y="340915"/>
                  <a:pt x="1486962" y="343372"/>
                </a:cubicBezTo>
                <a:cubicBezTo>
                  <a:pt x="1488737" y="345830"/>
                  <a:pt x="1489283" y="348356"/>
                  <a:pt x="1488600" y="350950"/>
                </a:cubicBezTo>
                <a:cubicBezTo>
                  <a:pt x="1487918" y="353544"/>
                  <a:pt x="1488532" y="359346"/>
                  <a:pt x="1490443" y="368356"/>
                </a:cubicBezTo>
                <a:cubicBezTo>
                  <a:pt x="1494539" y="388289"/>
                  <a:pt x="1493584" y="400849"/>
                  <a:pt x="1487576" y="406037"/>
                </a:cubicBezTo>
                <a:cubicBezTo>
                  <a:pt x="1484846" y="407949"/>
                  <a:pt x="1481706" y="408700"/>
                  <a:pt x="1478156" y="408290"/>
                </a:cubicBezTo>
                <a:cubicBezTo>
                  <a:pt x="1474606" y="407880"/>
                  <a:pt x="1469146" y="406037"/>
                  <a:pt x="1461773" y="402761"/>
                </a:cubicBezTo>
                <a:cubicBezTo>
                  <a:pt x="1454401" y="399484"/>
                  <a:pt x="1448189" y="397095"/>
                  <a:pt x="1443138" y="395593"/>
                </a:cubicBezTo>
                <a:cubicBezTo>
                  <a:pt x="1438086" y="394091"/>
                  <a:pt x="1433990" y="392317"/>
                  <a:pt x="1430850" y="390269"/>
                </a:cubicBezTo>
                <a:cubicBezTo>
                  <a:pt x="1427710" y="388221"/>
                  <a:pt x="1424570" y="387538"/>
                  <a:pt x="1421430" y="388221"/>
                </a:cubicBezTo>
                <a:cubicBezTo>
                  <a:pt x="1418290" y="388903"/>
                  <a:pt x="1416379" y="388699"/>
                  <a:pt x="1415696" y="387606"/>
                </a:cubicBezTo>
                <a:cubicBezTo>
                  <a:pt x="1415013" y="386514"/>
                  <a:pt x="1409074" y="385490"/>
                  <a:pt x="1397880" y="384535"/>
                </a:cubicBezTo>
                <a:cubicBezTo>
                  <a:pt x="1386684" y="383579"/>
                  <a:pt x="1381087" y="382692"/>
                  <a:pt x="1381087" y="381872"/>
                </a:cubicBezTo>
                <a:cubicBezTo>
                  <a:pt x="1381087" y="381053"/>
                  <a:pt x="1378083" y="380712"/>
                  <a:pt x="1372076" y="380848"/>
                </a:cubicBezTo>
                <a:cubicBezTo>
                  <a:pt x="1366069" y="380985"/>
                  <a:pt x="1362724" y="380439"/>
                  <a:pt x="1362042" y="379210"/>
                </a:cubicBezTo>
                <a:cubicBezTo>
                  <a:pt x="1361359" y="377981"/>
                  <a:pt x="1358902" y="377367"/>
                  <a:pt x="1354669" y="377367"/>
                </a:cubicBezTo>
                <a:cubicBezTo>
                  <a:pt x="1350437" y="377367"/>
                  <a:pt x="1346819" y="376548"/>
                  <a:pt x="1343816" y="374910"/>
                </a:cubicBezTo>
                <a:cubicBezTo>
                  <a:pt x="1341085" y="373271"/>
                  <a:pt x="1340402" y="372316"/>
                  <a:pt x="1341768" y="372043"/>
                </a:cubicBezTo>
                <a:cubicBezTo>
                  <a:pt x="1342314" y="371770"/>
                  <a:pt x="1344362" y="371360"/>
                  <a:pt x="1347911" y="370814"/>
                </a:cubicBezTo>
                <a:cubicBezTo>
                  <a:pt x="1353918" y="369995"/>
                  <a:pt x="1362793" y="367537"/>
                  <a:pt x="1374534" y="363442"/>
                </a:cubicBezTo>
                <a:cubicBezTo>
                  <a:pt x="1394739" y="356342"/>
                  <a:pt x="1415764" y="349379"/>
                  <a:pt x="1437608" y="342553"/>
                </a:cubicBezTo>
                <a:cubicBezTo>
                  <a:pt x="1444981" y="340096"/>
                  <a:pt x="1449827" y="338253"/>
                  <a:pt x="1452148" y="337024"/>
                </a:cubicBezTo>
                <a:cubicBezTo>
                  <a:pt x="1454469" y="335795"/>
                  <a:pt x="1455903" y="334089"/>
                  <a:pt x="1456449" y="331904"/>
                </a:cubicBezTo>
                <a:cubicBezTo>
                  <a:pt x="1457268" y="328628"/>
                  <a:pt x="1458155" y="309514"/>
                  <a:pt x="1459111" y="274564"/>
                </a:cubicBezTo>
                <a:cubicBezTo>
                  <a:pt x="1460067" y="239613"/>
                  <a:pt x="1461090" y="219135"/>
                  <a:pt x="1462183" y="213128"/>
                </a:cubicBezTo>
                <a:cubicBezTo>
                  <a:pt x="1463002" y="209305"/>
                  <a:pt x="1464162" y="194765"/>
                  <a:pt x="1465664" y="169508"/>
                </a:cubicBezTo>
                <a:cubicBezTo>
                  <a:pt x="1467166" y="144251"/>
                  <a:pt x="1467644" y="131213"/>
                  <a:pt x="1467098" y="130393"/>
                </a:cubicBezTo>
                <a:cubicBezTo>
                  <a:pt x="1466825" y="130120"/>
                  <a:pt x="1463958" y="131213"/>
                  <a:pt x="1458497" y="133670"/>
                </a:cubicBezTo>
                <a:cubicBezTo>
                  <a:pt x="1448121" y="139131"/>
                  <a:pt x="1437199" y="139131"/>
                  <a:pt x="1425731" y="133670"/>
                </a:cubicBezTo>
                <a:cubicBezTo>
                  <a:pt x="1416447" y="129028"/>
                  <a:pt x="1410986" y="129847"/>
                  <a:pt x="1409348" y="136127"/>
                </a:cubicBezTo>
                <a:cubicBezTo>
                  <a:pt x="1408255" y="140223"/>
                  <a:pt x="1407027" y="141179"/>
                  <a:pt x="1405661" y="138994"/>
                </a:cubicBezTo>
                <a:cubicBezTo>
                  <a:pt x="1405115" y="137902"/>
                  <a:pt x="1404842" y="135991"/>
                  <a:pt x="1404842" y="133260"/>
                </a:cubicBezTo>
                <a:cubicBezTo>
                  <a:pt x="1404842" y="128619"/>
                  <a:pt x="1406003" y="125274"/>
                  <a:pt x="1408324" y="123226"/>
                </a:cubicBezTo>
                <a:cubicBezTo>
                  <a:pt x="1410645" y="121178"/>
                  <a:pt x="1415082" y="119471"/>
                  <a:pt x="1421635" y="118106"/>
                </a:cubicBezTo>
                <a:cubicBezTo>
                  <a:pt x="1429553" y="116468"/>
                  <a:pt x="1434946" y="114761"/>
                  <a:pt x="1437813" y="112986"/>
                </a:cubicBezTo>
                <a:cubicBezTo>
                  <a:pt x="1440680" y="111212"/>
                  <a:pt x="1447302" y="108413"/>
                  <a:pt x="1457678" y="104590"/>
                </a:cubicBezTo>
                <a:cubicBezTo>
                  <a:pt x="1468053" y="100767"/>
                  <a:pt x="1477201" y="96808"/>
                  <a:pt x="1485119" y="92712"/>
                </a:cubicBezTo>
                <a:cubicBezTo>
                  <a:pt x="1493037" y="88617"/>
                  <a:pt x="1499591" y="86978"/>
                  <a:pt x="1504778" y="87798"/>
                </a:cubicBezTo>
                <a:close/>
                <a:moveTo>
                  <a:pt x="676004" y="86774"/>
                </a:moveTo>
                <a:cubicBezTo>
                  <a:pt x="678325" y="86910"/>
                  <a:pt x="679485" y="87525"/>
                  <a:pt x="679485" y="88617"/>
                </a:cubicBezTo>
                <a:cubicBezTo>
                  <a:pt x="679485" y="89982"/>
                  <a:pt x="680509" y="90665"/>
                  <a:pt x="682557" y="90665"/>
                </a:cubicBezTo>
                <a:cubicBezTo>
                  <a:pt x="684605" y="90665"/>
                  <a:pt x="686448" y="91484"/>
                  <a:pt x="688086" y="93122"/>
                </a:cubicBezTo>
                <a:cubicBezTo>
                  <a:pt x="690544" y="95853"/>
                  <a:pt x="696278" y="98037"/>
                  <a:pt x="705288" y="99675"/>
                </a:cubicBezTo>
                <a:cubicBezTo>
                  <a:pt x="707473" y="100221"/>
                  <a:pt x="710340" y="102133"/>
                  <a:pt x="713889" y="105409"/>
                </a:cubicBezTo>
                <a:cubicBezTo>
                  <a:pt x="717439" y="108686"/>
                  <a:pt x="719350" y="111143"/>
                  <a:pt x="719623" y="112782"/>
                </a:cubicBezTo>
                <a:cubicBezTo>
                  <a:pt x="719623" y="114966"/>
                  <a:pt x="717780" y="117150"/>
                  <a:pt x="714094" y="119335"/>
                </a:cubicBezTo>
                <a:cubicBezTo>
                  <a:pt x="710408" y="121519"/>
                  <a:pt x="706790" y="122611"/>
                  <a:pt x="703240" y="122611"/>
                </a:cubicBezTo>
                <a:cubicBezTo>
                  <a:pt x="700237" y="122885"/>
                  <a:pt x="694708" y="125274"/>
                  <a:pt x="686653" y="129779"/>
                </a:cubicBezTo>
                <a:cubicBezTo>
                  <a:pt x="678598" y="134284"/>
                  <a:pt x="670474" y="138585"/>
                  <a:pt x="662283" y="142681"/>
                </a:cubicBezTo>
                <a:cubicBezTo>
                  <a:pt x="649722" y="148415"/>
                  <a:pt x="637981" y="156197"/>
                  <a:pt x="627059" y="166026"/>
                </a:cubicBezTo>
                <a:cubicBezTo>
                  <a:pt x="624329" y="168484"/>
                  <a:pt x="620097" y="171897"/>
                  <a:pt x="614363" y="176266"/>
                </a:cubicBezTo>
                <a:cubicBezTo>
                  <a:pt x="608628" y="180635"/>
                  <a:pt x="606171" y="183365"/>
                  <a:pt x="606990" y="184457"/>
                </a:cubicBezTo>
                <a:cubicBezTo>
                  <a:pt x="607263" y="184730"/>
                  <a:pt x="606922" y="185276"/>
                  <a:pt x="605966" y="186096"/>
                </a:cubicBezTo>
                <a:cubicBezTo>
                  <a:pt x="605011" y="186915"/>
                  <a:pt x="603645" y="187597"/>
                  <a:pt x="601871" y="188143"/>
                </a:cubicBezTo>
                <a:cubicBezTo>
                  <a:pt x="600096" y="188690"/>
                  <a:pt x="598389" y="188963"/>
                  <a:pt x="596751" y="188963"/>
                </a:cubicBezTo>
                <a:cubicBezTo>
                  <a:pt x="595113" y="189236"/>
                  <a:pt x="590607" y="191693"/>
                  <a:pt x="583235" y="196335"/>
                </a:cubicBezTo>
                <a:cubicBezTo>
                  <a:pt x="575862" y="200977"/>
                  <a:pt x="572176" y="203707"/>
                  <a:pt x="572176" y="204526"/>
                </a:cubicBezTo>
                <a:cubicBezTo>
                  <a:pt x="572449" y="204800"/>
                  <a:pt x="572859" y="204936"/>
                  <a:pt x="573405" y="204936"/>
                </a:cubicBezTo>
                <a:cubicBezTo>
                  <a:pt x="573951" y="204936"/>
                  <a:pt x="575590" y="204322"/>
                  <a:pt x="578320" y="203093"/>
                </a:cubicBezTo>
                <a:cubicBezTo>
                  <a:pt x="581051" y="201864"/>
                  <a:pt x="584464" y="200362"/>
                  <a:pt x="588559" y="198588"/>
                </a:cubicBezTo>
                <a:cubicBezTo>
                  <a:pt x="592655" y="196813"/>
                  <a:pt x="598389" y="194287"/>
                  <a:pt x="605762" y="191010"/>
                </a:cubicBezTo>
                <a:cubicBezTo>
                  <a:pt x="610403" y="188826"/>
                  <a:pt x="617093" y="185823"/>
                  <a:pt x="625831" y="182000"/>
                </a:cubicBezTo>
                <a:cubicBezTo>
                  <a:pt x="634568" y="178177"/>
                  <a:pt x="640098" y="175583"/>
                  <a:pt x="642418" y="174218"/>
                </a:cubicBezTo>
                <a:cubicBezTo>
                  <a:pt x="644739" y="172853"/>
                  <a:pt x="650405" y="174081"/>
                  <a:pt x="659416" y="177904"/>
                </a:cubicBezTo>
                <a:cubicBezTo>
                  <a:pt x="668973" y="182273"/>
                  <a:pt x="674365" y="186437"/>
                  <a:pt x="675594" y="190396"/>
                </a:cubicBezTo>
                <a:cubicBezTo>
                  <a:pt x="676823" y="194355"/>
                  <a:pt x="673751" y="197564"/>
                  <a:pt x="666379" y="200021"/>
                </a:cubicBezTo>
                <a:cubicBezTo>
                  <a:pt x="660918" y="201932"/>
                  <a:pt x="653955" y="204936"/>
                  <a:pt x="645490" y="209032"/>
                </a:cubicBezTo>
                <a:cubicBezTo>
                  <a:pt x="637026" y="213128"/>
                  <a:pt x="632520" y="215585"/>
                  <a:pt x="631974" y="216404"/>
                </a:cubicBezTo>
                <a:cubicBezTo>
                  <a:pt x="631701" y="217496"/>
                  <a:pt x="630472" y="218042"/>
                  <a:pt x="628288" y="218042"/>
                </a:cubicBezTo>
                <a:cubicBezTo>
                  <a:pt x="626650" y="218042"/>
                  <a:pt x="623441" y="219817"/>
                  <a:pt x="618663" y="223367"/>
                </a:cubicBezTo>
                <a:cubicBezTo>
                  <a:pt x="613885" y="226917"/>
                  <a:pt x="610403" y="229920"/>
                  <a:pt x="608219" y="232378"/>
                </a:cubicBezTo>
                <a:cubicBezTo>
                  <a:pt x="606581" y="234835"/>
                  <a:pt x="605079" y="235654"/>
                  <a:pt x="603714" y="234835"/>
                </a:cubicBezTo>
                <a:cubicBezTo>
                  <a:pt x="603168" y="234562"/>
                  <a:pt x="602758" y="234767"/>
                  <a:pt x="602485" y="235449"/>
                </a:cubicBezTo>
                <a:cubicBezTo>
                  <a:pt x="602212" y="236132"/>
                  <a:pt x="602075" y="237019"/>
                  <a:pt x="602075" y="238112"/>
                </a:cubicBezTo>
                <a:cubicBezTo>
                  <a:pt x="602075" y="240842"/>
                  <a:pt x="600915" y="242685"/>
                  <a:pt x="598594" y="243641"/>
                </a:cubicBezTo>
                <a:cubicBezTo>
                  <a:pt x="596273" y="244597"/>
                  <a:pt x="594020" y="246030"/>
                  <a:pt x="591836" y="247941"/>
                </a:cubicBezTo>
                <a:cubicBezTo>
                  <a:pt x="590471" y="249307"/>
                  <a:pt x="590198" y="249989"/>
                  <a:pt x="591017" y="249989"/>
                </a:cubicBezTo>
                <a:cubicBezTo>
                  <a:pt x="591563" y="249989"/>
                  <a:pt x="592928" y="249716"/>
                  <a:pt x="595113" y="249170"/>
                </a:cubicBezTo>
                <a:cubicBezTo>
                  <a:pt x="602485" y="247259"/>
                  <a:pt x="610813" y="242890"/>
                  <a:pt x="620097" y="236064"/>
                </a:cubicBezTo>
                <a:cubicBezTo>
                  <a:pt x="623373" y="233606"/>
                  <a:pt x="624124" y="232309"/>
                  <a:pt x="622349" y="232173"/>
                </a:cubicBezTo>
                <a:cubicBezTo>
                  <a:pt x="620574" y="232036"/>
                  <a:pt x="620370" y="230739"/>
                  <a:pt x="621735" y="228282"/>
                </a:cubicBezTo>
                <a:cubicBezTo>
                  <a:pt x="623646" y="224732"/>
                  <a:pt x="625285" y="223503"/>
                  <a:pt x="626650" y="224596"/>
                </a:cubicBezTo>
                <a:cubicBezTo>
                  <a:pt x="627469" y="224869"/>
                  <a:pt x="627469" y="226097"/>
                  <a:pt x="626650" y="228282"/>
                </a:cubicBezTo>
                <a:cubicBezTo>
                  <a:pt x="626104" y="230193"/>
                  <a:pt x="625967" y="231285"/>
                  <a:pt x="626240" y="231558"/>
                </a:cubicBezTo>
                <a:cubicBezTo>
                  <a:pt x="626513" y="231831"/>
                  <a:pt x="627469" y="231695"/>
                  <a:pt x="629107" y="231149"/>
                </a:cubicBezTo>
                <a:cubicBezTo>
                  <a:pt x="635660" y="228418"/>
                  <a:pt x="643033" y="229237"/>
                  <a:pt x="651224" y="233606"/>
                </a:cubicBezTo>
                <a:cubicBezTo>
                  <a:pt x="654228" y="235245"/>
                  <a:pt x="657300" y="236064"/>
                  <a:pt x="660440" y="236064"/>
                </a:cubicBezTo>
                <a:cubicBezTo>
                  <a:pt x="663580" y="236064"/>
                  <a:pt x="667744" y="238248"/>
                  <a:pt x="672932" y="242617"/>
                </a:cubicBezTo>
                <a:cubicBezTo>
                  <a:pt x="676208" y="245620"/>
                  <a:pt x="678120" y="247668"/>
                  <a:pt x="678666" y="248761"/>
                </a:cubicBezTo>
                <a:cubicBezTo>
                  <a:pt x="679212" y="249853"/>
                  <a:pt x="678802" y="251081"/>
                  <a:pt x="677437" y="252447"/>
                </a:cubicBezTo>
                <a:cubicBezTo>
                  <a:pt x="675526" y="254358"/>
                  <a:pt x="672454" y="256474"/>
                  <a:pt x="668222" y="258795"/>
                </a:cubicBezTo>
                <a:cubicBezTo>
                  <a:pt x="663989" y="261116"/>
                  <a:pt x="661873" y="262823"/>
                  <a:pt x="661873" y="263915"/>
                </a:cubicBezTo>
                <a:cubicBezTo>
                  <a:pt x="661873" y="265007"/>
                  <a:pt x="660371" y="266031"/>
                  <a:pt x="657368" y="266987"/>
                </a:cubicBezTo>
                <a:cubicBezTo>
                  <a:pt x="654364" y="267942"/>
                  <a:pt x="652521" y="268557"/>
                  <a:pt x="651839" y="268830"/>
                </a:cubicBezTo>
                <a:cubicBezTo>
                  <a:pt x="651156" y="269103"/>
                  <a:pt x="648835" y="269785"/>
                  <a:pt x="644876" y="270878"/>
                </a:cubicBezTo>
                <a:cubicBezTo>
                  <a:pt x="640917" y="271970"/>
                  <a:pt x="638596" y="272994"/>
                  <a:pt x="637913" y="273949"/>
                </a:cubicBezTo>
                <a:cubicBezTo>
                  <a:pt x="637230" y="274905"/>
                  <a:pt x="633476" y="277089"/>
                  <a:pt x="626650" y="280503"/>
                </a:cubicBezTo>
                <a:cubicBezTo>
                  <a:pt x="619824" y="283916"/>
                  <a:pt x="614909" y="287534"/>
                  <a:pt x="611905" y="291356"/>
                </a:cubicBezTo>
                <a:cubicBezTo>
                  <a:pt x="604806" y="300913"/>
                  <a:pt x="600437" y="306920"/>
                  <a:pt x="598799" y="309378"/>
                </a:cubicBezTo>
                <a:cubicBezTo>
                  <a:pt x="597160" y="311835"/>
                  <a:pt x="596887" y="313610"/>
                  <a:pt x="597980" y="314702"/>
                </a:cubicBezTo>
                <a:cubicBezTo>
                  <a:pt x="599345" y="315794"/>
                  <a:pt x="601666" y="315521"/>
                  <a:pt x="604942" y="313883"/>
                </a:cubicBezTo>
                <a:cubicBezTo>
                  <a:pt x="608219" y="312245"/>
                  <a:pt x="609857" y="310470"/>
                  <a:pt x="609857" y="308559"/>
                </a:cubicBezTo>
                <a:cubicBezTo>
                  <a:pt x="609857" y="306647"/>
                  <a:pt x="610540" y="305691"/>
                  <a:pt x="611905" y="305691"/>
                </a:cubicBezTo>
                <a:cubicBezTo>
                  <a:pt x="613270" y="305691"/>
                  <a:pt x="613612" y="306374"/>
                  <a:pt x="612929" y="307739"/>
                </a:cubicBezTo>
                <a:cubicBezTo>
                  <a:pt x="612246" y="309105"/>
                  <a:pt x="612178" y="309787"/>
                  <a:pt x="612724" y="309787"/>
                </a:cubicBezTo>
                <a:cubicBezTo>
                  <a:pt x="615182" y="309787"/>
                  <a:pt x="624875" y="306647"/>
                  <a:pt x="641804" y="300367"/>
                </a:cubicBezTo>
                <a:cubicBezTo>
                  <a:pt x="643716" y="299548"/>
                  <a:pt x="646036" y="299002"/>
                  <a:pt x="648767" y="298729"/>
                </a:cubicBezTo>
                <a:cubicBezTo>
                  <a:pt x="651497" y="298456"/>
                  <a:pt x="656412" y="297636"/>
                  <a:pt x="663512" y="296271"/>
                </a:cubicBezTo>
                <a:cubicBezTo>
                  <a:pt x="668700" y="295179"/>
                  <a:pt x="672454" y="294838"/>
                  <a:pt x="674775" y="295247"/>
                </a:cubicBezTo>
                <a:cubicBezTo>
                  <a:pt x="677096" y="295657"/>
                  <a:pt x="681123" y="297363"/>
                  <a:pt x="686857" y="300367"/>
                </a:cubicBezTo>
                <a:cubicBezTo>
                  <a:pt x="694230" y="303917"/>
                  <a:pt x="699144" y="307262"/>
                  <a:pt x="701602" y="310402"/>
                </a:cubicBezTo>
                <a:cubicBezTo>
                  <a:pt x="704060" y="313542"/>
                  <a:pt x="705288" y="317979"/>
                  <a:pt x="705288" y="323713"/>
                </a:cubicBezTo>
                <a:cubicBezTo>
                  <a:pt x="705015" y="331358"/>
                  <a:pt x="700646" y="339550"/>
                  <a:pt x="692182" y="348287"/>
                </a:cubicBezTo>
                <a:cubicBezTo>
                  <a:pt x="689178" y="351291"/>
                  <a:pt x="684946" y="354567"/>
                  <a:pt x="679485" y="358117"/>
                </a:cubicBezTo>
                <a:cubicBezTo>
                  <a:pt x="674024" y="361667"/>
                  <a:pt x="670611" y="363442"/>
                  <a:pt x="669246" y="363442"/>
                </a:cubicBezTo>
                <a:cubicBezTo>
                  <a:pt x="666788" y="363442"/>
                  <a:pt x="664604" y="364397"/>
                  <a:pt x="662692" y="366309"/>
                </a:cubicBezTo>
                <a:cubicBezTo>
                  <a:pt x="660781" y="368220"/>
                  <a:pt x="658870" y="369449"/>
                  <a:pt x="656958" y="369995"/>
                </a:cubicBezTo>
                <a:cubicBezTo>
                  <a:pt x="654501" y="371087"/>
                  <a:pt x="654910" y="372589"/>
                  <a:pt x="658187" y="374500"/>
                </a:cubicBezTo>
                <a:cubicBezTo>
                  <a:pt x="659825" y="375592"/>
                  <a:pt x="661737" y="376138"/>
                  <a:pt x="663921" y="376138"/>
                </a:cubicBezTo>
                <a:cubicBezTo>
                  <a:pt x="669655" y="376958"/>
                  <a:pt x="676345" y="380098"/>
                  <a:pt x="683990" y="385559"/>
                </a:cubicBezTo>
                <a:cubicBezTo>
                  <a:pt x="691636" y="391020"/>
                  <a:pt x="695458" y="395525"/>
                  <a:pt x="695458" y="399075"/>
                </a:cubicBezTo>
                <a:cubicBezTo>
                  <a:pt x="695458" y="401805"/>
                  <a:pt x="690680" y="404331"/>
                  <a:pt x="681123" y="406652"/>
                </a:cubicBezTo>
                <a:cubicBezTo>
                  <a:pt x="671567" y="408973"/>
                  <a:pt x="659416" y="410270"/>
                  <a:pt x="644671" y="410543"/>
                </a:cubicBezTo>
                <a:cubicBezTo>
                  <a:pt x="631565" y="411089"/>
                  <a:pt x="619824" y="411635"/>
                  <a:pt x="609448" y="412181"/>
                </a:cubicBezTo>
                <a:lnTo>
                  <a:pt x="594293" y="413410"/>
                </a:lnTo>
                <a:lnTo>
                  <a:pt x="590198" y="406857"/>
                </a:lnTo>
                <a:cubicBezTo>
                  <a:pt x="587740" y="402761"/>
                  <a:pt x="586443" y="398051"/>
                  <a:pt x="586307" y="392726"/>
                </a:cubicBezTo>
                <a:cubicBezTo>
                  <a:pt x="586170" y="387402"/>
                  <a:pt x="587194" y="383101"/>
                  <a:pt x="589379" y="379825"/>
                </a:cubicBezTo>
                <a:cubicBezTo>
                  <a:pt x="591563" y="376821"/>
                  <a:pt x="591836" y="374773"/>
                  <a:pt x="590198" y="373681"/>
                </a:cubicBezTo>
                <a:cubicBezTo>
                  <a:pt x="588832" y="372589"/>
                  <a:pt x="588286" y="371360"/>
                  <a:pt x="588559" y="369995"/>
                </a:cubicBezTo>
                <a:cubicBezTo>
                  <a:pt x="588832" y="368630"/>
                  <a:pt x="589788" y="367469"/>
                  <a:pt x="591426" y="366513"/>
                </a:cubicBezTo>
                <a:cubicBezTo>
                  <a:pt x="593065" y="365558"/>
                  <a:pt x="594839" y="365216"/>
                  <a:pt x="596751" y="365489"/>
                </a:cubicBezTo>
                <a:cubicBezTo>
                  <a:pt x="597843" y="365762"/>
                  <a:pt x="603168" y="363442"/>
                  <a:pt x="612724" y="358527"/>
                </a:cubicBezTo>
                <a:cubicBezTo>
                  <a:pt x="620097" y="354977"/>
                  <a:pt x="623510" y="353612"/>
                  <a:pt x="622964" y="354431"/>
                </a:cubicBezTo>
                <a:cubicBezTo>
                  <a:pt x="622964" y="354431"/>
                  <a:pt x="622554" y="354840"/>
                  <a:pt x="621735" y="355660"/>
                </a:cubicBezTo>
                <a:cubicBezTo>
                  <a:pt x="618458" y="358390"/>
                  <a:pt x="617639" y="359755"/>
                  <a:pt x="619277" y="359755"/>
                </a:cubicBezTo>
                <a:cubicBezTo>
                  <a:pt x="620370" y="359755"/>
                  <a:pt x="622418" y="358731"/>
                  <a:pt x="625421" y="356684"/>
                </a:cubicBezTo>
                <a:cubicBezTo>
                  <a:pt x="628425" y="354636"/>
                  <a:pt x="629517" y="352997"/>
                  <a:pt x="628698" y="351769"/>
                </a:cubicBezTo>
                <a:cubicBezTo>
                  <a:pt x="627879" y="350540"/>
                  <a:pt x="629380" y="348970"/>
                  <a:pt x="633203" y="347059"/>
                </a:cubicBezTo>
                <a:cubicBezTo>
                  <a:pt x="637026" y="345147"/>
                  <a:pt x="644262" y="339140"/>
                  <a:pt x="654910" y="329037"/>
                </a:cubicBezTo>
                <a:cubicBezTo>
                  <a:pt x="664467" y="319481"/>
                  <a:pt x="668563" y="314566"/>
                  <a:pt x="667198" y="314293"/>
                </a:cubicBezTo>
                <a:cubicBezTo>
                  <a:pt x="666652" y="314293"/>
                  <a:pt x="665832" y="314429"/>
                  <a:pt x="664740" y="314702"/>
                </a:cubicBezTo>
                <a:cubicBezTo>
                  <a:pt x="651634" y="316887"/>
                  <a:pt x="643033" y="319071"/>
                  <a:pt x="638937" y="321255"/>
                </a:cubicBezTo>
                <a:cubicBezTo>
                  <a:pt x="636207" y="322621"/>
                  <a:pt x="632111" y="324122"/>
                  <a:pt x="626650" y="325761"/>
                </a:cubicBezTo>
                <a:cubicBezTo>
                  <a:pt x="621735" y="326853"/>
                  <a:pt x="615113" y="329583"/>
                  <a:pt x="606785" y="333952"/>
                </a:cubicBezTo>
                <a:cubicBezTo>
                  <a:pt x="598458" y="338321"/>
                  <a:pt x="591222" y="342690"/>
                  <a:pt x="585078" y="347059"/>
                </a:cubicBezTo>
                <a:cubicBezTo>
                  <a:pt x="578934" y="351427"/>
                  <a:pt x="576272" y="354294"/>
                  <a:pt x="577091" y="355660"/>
                </a:cubicBezTo>
                <a:cubicBezTo>
                  <a:pt x="577364" y="356206"/>
                  <a:pt x="576955" y="360165"/>
                  <a:pt x="575862" y="367537"/>
                </a:cubicBezTo>
                <a:cubicBezTo>
                  <a:pt x="574497" y="374364"/>
                  <a:pt x="573883" y="381190"/>
                  <a:pt x="574019" y="388016"/>
                </a:cubicBezTo>
                <a:cubicBezTo>
                  <a:pt x="574156" y="394842"/>
                  <a:pt x="574907" y="399143"/>
                  <a:pt x="576272" y="400918"/>
                </a:cubicBezTo>
                <a:cubicBezTo>
                  <a:pt x="577637" y="402693"/>
                  <a:pt x="577842" y="403580"/>
                  <a:pt x="576886" y="403580"/>
                </a:cubicBezTo>
                <a:cubicBezTo>
                  <a:pt x="575931" y="403580"/>
                  <a:pt x="576136" y="404399"/>
                  <a:pt x="577501" y="406037"/>
                </a:cubicBezTo>
                <a:cubicBezTo>
                  <a:pt x="579139" y="408222"/>
                  <a:pt x="579822" y="411089"/>
                  <a:pt x="579549" y="414638"/>
                </a:cubicBezTo>
                <a:cubicBezTo>
                  <a:pt x="579276" y="418188"/>
                  <a:pt x="578252" y="421601"/>
                  <a:pt x="576477" y="424878"/>
                </a:cubicBezTo>
                <a:cubicBezTo>
                  <a:pt x="574702" y="428154"/>
                  <a:pt x="572791" y="429383"/>
                  <a:pt x="570743" y="428564"/>
                </a:cubicBezTo>
                <a:cubicBezTo>
                  <a:pt x="568695" y="427745"/>
                  <a:pt x="566442" y="427335"/>
                  <a:pt x="563985" y="427335"/>
                </a:cubicBezTo>
                <a:cubicBezTo>
                  <a:pt x="561254" y="427335"/>
                  <a:pt x="558251" y="425629"/>
                  <a:pt x="554974" y="422216"/>
                </a:cubicBezTo>
                <a:cubicBezTo>
                  <a:pt x="551698" y="418802"/>
                  <a:pt x="549240" y="414911"/>
                  <a:pt x="547602" y="410543"/>
                </a:cubicBezTo>
                <a:cubicBezTo>
                  <a:pt x="545690" y="405901"/>
                  <a:pt x="543916" y="399825"/>
                  <a:pt x="542277" y="392317"/>
                </a:cubicBezTo>
                <a:cubicBezTo>
                  <a:pt x="540639" y="384808"/>
                  <a:pt x="539820" y="379278"/>
                  <a:pt x="539820" y="375729"/>
                </a:cubicBezTo>
                <a:cubicBezTo>
                  <a:pt x="539820" y="372452"/>
                  <a:pt x="539069" y="369449"/>
                  <a:pt x="537567" y="366718"/>
                </a:cubicBezTo>
                <a:cubicBezTo>
                  <a:pt x="536065" y="363988"/>
                  <a:pt x="535178" y="361530"/>
                  <a:pt x="534905" y="359346"/>
                </a:cubicBezTo>
                <a:cubicBezTo>
                  <a:pt x="534632" y="357434"/>
                  <a:pt x="535451" y="355591"/>
                  <a:pt x="537362" y="353817"/>
                </a:cubicBezTo>
                <a:cubicBezTo>
                  <a:pt x="539274" y="352042"/>
                  <a:pt x="540776" y="351700"/>
                  <a:pt x="541868" y="352793"/>
                </a:cubicBezTo>
                <a:cubicBezTo>
                  <a:pt x="542687" y="353612"/>
                  <a:pt x="541936" y="354909"/>
                  <a:pt x="539615" y="356684"/>
                </a:cubicBezTo>
                <a:cubicBezTo>
                  <a:pt x="537294" y="358458"/>
                  <a:pt x="536816" y="359755"/>
                  <a:pt x="538182" y="360575"/>
                </a:cubicBezTo>
                <a:cubicBezTo>
                  <a:pt x="539274" y="361121"/>
                  <a:pt x="540639" y="360097"/>
                  <a:pt x="542277" y="357503"/>
                </a:cubicBezTo>
                <a:cubicBezTo>
                  <a:pt x="543916" y="354909"/>
                  <a:pt x="544325" y="353202"/>
                  <a:pt x="543506" y="352383"/>
                </a:cubicBezTo>
                <a:cubicBezTo>
                  <a:pt x="542687" y="351564"/>
                  <a:pt x="543233" y="350062"/>
                  <a:pt x="545144" y="347878"/>
                </a:cubicBezTo>
                <a:cubicBezTo>
                  <a:pt x="547056" y="345693"/>
                  <a:pt x="549718" y="340028"/>
                  <a:pt x="553131" y="330880"/>
                </a:cubicBezTo>
                <a:cubicBezTo>
                  <a:pt x="556544" y="321733"/>
                  <a:pt x="559206" y="315794"/>
                  <a:pt x="561118" y="313064"/>
                </a:cubicBezTo>
                <a:cubicBezTo>
                  <a:pt x="564941" y="307603"/>
                  <a:pt x="564531" y="304190"/>
                  <a:pt x="559889" y="302824"/>
                </a:cubicBezTo>
                <a:cubicBezTo>
                  <a:pt x="556612" y="301732"/>
                  <a:pt x="553199" y="299821"/>
                  <a:pt x="549650" y="297090"/>
                </a:cubicBezTo>
                <a:cubicBezTo>
                  <a:pt x="546919" y="295452"/>
                  <a:pt x="545349" y="293882"/>
                  <a:pt x="544940" y="292380"/>
                </a:cubicBezTo>
                <a:cubicBezTo>
                  <a:pt x="544530" y="290879"/>
                  <a:pt x="544598" y="287807"/>
                  <a:pt x="545144" y="283165"/>
                </a:cubicBezTo>
                <a:cubicBezTo>
                  <a:pt x="545964" y="276339"/>
                  <a:pt x="546373" y="271151"/>
                  <a:pt x="546373" y="267601"/>
                </a:cubicBezTo>
                <a:cubicBezTo>
                  <a:pt x="546373" y="265690"/>
                  <a:pt x="546919" y="264120"/>
                  <a:pt x="548011" y="262891"/>
                </a:cubicBezTo>
                <a:cubicBezTo>
                  <a:pt x="549104" y="261662"/>
                  <a:pt x="551288" y="260365"/>
                  <a:pt x="554565" y="259000"/>
                </a:cubicBezTo>
                <a:cubicBezTo>
                  <a:pt x="559206" y="256816"/>
                  <a:pt x="565145" y="252993"/>
                  <a:pt x="572381" y="247532"/>
                </a:cubicBezTo>
                <a:cubicBezTo>
                  <a:pt x="579617" y="242071"/>
                  <a:pt x="585761" y="236883"/>
                  <a:pt x="590812" y="231968"/>
                </a:cubicBezTo>
                <a:cubicBezTo>
                  <a:pt x="595863" y="227053"/>
                  <a:pt x="597706" y="224186"/>
                  <a:pt x="596341" y="223367"/>
                </a:cubicBezTo>
                <a:cubicBezTo>
                  <a:pt x="594976" y="222548"/>
                  <a:pt x="593542" y="223162"/>
                  <a:pt x="592041" y="225210"/>
                </a:cubicBezTo>
                <a:cubicBezTo>
                  <a:pt x="590539" y="227258"/>
                  <a:pt x="588491" y="228282"/>
                  <a:pt x="585897" y="228282"/>
                </a:cubicBezTo>
                <a:cubicBezTo>
                  <a:pt x="583303" y="228282"/>
                  <a:pt x="580914" y="228828"/>
                  <a:pt x="578730" y="229920"/>
                </a:cubicBezTo>
                <a:cubicBezTo>
                  <a:pt x="572996" y="232924"/>
                  <a:pt x="565418" y="235108"/>
                  <a:pt x="555998" y="236473"/>
                </a:cubicBezTo>
                <a:cubicBezTo>
                  <a:pt x="546578" y="237839"/>
                  <a:pt x="540366" y="237702"/>
                  <a:pt x="537362" y="236064"/>
                </a:cubicBezTo>
                <a:cubicBezTo>
                  <a:pt x="534086" y="234425"/>
                  <a:pt x="531833" y="232105"/>
                  <a:pt x="530604" y="229101"/>
                </a:cubicBezTo>
                <a:cubicBezTo>
                  <a:pt x="529376" y="226097"/>
                  <a:pt x="529580" y="223367"/>
                  <a:pt x="531219" y="220909"/>
                </a:cubicBezTo>
                <a:cubicBezTo>
                  <a:pt x="532857" y="218452"/>
                  <a:pt x="533130" y="216541"/>
                  <a:pt x="532038" y="215175"/>
                </a:cubicBezTo>
                <a:cubicBezTo>
                  <a:pt x="530946" y="213537"/>
                  <a:pt x="531151" y="211831"/>
                  <a:pt x="532652" y="210056"/>
                </a:cubicBezTo>
                <a:cubicBezTo>
                  <a:pt x="534154" y="208281"/>
                  <a:pt x="538045" y="205346"/>
                  <a:pt x="544325" y="201250"/>
                </a:cubicBezTo>
                <a:cubicBezTo>
                  <a:pt x="559616" y="191420"/>
                  <a:pt x="572176" y="182819"/>
                  <a:pt x="582006" y="175447"/>
                </a:cubicBezTo>
                <a:cubicBezTo>
                  <a:pt x="603850" y="159337"/>
                  <a:pt x="614772" y="150736"/>
                  <a:pt x="614772" y="149643"/>
                </a:cubicBezTo>
                <a:cubicBezTo>
                  <a:pt x="615045" y="148824"/>
                  <a:pt x="611905" y="149507"/>
                  <a:pt x="605352" y="151691"/>
                </a:cubicBezTo>
                <a:cubicBezTo>
                  <a:pt x="598799" y="153603"/>
                  <a:pt x="594908" y="154149"/>
                  <a:pt x="593679" y="153330"/>
                </a:cubicBezTo>
                <a:cubicBezTo>
                  <a:pt x="592450" y="152510"/>
                  <a:pt x="590676" y="153125"/>
                  <a:pt x="588355" y="155173"/>
                </a:cubicBezTo>
                <a:cubicBezTo>
                  <a:pt x="586034" y="157221"/>
                  <a:pt x="580231" y="159200"/>
                  <a:pt x="570948" y="161112"/>
                </a:cubicBezTo>
                <a:cubicBezTo>
                  <a:pt x="561664" y="163023"/>
                  <a:pt x="556408" y="164183"/>
                  <a:pt x="555179" y="164593"/>
                </a:cubicBezTo>
                <a:cubicBezTo>
                  <a:pt x="553950" y="165002"/>
                  <a:pt x="549786" y="164661"/>
                  <a:pt x="542687" y="163569"/>
                </a:cubicBezTo>
                <a:cubicBezTo>
                  <a:pt x="538318" y="163023"/>
                  <a:pt x="535110" y="162135"/>
                  <a:pt x="533062" y="160907"/>
                </a:cubicBezTo>
                <a:cubicBezTo>
                  <a:pt x="531014" y="159678"/>
                  <a:pt x="528761" y="157562"/>
                  <a:pt x="526304" y="154558"/>
                </a:cubicBezTo>
                <a:cubicBezTo>
                  <a:pt x="522208" y="149916"/>
                  <a:pt x="520502" y="145479"/>
                  <a:pt x="521184" y="141247"/>
                </a:cubicBezTo>
                <a:cubicBezTo>
                  <a:pt x="521867" y="137015"/>
                  <a:pt x="521389" y="134626"/>
                  <a:pt x="519751" y="134080"/>
                </a:cubicBezTo>
                <a:cubicBezTo>
                  <a:pt x="518385" y="132987"/>
                  <a:pt x="518249" y="130871"/>
                  <a:pt x="519341" y="127731"/>
                </a:cubicBezTo>
                <a:cubicBezTo>
                  <a:pt x="520433" y="124591"/>
                  <a:pt x="522413" y="121314"/>
                  <a:pt x="525280" y="117901"/>
                </a:cubicBezTo>
                <a:cubicBezTo>
                  <a:pt x="528147" y="114488"/>
                  <a:pt x="530536" y="112782"/>
                  <a:pt x="532448" y="112782"/>
                </a:cubicBezTo>
                <a:cubicBezTo>
                  <a:pt x="534359" y="112782"/>
                  <a:pt x="534086" y="113601"/>
                  <a:pt x="531628" y="115239"/>
                </a:cubicBezTo>
                <a:cubicBezTo>
                  <a:pt x="528352" y="117970"/>
                  <a:pt x="528079" y="123431"/>
                  <a:pt x="530809" y="131622"/>
                </a:cubicBezTo>
                <a:cubicBezTo>
                  <a:pt x="531355" y="132987"/>
                  <a:pt x="533403" y="134080"/>
                  <a:pt x="536953" y="134899"/>
                </a:cubicBezTo>
                <a:cubicBezTo>
                  <a:pt x="540502" y="135718"/>
                  <a:pt x="542619" y="135513"/>
                  <a:pt x="543301" y="134284"/>
                </a:cubicBezTo>
                <a:cubicBezTo>
                  <a:pt x="543984" y="133056"/>
                  <a:pt x="545827" y="132441"/>
                  <a:pt x="548830" y="132441"/>
                </a:cubicBezTo>
                <a:cubicBezTo>
                  <a:pt x="550742" y="132441"/>
                  <a:pt x="551766" y="132578"/>
                  <a:pt x="551902" y="132851"/>
                </a:cubicBezTo>
                <a:cubicBezTo>
                  <a:pt x="552039" y="133124"/>
                  <a:pt x="551151" y="134080"/>
                  <a:pt x="549240" y="135718"/>
                </a:cubicBezTo>
                <a:lnTo>
                  <a:pt x="546373" y="138175"/>
                </a:lnTo>
                <a:cubicBezTo>
                  <a:pt x="546373" y="138448"/>
                  <a:pt x="547329" y="138175"/>
                  <a:pt x="549240" y="137356"/>
                </a:cubicBezTo>
                <a:cubicBezTo>
                  <a:pt x="551698" y="136537"/>
                  <a:pt x="557295" y="134762"/>
                  <a:pt x="566033" y="132032"/>
                </a:cubicBezTo>
                <a:cubicBezTo>
                  <a:pt x="576409" y="129028"/>
                  <a:pt x="581596" y="126980"/>
                  <a:pt x="581596" y="125888"/>
                </a:cubicBezTo>
                <a:cubicBezTo>
                  <a:pt x="581596" y="125615"/>
                  <a:pt x="581187" y="125205"/>
                  <a:pt x="580368" y="124659"/>
                </a:cubicBezTo>
                <a:cubicBezTo>
                  <a:pt x="579276" y="123840"/>
                  <a:pt x="580231" y="122748"/>
                  <a:pt x="583235" y="121383"/>
                </a:cubicBezTo>
                <a:cubicBezTo>
                  <a:pt x="583508" y="121383"/>
                  <a:pt x="583918" y="121246"/>
                  <a:pt x="584464" y="120973"/>
                </a:cubicBezTo>
                <a:cubicBezTo>
                  <a:pt x="587467" y="119881"/>
                  <a:pt x="589037" y="119403"/>
                  <a:pt x="589174" y="119540"/>
                </a:cubicBezTo>
                <a:cubicBezTo>
                  <a:pt x="589310" y="119676"/>
                  <a:pt x="588559" y="120700"/>
                  <a:pt x="586921" y="122611"/>
                </a:cubicBezTo>
                <a:cubicBezTo>
                  <a:pt x="585556" y="124250"/>
                  <a:pt x="585556" y="124932"/>
                  <a:pt x="586921" y="124659"/>
                </a:cubicBezTo>
                <a:cubicBezTo>
                  <a:pt x="588559" y="124659"/>
                  <a:pt x="594703" y="122748"/>
                  <a:pt x="605352" y="118925"/>
                </a:cubicBezTo>
                <a:cubicBezTo>
                  <a:pt x="619824" y="113737"/>
                  <a:pt x="629039" y="110188"/>
                  <a:pt x="632998" y="108276"/>
                </a:cubicBezTo>
                <a:cubicBezTo>
                  <a:pt x="636957" y="106365"/>
                  <a:pt x="644739" y="103430"/>
                  <a:pt x="656344" y="99470"/>
                </a:cubicBezTo>
                <a:cubicBezTo>
                  <a:pt x="667949" y="95511"/>
                  <a:pt x="673751" y="93054"/>
                  <a:pt x="673751" y="92098"/>
                </a:cubicBezTo>
                <a:cubicBezTo>
                  <a:pt x="673751" y="91142"/>
                  <a:pt x="673068" y="91006"/>
                  <a:pt x="671703" y="91689"/>
                </a:cubicBezTo>
                <a:cubicBezTo>
                  <a:pt x="670338" y="92371"/>
                  <a:pt x="669655" y="92030"/>
                  <a:pt x="669655" y="90665"/>
                </a:cubicBezTo>
                <a:cubicBezTo>
                  <a:pt x="669655" y="89572"/>
                  <a:pt x="670201" y="88617"/>
                  <a:pt x="671294" y="87798"/>
                </a:cubicBezTo>
                <a:cubicBezTo>
                  <a:pt x="672113" y="86978"/>
                  <a:pt x="673683" y="86637"/>
                  <a:pt x="676004" y="86774"/>
                </a:cubicBezTo>
                <a:close/>
                <a:moveTo>
                  <a:pt x="898761" y="75254"/>
                </a:moveTo>
                <a:cubicBezTo>
                  <a:pt x="900980" y="75288"/>
                  <a:pt x="903250" y="75783"/>
                  <a:pt x="905570" y="76739"/>
                </a:cubicBezTo>
                <a:cubicBezTo>
                  <a:pt x="910212" y="78650"/>
                  <a:pt x="912738" y="80220"/>
                  <a:pt x="913148" y="81449"/>
                </a:cubicBezTo>
                <a:cubicBezTo>
                  <a:pt x="913557" y="82678"/>
                  <a:pt x="914718" y="83292"/>
                  <a:pt x="916629" y="83292"/>
                </a:cubicBezTo>
                <a:cubicBezTo>
                  <a:pt x="919086" y="83292"/>
                  <a:pt x="921544" y="85886"/>
                  <a:pt x="924001" y="91074"/>
                </a:cubicBezTo>
                <a:cubicBezTo>
                  <a:pt x="926459" y="96262"/>
                  <a:pt x="927414" y="100904"/>
                  <a:pt x="926868" y="105000"/>
                </a:cubicBezTo>
                <a:cubicBezTo>
                  <a:pt x="926322" y="108822"/>
                  <a:pt x="923592" y="115307"/>
                  <a:pt x="918677" y="124455"/>
                </a:cubicBezTo>
                <a:cubicBezTo>
                  <a:pt x="913762" y="133602"/>
                  <a:pt x="908710" y="141725"/>
                  <a:pt x="903522" y="148824"/>
                </a:cubicBezTo>
                <a:cubicBezTo>
                  <a:pt x="897242" y="157016"/>
                  <a:pt x="894239" y="162477"/>
                  <a:pt x="894512" y="165207"/>
                </a:cubicBezTo>
                <a:cubicBezTo>
                  <a:pt x="894785" y="165753"/>
                  <a:pt x="895194" y="165890"/>
                  <a:pt x="895741" y="165617"/>
                </a:cubicBezTo>
                <a:cubicBezTo>
                  <a:pt x="896833" y="164798"/>
                  <a:pt x="902021" y="166573"/>
                  <a:pt x="911304" y="170941"/>
                </a:cubicBezTo>
                <a:cubicBezTo>
                  <a:pt x="920588" y="175310"/>
                  <a:pt x="927278" y="179133"/>
                  <a:pt x="931374" y="182409"/>
                </a:cubicBezTo>
                <a:cubicBezTo>
                  <a:pt x="933558" y="184048"/>
                  <a:pt x="934718" y="185208"/>
                  <a:pt x="934855" y="185891"/>
                </a:cubicBezTo>
                <a:cubicBezTo>
                  <a:pt x="934992" y="186573"/>
                  <a:pt x="934377" y="187597"/>
                  <a:pt x="933012" y="188963"/>
                </a:cubicBezTo>
                <a:cubicBezTo>
                  <a:pt x="931100" y="190601"/>
                  <a:pt x="929257" y="193741"/>
                  <a:pt x="927483" y="198383"/>
                </a:cubicBezTo>
                <a:cubicBezTo>
                  <a:pt x="925708" y="203025"/>
                  <a:pt x="923933" y="206370"/>
                  <a:pt x="922158" y="208417"/>
                </a:cubicBezTo>
                <a:cubicBezTo>
                  <a:pt x="920383" y="210465"/>
                  <a:pt x="919496" y="211899"/>
                  <a:pt x="919496" y="212718"/>
                </a:cubicBezTo>
                <a:cubicBezTo>
                  <a:pt x="919496" y="213537"/>
                  <a:pt x="917584" y="217223"/>
                  <a:pt x="913762" y="223777"/>
                </a:cubicBezTo>
                <a:cubicBezTo>
                  <a:pt x="909939" y="230330"/>
                  <a:pt x="908301" y="233948"/>
                  <a:pt x="908847" y="234630"/>
                </a:cubicBezTo>
                <a:cubicBezTo>
                  <a:pt x="909393" y="235313"/>
                  <a:pt x="907482" y="239204"/>
                  <a:pt x="903113" y="246303"/>
                </a:cubicBezTo>
                <a:cubicBezTo>
                  <a:pt x="896287" y="256679"/>
                  <a:pt x="893556" y="262140"/>
                  <a:pt x="894921" y="262686"/>
                </a:cubicBezTo>
                <a:cubicBezTo>
                  <a:pt x="895741" y="262959"/>
                  <a:pt x="899427" y="260638"/>
                  <a:pt x="905980" y="255723"/>
                </a:cubicBezTo>
                <a:cubicBezTo>
                  <a:pt x="910622" y="251901"/>
                  <a:pt x="914172" y="249989"/>
                  <a:pt x="916629" y="249989"/>
                </a:cubicBezTo>
                <a:cubicBezTo>
                  <a:pt x="917994" y="249989"/>
                  <a:pt x="920930" y="251013"/>
                  <a:pt x="925435" y="253061"/>
                </a:cubicBezTo>
                <a:cubicBezTo>
                  <a:pt x="929940" y="255109"/>
                  <a:pt x="932602" y="256679"/>
                  <a:pt x="933421" y="257771"/>
                </a:cubicBezTo>
                <a:cubicBezTo>
                  <a:pt x="933968" y="258590"/>
                  <a:pt x="936834" y="260229"/>
                  <a:pt x="942022" y="262686"/>
                </a:cubicBezTo>
                <a:cubicBezTo>
                  <a:pt x="951579" y="267874"/>
                  <a:pt x="958269" y="275929"/>
                  <a:pt x="962092" y="286851"/>
                </a:cubicBezTo>
                <a:cubicBezTo>
                  <a:pt x="964549" y="293677"/>
                  <a:pt x="964959" y="299138"/>
                  <a:pt x="963320" y="303234"/>
                </a:cubicBezTo>
                <a:cubicBezTo>
                  <a:pt x="961682" y="306784"/>
                  <a:pt x="959429" y="309036"/>
                  <a:pt x="956562" y="309992"/>
                </a:cubicBezTo>
                <a:cubicBezTo>
                  <a:pt x="953696" y="310948"/>
                  <a:pt x="950624" y="310333"/>
                  <a:pt x="947347" y="308149"/>
                </a:cubicBezTo>
                <a:cubicBezTo>
                  <a:pt x="943251" y="305418"/>
                  <a:pt x="939224" y="301869"/>
                  <a:pt x="935264" y="297500"/>
                </a:cubicBezTo>
                <a:cubicBezTo>
                  <a:pt x="931305" y="293131"/>
                  <a:pt x="929326" y="289855"/>
                  <a:pt x="929326" y="287670"/>
                </a:cubicBezTo>
                <a:cubicBezTo>
                  <a:pt x="929326" y="285213"/>
                  <a:pt x="928575" y="283711"/>
                  <a:pt x="927073" y="283165"/>
                </a:cubicBezTo>
                <a:cubicBezTo>
                  <a:pt x="925571" y="282619"/>
                  <a:pt x="924547" y="279342"/>
                  <a:pt x="924001" y="273335"/>
                </a:cubicBezTo>
                <a:cubicBezTo>
                  <a:pt x="923455" y="267328"/>
                  <a:pt x="921271" y="262891"/>
                  <a:pt x="917448" y="260024"/>
                </a:cubicBezTo>
                <a:cubicBezTo>
                  <a:pt x="913625" y="257157"/>
                  <a:pt x="911304" y="256474"/>
                  <a:pt x="910485" y="257976"/>
                </a:cubicBezTo>
                <a:cubicBezTo>
                  <a:pt x="909666" y="259478"/>
                  <a:pt x="907618" y="260775"/>
                  <a:pt x="904342" y="261867"/>
                </a:cubicBezTo>
                <a:cubicBezTo>
                  <a:pt x="901065" y="262959"/>
                  <a:pt x="899495" y="264188"/>
                  <a:pt x="899632" y="265553"/>
                </a:cubicBezTo>
                <a:cubicBezTo>
                  <a:pt x="899768" y="266918"/>
                  <a:pt x="901611" y="267738"/>
                  <a:pt x="905161" y="268011"/>
                </a:cubicBezTo>
                <a:cubicBezTo>
                  <a:pt x="910895" y="268830"/>
                  <a:pt x="912670" y="271970"/>
                  <a:pt x="910485" y="277431"/>
                </a:cubicBezTo>
                <a:cubicBezTo>
                  <a:pt x="908301" y="283165"/>
                  <a:pt x="903386" y="286988"/>
                  <a:pt x="895741" y="288899"/>
                </a:cubicBezTo>
                <a:cubicBezTo>
                  <a:pt x="892464" y="289718"/>
                  <a:pt x="889324" y="291493"/>
                  <a:pt x="886320" y="294223"/>
                </a:cubicBezTo>
                <a:cubicBezTo>
                  <a:pt x="878402" y="301596"/>
                  <a:pt x="873760" y="305282"/>
                  <a:pt x="872395" y="305282"/>
                </a:cubicBezTo>
                <a:cubicBezTo>
                  <a:pt x="871030" y="305282"/>
                  <a:pt x="869118" y="306715"/>
                  <a:pt x="866661" y="309582"/>
                </a:cubicBezTo>
                <a:cubicBezTo>
                  <a:pt x="864203" y="312449"/>
                  <a:pt x="858333" y="317842"/>
                  <a:pt x="849049" y="325761"/>
                </a:cubicBezTo>
                <a:cubicBezTo>
                  <a:pt x="839765" y="333679"/>
                  <a:pt x="834304" y="339277"/>
                  <a:pt x="832666" y="342553"/>
                </a:cubicBezTo>
                <a:cubicBezTo>
                  <a:pt x="831574" y="344192"/>
                  <a:pt x="828843" y="346717"/>
                  <a:pt x="824475" y="350130"/>
                </a:cubicBezTo>
                <a:cubicBezTo>
                  <a:pt x="820106" y="353544"/>
                  <a:pt x="817239" y="355250"/>
                  <a:pt x="815873" y="355250"/>
                </a:cubicBezTo>
                <a:cubicBezTo>
                  <a:pt x="814235" y="355250"/>
                  <a:pt x="812256" y="352178"/>
                  <a:pt x="809935" y="346035"/>
                </a:cubicBezTo>
                <a:cubicBezTo>
                  <a:pt x="807614" y="339891"/>
                  <a:pt x="806044" y="333952"/>
                  <a:pt x="805224" y="328218"/>
                </a:cubicBezTo>
                <a:cubicBezTo>
                  <a:pt x="804405" y="319481"/>
                  <a:pt x="803040" y="314770"/>
                  <a:pt x="801129" y="314088"/>
                </a:cubicBezTo>
                <a:cubicBezTo>
                  <a:pt x="799217" y="313405"/>
                  <a:pt x="798262" y="312586"/>
                  <a:pt x="798262" y="311630"/>
                </a:cubicBezTo>
                <a:cubicBezTo>
                  <a:pt x="798262" y="310675"/>
                  <a:pt x="802767" y="305555"/>
                  <a:pt x="811778" y="296271"/>
                </a:cubicBezTo>
                <a:cubicBezTo>
                  <a:pt x="820788" y="286988"/>
                  <a:pt x="827956" y="279137"/>
                  <a:pt x="833280" y="272721"/>
                </a:cubicBezTo>
                <a:cubicBezTo>
                  <a:pt x="838605" y="266304"/>
                  <a:pt x="842496" y="261730"/>
                  <a:pt x="844953" y="259000"/>
                </a:cubicBezTo>
                <a:cubicBezTo>
                  <a:pt x="864613" y="236883"/>
                  <a:pt x="876081" y="223367"/>
                  <a:pt x="879358" y="218452"/>
                </a:cubicBezTo>
                <a:cubicBezTo>
                  <a:pt x="883453" y="211626"/>
                  <a:pt x="884272" y="208213"/>
                  <a:pt x="881815" y="208213"/>
                </a:cubicBezTo>
                <a:cubicBezTo>
                  <a:pt x="880450" y="208213"/>
                  <a:pt x="877105" y="210056"/>
                  <a:pt x="871780" y="213742"/>
                </a:cubicBezTo>
                <a:cubicBezTo>
                  <a:pt x="866456" y="217428"/>
                  <a:pt x="863794" y="219681"/>
                  <a:pt x="863794" y="220500"/>
                </a:cubicBezTo>
                <a:cubicBezTo>
                  <a:pt x="863794" y="221592"/>
                  <a:pt x="862156" y="222138"/>
                  <a:pt x="858879" y="222138"/>
                </a:cubicBezTo>
                <a:cubicBezTo>
                  <a:pt x="855602" y="222138"/>
                  <a:pt x="852462" y="223094"/>
                  <a:pt x="849459" y="225005"/>
                </a:cubicBezTo>
                <a:cubicBezTo>
                  <a:pt x="846455" y="226917"/>
                  <a:pt x="843315" y="228145"/>
                  <a:pt x="840038" y="228691"/>
                </a:cubicBezTo>
                <a:cubicBezTo>
                  <a:pt x="837035" y="229511"/>
                  <a:pt x="834646" y="228350"/>
                  <a:pt x="832871" y="225210"/>
                </a:cubicBezTo>
                <a:cubicBezTo>
                  <a:pt x="831096" y="222070"/>
                  <a:pt x="829526" y="216131"/>
                  <a:pt x="828161" y="207393"/>
                </a:cubicBezTo>
                <a:cubicBezTo>
                  <a:pt x="826795" y="199475"/>
                  <a:pt x="825430" y="194697"/>
                  <a:pt x="824065" y="193058"/>
                </a:cubicBezTo>
                <a:cubicBezTo>
                  <a:pt x="822700" y="191420"/>
                  <a:pt x="822495" y="188553"/>
                  <a:pt x="823451" y="184457"/>
                </a:cubicBezTo>
                <a:cubicBezTo>
                  <a:pt x="824406" y="180362"/>
                  <a:pt x="825840" y="178314"/>
                  <a:pt x="827751" y="178314"/>
                </a:cubicBezTo>
                <a:cubicBezTo>
                  <a:pt x="829389" y="178314"/>
                  <a:pt x="835192" y="173399"/>
                  <a:pt x="845158" y="163569"/>
                </a:cubicBezTo>
                <a:cubicBezTo>
                  <a:pt x="855124" y="153739"/>
                  <a:pt x="860108" y="148005"/>
                  <a:pt x="860108" y="146367"/>
                </a:cubicBezTo>
                <a:cubicBezTo>
                  <a:pt x="860108" y="145275"/>
                  <a:pt x="860585" y="144729"/>
                  <a:pt x="861541" y="144729"/>
                </a:cubicBezTo>
                <a:cubicBezTo>
                  <a:pt x="862497" y="144729"/>
                  <a:pt x="865637" y="141247"/>
                  <a:pt x="870961" y="134284"/>
                </a:cubicBezTo>
                <a:cubicBezTo>
                  <a:pt x="876286" y="127322"/>
                  <a:pt x="881269" y="121246"/>
                  <a:pt x="885911" y="116058"/>
                </a:cubicBezTo>
                <a:cubicBezTo>
                  <a:pt x="888641" y="112782"/>
                  <a:pt x="891577" y="108208"/>
                  <a:pt x="894717" y="102337"/>
                </a:cubicBezTo>
                <a:cubicBezTo>
                  <a:pt x="897857" y="96467"/>
                  <a:pt x="899427" y="92439"/>
                  <a:pt x="899427" y="90255"/>
                </a:cubicBezTo>
                <a:cubicBezTo>
                  <a:pt x="899427" y="89436"/>
                  <a:pt x="898130" y="89026"/>
                  <a:pt x="895536" y="89026"/>
                </a:cubicBezTo>
                <a:cubicBezTo>
                  <a:pt x="892942" y="89026"/>
                  <a:pt x="891645" y="88275"/>
                  <a:pt x="891645" y="86774"/>
                </a:cubicBezTo>
                <a:cubicBezTo>
                  <a:pt x="891645" y="85272"/>
                  <a:pt x="890280" y="85750"/>
                  <a:pt x="887549" y="88207"/>
                </a:cubicBezTo>
                <a:cubicBezTo>
                  <a:pt x="885092" y="90392"/>
                  <a:pt x="883522" y="91142"/>
                  <a:pt x="882839" y="90460"/>
                </a:cubicBezTo>
                <a:cubicBezTo>
                  <a:pt x="882156" y="89777"/>
                  <a:pt x="882498" y="87798"/>
                  <a:pt x="883863" y="84521"/>
                </a:cubicBezTo>
                <a:cubicBezTo>
                  <a:pt x="885228" y="80971"/>
                  <a:pt x="888027" y="78309"/>
                  <a:pt x="892259" y="76534"/>
                </a:cubicBezTo>
                <a:cubicBezTo>
                  <a:pt x="894375" y="75647"/>
                  <a:pt x="896543" y="75220"/>
                  <a:pt x="898761" y="75254"/>
                </a:cubicBezTo>
                <a:close/>
                <a:moveTo>
                  <a:pt x="2683329" y="66295"/>
                </a:moveTo>
                <a:cubicBezTo>
                  <a:pt x="2681281" y="65885"/>
                  <a:pt x="2676571" y="66636"/>
                  <a:pt x="2669199" y="68548"/>
                </a:cubicBezTo>
                <a:cubicBezTo>
                  <a:pt x="2664557" y="69913"/>
                  <a:pt x="2656639" y="73258"/>
                  <a:pt x="2645444" y="78582"/>
                </a:cubicBezTo>
                <a:cubicBezTo>
                  <a:pt x="2634249" y="83907"/>
                  <a:pt x="2628242" y="87251"/>
                  <a:pt x="2627423" y="88617"/>
                </a:cubicBezTo>
                <a:cubicBezTo>
                  <a:pt x="2626876" y="89436"/>
                  <a:pt x="2625648" y="89845"/>
                  <a:pt x="2623737" y="89845"/>
                </a:cubicBezTo>
                <a:cubicBezTo>
                  <a:pt x="2621825" y="89845"/>
                  <a:pt x="2617797" y="92166"/>
                  <a:pt x="2611654" y="96808"/>
                </a:cubicBezTo>
                <a:cubicBezTo>
                  <a:pt x="2605510" y="101450"/>
                  <a:pt x="2602438" y="105273"/>
                  <a:pt x="2602438" y="108276"/>
                </a:cubicBezTo>
                <a:cubicBezTo>
                  <a:pt x="2602438" y="110734"/>
                  <a:pt x="2603804" y="111826"/>
                  <a:pt x="2606534" y="111553"/>
                </a:cubicBezTo>
                <a:cubicBezTo>
                  <a:pt x="2609265" y="111007"/>
                  <a:pt x="2615681" y="108959"/>
                  <a:pt x="2625784" y="105409"/>
                </a:cubicBezTo>
                <a:cubicBezTo>
                  <a:pt x="2633429" y="102679"/>
                  <a:pt x="2642235" y="100836"/>
                  <a:pt x="2652202" y="99880"/>
                </a:cubicBezTo>
                <a:cubicBezTo>
                  <a:pt x="2662168" y="98924"/>
                  <a:pt x="2668243" y="99266"/>
                  <a:pt x="2670428" y="100904"/>
                </a:cubicBezTo>
                <a:cubicBezTo>
                  <a:pt x="2671520" y="101996"/>
                  <a:pt x="2672612" y="101860"/>
                  <a:pt x="2673705" y="100494"/>
                </a:cubicBezTo>
                <a:cubicBezTo>
                  <a:pt x="2674797" y="99129"/>
                  <a:pt x="2676845" y="95853"/>
                  <a:pt x="2679848" y="90665"/>
                </a:cubicBezTo>
                <a:cubicBezTo>
                  <a:pt x="2684217" y="82200"/>
                  <a:pt x="2686401" y="76056"/>
                  <a:pt x="2686401" y="72234"/>
                </a:cubicBezTo>
                <a:cubicBezTo>
                  <a:pt x="2686401" y="68684"/>
                  <a:pt x="2685377" y="66704"/>
                  <a:pt x="2683329" y="66295"/>
                </a:cubicBezTo>
                <a:close/>
                <a:moveTo>
                  <a:pt x="2587694" y="58308"/>
                </a:moveTo>
                <a:cubicBezTo>
                  <a:pt x="2591243" y="58308"/>
                  <a:pt x="2594520" y="60629"/>
                  <a:pt x="2597523" y="65271"/>
                </a:cubicBezTo>
                <a:cubicBezTo>
                  <a:pt x="2600527" y="69913"/>
                  <a:pt x="2601073" y="73326"/>
                  <a:pt x="2599162" y="75510"/>
                </a:cubicBezTo>
                <a:cubicBezTo>
                  <a:pt x="2597797" y="77149"/>
                  <a:pt x="2597797" y="80289"/>
                  <a:pt x="2599162" y="84931"/>
                </a:cubicBezTo>
                <a:cubicBezTo>
                  <a:pt x="2600254" y="88753"/>
                  <a:pt x="2601278" y="90938"/>
                  <a:pt x="2602234" y="91484"/>
                </a:cubicBezTo>
                <a:cubicBezTo>
                  <a:pt x="2603189" y="92030"/>
                  <a:pt x="2604623" y="91347"/>
                  <a:pt x="2606534" y="89436"/>
                </a:cubicBezTo>
                <a:cubicBezTo>
                  <a:pt x="2609538" y="86432"/>
                  <a:pt x="2618480" y="81586"/>
                  <a:pt x="2633361" y="74896"/>
                </a:cubicBezTo>
                <a:cubicBezTo>
                  <a:pt x="2648243" y="68206"/>
                  <a:pt x="2659097" y="64179"/>
                  <a:pt x="2665923" y="62814"/>
                </a:cubicBezTo>
                <a:cubicBezTo>
                  <a:pt x="2681213" y="59810"/>
                  <a:pt x="2691726" y="59810"/>
                  <a:pt x="2697460" y="62814"/>
                </a:cubicBezTo>
                <a:cubicBezTo>
                  <a:pt x="2700463" y="64452"/>
                  <a:pt x="2703126" y="67046"/>
                  <a:pt x="2705447" y="70595"/>
                </a:cubicBezTo>
                <a:cubicBezTo>
                  <a:pt x="2707767" y="74145"/>
                  <a:pt x="2708928" y="77558"/>
                  <a:pt x="2708928" y="80835"/>
                </a:cubicBezTo>
                <a:cubicBezTo>
                  <a:pt x="2708928" y="86023"/>
                  <a:pt x="2706197" y="94965"/>
                  <a:pt x="2700736" y="107662"/>
                </a:cubicBezTo>
                <a:cubicBezTo>
                  <a:pt x="2695275" y="120359"/>
                  <a:pt x="2690633" y="128619"/>
                  <a:pt x="2686811" y="132441"/>
                </a:cubicBezTo>
                <a:cubicBezTo>
                  <a:pt x="2685445" y="134080"/>
                  <a:pt x="2684763" y="135445"/>
                  <a:pt x="2684763" y="136537"/>
                </a:cubicBezTo>
                <a:cubicBezTo>
                  <a:pt x="2684763" y="138721"/>
                  <a:pt x="2681145" y="143705"/>
                  <a:pt x="2673909" y="151486"/>
                </a:cubicBezTo>
                <a:cubicBezTo>
                  <a:pt x="2666674" y="159268"/>
                  <a:pt x="2661144" y="164252"/>
                  <a:pt x="2657321" y="166436"/>
                </a:cubicBezTo>
                <a:lnTo>
                  <a:pt x="2649130" y="170941"/>
                </a:lnTo>
                <a:lnTo>
                  <a:pt x="2643805" y="166026"/>
                </a:lnTo>
                <a:lnTo>
                  <a:pt x="2638481" y="161112"/>
                </a:lnTo>
                <a:lnTo>
                  <a:pt x="2624965" y="163569"/>
                </a:lnTo>
                <a:cubicBezTo>
                  <a:pt x="2617320" y="165207"/>
                  <a:pt x="2612609" y="166573"/>
                  <a:pt x="2610835" y="167665"/>
                </a:cubicBezTo>
                <a:cubicBezTo>
                  <a:pt x="2609060" y="168757"/>
                  <a:pt x="2608036" y="171214"/>
                  <a:pt x="2607763" y="175037"/>
                </a:cubicBezTo>
                <a:cubicBezTo>
                  <a:pt x="2607490" y="177221"/>
                  <a:pt x="2606944" y="178723"/>
                  <a:pt x="2606125" y="179542"/>
                </a:cubicBezTo>
                <a:cubicBezTo>
                  <a:pt x="2605305" y="180362"/>
                  <a:pt x="2603667" y="181044"/>
                  <a:pt x="2601209" y="181590"/>
                </a:cubicBezTo>
                <a:cubicBezTo>
                  <a:pt x="2598479" y="182136"/>
                  <a:pt x="2596363" y="182068"/>
                  <a:pt x="2594861" y="181385"/>
                </a:cubicBezTo>
                <a:cubicBezTo>
                  <a:pt x="2593359" y="180703"/>
                  <a:pt x="2590971" y="178587"/>
                  <a:pt x="2587694" y="175037"/>
                </a:cubicBezTo>
                <a:cubicBezTo>
                  <a:pt x="2582779" y="170122"/>
                  <a:pt x="2578956" y="164388"/>
                  <a:pt x="2576226" y="157835"/>
                </a:cubicBezTo>
                <a:cubicBezTo>
                  <a:pt x="2573495" y="151282"/>
                  <a:pt x="2571515" y="148005"/>
                  <a:pt x="2570287" y="148005"/>
                </a:cubicBezTo>
                <a:cubicBezTo>
                  <a:pt x="2569058" y="148005"/>
                  <a:pt x="2568853" y="146708"/>
                  <a:pt x="2569672" y="144114"/>
                </a:cubicBezTo>
                <a:cubicBezTo>
                  <a:pt x="2570492" y="141520"/>
                  <a:pt x="2570219" y="139404"/>
                  <a:pt x="2568853" y="137766"/>
                </a:cubicBezTo>
                <a:cubicBezTo>
                  <a:pt x="2565849" y="134216"/>
                  <a:pt x="2566396" y="119881"/>
                  <a:pt x="2570492" y="94760"/>
                </a:cubicBezTo>
                <a:cubicBezTo>
                  <a:pt x="2573768" y="75647"/>
                  <a:pt x="2577727" y="64452"/>
                  <a:pt x="2582369" y="61175"/>
                </a:cubicBezTo>
                <a:cubicBezTo>
                  <a:pt x="2585099" y="59264"/>
                  <a:pt x="2586875" y="58308"/>
                  <a:pt x="2587694" y="58308"/>
                </a:cubicBezTo>
                <a:close/>
                <a:moveTo>
                  <a:pt x="126149" y="57694"/>
                </a:moveTo>
                <a:cubicBezTo>
                  <a:pt x="126422" y="57557"/>
                  <a:pt x="127446" y="58376"/>
                  <a:pt x="129221" y="60151"/>
                </a:cubicBezTo>
                <a:cubicBezTo>
                  <a:pt x="130996" y="61926"/>
                  <a:pt x="132020" y="71961"/>
                  <a:pt x="132293" y="90255"/>
                </a:cubicBezTo>
                <a:cubicBezTo>
                  <a:pt x="132566" y="108549"/>
                  <a:pt x="133658" y="118447"/>
                  <a:pt x="135569" y="119949"/>
                </a:cubicBezTo>
                <a:cubicBezTo>
                  <a:pt x="137481" y="121451"/>
                  <a:pt x="138436" y="123431"/>
                  <a:pt x="138436" y="125888"/>
                </a:cubicBezTo>
                <a:cubicBezTo>
                  <a:pt x="138436" y="128619"/>
                  <a:pt x="141576" y="133056"/>
                  <a:pt x="147857" y="139199"/>
                </a:cubicBezTo>
                <a:cubicBezTo>
                  <a:pt x="154137" y="145343"/>
                  <a:pt x="158642" y="148415"/>
                  <a:pt x="161373" y="148415"/>
                </a:cubicBezTo>
                <a:cubicBezTo>
                  <a:pt x="164376" y="148415"/>
                  <a:pt x="165673" y="149916"/>
                  <a:pt x="165264" y="152920"/>
                </a:cubicBezTo>
                <a:cubicBezTo>
                  <a:pt x="164854" y="155924"/>
                  <a:pt x="164649" y="158654"/>
                  <a:pt x="164649" y="161112"/>
                </a:cubicBezTo>
                <a:cubicBezTo>
                  <a:pt x="164376" y="164115"/>
                  <a:pt x="155502" y="169576"/>
                  <a:pt x="138027" y="177495"/>
                </a:cubicBezTo>
                <a:cubicBezTo>
                  <a:pt x="128743" y="181590"/>
                  <a:pt x="124374" y="191557"/>
                  <a:pt x="124920" y="207393"/>
                </a:cubicBezTo>
                <a:cubicBezTo>
                  <a:pt x="125193" y="216404"/>
                  <a:pt x="124784" y="227599"/>
                  <a:pt x="123692" y="240979"/>
                </a:cubicBezTo>
                <a:cubicBezTo>
                  <a:pt x="122872" y="250262"/>
                  <a:pt x="122599" y="255996"/>
                  <a:pt x="122872" y="258181"/>
                </a:cubicBezTo>
                <a:cubicBezTo>
                  <a:pt x="123146" y="260365"/>
                  <a:pt x="123965" y="261457"/>
                  <a:pt x="125330" y="261457"/>
                </a:cubicBezTo>
                <a:cubicBezTo>
                  <a:pt x="131610" y="261457"/>
                  <a:pt x="140894" y="254768"/>
                  <a:pt x="153181" y="241388"/>
                </a:cubicBezTo>
                <a:lnTo>
                  <a:pt x="166697" y="226644"/>
                </a:lnTo>
                <a:lnTo>
                  <a:pt x="160553" y="238112"/>
                </a:lnTo>
                <a:cubicBezTo>
                  <a:pt x="159461" y="240023"/>
                  <a:pt x="158506" y="241866"/>
                  <a:pt x="157686" y="243641"/>
                </a:cubicBezTo>
                <a:cubicBezTo>
                  <a:pt x="156867" y="245416"/>
                  <a:pt x="156321" y="246849"/>
                  <a:pt x="156048" y="247941"/>
                </a:cubicBezTo>
                <a:cubicBezTo>
                  <a:pt x="155775" y="249034"/>
                  <a:pt x="155775" y="249716"/>
                  <a:pt x="156048" y="249989"/>
                </a:cubicBezTo>
                <a:cubicBezTo>
                  <a:pt x="158232" y="250535"/>
                  <a:pt x="157413" y="258863"/>
                  <a:pt x="153591" y="274973"/>
                </a:cubicBezTo>
                <a:cubicBezTo>
                  <a:pt x="152772" y="279069"/>
                  <a:pt x="151475" y="281322"/>
                  <a:pt x="149700" y="281731"/>
                </a:cubicBezTo>
                <a:cubicBezTo>
                  <a:pt x="147925" y="282141"/>
                  <a:pt x="144444" y="280980"/>
                  <a:pt x="139256" y="278250"/>
                </a:cubicBezTo>
                <a:cubicBezTo>
                  <a:pt x="131883" y="274427"/>
                  <a:pt x="127241" y="272857"/>
                  <a:pt x="125330" y="273540"/>
                </a:cubicBezTo>
                <a:cubicBezTo>
                  <a:pt x="123419" y="274222"/>
                  <a:pt x="122463" y="277704"/>
                  <a:pt x="122463" y="283984"/>
                </a:cubicBezTo>
                <a:cubicBezTo>
                  <a:pt x="122190" y="290810"/>
                  <a:pt x="122326" y="300094"/>
                  <a:pt x="122872" y="311835"/>
                </a:cubicBezTo>
                <a:cubicBezTo>
                  <a:pt x="123965" y="340778"/>
                  <a:pt x="123419" y="364056"/>
                  <a:pt x="121234" y="381668"/>
                </a:cubicBezTo>
                <a:cubicBezTo>
                  <a:pt x="119050" y="399279"/>
                  <a:pt x="115364" y="408085"/>
                  <a:pt x="110176" y="408085"/>
                </a:cubicBezTo>
                <a:cubicBezTo>
                  <a:pt x="107991" y="408085"/>
                  <a:pt x="104646" y="405696"/>
                  <a:pt x="100141" y="400918"/>
                </a:cubicBezTo>
                <a:cubicBezTo>
                  <a:pt x="95636" y="396139"/>
                  <a:pt x="92974" y="392112"/>
                  <a:pt x="92154" y="388835"/>
                </a:cubicBezTo>
                <a:cubicBezTo>
                  <a:pt x="91335" y="385559"/>
                  <a:pt x="88059" y="379552"/>
                  <a:pt x="82325" y="370814"/>
                </a:cubicBezTo>
                <a:lnTo>
                  <a:pt x="73314" y="358117"/>
                </a:lnTo>
                <a:lnTo>
                  <a:pt x="76591" y="348287"/>
                </a:lnTo>
                <a:cubicBezTo>
                  <a:pt x="78502" y="341461"/>
                  <a:pt x="80072" y="336478"/>
                  <a:pt x="81301" y="333338"/>
                </a:cubicBezTo>
                <a:cubicBezTo>
                  <a:pt x="82529" y="330198"/>
                  <a:pt x="83144" y="326853"/>
                  <a:pt x="83144" y="323303"/>
                </a:cubicBezTo>
                <a:cubicBezTo>
                  <a:pt x="83417" y="321392"/>
                  <a:pt x="83690" y="320300"/>
                  <a:pt x="83963" y="320027"/>
                </a:cubicBezTo>
                <a:lnTo>
                  <a:pt x="84373" y="321255"/>
                </a:lnTo>
                <a:cubicBezTo>
                  <a:pt x="85192" y="323713"/>
                  <a:pt x="86147" y="324532"/>
                  <a:pt x="87240" y="323713"/>
                </a:cubicBezTo>
                <a:cubicBezTo>
                  <a:pt x="87786" y="323440"/>
                  <a:pt x="88195" y="323576"/>
                  <a:pt x="88468" y="324122"/>
                </a:cubicBezTo>
                <a:cubicBezTo>
                  <a:pt x="88741" y="324668"/>
                  <a:pt x="88878" y="325488"/>
                  <a:pt x="88878" y="326580"/>
                </a:cubicBezTo>
                <a:cubicBezTo>
                  <a:pt x="88878" y="330403"/>
                  <a:pt x="90789" y="331222"/>
                  <a:pt x="94612" y="329037"/>
                </a:cubicBezTo>
                <a:cubicBezTo>
                  <a:pt x="95704" y="328491"/>
                  <a:pt x="97001" y="322006"/>
                  <a:pt x="98503" y="309582"/>
                </a:cubicBezTo>
                <a:cubicBezTo>
                  <a:pt x="100005" y="297159"/>
                  <a:pt x="100755" y="286851"/>
                  <a:pt x="100755" y="278660"/>
                </a:cubicBezTo>
                <a:cubicBezTo>
                  <a:pt x="100209" y="277294"/>
                  <a:pt x="98093" y="276748"/>
                  <a:pt x="94407" y="277021"/>
                </a:cubicBezTo>
                <a:cubicBezTo>
                  <a:pt x="90721" y="277294"/>
                  <a:pt x="86489" y="278250"/>
                  <a:pt x="81710" y="279888"/>
                </a:cubicBezTo>
                <a:cubicBezTo>
                  <a:pt x="76932" y="281527"/>
                  <a:pt x="74270" y="283165"/>
                  <a:pt x="73724" y="284803"/>
                </a:cubicBezTo>
                <a:cubicBezTo>
                  <a:pt x="72904" y="286988"/>
                  <a:pt x="70447" y="290332"/>
                  <a:pt x="66351" y="294838"/>
                </a:cubicBezTo>
                <a:cubicBezTo>
                  <a:pt x="62255" y="299343"/>
                  <a:pt x="60208" y="302415"/>
                  <a:pt x="60208" y="304053"/>
                </a:cubicBezTo>
                <a:cubicBezTo>
                  <a:pt x="60208" y="306238"/>
                  <a:pt x="56931" y="310265"/>
                  <a:pt x="50378" y="316136"/>
                </a:cubicBezTo>
                <a:cubicBezTo>
                  <a:pt x="43825" y="322006"/>
                  <a:pt x="39456" y="324942"/>
                  <a:pt x="37271" y="324942"/>
                </a:cubicBezTo>
                <a:cubicBezTo>
                  <a:pt x="34814" y="324942"/>
                  <a:pt x="32356" y="326102"/>
                  <a:pt x="29899" y="328423"/>
                </a:cubicBezTo>
                <a:cubicBezTo>
                  <a:pt x="27442" y="330744"/>
                  <a:pt x="24370" y="332382"/>
                  <a:pt x="20684" y="333338"/>
                </a:cubicBezTo>
                <a:cubicBezTo>
                  <a:pt x="16997" y="334293"/>
                  <a:pt x="13311" y="332996"/>
                  <a:pt x="9625" y="329447"/>
                </a:cubicBezTo>
                <a:cubicBezTo>
                  <a:pt x="5939" y="325897"/>
                  <a:pt x="4096" y="322962"/>
                  <a:pt x="4096" y="320641"/>
                </a:cubicBezTo>
                <a:cubicBezTo>
                  <a:pt x="4096" y="318320"/>
                  <a:pt x="3413" y="316750"/>
                  <a:pt x="2048" y="315931"/>
                </a:cubicBezTo>
                <a:cubicBezTo>
                  <a:pt x="683" y="315112"/>
                  <a:pt x="0" y="312791"/>
                  <a:pt x="0" y="308968"/>
                </a:cubicBezTo>
                <a:cubicBezTo>
                  <a:pt x="0" y="307057"/>
                  <a:pt x="1024" y="304599"/>
                  <a:pt x="3072" y="301596"/>
                </a:cubicBezTo>
                <a:cubicBezTo>
                  <a:pt x="5120" y="298592"/>
                  <a:pt x="7372" y="296135"/>
                  <a:pt x="9830" y="294223"/>
                </a:cubicBezTo>
                <a:cubicBezTo>
                  <a:pt x="12287" y="292312"/>
                  <a:pt x="13926" y="291766"/>
                  <a:pt x="14745" y="292585"/>
                </a:cubicBezTo>
                <a:lnTo>
                  <a:pt x="15154" y="291766"/>
                </a:lnTo>
                <a:cubicBezTo>
                  <a:pt x="14335" y="290401"/>
                  <a:pt x="14813" y="288967"/>
                  <a:pt x="16588" y="287465"/>
                </a:cubicBezTo>
                <a:cubicBezTo>
                  <a:pt x="18363" y="285964"/>
                  <a:pt x="19796" y="285759"/>
                  <a:pt x="20888" y="286851"/>
                </a:cubicBezTo>
                <a:cubicBezTo>
                  <a:pt x="21434" y="287397"/>
                  <a:pt x="21708" y="287124"/>
                  <a:pt x="21708" y="286032"/>
                </a:cubicBezTo>
                <a:cubicBezTo>
                  <a:pt x="21708" y="285759"/>
                  <a:pt x="21571" y="285486"/>
                  <a:pt x="21298" y="285213"/>
                </a:cubicBezTo>
                <a:cubicBezTo>
                  <a:pt x="21298" y="284394"/>
                  <a:pt x="21503" y="283711"/>
                  <a:pt x="21912" y="283165"/>
                </a:cubicBezTo>
                <a:cubicBezTo>
                  <a:pt x="22322" y="282619"/>
                  <a:pt x="23073" y="282346"/>
                  <a:pt x="24165" y="282346"/>
                </a:cubicBezTo>
                <a:cubicBezTo>
                  <a:pt x="24984" y="282619"/>
                  <a:pt x="25598" y="282550"/>
                  <a:pt x="26008" y="282141"/>
                </a:cubicBezTo>
                <a:cubicBezTo>
                  <a:pt x="26418" y="281731"/>
                  <a:pt x="26486" y="281117"/>
                  <a:pt x="26213" y="280298"/>
                </a:cubicBezTo>
                <a:cubicBezTo>
                  <a:pt x="25667" y="278660"/>
                  <a:pt x="29080" y="274359"/>
                  <a:pt x="36452" y="267396"/>
                </a:cubicBezTo>
                <a:cubicBezTo>
                  <a:pt x="43825" y="260433"/>
                  <a:pt x="47511" y="257839"/>
                  <a:pt x="47511" y="259614"/>
                </a:cubicBezTo>
                <a:cubicBezTo>
                  <a:pt x="47511" y="261389"/>
                  <a:pt x="48330" y="261457"/>
                  <a:pt x="49968" y="259819"/>
                </a:cubicBezTo>
                <a:cubicBezTo>
                  <a:pt x="52972" y="256816"/>
                  <a:pt x="54337" y="256133"/>
                  <a:pt x="54064" y="257771"/>
                </a:cubicBezTo>
                <a:cubicBezTo>
                  <a:pt x="54064" y="259136"/>
                  <a:pt x="52835" y="261048"/>
                  <a:pt x="50378" y="263505"/>
                </a:cubicBezTo>
                <a:cubicBezTo>
                  <a:pt x="45463" y="268693"/>
                  <a:pt x="42596" y="270605"/>
                  <a:pt x="41777" y="269239"/>
                </a:cubicBezTo>
                <a:cubicBezTo>
                  <a:pt x="41777" y="268966"/>
                  <a:pt x="42323" y="268011"/>
                  <a:pt x="43415" y="266372"/>
                </a:cubicBezTo>
                <a:cubicBezTo>
                  <a:pt x="45053" y="264461"/>
                  <a:pt x="45599" y="263505"/>
                  <a:pt x="45053" y="263505"/>
                </a:cubicBezTo>
                <a:cubicBezTo>
                  <a:pt x="44234" y="263505"/>
                  <a:pt x="42459" y="264871"/>
                  <a:pt x="39729" y="267601"/>
                </a:cubicBezTo>
                <a:cubicBezTo>
                  <a:pt x="36998" y="270332"/>
                  <a:pt x="36043" y="272379"/>
                  <a:pt x="36862" y="273745"/>
                </a:cubicBezTo>
                <a:cubicBezTo>
                  <a:pt x="37681" y="275110"/>
                  <a:pt x="35565" y="278182"/>
                  <a:pt x="30513" y="282960"/>
                </a:cubicBezTo>
                <a:cubicBezTo>
                  <a:pt x="25462" y="287738"/>
                  <a:pt x="21844" y="291493"/>
                  <a:pt x="19660" y="294223"/>
                </a:cubicBezTo>
                <a:cubicBezTo>
                  <a:pt x="19114" y="295043"/>
                  <a:pt x="19114" y="295179"/>
                  <a:pt x="19660" y="294633"/>
                </a:cubicBezTo>
                <a:cubicBezTo>
                  <a:pt x="24302" y="291902"/>
                  <a:pt x="32220" y="284803"/>
                  <a:pt x="43415" y="273335"/>
                </a:cubicBezTo>
                <a:cubicBezTo>
                  <a:pt x="60890" y="254768"/>
                  <a:pt x="69491" y="245484"/>
                  <a:pt x="69218" y="245484"/>
                </a:cubicBezTo>
                <a:cubicBezTo>
                  <a:pt x="69218" y="245211"/>
                  <a:pt x="68263" y="245894"/>
                  <a:pt x="66351" y="247532"/>
                </a:cubicBezTo>
                <a:cubicBezTo>
                  <a:pt x="61163" y="252174"/>
                  <a:pt x="58160" y="255041"/>
                  <a:pt x="57341" y="256133"/>
                </a:cubicBezTo>
                <a:cubicBezTo>
                  <a:pt x="56521" y="257225"/>
                  <a:pt x="55702" y="256747"/>
                  <a:pt x="54883" y="254699"/>
                </a:cubicBezTo>
                <a:cubicBezTo>
                  <a:pt x="54064" y="252652"/>
                  <a:pt x="54610" y="251628"/>
                  <a:pt x="56521" y="251628"/>
                </a:cubicBezTo>
                <a:cubicBezTo>
                  <a:pt x="58433" y="251628"/>
                  <a:pt x="58979" y="250808"/>
                  <a:pt x="58160" y="249170"/>
                </a:cubicBezTo>
                <a:cubicBezTo>
                  <a:pt x="57887" y="248624"/>
                  <a:pt x="57818" y="248214"/>
                  <a:pt x="57955" y="247941"/>
                </a:cubicBezTo>
                <a:cubicBezTo>
                  <a:pt x="58091" y="247668"/>
                  <a:pt x="58433" y="247805"/>
                  <a:pt x="58979" y="248351"/>
                </a:cubicBezTo>
                <a:cubicBezTo>
                  <a:pt x="60617" y="249170"/>
                  <a:pt x="61436" y="248487"/>
                  <a:pt x="61436" y="246303"/>
                </a:cubicBezTo>
                <a:cubicBezTo>
                  <a:pt x="61436" y="244392"/>
                  <a:pt x="66351" y="238794"/>
                  <a:pt x="76181" y="229511"/>
                </a:cubicBezTo>
                <a:cubicBezTo>
                  <a:pt x="86011" y="220227"/>
                  <a:pt x="93656" y="213947"/>
                  <a:pt x="99117" y="210670"/>
                </a:cubicBezTo>
                <a:cubicBezTo>
                  <a:pt x="102940" y="208213"/>
                  <a:pt x="104920" y="205960"/>
                  <a:pt x="105056" y="203912"/>
                </a:cubicBezTo>
                <a:cubicBezTo>
                  <a:pt x="105193" y="201864"/>
                  <a:pt x="105466" y="199680"/>
                  <a:pt x="105875" y="197359"/>
                </a:cubicBezTo>
                <a:cubicBezTo>
                  <a:pt x="106285" y="195038"/>
                  <a:pt x="105943" y="193878"/>
                  <a:pt x="104851" y="193878"/>
                </a:cubicBezTo>
                <a:cubicBezTo>
                  <a:pt x="102667" y="193878"/>
                  <a:pt x="101984" y="196062"/>
                  <a:pt x="102803" y="200431"/>
                </a:cubicBezTo>
                <a:cubicBezTo>
                  <a:pt x="102803" y="200977"/>
                  <a:pt x="102599" y="201386"/>
                  <a:pt x="102189" y="201659"/>
                </a:cubicBezTo>
                <a:cubicBezTo>
                  <a:pt x="101779" y="201932"/>
                  <a:pt x="101302" y="202069"/>
                  <a:pt x="100755" y="202069"/>
                </a:cubicBezTo>
                <a:cubicBezTo>
                  <a:pt x="99390" y="202069"/>
                  <a:pt x="98981" y="200977"/>
                  <a:pt x="99527" y="198792"/>
                </a:cubicBezTo>
                <a:cubicBezTo>
                  <a:pt x="99800" y="196608"/>
                  <a:pt x="99390" y="195652"/>
                  <a:pt x="98298" y="195925"/>
                </a:cubicBezTo>
                <a:cubicBezTo>
                  <a:pt x="97206" y="195925"/>
                  <a:pt x="91881" y="197700"/>
                  <a:pt x="82325" y="201250"/>
                </a:cubicBezTo>
                <a:cubicBezTo>
                  <a:pt x="73041" y="204526"/>
                  <a:pt x="64440" y="205892"/>
                  <a:pt x="56521" y="205346"/>
                </a:cubicBezTo>
                <a:cubicBezTo>
                  <a:pt x="50787" y="204800"/>
                  <a:pt x="46965" y="203980"/>
                  <a:pt x="45053" y="202888"/>
                </a:cubicBezTo>
                <a:cubicBezTo>
                  <a:pt x="43142" y="201796"/>
                  <a:pt x="39865" y="198792"/>
                  <a:pt x="35224" y="193878"/>
                </a:cubicBezTo>
                <a:cubicBezTo>
                  <a:pt x="30036" y="187870"/>
                  <a:pt x="26895" y="182614"/>
                  <a:pt x="25803" y="178109"/>
                </a:cubicBezTo>
                <a:cubicBezTo>
                  <a:pt x="24711" y="173604"/>
                  <a:pt x="25940" y="170395"/>
                  <a:pt x="29489" y="168484"/>
                </a:cubicBezTo>
                <a:cubicBezTo>
                  <a:pt x="31947" y="167119"/>
                  <a:pt x="33585" y="166504"/>
                  <a:pt x="34404" y="166641"/>
                </a:cubicBezTo>
                <a:cubicBezTo>
                  <a:pt x="35224" y="166777"/>
                  <a:pt x="35633" y="167665"/>
                  <a:pt x="35633" y="169303"/>
                </a:cubicBezTo>
                <a:cubicBezTo>
                  <a:pt x="35633" y="171214"/>
                  <a:pt x="36316" y="172170"/>
                  <a:pt x="37681" y="172170"/>
                </a:cubicBezTo>
                <a:cubicBezTo>
                  <a:pt x="39046" y="172170"/>
                  <a:pt x="40821" y="173262"/>
                  <a:pt x="43005" y="175447"/>
                </a:cubicBezTo>
                <a:cubicBezTo>
                  <a:pt x="44644" y="177085"/>
                  <a:pt x="46623" y="177699"/>
                  <a:pt x="48944" y="177290"/>
                </a:cubicBezTo>
                <a:cubicBezTo>
                  <a:pt x="51265" y="176880"/>
                  <a:pt x="57341" y="174764"/>
                  <a:pt x="67170" y="170941"/>
                </a:cubicBezTo>
                <a:cubicBezTo>
                  <a:pt x="88195" y="163023"/>
                  <a:pt x="99800" y="158108"/>
                  <a:pt x="101984" y="156197"/>
                </a:cubicBezTo>
                <a:cubicBezTo>
                  <a:pt x="103349" y="155104"/>
                  <a:pt x="104169" y="151077"/>
                  <a:pt x="104442" y="144114"/>
                </a:cubicBezTo>
                <a:cubicBezTo>
                  <a:pt x="104715" y="137151"/>
                  <a:pt x="105534" y="131827"/>
                  <a:pt x="106899" y="128141"/>
                </a:cubicBezTo>
                <a:cubicBezTo>
                  <a:pt x="108264" y="124455"/>
                  <a:pt x="108947" y="117628"/>
                  <a:pt x="108947" y="107662"/>
                </a:cubicBezTo>
                <a:cubicBezTo>
                  <a:pt x="108947" y="97696"/>
                  <a:pt x="109561" y="89982"/>
                  <a:pt x="110790" y="84521"/>
                </a:cubicBezTo>
                <a:cubicBezTo>
                  <a:pt x="112019" y="79060"/>
                  <a:pt x="113043" y="73872"/>
                  <a:pt x="113862" y="68957"/>
                </a:cubicBezTo>
                <a:cubicBezTo>
                  <a:pt x="114681" y="64042"/>
                  <a:pt x="116865" y="60970"/>
                  <a:pt x="120415" y="59742"/>
                </a:cubicBezTo>
                <a:cubicBezTo>
                  <a:pt x="123965" y="58513"/>
                  <a:pt x="125876" y="57830"/>
                  <a:pt x="126149" y="57694"/>
                </a:cubicBezTo>
                <a:close/>
                <a:moveTo>
                  <a:pt x="599618" y="41106"/>
                </a:moveTo>
                <a:cubicBezTo>
                  <a:pt x="600983" y="40833"/>
                  <a:pt x="604055" y="41584"/>
                  <a:pt x="608833" y="43359"/>
                </a:cubicBezTo>
                <a:cubicBezTo>
                  <a:pt x="613612" y="45134"/>
                  <a:pt x="616001" y="46294"/>
                  <a:pt x="616001" y="46840"/>
                </a:cubicBezTo>
                <a:cubicBezTo>
                  <a:pt x="616001" y="47932"/>
                  <a:pt x="619277" y="51004"/>
                  <a:pt x="625831" y="56056"/>
                </a:cubicBezTo>
                <a:cubicBezTo>
                  <a:pt x="632384" y="61107"/>
                  <a:pt x="635660" y="64793"/>
                  <a:pt x="635660" y="67114"/>
                </a:cubicBezTo>
                <a:cubicBezTo>
                  <a:pt x="635660" y="69435"/>
                  <a:pt x="636480" y="71005"/>
                  <a:pt x="638118" y="71824"/>
                </a:cubicBezTo>
                <a:cubicBezTo>
                  <a:pt x="639756" y="72916"/>
                  <a:pt x="640098" y="77149"/>
                  <a:pt x="639142" y="84521"/>
                </a:cubicBezTo>
                <a:cubicBezTo>
                  <a:pt x="638186" y="91893"/>
                  <a:pt x="636753" y="96399"/>
                  <a:pt x="634841" y="98037"/>
                </a:cubicBezTo>
                <a:cubicBezTo>
                  <a:pt x="631019" y="100767"/>
                  <a:pt x="624943" y="101860"/>
                  <a:pt x="616615" y="101314"/>
                </a:cubicBezTo>
                <a:cubicBezTo>
                  <a:pt x="608287" y="100767"/>
                  <a:pt x="604123" y="98993"/>
                  <a:pt x="604123" y="95989"/>
                </a:cubicBezTo>
                <a:cubicBezTo>
                  <a:pt x="604123" y="94897"/>
                  <a:pt x="602348" y="94760"/>
                  <a:pt x="598799" y="95579"/>
                </a:cubicBezTo>
                <a:cubicBezTo>
                  <a:pt x="593338" y="96945"/>
                  <a:pt x="589515" y="96535"/>
                  <a:pt x="587331" y="94351"/>
                </a:cubicBezTo>
                <a:cubicBezTo>
                  <a:pt x="586785" y="93805"/>
                  <a:pt x="586785" y="93122"/>
                  <a:pt x="587331" y="92303"/>
                </a:cubicBezTo>
                <a:cubicBezTo>
                  <a:pt x="588150" y="91211"/>
                  <a:pt x="589652" y="90938"/>
                  <a:pt x="591836" y="91484"/>
                </a:cubicBezTo>
                <a:cubicBezTo>
                  <a:pt x="593747" y="92303"/>
                  <a:pt x="597843" y="90733"/>
                  <a:pt x="604123" y="86774"/>
                </a:cubicBezTo>
                <a:cubicBezTo>
                  <a:pt x="610403" y="82814"/>
                  <a:pt x="614363" y="79333"/>
                  <a:pt x="616001" y="76329"/>
                </a:cubicBezTo>
                <a:cubicBezTo>
                  <a:pt x="617366" y="74145"/>
                  <a:pt x="617503" y="71824"/>
                  <a:pt x="616410" y="69367"/>
                </a:cubicBezTo>
                <a:cubicBezTo>
                  <a:pt x="615318" y="65817"/>
                  <a:pt x="613134" y="62199"/>
                  <a:pt x="609857" y="58513"/>
                </a:cubicBezTo>
                <a:cubicBezTo>
                  <a:pt x="606581" y="54827"/>
                  <a:pt x="603577" y="52711"/>
                  <a:pt x="600846" y="52165"/>
                </a:cubicBezTo>
                <a:cubicBezTo>
                  <a:pt x="597570" y="51345"/>
                  <a:pt x="595932" y="50253"/>
                  <a:pt x="595932" y="48888"/>
                </a:cubicBezTo>
                <a:cubicBezTo>
                  <a:pt x="595932" y="47523"/>
                  <a:pt x="593884" y="47523"/>
                  <a:pt x="589788" y="48888"/>
                </a:cubicBezTo>
                <a:cubicBezTo>
                  <a:pt x="585692" y="49980"/>
                  <a:pt x="583918" y="49844"/>
                  <a:pt x="584464" y="48478"/>
                </a:cubicBezTo>
                <a:cubicBezTo>
                  <a:pt x="584737" y="46840"/>
                  <a:pt x="587331" y="45202"/>
                  <a:pt x="592246" y="43563"/>
                </a:cubicBezTo>
                <a:cubicBezTo>
                  <a:pt x="596614" y="41925"/>
                  <a:pt x="599072" y="41106"/>
                  <a:pt x="599618" y="41106"/>
                </a:cubicBezTo>
                <a:close/>
                <a:moveTo>
                  <a:pt x="2283688" y="251"/>
                </a:moveTo>
                <a:cubicBezTo>
                  <a:pt x="2286350" y="865"/>
                  <a:pt x="2288432" y="2606"/>
                  <a:pt x="2289934" y="5473"/>
                </a:cubicBezTo>
                <a:cubicBezTo>
                  <a:pt x="2291026" y="7657"/>
                  <a:pt x="2291572" y="9637"/>
                  <a:pt x="2291572" y="11412"/>
                </a:cubicBezTo>
                <a:cubicBezTo>
                  <a:pt x="2291572" y="13187"/>
                  <a:pt x="2291026" y="16258"/>
                  <a:pt x="2289934" y="20627"/>
                </a:cubicBezTo>
                <a:cubicBezTo>
                  <a:pt x="2288022" y="27180"/>
                  <a:pt x="2286043" y="35440"/>
                  <a:pt x="2283995" y="45407"/>
                </a:cubicBezTo>
                <a:cubicBezTo>
                  <a:pt x="2281947" y="55373"/>
                  <a:pt x="2280104" y="62131"/>
                  <a:pt x="2278466" y="65681"/>
                </a:cubicBezTo>
                <a:cubicBezTo>
                  <a:pt x="2276008" y="71415"/>
                  <a:pt x="2273278" y="81381"/>
                  <a:pt x="2270274" y="95579"/>
                </a:cubicBezTo>
                <a:cubicBezTo>
                  <a:pt x="2268909" y="101860"/>
                  <a:pt x="2266315" y="112031"/>
                  <a:pt x="2262492" y="126093"/>
                </a:cubicBezTo>
                <a:cubicBezTo>
                  <a:pt x="2258670" y="140155"/>
                  <a:pt x="2256758" y="147459"/>
                  <a:pt x="2256758" y="148005"/>
                </a:cubicBezTo>
                <a:cubicBezTo>
                  <a:pt x="2256758" y="148278"/>
                  <a:pt x="2257031" y="148415"/>
                  <a:pt x="2257577" y="148415"/>
                </a:cubicBezTo>
                <a:lnTo>
                  <a:pt x="2259625" y="148415"/>
                </a:lnTo>
                <a:cubicBezTo>
                  <a:pt x="2260444" y="148415"/>
                  <a:pt x="2261400" y="148278"/>
                  <a:pt x="2262492" y="148005"/>
                </a:cubicBezTo>
                <a:cubicBezTo>
                  <a:pt x="2266315" y="147186"/>
                  <a:pt x="2269933" y="147937"/>
                  <a:pt x="2273346" y="150258"/>
                </a:cubicBezTo>
                <a:cubicBezTo>
                  <a:pt x="2276759" y="152579"/>
                  <a:pt x="2282152" y="154831"/>
                  <a:pt x="2289524" y="157016"/>
                </a:cubicBezTo>
                <a:cubicBezTo>
                  <a:pt x="2302358" y="160838"/>
                  <a:pt x="2311505" y="169166"/>
                  <a:pt x="2316966" y="182000"/>
                </a:cubicBezTo>
                <a:cubicBezTo>
                  <a:pt x="2322427" y="194833"/>
                  <a:pt x="2323246" y="209987"/>
                  <a:pt x="2319423" y="227463"/>
                </a:cubicBezTo>
                <a:cubicBezTo>
                  <a:pt x="2317239" y="236746"/>
                  <a:pt x="2315805" y="243573"/>
                  <a:pt x="2315122" y="247941"/>
                </a:cubicBezTo>
                <a:cubicBezTo>
                  <a:pt x="2314440" y="252310"/>
                  <a:pt x="2313757" y="254768"/>
                  <a:pt x="2313075" y="255314"/>
                </a:cubicBezTo>
                <a:cubicBezTo>
                  <a:pt x="2312392" y="255860"/>
                  <a:pt x="2309935" y="262345"/>
                  <a:pt x="2305702" y="274769"/>
                </a:cubicBezTo>
                <a:cubicBezTo>
                  <a:pt x="2301470" y="287192"/>
                  <a:pt x="2298876" y="294087"/>
                  <a:pt x="2297920" y="295452"/>
                </a:cubicBezTo>
                <a:cubicBezTo>
                  <a:pt x="2296965" y="296817"/>
                  <a:pt x="2296078" y="299002"/>
                  <a:pt x="2295258" y="302005"/>
                </a:cubicBezTo>
                <a:cubicBezTo>
                  <a:pt x="2293074" y="309105"/>
                  <a:pt x="2287886" y="320777"/>
                  <a:pt x="2279694" y="337024"/>
                </a:cubicBezTo>
                <a:cubicBezTo>
                  <a:pt x="2271503" y="353270"/>
                  <a:pt x="2264404" y="366036"/>
                  <a:pt x="2258396" y="375319"/>
                </a:cubicBezTo>
                <a:cubicBezTo>
                  <a:pt x="2252936" y="383238"/>
                  <a:pt x="2248498" y="388357"/>
                  <a:pt x="2245086" y="390678"/>
                </a:cubicBezTo>
                <a:cubicBezTo>
                  <a:pt x="2241672" y="392999"/>
                  <a:pt x="2237781" y="393204"/>
                  <a:pt x="2233412" y="391293"/>
                </a:cubicBezTo>
                <a:cubicBezTo>
                  <a:pt x="2229863" y="389927"/>
                  <a:pt x="2227542" y="389245"/>
                  <a:pt x="2226450" y="389245"/>
                </a:cubicBezTo>
                <a:cubicBezTo>
                  <a:pt x="2226177" y="389518"/>
                  <a:pt x="2225904" y="389518"/>
                  <a:pt x="2225630" y="389245"/>
                </a:cubicBezTo>
                <a:cubicBezTo>
                  <a:pt x="2225358" y="388972"/>
                  <a:pt x="2225221" y="388562"/>
                  <a:pt x="2225221" y="388016"/>
                </a:cubicBezTo>
                <a:cubicBezTo>
                  <a:pt x="2225221" y="386105"/>
                  <a:pt x="2221398" y="380917"/>
                  <a:pt x="2213753" y="372452"/>
                </a:cubicBezTo>
                <a:cubicBezTo>
                  <a:pt x="2210203" y="368630"/>
                  <a:pt x="2206858" y="362827"/>
                  <a:pt x="2203718" y="355045"/>
                </a:cubicBezTo>
                <a:cubicBezTo>
                  <a:pt x="2200578" y="347263"/>
                  <a:pt x="2199008" y="340505"/>
                  <a:pt x="2199008" y="334771"/>
                </a:cubicBezTo>
                <a:cubicBezTo>
                  <a:pt x="2198735" y="330949"/>
                  <a:pt x="2198189" y="327535"/>
                  <a:pt x="2197370" y="324532"/>
                </a:cubicBezTo>
                <a:cubicBezTo>
                  <a:pt x="2196004" y="319617"/>
                  <a:pt x="2193684" y="321801"/>
                  <a:pt x="2190407" y="331085"/>
                </a:cubicBezTo>
                <a:cubicBezTo>
                  <a:pt x="2190134" y="331631"/>
                  <a:pt x="2189998" y="332177"/>
                  <a:pt x="2189998" y="332723"/>
                </a:cubicBezTo>
                <a:cubicBezTo>
                  <a:pt x="2186448" y="343099"/>
                  <a:pt x="2175662" y="365216"/>
                  <a:pt x="2157641" y="399075"/>
                </a:cubicBezTo>
                <a:cubicBezTo>
                  <a:pt x="2146173" y="420373"/>
                  <a:pt x="2138391" y="434435"/>
                  <a:pt x="2134295" y="441261"/>
                </a:cubicBezTo>
                <a:cubicBezTo>
                  <a:pt x="2130200" y="448087"/>
                  <a:pt x="2125558" y="454094"/>
                  <a:pt x="2120370" y="459282"/>
                </a:cubicBezTo>
                <a:cubicBezTo>
                  <a:pt x="2112998" y="466928"/>
                  <a:pt x="2109311" y="470136"/>
                  <a:pt x="2109311" y="468907"/>
                </a:cubicBezTo>
                <a:cubicBezTo>
                  <a:pt x="2109311" y="467678"/>
                  <a:pt x="2108697" y="468156"/>
                  <a:pt x="2107468" y="470341"/>
                </a:cubicBezTo>
                <a:cubicBezTo>
                  <a:pt x="2106240" y="472525"/>
                  <a:pt x="2103987" y="473208"/>
                  <a:pt x="2100710" y="472389"/>
                </a:cubicBezTo>
                <a:cubicBezTo>
                  <a:pt x="2097434" y="471569"/>
                  <a:pt x="2093679" y="469112"/>
                  <a:pt x="2089447" y="465016"/>
                </a:cubicBezTo>
                <a:cubicBezTo>
                  <a:pt x="2085214" y="460920"/>
                  <a:pt x="2083098" y="457644"/>
                  <a:pt x="2083098" y="455186"/>
                </a:cubicBezTo>
                <a:cubicBezTo>
                  <a:pt x="2083098" y="452729"/>
                  <a:pt x="2082348" y="451227"/>
                  <a:pt x="2080846" y="450681"/>
                </a:cubicBezTo>
                <a:cubicBezTo>
                  <a:pt x="2079344" y="450135"/>
                  <a:pt x="2077501" y="445903"/>
                  <a:pt x="2075316" y="437984"/>
                </a:cubicBezTo>
                <a:cubicBezTo>
                  <a:pt x="2073132" y="430066"/>
                  <a:pt x="2071357" y="424605"/>
                  <a:pt x="2069992" y="421601"/>
                </a:cubicBezTo>
                <a:lnTo>
                  <a:pt x="2069173" y="417915"/>
                </a:lnTo>
                <a:lnTo>
                  <a:pt x="2069582" y="418325"/>
                </a:lnTo>
                <a:cubicBezTo>
                  <a:pt x="2070402" y="419144"/>
                  <a:pt x="2071767" y="418461"/>
                  <a:pt x="2073678" y="416277"/>
                </a:cubicBezTo>
                <a:cubicBezTo>
                  <a:pt x="2074770" y="414911"/>
                  <a:pt x="2075385" y="414161"/>
                  <a:pt x="2075521" y="414024"/>
                </a:cubicBezTo>
                <a:cubicBezTo>
                  <a:pt x="2075658" y="413888"/>
                  <a:pt x="2075453" y="414775"/>
                  <a:pt x="2074907" y="416686"/>
                </a:cubicBezTo>
                <a:cubicBezTo>
                  <a:pt x="2074634" y="417779"/>
                  <a:pt x="2074770" y="418188"/>
                  <a:pt x="2075316" y="417915"/>
                </a:cubicBezTo>
                <a:cubicBezTo>
                  <a:pt x="2075863" y="417642"/>
                  <a:pt x="2076955" y="416550"/>
                  <a:pt x="2078593" y="414638"/>
                </a:cubicBezTo>
                <a:cubicBezTo>
                  <a:pt x="2081870" y="410543"/>
                  <a:pt x="2084054" y="408768"/>
                  <a:pt x="2085146" y="409314"/>
                </a:cubicBezTo>
                <a:cubicBezTo>
                  <a:pt x="2085966" y="409860"/>
                  <a:pt x="2086375" y="409724"/>
                  <a:pt x="2086375" y="408904"/>
                </a:cubicBezTo>
                <a:cubicBezTo>
                  <a:pt x="2086375" y="408631"/>
                  <a:pt x="2086238" y="408085"/>
                  <a:pt x="2085966" y="407266"/>
                </a:cubicBezTo>
                <a:cubicBezTo>
                  <a:pt x="2085419" y="406174"/>
                  <a:pt x="2085351" y="405423"/>
                  <a:pt x="2085761" y="405013"/>
                </a:cubicBezTo>
                <a:cubicBezTo>
                  <a:pt x="2086170" y="404604"/>
                  <a:pt x="2087058" y="404536"/>
                  <a:pt x="2088423" y="404809"/>
                </a:cubicBezTo>
                <a:lnTo>
                  <a:pt x="2091409" y="403157"/>
                </a:lnTo>
                <a:lnTo>
                  <a:pt x="2093007" y="402273"/>
                </a:lnTo>
                <a:lnTo>
                  <a:pt x="2098048" y="399484"/>
                </a:lnTo>
                <a:cubicBezTo>
                  <a:pt x="2102007" y="395388"/>
                  <a:pt x="2103987" y="391975"/>
                  <a:pt x="2103987" y="389245"/>
                </a:cubicBezTo>
                <a:cubicBezTo>
                  <a:pt x="2103987" y="387060"/>
                  <a:pt x="2104533" y="385968"/>
                  <a:pt x="2105625" y="385968"/>
                </a:cubicBezTo>
                <a:cubicBezTo>
                  <a:pt x="2106717" y="385968"/>
                  <a:pt x="2107673" y="384603"/>
                  <a:pt x="2108492" y="381872"/>
                </a:cubicBezTo>
                <a:cubicBezTo>
                  <a:pt x="2109311" y="379142"/>
                  <a:pt x="2111222" y="375729"/>
                  <a:pt x="2114226" y="371633"/>
                </a:cubicBezTo>
                <a:cubicBezTo>
                  <a:pt x="2117230" y="367537"/>
                  <a:pt x="2118732" y="364943"/>
                  <a:pt x="2118732" y="363851"/>
                </a:cubicBezTo>
                <a:cubicBezTo>
                  <a:pt x="2118732" y="362759"/>
                  <a:pt x="2119209" y="361940"/>
                  <a:pt x="2120165" y="361394"/>
                </a:cubicBezTo>
                <a:cubicBezTo>
                  <a:pt x="2121121" y="360848"/>
                  <a:pt x="2125558" y="352861"/>
                  <a:pt x="2133476" y="337434"/>
                </a:cubicBezTo>
                <a:cubicBezTo>
                  <a:pt x="2141395" y="322006"/>
                  <a:pt x="2146719" y="312040"/>
                  <a:pt x="2149450" y="307535"/>
                </a:cubicBezTo>
                <a:cubicBezTo>
                  <a:pt x="2152180" y="303029"/>
                  <a:pt x="2154023" y="298797"/>
                  <a:pt x="2154979" y="294838"/>
                </a:cubicBezTo>
                <a:cubicBezTo>
                  <a:pt x="2155934" y="290879"/>
                  <a:pt x="2156958" y="288899"/>
                  <a:pt x="2158051" y="288899"/>
                </a:cubicBezTo>
                <a:cubicBezTo>
                  <a:pt x="2159143" y="288899"/>
                  <a:pt x="2159689" y="287943"/>
                  <a:pt x="2159689" y="286032"/>
                </a:cubicBezTo>
                <a:cubicBezTo>
                  <a:pt x="2159689" y="284121"/>
                  <a:pt x="2160303" y="282073"/>
                  <a:pt x="2161532" y="279888"/>
                </a:cubicBezTo>
                <a:cubicBezTo>
                  <a:pt x="2162761" y="277704"/>
                  <a:pt x="2165833" y="271014"/>
                  <a:pt x="2170748" y="259819"/>
                </a:cubicBezTo>
                <a:cubicBezTo>
                  <a:pt x="2175662" y="248897"/>
                  <a:pt x="2179758" y="239613"/>
                  <a:pt x="2183035" y="231968"/>
                </a:cubicBezTo>
                <a:cubicBezTo>
                  <a:pt x="2186584" y="224596"/>
                  <a:pt x="2188496" y="218179"/>
                  <a:pt x="2188769" y="212718"/>
                </a:cubicBezTo>
                <a:cubicBezTo>
                  <a:pt x="2189315" y="208076"/>
                  <a:pt x="2189178" y="205755"/>
                  <a:pt x="2188359" y="205755"/>
                </a:cubicBezTo>
                <a:cubicBezTo>
                  <a:pt x="2187813" y="205755"/>
                  <a:pt x="2187130" y="206028"/>
                  <a:pt x="2186311" y="206574"/>
                </a:cubicBezTo>
                <a:cubicBezTo>
                  <a:pt x="2182216" y="208759"/>
                  <a:pt x="2175799" y="208076"/>
                  <a:pt x="2167061" y="204526"/>
                </a:cubicBezTo>
                <a:cubicBezTo>
                  <a:pt x="2162419" y="202615"/>
                  <a:pt x="2158870" y="200294"/>
                  <a:pt x="2156412" y="197564"/>
                </a:cubicBezTo>
                <a:cubicBezTo>
                  <a:pt x="2153955" y="194833"/>
                  <a:pt x="2151088" y="190191"/>
                  <a:pt x="2147811" y="183638"/>
                </a:cubicBezTo>
                <a:cubicBezTo>
                  <a:pt x="2145627" y="178996"/>
                  <a:pt x="2144262" y="175447"/>
                  <a:pt x="2143716" y="172989"/>
                </a:cubicBezTo>
                <a:cubicBezTo>
                  <a:pt x="2143169" y="170532"/>
                  <a:pt x="2143169" y="167392"/>
                  <a:pt x="2143716" y="163569"/>
                </a:cubicBezTo>
                <a:cubicBezTo>
                  <a:pt x="2144262" y="157562"/>
                  <a:pt x="2145081" y="153876"/>
                  <a:pt x="2146173" y="152510"/>
                </a:cubicBezTo>
                <a:cubicBezTo>
                  <a:pt x="2147265" y="150599"/>
                  <a:pt x="2149928" y="150394"/>
                  <a:pt x="2154160" y="151896"/>
                </a:cubicBezTo>
                <a:cubicBezTo>
                  <a:pt x="2158392" y="153398"/>
                  <a:pt x="2162283" y="155924"/>
                  <a:pt x="2165833" y="159473"/>
                </a:cubicBezTo>
                <a:lnTo>
                  <a:pt x="2172386" y="166026"/>
                </a:lnTo>
                <a:lnTo>
                  <a:pt x="2189588" y="163159"/>
                </a:lnTo>
                <a:cubicBezTo>
                  <a:pt x="2207063" y="160429"/>
                  <a:pt x="2215801" y="155377"/>
                  <a:pt x="2215801" y="148005"/>
                </a:cubicBezTo>
                <a:cubicBezTo>
                  <a:pt x="2215801" y="145548"/>
                  <a:pt x="2218326" y="139199"/>
                  <a:pt x="2223378" y="128960"/>
                </a:cubicBezTo>
                <a:cubicBezTo>
                  <a:pt x="2228430" y="118721"/>
                  <a:pt x="2230955" y="112918"/>
                  <a:pt x="2230955" y="111553"/>
                </a:cubicBezTo>
                <a:cubicBezTo>
                  <a:pt x="2230955" y="110188"/>
                  <a:pt x="2231501" y="108549"/>
                  <a:pt x="2232593" y="106638"/>
                </a:cubicBezTo>
                <a:cubicBezTo>
                  <a:pt x="2234505" y="103088"/>
                  <a:pt x="2237850" y="94965"/>
                  <a:pt x="2242628" y="82268"/>
                </a:cubicBezTo>
                <a:cubicBezTo>
                  <a:pt x="2247406" y="69572"/>
                  <a:pt x="2249796" y="62131"/>
                  <a:pt x="2249796" y="59946"/>
                </a:cubicBezTo>
                <a:cubicBezTo>
                  <a:pt x="2249796" y="59127"/>
                  <a:pt x="2249932" y="58445"/>
                  <a:pt x="2250205" y="57899"/>
                </a:cubicBezTo>
                <a:lnTo>
                  <a:pt x="2251024" y="56670"/>
                </a:lnTo>
                <a:cubicBezTo>
                  <a:pt x="2251024" y="56397"/>
                  <a:pt x="2251161" y="56397"/>
                  <a:pt x="2251434" y="56670"/>
                </a:cubicBezTo>
                <a:cubicBezTo>
                  <a:pt x="2251980" y="56943"/>
                  <a:pt x="2252731" y="56260"/>
                  <a:pt x="2253686" y="54622"/>
                </a:cubicBezTo>
                <a:cubicBezTo>
                  <a:pt x="2254642" y="52984"/>
                  <a:pt x="2255666" y="51072"/>
                  <a:pt x="2256758" y="48888"/>
                </a:cubicBezTo>
                <a:cubicBezTo>
                  <a:pt x="2259762" y="42335"/>
                  <a:pt x="2260854" y="39058"/>
                  <a:pt x="2260035" y="39058"/>
                </a:cubicBezTo>
                <a:cubicBezTo>
                  <a:pt x="2259762" y="39058"/>
                  <a:pt x="2259216" y="39195"/>
                  <a:pt x="2258396" y="39468"/>
                </a:cubicBezTo>
                <a:lnTo>
                  <a:pt x="2257577" y="39468"/>
                </a:lnTo>
                <a:cubicBezTo>
                  <a:pt x="2257850" y="39195"/>
                  <a:pt x="2258533" y="38649"/>
                  <a:pt x="2259625" y="37829"/>
                </a:cubicBezTo>
                <a:cubicBezTo>
                  <a:pt x="2261810" y="36191"/>
                  <a:pt x="2262492" y="34689"/>
                  <a:pt x="2261673" y="33324"/>
                </a:cubicBezTo>
                <a:cubicBezTo>
                  <a:pt x="2260854" y="31959"/>
                  <a:pt x="2261400" y="29365"/>
                  <a:pt x="2263312" y="25542"/>
                </a:cubicBezTo>
                <a:cubicBezTo>
                  <a:pt x="2265496" y="21446"/>
                  <a:pt x="2266042" y="18989"/>
                  <a:pt x="2264950" y="18170"/>
                </a:cubicBezTo>
                <a:cubicBezTo>
                  <a:pt x="2264404" y="17624"/>
                  <a:pt x="2263584" y="18306"/>
                  <a:pt x="2262492" y="20218"/>
                </a:cubicBezTo>
                <a:cubicBezTo>
                  <a:pt x="2261400" y="20491"/>
                  <a:pt x="2260854" y="19945"/>
                  <a:pt x="2260854" y="18579"/>
                </a:cubicBezTo>
                <a:cubicBezTo>
                  <a:pt x="2260854" y="15849"/>
                  <a:pt x="2261673" y="14484"/>
                  <a:pt x="2263312" y="14484"/>
                </a:cubicBezTo>
                <a:cubicBezTo>
                  <a:pt x="2264950" y="14484"/>
                  <a:pt x="2266520" y="12641"/>
                  <a:pt x="2268022" y="8954"/>
                </a:cubicBezTo>
                <a:cubicBezTo>
                  <a:pt x="2269523" y="5268"/>
                  <a:pt x="2271503" y="2879"/>
                  <a:pt x="2273960" y="1787"/>
                </a:cubicBezTo>
                <a:cubicBezTo>
                  <a:pt x="2277783" y="149"/>
                  <a:pt x="2281026" y="-363"/>
                  <a:pt x="2283688" y="251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200" dirty="0">
              <a:solidFill>
                <a:schemeClr val="accent6">
                  <a:lumMod val="25000"/>
                </a:schemeClr>
              </a:solidFill>
              <a:latin typeface="禹卫书法行书简体&#10;" panose="02000603000000000000" pitchFamily="2" charset="-122"/>
              <a:ea typeface="禹卫书法行书简体&#10;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314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13"/>
          <p:cNvSpPr>
            <a:spLocks/>
          </p:cNvSpPr>
          <p:nvPr/>
        </p:nvSpPr>
        <p:spPr bwMode="auto">
          <a:xfrm>
            <a:off x="5094963" y="5778857"/>
            <a:ext cx="1921154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7861475" y="5778857"/>
            <a:ext cx="1921154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438493" y="1473998"/>
            <a:ext cx="1628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17735</a:t>
            </a:r>
            <a:endParaRPr lang="zh-CN" altLang="en-US" sz="48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59102" y="2213603"/>
            <a:ext cx="105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8.4%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68128" y="2225753"/>
            <a:ext cx="105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6.3%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71058" y="5882393"/>
            <a:ext cx="271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全国居民人均可支配收入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601" y="2421039"/>
            <a:ext cx="3036333" cy="3119521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5290661" y="5838851"/>
            <a:ext cx="166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同比名义</a:t>
            </a:r>
            <a:r>
              <a:rPr lang="zh-CN" altLang="en-US" b="1" dirty="0">
                <a:solidFill>
                  <a:schemeClr val="bg1"/>
                </a:solidFill>
              </a:rPr>
              <a:t>增长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245018" y="5838851"/>
            <a:ext cx="112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实际增长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700719" y="6289565"/>
            <a:ext cx="2468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</a:rPr>
              <a:t>（</a:t>
            </a:r>
            <a:r>
              <a:rPr lang="zh-CN" altLang="en-US" sz="1600" dirty="0">
                <a:solidFill>
                  <a:schemeClr val="accent5">
                    <a:lumMod val="50000"/>
                  </a:schemeClr>
                </a:solidFill>
              </a:rPr>
              <a:t>扣除价格因素影响</a:t>
            </a:r>
            <a:r>
              <a:rPr lang="zh-CN" altLang="en-US" sz="1600" dirty="0" smtClean="0">
                <a:solidFill>
                  <a:schemeClr val="accent5">
                    <a:lumMod val="50000"/>
                  </a:schemeClr>
                </a:solidFill>
              </a:rPr>
              <a:t>后）</a:t>
            </a:r>
            <a:endParaRPr lang="zh-CN" alt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Freeform 12"/>
          <p:cNvSpPr>
            <a:spLocks noEditPoints="1"/>
          </p:cNvSpPr>
          <p:nvPr/>
        </p:nvSpPr>
        <p:spPr bwMode="auto">
          <a:xfrm>
            <a:off x="5280025" y="2768916"/>
            <a:ext cx="4937300" cy="2587625"/>
          </a:xfrm>
          <a:custGeom>
            <a:avLst/>
            <a:gdLst>
              <a:gd name="T0" fmla="*/ 407 w 2444"/>
              <a:gd name="T1" fmla="*/ 1362 h 1630"/>
              <a:gd name="T2" fmla="*/ 419 w 2444"/>
              <a:gd name="T3" fmla="*/ 1618 h 1630"/>
              <a:gd name="T4" fmla="*/ 812 w 2444"/>
              <a:gd name="T5" fmla="*/ 1618 h 1630"/>
              <a:gd name="T6" fmla="*/ 824 w 2444"/>
              <a:gd name="T7" fmla="*/ 1362 h 1630"/>
              <a:gd name="T8" fmla="*/ 824 w 2444"/>
              <a:gd name="T9" fmla="*/ 1618 h 1630"/>
              <a:gd name="T10" fmla="*/ 1622 w 2444"/>
              <a:gd name="T11" fmla="*/ 1362 h 1630"/>
              <a:gd name="T12" fmla="*/ 1634 w 2444"/>
              <a:gd name="T13" fmla="*/ 1618 h 1630"/>
              <a:gd name="T14" fmla="*/ 2027 w 2444"/>
              <a:gd name="T15" fmla="*/ 1618 h 1630"/>
              <a:gd name="T16" fmla="*/ 2039 w 2444"/>
              <a:gd name="T17" fmla="*/ 1362 h 1630"/>
              <a:gd name="T18" fmla="*/ 2039 w 2444"/>
              <a:gd name="T19" fmla="*/ 1618 h 1630"/>
              <a:gd name="T20" fmla="*/ 407 w 2444"/>
              <a:gd name="T21" fmla="*/ 1091 h 1630"/>
              <a:gd name="T22" fmla="*/ 419 w 2444"/>
              <a:gd name="T23" fmla="*/ 1350 h 1630"/>
              <a:gd name="T24" fmla="*/ 812 w 2444"/>
              <a:gd name="T25" fmla="*/ 1350 h 1630"/>
              <a:gd name="T26" fmla="*/ 824 w 2444"/>
              <a:gd name="T27" fmla="*/ 1091 h 1630"/>
              <a:gd name="T28" fmla="*/ 824 w 2444"/>
              <a:gd name="T29" fmla="*/ 1350 h 1630"/>
              <a:gd name="T30" fmla="*/ 1622 w 2444"/>
              <a:gd name="T31" fmla="*/ 1091 h 1630"/>
              <a:gd name="T32" fmla="*/ 1634 w 2444"/>
              <a:gd name="T33" fmla="*/ 1350 h 1630"/>
              <a:gd name="T34" fmla="*/ 2027 w 2444"/>
              <a:gd name="T35" fmla="*/ 1350 h 1630"/>
              <a:gd name="T36" fmla="*/ 2039 w 2444"/>
              <a:gd name="T37" fmla="*/ 1091 h 1630"/>
              <a:gd name="T38" fmla="*/ 2039 w 2444"/>
              <a:gd name="T39" fmla="*/ 1350 h 1630"/>
              <a:gd name="T40" fmla="*/ 407 w 2444"/>
              <a:gd name="T41" fmla="*/ 821 h 1630"/>
              <a:gd name="T42" fmla="*/ 419 w 2444"/>
              <a:gd name="T43" fmla="*/ 1080 h 1630"/>
              <a:gd name="T44" fmla="*/ 812 w 2444"/>
              <a:gd name="T45" fmla="*/ 1080 h 1630"/>
              <a:gd name="T46" fmla="*/ 824 w 2444"/>
              <a:gd name="T47" fmla="*/ 821 h 1630"/>
              <a:gd name="T48" fmla="*/ 824 w 2444"/>
              <a:gd name="T49" fmla="*/ 1080 h 1630"/>
              <a:gd name="T50" fmla="*/ 1622 w 2444"/>
              <a:gd name="T51" fmla="*/ 821 h 1630"/>
              <a:gd name="T52" fmla="*/ 1634 w 2444"/>
              <a:gd name="T53" fmla="*/ 1080 h 1630"/>
              <a:gd name="T54" fmla="*/ 2027 w 2444"/>
              <a:gd name="T55" fmla="*/ 1080 h 1630"/>
              <a:gd name="T56" fmla="*/ 2039 w 2444"/>
              <a:gd name="T57" fmla="*/ 821 h 1630"/>
              <a:gd name="T58" fmla="*/ 2039 w 2444"/>
              <a:gd name="T59" fmla="*/ 1080 h 1630"/>
              <a:gd name="T60" fmla="*/ 407 w 2444"/>
              <a:gd name="T61" fmla="*/ 551 h 1630"/>
              <a:gd name="T62" fmla="*/ 419 w 2444"/>
              <a:gd name="T63" fmla="*/ 809 h 1630"/>
              <a:gd name="T64" fmla="*/ 812 w 2444"/>
              <a:gd name="T65" fmla="*/ 809 h 1630"/>
              <a:gd name="T66" fmla="*/ 824 w 2444"/>
              <a:gd name="T67" fmla="*/ 551 h 1630"/>
              <a:gd name="T68" fmla="*/ 824 w 2444"/>
              <a:gd name="T69" fmla="*/ 809 h 1630"/>
              <a:gd name="T70" fmla="*/ 1622 w 2444"/>
              <a:gd name="T71" fmla="*/ 551 h 1630"/>
              <a:gd name="T72" fmla="*/ 1634 w 2444"/>
              <a:gd name="T73" fmla="*/ 809 h 1630"/>
              <a:gd name="T74" fmla="*/ 2027 w 2444"/>
              <a:gd name="T75" fmla="*/ 809 h 1630"/>
              <a:gd name="T76" fmla="*/ 2039 w 2444"/>
              <a:gd name="T77" fmla="*/ 551 h 1630"/>
              <a:gd name="T78" fmla="*/ 2039 w 2444"/>
              <a:gd name="T79" fmla="*/ 809 h 1630"/>
              <a:gd name="T80" fmla="*/ 407 w 2444"/>
              <a:gd name="T81" fmla="*/ 283 h 1630"/>
              <a:gd name="T82" fmla="*/ 419 w 2444"/>
              <a:gd name="T83" fmla="*/ 539 h 1630"/>
              <a:gd name="T84" fmla="*/ 812 w 2444"/>
              <a:gd name="T85" fmla="*/ 539 h 1630"/>
              <a:gd name="T86" fmla="*/ 824 w 2444"/>
              <a:gd name="T87" fmla="*/ 283 h 1630"/>
              <a:gd name="T88" fmla="*/ 824 w 2444"/>
              <a:gd name="T89" fmla="*/ 539 h 1630"/>
              <a:gd name="T90" fmla="*/ 1622 w 2444"/>
              <a:gd name="T91" fmla="*/ 283 h 1630"/>
              <a:gd name="T92" fmla="*/ 1634 w 2444"/>
              <a:gd name="T93" fmla="*/ 539 h 1630"/>
              <a:gd name="T94" fmla="*/ 2027 w 2444"/>
              <a:gd name="T95" fmla="*/ 539 h 1630"/>
              <a:gd name="T96" fmla="*/ 2039 w 2444"/>
              <a:gd name="T97" fmla="*/ 283 h 1630"/>
              <a:gd name="T98" fmla="*/ 2039 w 2444"/>
              <a:gd name="T99" fmla="*/ 539 h 1630"/>
              <a:gd name="T100" fmla="*/ 407 w 2444"/>
              <a:gd name="T101" fmla="*/ 12 h 1630"/>
              <a:gd name="T102" fmla="*/ 419 w 2444"/>
              <a:gd name="T103" fmla="*/ 271 h 1630"/>
              <a:gd name="T104" fmla="*/ 812 w 2444"/>
              <a:gd name="T105" fmla="*/ 271 h 1630"/>
              <a:gd name="T106" fmla="*/ 824 w 2444"/>
              <a:gd name="T107" fmla="*/ 12 h 1630"/>
              <a:gd name="T108" fmla="*/ 824 w 2444"/>
              <a:gd name="T109" fmla="*/ 271 h 1630"/>
              <a:gd name="T110" fmla="*/ 1622 w 2444"/>
              <a:gd name="T111" fmla="*/ 12 h 1630"/>
              <a:gd name="T112" fmla="*/ 1634 w 2444"/>
              <a:gd name="T113" fmla="*/ 271 h 1630"/>
              <a:gd name="T114" fmla="*/ 2027 w 2444"/>
              <a:gd name="T115" fmla="*/ 271 h 1630"/>
              <a:gd name="T116" fmla="*/ 2039 w 2444"/>
              <a:gd name="T117" fmla="*/ 12 h 1630"/>
              <a:gd name="T118" fmla="*/ 2039 w 2444"/>
              <a:gd name="T119" fmla="*/ 271 h 1630"/>
              <a:gd name="T120" fmla="*/ 0 w 2444"/>
              <a:gd name="T121" fmla="*/ 1630 h 1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444" h="1630">
                <a:moveTo>
                  <a:pt x="11" y="1618"/>
                </a:moveTo>
                <a:lnTo>
                  <a:pt x="11" y="1362"/>
                </a:lnTo>
                <a:lnTo>
                  <a:pt x="407" y="1362"/>
                </a:lnTo>
                <a:lnTo>
                  <a:pt x="407" y="1618"/>
                </a:lnTo>
                <a:lnTo>
                  <a:pt x="11" y="1618"/>
                </a:lnTo>
                <a:close/>
                <a:moveTo>
                  <a:pt x="419" y="1618"/>
                </a:moveTo>
                <a:lnTo>
                  <a:pt x="419" y="1362"/>
                </a:lnTo>
                <a:lnTo>
                  <a:pt x="812" y="1362"/>
                </a:lnTo>
                <a:lnTo>
                  <a:pt x="812" y="1618"/>
                </a:lnTo>
                <a:lnTo>
                  <a:pt x="419" y="1618"/>
                </a:lnTo>
                <a:close/>
                <a:moveTo>
                  <a:pt x="824" y="1618"/>
                </a:moveTo>
                <a:lnTo>
                  <a:pt x="824" y="1362"/>
                </a:lnTo>
                <a:lnTo>
                  <a:pt x="1217" y="1362"/>
                </a:lnTo>
                <a:lnTo>
                  <a:pt x="1217" y="1618"/>
                </a:lnTo>
                <a:lnTo>
                  <a:pt x="824" y="1618"/>
                </a:lnTo>
                <a:close/>
                <a:moveTo>
                  <a:pt x="1229" y="1618"/>
                </a:moveTo>
                <a:lnTo>
                  <a:pt x="1229" y="1362"/>
                </a:lnTo>
                <a:lnTo>
                  <a:pt x="1622" y="1362"/>
                </a:lnTo>
                <a:lnTo>
                  <a:pt x="1622" y="1618"/>
                </a:lnTo>
                <a:lnTo>
                  <a:pt x="1229" y="1618"/>
                </a:lnTo>
                <a:close/>
                <a:moveTo>
                  <a:pt x="1634" y="1618"/>
                </a:moveTo>
                <a:lnTo>
                  <a:pt x="1634" y="1362"/>
                </a:lnTo>
                <a:lnTo>
                  <a:pt x="2027" y="1362"/>
                </a:lnTo>
                <a:lnTo>
                  <a:pt x="2027" y="1618"/>
                </a:lnTo>
                <a:lnTo>
                  <a:pt x="1634" y="1618"/>
                </a:lnTo>
                <a:close/>
                <a:moveTo>
                  <a:pt x="2039" y="1618"/>
                </a:moveTo>
                <a:lnTo>
                  <a:pt x="2039" y="1362"/>
                </a:lnTo>
                <a:lnTo>
                  <a:pt x="2432" y="1362"/>
                </a:lnTo>
                <a:lnTo>
                  <a:pt x="2432" y="1618"/>
                </a:lnTo>
                <a:lnTo>
                  <a:pt x="2039" y="1618"/>
                </a:lnTo>
                <a:close/>
                <a:moveTo>
                  <a:pt x="11" y="1350"/>
                </a:moveTo>
                <a:lnTo>
                  <a:pt x="11" y="1091"/>
                </a:lnTo>
                <a:lnTo>
                  <a:pt x="407" y="1091"/>
                </a:lnTo>
                <a:lnTo>
                  <a:pt x="407" y="1350"/>
                </a:lnTo>
                <a:lnTo>
                  <a:pt x="11" y="1350"/>
                </a:lnTo>
                <a:close/>
                <a:moveTo>
                  <a:pt x="419" y="1350"/>
                </a:moveTo>
                <a:lnTo>
                  <a:pt x="419" y="1091"/>
                </a:lnTo>
                <a:lnTo>
                  <a:pt x="812" y="1091"/>
                </a:lnTo>
                <a:lnTo>
                  <a:pt x="812" y="1350"/>
                </a:lnTo>
                <a:lnTo>
                  <a:pt x="419" y="1350"/>
                </a:lnTo>
                <a:close/>
                <a:moveTo>
                  <a:pt x="824" y="1350"/>
                </a:moveTo>
                <a:lnTo>
                  <a:pt x="824" y="1091"/>
                </a:lnTo>
                <a:lnTo>
                  <a:pt x="1217" y="1091"/>
                </a:lnTo>
                <a:lnTo>
                  <a:pt x="1217" y="1350"/>
                </a:lnTo>
                <a:lnTo>
                  <a:pt x="824" y="1350"/>
                </a:lnTo>
                <a:close/>
                <a:moveTo>
                  <a:pt x="1229" y="1350"/>
                </a:moveTo>
                <a:lnTo>
                  <a:pt x="1229" y="1091"/>
                </a:lnTo>
                <a:lnTo>
                  <a:pt x="1622" y="1091"/>
                </a:lnTo>
                <a:lnTo>
                  <a:pt x="1622" y="1350"/>
                </a:lnTo>
                <a:lnTo>
                  <a:pt x="1229" y="1350"/>
                </a:lnTo>
                <a:close/>
                <a:moveTo>
                  <a:pt x="1634" y="1350"/>
                </a:moveTo>
                <a:lnTo>
                  <a:pt x="1634" y="1091"/>
                </a:lnTo>
                <a:lnTo>
                  <a:pt x="2027" y="1091"/>
                </a:lnTo>
                <a:lnTo>
                  <a:pt x="2027" y="1350"/>
                </a:lnTo>
                <a:lnTo>
                  <a:pt x="1634" y="1350"/>
                </a:lnTo>
                <a:close/>
                <a:moveTo>
                  <a:pt x="2039" y="1350"/>
                </a:moveTo>
                <a:lnTo>
                  <a:pt x="2039" y="1091"/>
                </a:lnTo>
                <a:lnTo>
                  <a:pt x="2432" y="1091"/>
                </a:lnTo>
                <a:lnTo>
                  <a:pt x="2432" y="1350"/>
                </a:lnTo>
                <a:lnTo>
                  <a:pt x="2039" y="1350"/>
                </a:lnTo>
                <a:close/>
                <a:moveTo>
                  <a:pt x="11" y="1080"/>
                </a:moveTo>
                <a:lnTo>
                  <a:pt x="11" y="821"/>
                </a:lnTo>
                <a:lnTo>
                  <a:pt x="407" y="821"/>
                </a:lnTo>
                <a:lnTo>
                  <a:pt x="407" y="1080"/>
                </a:lnTo>
                <a:lnTo>
                  <a:pt x="11" y="1080"/>
                </a:lnTo>
                <a:close/>
                <a:moveTo>
                  <a:pt x="419" y="1080"/>
                </a:moveTo>
                <a:lnTo>
                  <a:pt x="419" y="821"/>
                </a:lnTo>
                <a:lnTo>
                  <a:pt x="812" y="821"/>
                </a:lnTo>
                <a:lnTo>
                  <a:pt x="812" y="1080"/>
                </a:lnTo>
                <a:lnTo>
                  <a:pt x="419" y="1080"/>
                </a:lnTo>
                <a:close/>
                <a:moveTo>
                  <a:pt x="824" y="1080"/>
                </a:moveTo>
                <a:lnTo>
                  <a:pt x="824" y="821"/>
                </a:lnTo>
                <a:lnTo>
                  <a:pt x="1217" y="821"/>
                </a:lnTo>
                <a:lnTo>
                  <a:pt x="1217" y="1080"/>
                </a:lnTo>
                <a:lnTo>
                  <a:pt x="824" y="1080"/>
                </a:lnTo>
                <a:close/>
                <a:moveTo>
                  <a:pt x="1229" y="1080"/>
                </a:moveTo>
                <a:lnTo>
                  <a:pt x="1229" y="821"/>
                </a:lnTo>
                <a:lnTo>
                  <a:pt x="1622" y="821"/>
                </a:lnTo>
                <a:lnTo>
                  <a:pt x="1622" y="1080"/>
                </a:lnTo>
                <a:lnTo>
                  <a:pt x="1229" y="1080"/>
                </a:lnTo>
                <a:close/>
                <a:moveTo>
                  <a:pt x="1634" y="1080"/>
                </a:moveTo>
                <a:lnTo>
                  <a:pt x="1634" y="821"/>
                </a:lnTo>
                <a:lnTo>
                  <a:pt x="2027" y="821"/>
                </a:lnTo>
                <a:lnTo>
                  <a:pt x="2027" y="1080"/>
                </a:lnTo>
                <a:lnTo>
                  <a:pt x="1634" y="1080"/>
                </a:lnTo>
                <a:close/>
                <a:moveTo>
                  <a:pt x="2039" y="1080"/>
                </a:moveTo>
                <a:lnTo>
                  <a:pt x="2039" y="821"/>
                </a:lnTo>
                <a:lnTo>
                  <a:pt x="2432" y="821"/>
                </a:lnTo>
                <a:lnTo>
                  <a:pt x="2432" y="1080"/>
                </a:lnTo>
                <a:lnTo>
                  <a:pt x="2039" y="1080"/>
                </a:lnTo>
                <a:close/>
                <a:moveTo>
                  <a:pt x="11" y="809"/>
                </a:moveTo>
                <a:lnTo>
                  <a:pt x="11" y="551"/>
                </a:lnTo>
                <a:lnTo>
                  <a:pt x="407" y="551"/>
                </a:lnTo>
                <a:lnTo>
                  <a:pt x="407" y="809"/>
                </a:lnTo>
                <a:lnTo>
                  <a:pt x="11" y="809"/>
                </a:lnTo>
                <a:close/>
                <a:moveTo>
                  <a:pt x="419" y="809"/>
                </a:moveTo>
                <a:lnTo>
                  <a:pt x="419" y="551"/>
                </a:lnTo>
                <a:lnTo>
                  <a:pt x="812" y="551"/>
                </a:lnTo>
                <a:lnTo>
                  <a:pt x="812" y="809"/>
                </a:lnTo>
                <a:lnTo>
                  <a:pt x="419" y="809"/>
                </a:lnTo>
                <a:close/>
                <a:moveTo>
                  <a:pt x="824" y="809"/>
                </a:moveTo>
                <a:lnTo>
                  <a:pt x="824" y="551"/>
                </a:lnTo>
                <a:lnTo>
                  <a:pt x="1217" y="551"/>
                </a:lnTo>
                <a:lnTo>
                  <a:pt x="1217" y="809"/>
                </a:lnTo>
                <a:lnTo>
                  <a:pt x="824" y="809"/>
                </a:lnTo>
                <a:close/>
                <a:moveTo>
                  <a:pt x="1229" y="809"/>
                </a:moveTo>
                <a:lnTo>
                  <a:pt x="1229" y="551"/>
                </a:lnTo>
                <a:lnTo>
                  <a:pt x="1622" y="551"/>
                </a:lnTo>
                <a:lnTo>
                  <a:pt x="1622" y="809"/>
                </a:lnTo>
                <a:lnTo>
                  <a:pt x="1229" y="809"/>
                </a:lnTo>
                <a:close/>
                <a:moveTo>
                  <a:pt x="1634" y="809"/>
                </a:moveTo>
                <a:lnTo>
                  <a:pt x="1634" y="551"/>
                </a:lnTo>
                <a:lnTo>
                  <a:pt x="2027" y="551"/>
                </a:lnTo>
                <a:lnTo>
                  <a:pt x="2027" y="809"/>
                </a:lnTo>
                <a:lnTo>
                  <a:pt x="1634" y="809"/>
                </a:lnTo>
                <a:close/>
                <a:moveTo>
                  <a:pt x="2039" y="809"/>
                </a:moveTo>
                <a:lnTo>
                  <a:pt x="2039" y="551"/>
                </a:lnTo>
                <a:lnTo>
                  <a:pt x="2432" y="551"/>
                </a:lnTo>
                <a:lnTo>
                  <a:pt x="2432" y="809"/>
                </a:lnTo>
                <a:lnTo>
                  <a:pt x="2039" y="809"/>
                </a:lnTo>
                <a:close/>
                <a:moveTo>
                  <a:pt x="11" y="539"/>
                </a:moveTo>
                <a:lnTo>
                  <a:pt x="11" y="283"/>
                </a:lnTo>
                <a:lnTo>
                  <a:pt x="407" y="283"/>
                </a:lnTo>
                <a:lnTo>
                  <a:pt x="407" y="539"/>
                </a:lnTo>
                <a:lnTo>
                  <a:pt x="11" y="539"/>
                </a:lnTo>
                <a:close/>
                <a:moveTo>
                  <a:pt x="419" y="539"/>
                </a:moveTo>
                <a:lnTo>
                  <a:pt x="419" y="283"/>
                </a:lnTo>
                <a:lnTo>
                  <a:pt x="812" y="283"/>
                </a:lnTo>
                <a:lnTo>
                  <a:pt x="812" y="539"/>
                </a:lnTo>
                <a:lnTo>
                  <a:pt x="419" y="539"/>
                </a:lnTo>
                <a:close/>
                <a:moveTo>
                  <a:pt x="824" y="539"/>
                </a:moveTo>
                <a:lnTo>
                  <a:pt x="824" y="283"/>
                </a:lnTo>
                <a:lnTo>
                  <a:pt x="1217" y="283"/>
                </a:lnTo>
                <a:lnTo>
                  <a:pt x="1217" y="539"/>
                </a:lnTo>
                <a:lnTo>
                  <a:pt x="824" y="539"/>
                </a:lnTo>
                <a:close/>
                <a:moveTo>
                  <a:pt x="1229" y="539"/>
                </a:moveTo>
                <a:lnTo>
                  <a:pt x="1229" y="283"/>
                </a:lnTo>
                <a:lnTo>
                  <a:pt x="1622" y="283"/>
                </a:lnTo>
                <a:lnTo>
                  <a:pt x="1622" y="539"/>
                </a:lnTo>
                <a:lnTo>
                  <a:pt x="1229" y="539"/>
                </a:lnTo>
                <a:close/>
                <a:moveTo>
                  <a:pt x="1634" y="539"/>
                </a:moveTo>
                <a:lnTo>
                  <a:pt x="1634" y="283"/>
                </a:lnTo>
                <a:lnTo>
                  <a:pt x="2027" y="283"/>
                </a:lnTo>
                <a:lnTo>
                  <a:pt x="2027" y="539"/>
                </a:lnTo>
                <a:lnTo>
                  <a:pt x="1634" y="539"/>
                </a:lnTo>
                <a:close/>
                <a:moveTo>
                  <a:pt x="2039" y="539"/>
                </a:moveTo>
                <a:lnTo>
                  <a:pt x="2039" y="283"/>
                </a:lnTo>
                <a:lnTo>
                  <a:pt x="2432" y="283"/>
                </a:lnTo>
                <a:lnTo>
                  <a:pt x="2432" y="539"/>
                </a:lnTo>
                <a:lnTo>
                  <a:pt x="2039" y="539"/>
                </a:lnTo>
                <a:close/>
                <a:moveTo>
                  <a:pt x="11" y="271"/>
                </a:moveTo>
                <a:lnTo>
                  <a:pt x="11" y="12"/>
                </a:lnTo>
                <a:lnTo>
                  <a:pt x="407" y="12"/>
                </a:lnTo>
                <a:lnTo>
                  <a:pt x="407" y="271"/>
                </a:lnTo>
                <a:lnTo>
                  <a:pt x="11" y="271"/>
                </a:lnTo>
                <a:close/>
                <a:moveTo>
                  <a:pt x="419" y="271"/>
                </a:moveTo>
                <a:lnTo>
                  <a:pt x="419" y="12"/>
                </a:lnTo>
                <a:lnTo>
                  <a:pt x="812" y="12"/>
                </a:lnTo>
                <a:lnTo>
                  <a:pt x="812" y="271"/>
                </a:lnTo>
                <a:lnTo>
                  <a:pt x="419" y="271"/>
                </a:lnTo>
                <a:close/>
                <a:moveTo>
                  <a:pt x="824" y="271"/>
                </a:moveTo>
                <a:lnTo>
                  <a:pt x="824" y="12"/>
                </a:lnTo>
                <a:lnTo>
                  <a:pt x="1217" y="12"/>
                </a:lnTo>
                <a:lnTo>
                  <a:pt x="1217" y="271"/>
                </a:lnTo>
                <a:lnTo>
                  <a:pt x="824" y="271"/>
                </a:lnTo>
                <a:close/>
                <a:moveTo>
                  <a:pt x="1229" y="271"/>
                </a:moveTo>
                <a:lnTo>
                  <a:pt x="1229" y="12"/>
                </a:lnTo>
                <a:lnTo>
                  <a:pt x="1622" y="12"/>
                </a:lnTo>
                <a:lnTo>
                  <a:pt x="1622" y="271"/>
                </a:lnTo>
                <a:lnTo>
                  <a:pt x="1229" y="271"/>
                </a:lnTo>
                <a:close/>
                <a:moveTo>
                  <a:pt x="1634" y="271"/>
                </a:moveTo>
                <a:lnTo>
                  <a:pt x="1634" y="12"/>
                </a:lnTo>
                <a:lnTo>
                  <a:pt x="2027" y="12"/>
                </a:lnTo>
                <a:lnTo>
                  <a:pt x="2027" y="271"/>
                </a:lnTo>
                <a:lnTo>
                  <a:pt x="1634" y="271"/>
                </a:lnTo>
                <a:close/>
                <a:moveTo>
                  <a:pt x="2039" y="271"/>
                </a:moveTo>
                <a:lnTo>
                  <a:pt x="2039" y="12"/>
                </a:lnTo>
                <a:lnTo>
                  <a:pt x="2432" y="12"/>
                </a:lnTo>
                <a:lnTo>
                  <a:pt x="2432" y="271"/>
                </a:lnTo>
                <a:lnTo>
                  <a:pt x="2039" y="271"/>
                </a:lnTo>
                <a:close/>
                <a:moveTo>
                  <a:pt x="2444" y="0"/>
                </a:moveTo>
                <a:lnTo>
                  <a:pt x="0" y="0"/>
                </a:lnTo>
                <a:lnTo>
                  <a:pt x="0" y="1630"/>
                </a:lnTo>
                <a:lnTo>
                  <a:pt x="2444" y="1630"/>
                </a:lnTo>
                <a:lnTo>
                  <a:pt x="24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5758656" y="2421039"/>
            <a:ext cx="684213" cy="3119653"/>
            <a:chOff x="6376988" y="2997200"/>
            <a:chExt cx="684213" cy="2624138"/>
          </a:xfrm>
        </p:grpSpPr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6376988" y="3113088"/>
              <a:ext cx="684213" cy="2508250"/>
            </a:xfrm>
            <a:custGeom>
              <a:avLst/>
              <a:gdLst>
                <a:gd name="T0" fmla="*/ 0 w 182"/>
                <a:gd name="T1" fmla="*/ 0 h 666"/>
                <a:gd name="T2" fmla="*/ 0 w 182"/>
                <a:gd name="T3" fmla="*/ 639 h 666"/>
                <a:gd name="T4" fmla="*/ 0 w 182"/>
                <a:gd name="T5" fmla="*/ 639 h 666"/>
                <a:gd name="T6" fmla="*/ 91 w 182"/>
                <a:gd name="T7" fmla="*/ 666 h 666"/>
                <a:gd name="T8" fmla="*/ 181 w 182"/>
                <a:gd name="T9" fmla="*/ 639 h 666"/>
                <a:gd name="T10" fmla="*/ 182 w 182"/>
                <a:gd name="T11" fmla="*/ 639 h 666"/>
                <a:gd name="T12" fmla="*/ 182 w 182"/>
                <a:gd name="T13" fmla="*/ 0 h 666"/>
                <a:gd name="T14" fmla="*/ 0 w 182"/>
                <a:gd name="T15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66">
                  <a:moveTo>
                    <a:pt x="0" y="0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4" y="654"/>
                    <a:pt x="43" y="666"/>
                    <a:pt x="91" y="666"/>
                  </a:cubicBezTo>
                  <a:cubicBezTo>
                    <a:pt x="138" y="666"/>
                    <a:pt x="177" y="654"/>
                    <a:pt x="181" y="639"/>
                  </a:cubicBezTo>
                  <a:cubicBezTo>
                    <a:pt x="182" y="639"/>
                    <a:pt x="182" y="639"/>
                    <a:pt x="182" y="639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6376988" y="3106738"/>
              <a:ext cx="123825" cy="2484438"/>
            </a:xfrm>
            <a:custGeom>
              <a:avLst/>
              <a:gdLst>
                <a:gd name="T0" fmla="*/ 0 w 33"/>
                <a:gd name="T1" fmla="*/ 0 h 660"/>
                <a:gd name="T2" fmla="*/ 0 w 33"/>
                <a:gd name="T3" fmla="*/ 639 h 660"/>
                <a:gd name="T4" fmla="*/ 0 w 33"/>
                <a:gd name="T5" fmla="*/ 639 h 660"/>
                <a:gd name="T6" fmla="*/ 33 w 33"/>
                <a:gd name="T7" fmla="*/ 660 h 660"/>
                <a:gd name="T8" fmla="*/ 33 w 33"/>
                <a:gd name="T9" fmla="*/ 0 h 660"/>
                <a:gd name="T10" fmla="*/ 0 w 33"/>
                <a:gd name="T11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60">
                  <a:moveTo>
                    <a:pt x="0" y="0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2" y="648"/>
                    <a:pt x="15" y="655"/>
                    <a:pt x="33" y="66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6376988" y="2997200"/>
              <a:ext cx="684213" cy="230188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757883" y="1936796"/>
            <a:ext cx="684213" cy="1011508"/>
            <a:chOff x="7132638" y="4498975"/>
            <a:chExt cx="684213" cy="1119188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132638" y="4611688"/>
              <a:ext cx="684213" cy="1006475"/>
            </a:xfrm>
            <a:custGeom>
              <a:avLst/>
              <a:gdLst>
                <a:gd name="T0" fmla="*/ 0 w 182"/>
                <a:gd name="T1" fmla="*/ 0 h 267"/>
                <a:gd name="T2" fmla="*/ 0 w 182"/>
                <a:gd name="T3" fmla="*/ 237 h 267"/>
                <a:gd name="T4" fmla="*/ 91 w 182"/>
                <a:gd name="T5" fmla="*/ 267 h 267"/>
                <a:gd name="T6" fmla="*/ 182 w 182"/>
                <a:gd name="T7" fmla="*/ 237 h 267"/>
                <a:gd name="T8" fmla="*/ 182 w 182"/>
                <a:gd name="T9" fmla="*/ 0 h 267"/>
                <a:gd name="T10" fmla="*/ 0 w 182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67">
                  <a:moveTo>
                    <a:pt x="0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54"/>
                    <a:pt x="41" y="267"/>
                    <a:pt x="91" y="267"/>
                  </a:cubicBezTo>
                  <a:cubicBezTo>
                    <a:pt x="142" y="267"/>
                    <a:pt x="182" y="254"/>
                    <a:pt x="182" y="237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7132638" y="4611688"/>
              <a:ext cx="128588" cy="982663"/>
            </a:xfrm>
            <a:custGeom>
              <a:avLst/>
              <a:gdLst>
                <a:gd name="T0" fmla="*/ 32 w 34"/>
                <a:gd name="T1" fmla="*/ 0 h 261"/>
                <a:gd name="T2" fmla="*/ 0 w 34"/>
                <a:gd name="T3" fmla="*/ 0 h 261"/>
                <a:gd name="T4" fmla="*/ 0 w 34"/>
                <a:gd name="T5" fmla="*/ 237 h 261"/>
                <a:gd name="T6" fmla="*/ 34 w 34"/>
                <a:gd name="T7" fmla="*/ 261 h 261"/>
                <a:gd name="T8" fmla="*/ 32 w 34"/>
                <a:gd name="T9" fmla="*/ 254 h 261"/>
                <a:gd name="T10" fmla="*/ 32 w 34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1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47"/>
                    <a:pt x="14" y="255"/>
                    <a:pt x="34" y="261"/>
                  </a:cubicBezTo>
                  <a:cubicBezTo>
                    <a:pt x="33" y="258"/>
                    <a:pt x="32" y="256"/>
                    <a:pt x="32" y="25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525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7132638" y="4498975"/>
              <a:ext cx="684213" cy="230188"/>
            </a:xfrm>
            <a:prstGeom prst="ellipse">
              <a:avLst/>
            </a:prstGeom>
            <a:solidFill>
              <a:srgbClr val="49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66909" y="2421039"/>
            <a:ext cx="684213" cy="3119653"/>
            <a:chOff x="6376988" y="2997200"/>
            <a:chExt cx="684213" cy="2624138"/>
          </a:xfrm>
        </p:grpSpPr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6376988" y="3113088"/>
              <a:ext cx="684213" cy="2508250"/>
            </a:xfrm>
            <a:custGeom>
              <a:avLst/>
              <a:gdLst>
                <a:gd name="T0" fmla="*/ 0 w 182"/>
                <a:gd name="T1" fmla="*/ 0 h 666"/>
                <a:gd name="T2" fmla="*/ 0 w 182"/>
                <a:gd name="T3" fmla="*/ 639 h 666"/>
                <a:gd name="T4" fmla="*/ 0 w 182"/>
                <a:gd name="T5" fmla="*/ 639 h 666"/>
                <a:gd name="T6" fmla="*/ 91 w 182"/>
                <a:gd name="T7" fmla="*/ 666 h 666"/>
                <a:gd name="T8" fmla="*/ 181 w 182"/>
                <a:gd name="T9" fmla="*/ 639 h 666"/>
                <a:gd name="T10" fmla="*/ 182 w 182"/>
                <a:gd name="T11" fmla="*/ 639 h 666"/>
                <a:gd name="T12" fmla="*/ 182 w 182"/>
                <a:gd name="T13" fmla="*/ 0 h 666"/>
                <a:gd name="T14" fmla="*/ 0 w 182"/>
                <a:gd name="T15" fmla="*/ 0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666">
                  <a:moveTo>
                    <a:pt x="0" y="0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4" y="654"/>
                    <a:pt x="43" y="666"/>
                    <a:pt x="91" y="666"/>
                  </a:cubicBezTo>
                  <a:cubicBezTo>
                    <a:pt x="138" y="666"/>
                    <a:pt x="177" y="654"/>
                    <a:pt x="181" y="639"/>
                  </a:cubicBezTo>
                  <a:cubicBezTo>
                    <a:pt x="182" y="639"/>
                    <a:pt x="182" y="639"/>
                    <a:pt x="182" y="639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BDC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8"/>
            <p:cNvSpPr>
              <a:spLocks/>
            </p:cNvSpPr>
            <p:nvPr/>
          </p:nvSpPr>
          <p:spPr bwMode="auto">
            <a:xfrm>
              <a:off x="6376988" y="3106738"/>
              <a:ext cx="123825" cy="2484438"/>
            </a:xfrm>
            <a:custGeom>
              <a:avLst/>
              <a:gdLst>
                <a:gd name="T0" fmla="*/ 0 w 33"/>
                <a:gd name="T1" fmla="*/ 0 h 660"/>
                <a:gd name="T2" fmla="*/ 0 w 33"/>
                <a:gd name="T3" fmla="*/ 639 h 660"/>
                <a:gd name="T4" fmla="*/ 0 w 33"/>
                <a:gd name="T5" fmla="*/ 639 h 660"/>
                <a:gd name="T6" fmla="*/ 33 w 33"/>
                <a:gd name="T7" fmla="*/ 660 h 660"/>
                <a:gd name="T8" fmla="*/ 33 w 33"/>
                <a:gd name="T9" fmla="*/ 0 h 660"/>
                <a:gd name="T10" fmla="*/ 0 w 33"/>
                <a:gd name="T11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60">
                  <a:moveTo>
                    <a:pt x="0" y="0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0" y="639"/>
                    <a:pt x="0" y="639"/>
                    <a:pt x="0" y="639"/>
                  </a:cubicBezTo>
                  <a:cubicBezTo>
                    <a:pt x="2" y="648"/>
                    <a:pt x="15" y="655"/>
                    <a:pt x="33" y="660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FC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19"/>
            <p:cNvSpPr>
              <a:spLocks noChangeArrowheads="1"/>
            </p:cNvSpPr>
            <p:nvPr/>
          </p:nvSpPr>
          <p:spPr bwMode="auto">
            <a:xfrm>
              <a:off x="6376988" y="2997200"/>
              <a:ext cx="684213" cy="230188"/>
            </a:xfrm>
            <a:prstGeom prst="ellipse">
              <a:avLst/>
            </a:pr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266136" y="2144836"/>
            <a:ext cx="684213" cy="803467"/>
            <a:chOff x="7132638" y="4498975"/>
            <a:chExt cx="684213" cy="1119188"/>
          </a:xfrm>
        </p:grpSpPr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7132638" y="4611688"/>
              <a:ext cx="684213" cy="1006475"/>
            </a:xfrm>
            <a:custGeom>
              <a:avLst/>
              <a:gdLst>
                <a:gd name="T0" fmla="*/ 0 w 182"/>
                <a:gd name="T1" fmla="*/ 0 h 267"/>
                <a:gd name="T2" fmla="*/ 0 w 182"/>
                <a:gd name="T3" fmla="*/ 237 h 267"/>
                <a:gd name="T4" fmla="*/ 91 w 182"/>
                <a:gd name="T5" fmla="*/ 267 h 267"/>
                <a:gd name="T6" fmla="*/ 182 w 182"/>
                <a:gd name="T7" fmla="*/ 237 h 267"/>
                <a:gd name="T8" fmla="*/ 182 w 182"/>
                <a:gd name="T9" fmla="*/ 0 h 267"/>
                <a:gd name="T10" fmla="*/ 0 w 182"/>
                <a:gd name="T11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67">
                  <a:moveTo>
                    <a:pt x="0" y="0"/>
                  </a:moveTo>
                  <a:cubicBezTo>
                    <a:pt x="0" y="237"/>
                    <a:pt x="0" y="237"/>
                    <a:pt x="0" y="237"/>
                  </a:cubicBezTo>
                  <a:cubicBezTo>
                    <a:pt x="0" y="254"/>
                    <a:pt x="41" y="267"/>
                    <a:pt x="91" y="267"/>
                  </a:cubicBezTo>
                  <a:cubicBezTo>
                    <a:pt x="142" y="267"/>
                    <a:pt x="182" y="254"/>
                    <a:pt x="182" y="237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C62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7132638" y="4611688"/>
              <a:ext cx="128588" cy="982663"/>
            </a:xfrm>
            <a:custGeom>
              <a:avLst/>
              <a:gdLst>
                <a:gd name="T0" fmla="*/ 32 w 34"/>
                <a:gd name="T1" fmla="*/ 0 h 261"/>
                <a:gd name="T2" fmla="*/ 0 w 34"/>
                <a:gd name="T3" fmla="*/ 0 h 261"/>
                <a:gd name="T4" fmla="*/ 0 w 34"/>
                <a:gd name="T5" fmla="*/ 237 h 261"/>
                <a:gd name="T6" fmla="*/ 34 w 34"/>
                <a:gd name="T7" fmla="*/ 261 h 261"/>
                <a:gd name="T8" fmla="*/ 32 w 34"/>
                <a:gd name="T9" fmla="*/ 254 h 261"/>
                <a:gd name="T10" fmla="*/ 32 w 34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1">
                  <a:moveTo>
                    <a:pt x="3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0" y="247"/>
                    <a:pt x="14" y="255"/>
                    <a:pt x="34" y="261"/>
                  </a:cubicBezTo>
                  <a:cubicBezTo>
                    <a:pt x="33" y="258"/>
                    <a:pt x="32" y="256"/>
                    <a:pt x="32" y="254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5256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7132638" y="4498975"/>
              <a:ext cx="684213" cy="230188"/>
            </a:xfrm>
            <a:prstGeom prst="ellipse">
              <a:avLst/>
            </a:prstGeom>
            <a:solidFill>
              <a:srgbClr val="49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1882868" y="1473998"/>
            <a:ext cx="68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579" y="1399292"/>
            <a:ext cx="774846" cy="810268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384781" y="5540560"/>
            <a:ext cx="158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2016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年</a:t>
            </a:r>
            <a:r>
              <a:rPr lang="en-US" altLang="zh-CN" dirty="0">
                <a:solidFill>
                  <a:schemeClr val="accent5">
                    <a:lumMod val="50000"/>
                  </a:schemeClr>
                </a:solidFill>
              </a:rPr>
              <a:t>1-9</a:t>
            </a:r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月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0198" y="1570143"/>
            <a:ext cx="774846" cy="8102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410091" y="473863"/>
            <a:ext cx="355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居民收入继续增长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01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矩形 260"/>
          <p:cNvSpPr/>
          <p:nvPr/>
        </p:nvSpPr>
        <p:spPr>
          <a:xfrm>
            <a:off x="7206445" y="2323714"/>
            <a:ext cx="1640682" cy="16817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72052" y="5892800"/>
            <a:ext cx="10223262" cy="551543"/>
          </a:xfrm>
          <a:prstGeom prst="rect">
            <a:avLst/>
          </a:prstGeom>
          <a:solidFill>
            <a:srgbClr val="CBCB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1538" y="463943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50000"/>
                  </a:schemeClr>
                </a:solidFill>
              </a:rPr>
              <a:t>城镇居民人均可支配收入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362491" y="463943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</a:rPr>
              <a:t>农村居民人均可支配收入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06924" y="3964589"/>
            <a:ext cx="16746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25337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18471" y="3963120"/>
            <a:ext cx="14586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3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8998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81953" y="5957414"/>
            <a:ext cx="1020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城镇</a:t>
            </a:r>
            <a:r>
              <a:rPr lang="zh-CN" altLang="en-US" sz="2000" dirty="0">
                <a:solidFill>
                  <a:schemeClr val="bg1"/>
                </a:solidFill>
              </a:rPr>
              <a:t>居民人均可支配收入是农村居民人均可支配收入的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2.82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倍</a:t>
            </a:r>
            <a:r>
              <a:rPr lang="zh-CN" altLang="en-US" sz="2000" dirty="0" smtClean="0"/>
              <a:t>    </a:t>
            </a:r>
            <a:r>
              <a:rPr lang="zh-CN" altLang="en-US" sz="2000" dirty="0" smtClean="0">
                <a:solidFill>
                  <a:schemeClr val="bg1"/>
                </a:solidFill>
              </a:rPr>
              <a:t>比</a:t>
            </a:r>
            <a:r>
              <a:rPr lang="zh-CN" altLang="en-US" sz="2000" dirty="0">
                <a:solidFill>
                  <a:schemeClr val="bg1"/>
                </a:solidFill>
              </a:rPr>
              <a:t>上年同期缩小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0.01</a:t>
            </a:r>
            <a:r>
              <a:rPr lang="zh-CN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倍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613401" y="2030646"/>
            <a:ext cx="562252" cy="2935258"/>
            <a:chOff x="3315521" y="472068"/>
            <a:chExt cx="793290" cy="4141400"/>
          </a:xfrm>
        </p:grpSpPr>
        <p:grpSp>
          <p:nvGrpSpPr>
            <p:cNvPr id="19" name="组合 18"/>
            <p:cNvGrpSpPr/>
            <p:nvPr/>
          </p:nvGrpSpPr>
          <p:grpSpPr>
            <a:xfrm>
              <a:off x="3424598" y="1493815"/>
              <a:ext cx="684213" cy="3119653"/>
              <a:chOff x="6376988" y="2997200"/>
              <a:chExt cx="684213" cy="2624138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6376988" y="3113088"/>
                <a:ext cx="684213" cy="2508250"/>
              </a:xfrm>
              <a:custGeom>
                <a:avLst/>
                <a:gdLst>
                  <a:gd name="T0" fmla="*/ 0 w 182"/>
                  <a:gd name="T1" fmla="*/ 0 h 666"/>
                  <a:gd name="T2" fmla="*/ 0 w 182"/>
                  <a:gd name="T3" fmla="*/ 639 h 666"/>
                  <a:gd name="T4" fmla="*/ 0 w 182"/>
                  <a:gd name="T5" fmla="*/ 639 h 666"/>
                  <a:gd name="T6" fmla="*/ 91 w 182"/>
                  <a:gd name="T7" fmla="*/ 666 h 666"/>
                  <a:gd name="T8" fmla="*/ 181 w 182"/>
                  <a:gd name="T9" fmla="*/ 639 h 666"/>
                  <a:gd name="T10" fmla="*/ 182 w 182"/>
                  <a:gd name="T11" fmla="*/ 639 h 666"/>
                  <a:gd name="T12" fmla="*/ 182 w 182"/>
                  <a:gd name="T13" fmla="*/ 0 h 666"/>
                  <a:gd name="T14" fmla="*/ 0 w 182"/>
                  <a:gd name="T15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666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4" y="654"/>
                      <a:pt x="43" y="666"/>
                      <a:pt x="91" y="666"/>
                    </a:cubicBezTo>
                    <a:cubicBezTo>
                      <a:pt x="138" y="666"/>
                      <a:pt x="177" y="654"/>
                      <a:pt x="181" y="639"/>
                    </a:cubicBezTo>
                    <a:cubicBezTo>
                      <a:pt x="182" y="639"/>
                      <a:pt x="182" y="639"/>
                      <a:pt x="182" y="639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6376988" y="3106738"/>
                <a:ext cx="123825" cy="2484438"/>
              </a:xfrm>
              <a:custGeom>
                <a:avLst/>
                <a:gdLst>
                  <a:gd name="T0" fmla="*/ 0 w 33"/>
                  <a:gd name="T1" fmla="*/ 0 h 660"/>
                  <a:gd name="T2" fmla="*/ 0 w 33"/>
                  <a:gd name="T3" fmla="*/ 639 h 660"/>
                  <a:gd name="T4" fmla="*/ 0 w 33"/>
                  <a:gd name="T5" fmla="*/ 639 h 660"/>
                  <a:gd name="T6" fmla="*/ 33 w 33"/>
                  <a:gd name="T7" fmla="*/ 660 h 660"/>
                  <a:gd name="T8" fmla="*/ 33 w 33"/>
                  <a:gd name="T9" fmla="*/ 0 h 660"/>
                  <a:gd name="T10" fmla="*/ 0 w 33"/>
                  <a:gd name="T11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60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48"/>
                      <a:pt x="15" y="655"/>
                      <a:pt x="33" y="66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6376988" y="2997200"/>
                <a:ext cx="684213" cy="230188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3423825" y="1009572"/>
              <a:ext cx="684213" cy="1011508"/>
              <a:chOff x="7132638" y="4498975"/>
              <a:chExt cx="684213" cy="1119188"/>
            </a:xfrm>
          </p:grpSpPr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7132638" y="4611687"/>
                <a:ext cx="684213" cy="1006476"/>
              </a:xfrm>
              <a:custGeom>
                <a:avLst/>
                <a:gdLst>
                  <a:gd name="T0" fmla="*/ 0 w 182"/>
                  <a:gd name="T1" fmla="*/ 0 h 267"/>
                  <a:gd name="T2" fmla="*/ 0 w 182"/>
                  <a:gd name="T3" fmla="*/ 237 h 267"/>
                  <a:gd name="T4" fmla="*/ 91 w 182"/>
                  <a:gd name="T5" fmla="*/ 267 h 267"/>
                  <a:gd name="T6" fmla="*/ 182 w 182"/>
                  <a:gd name="T7" fmla="*/ 237 h 267"/>
                  <a:gd name="T8" fmla="*/ 182 w 182"/>
                  <a:gd name="T9" fmla="*/ 0 h 267"/>
                  <a:gd name="T10" fmla="*/ 0 w 18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67">
                    <a:moveTo>
                      <a:pt x="0" y="0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54"/>
                      <a:pt x="41" y="267"/>
                      <a:pt x="91" y="267"/>
                    </a:cubicBezTo>
                    <a:cubicBezTo>
                      <a:pt x="142" y="267"/>
                      <a:pt x="182" y="254"/>
                      <a:pt x="182" y="237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6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7132638" y="4611688"/>
                <a:ext cx="128588" cy="982663"/>
              </a:xfrm>
              <a:custGeom>
                <a:avLst/>
                <a:gdLst>
                  <a:gd name="T0" fmla="*/ 32 w 34"/>
                  <a:gd name="T1" fmla="*/ 0 h 261"/>
                  <a:gd name="T2" fmla="*/ 0 w 34"/>
                  <a:gd name="T3" fmla="*/ 0 h 261"/>
                  <a:gd name="T4" fmla="*/ 0 w 34"/>
                  <a:gd name="T5" fmla="*/ 237 h 261"/>
                  <a:gd name="T6" fmla="*/ 34 w 34"/>
                  <a:gd name="T7" fmla="*/ 261 h 261"/>
                  <a:gd name="T8" fmla="*/ 32 w 34"/>
                  <a:gd name="T9" fmla="*/ 254 h 261"/>
                  <a:gd name="T10" fmla="*/ 32 w 34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1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7"/>
                      <a:pt x="14" y="255"/>
                      <a:pt x="34" y="261"/>
                    </a:cubicBezTo>
                    <a:cubicBezTo>
                      <a:pt x="33" y="258"/>
                      <a:pt x="32" y="256"/>
                      <a:pt x="32" y="25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5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" name="Oval 16"/>
              <p:cNvSpPr>
                <a:spLocks noChangeArrowheads="1"/>
              </p:cNvSpPr>
              <p:nvPr/>
            </p:nvSpPr>
            <p:spPr bwMode="auto">
              <a:xfrm>
                <a:off x="7132638" y="4498975"/>
                <a:ext cx="684213" cy="230188"/>
              </a:xfrm>
              <a:prstGeom prst="ellipse">
                <a:avLst/>
              </a:prstGeom>
              <a:solidFill>
                <a:srgbClr val="494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5521" y="472068"/>
              <a:ext cx="774846" cy="810268"/>
            </a:xfrm>
            <a:prstGeom prst="rect">
              <a:avLst/>
            </a:prstGeom>
          </p:spPr>
        </p:pic>
      </p:grpSp>
      <p:grpSp>
        <p:nvGrpSpPr>
          <p:cNvPr id="29" name="组合 28"/>
          <p:cNvGrpSpPr/>
          <p:nvPr/>
        </p:nvGrpSpPr>
        <p:grpSpPr>
          <a:xfrm>
            <a:off x="4710531" y="2159000"/>
            <a:ext cx="562252" cy="2806904"/>
            <a:chOff x="3315521" y="472068"/>
            <a:chExt cx="793290" cy="4141400"/>
          </a:xfrm>
        </p:grpSpPr>
        <p:grpSp>
          <p:nvGrpSpPr>
            <p:cNvPr id="30" name="组合 29"/>
            <p:cNvGrpSpPr/>
            <p:nvPr/>
          </p:nvGrpSpPr>
          <p:grpSpPr>
            <a:xfrm>
              <a:off x="3424598" y="1493815"/>
              <a:ext cx="684213" cy="3119653"/>
              <a:chOff x="6376988" y="2997200"/>
              <a:chExt cx="684213" cy="2624138"/>
            </a:xfrm>
          </p:grpSpPr>
          <p:sp>
            <p:nvSpPr>
              <p:cNvPr id="36" name="Freeform 17"/>
              <p:cNvSpPr>
                <a:spLocks/>
              </p:cNvSpPr>
              <p:nvPr/>
            </p:nvSpPr>
            <p:spPr bwMode="auto">
              <a:xfrm>
                <a:off x="6376988" y="3113088"/>
                <a:ext cx="684213" cy="2508250"/>
              </a:xfrm>
              <a:custGeom>
                <a:avLst/>
                <a:gdLst>
                  <a:gd name="T0" fmla="*/ 0 w 182"/>
                  <a:gd name="T1" fmla="*/ 0 h 666"/>
                  <a:gd name="T2" fmla="*/ 0 w 182"/>
                  <a:gd name="T3" fmla="*/ 639 h 666"/>
                  <a:gd name="T4" fmla="*/ 0 w 182"/>
                  <a:gd name="T5" fmla="*/ 639 h 666"/>
                  <a:gd name="T6" fmla="*/ 91 w 182"/>
                  <a:gd name="T7" fmla="*/ 666 h 666"/>
                  <a:gd name="T8" fmla="*/ 181 w 182"/>
                  <a:gd name="T9" fmla="*/ 639 h 666"/>
                  <a:gd name="T10" fmla="*/ 182 w 182"/>
                  <a:gd name="T11" fmla="*/ 639 h 666"/>
                  <a:gd name="T12" fmla="*/ 182 w 182"/>
                  <a:gd name="T13" fmla="*/ 0 h 666"/>
                  <a:gd name="T14" fmla="*/ 0 w 182"/>
                  <a:gd name="T15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666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4" y="654"/>
                      <a:pt x="43" y="666"/>
                      <a:pt x="91" y="666"/>
                    </a:cubicBezTo>
                    <a:cubicBezTo>
                      <a:pt x="138" y="666"/>
                      <a:pt x="177" y="654"/>
                      <a:pt x="181" y="639"/>
                    </a:cubicBezTo>
                    <a:cubicBezTo>
                      <a:pt x="182" y="639"/>
                      <a:pt x="182" y="639"/>
                      <a:pt x="182" y="639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6376988" y="3106738"/>
                <a:ext cx="123825" cy="2484438"/>
              </a:xfrm>
              <a:custGeom>
                <a:avLst/>
                <a:gdLst>
                  <a:gd name="T0" fmla="*/ 0 w 33"/>
                  <a:gd name="T1" fmla="*/ 0 h 660"/>
                  <a:gd name="T2" fmla="*/ 0 w 33"/>
                  <a:gd name="T3" fmla="*/ 639 h 660"/>
                  <a:gd name="T4" fmla="*/ 0 w 33"/>
                  <a:gd name="T5" fmla="*/ 639 h 660"/>
                  <a:gd name="T6" fmla="*/ 33 w 33"/>
                  <a:gd name="T7" fmla="*/ 660 h 660"/>
                  <a:gd name="T8" fmla="*/ 33 w 33"/>
                  <a:gd name="T9" fmla="*/ 0 h 660"/>
                  <a:gd name="T10" fmla="*/ 0 w 33"/>
                  <a:gd name="T11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60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48"/>
                      <a:pt x="15" y="655"/>
                      <a:pt x="33" y="66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8" name="Oval 19"/>
              <p:cNvSpPr>
                <a:spLocks noChangeArrowheads="1"/>
              </p:cNvSpPr>
              <p:nvPr/>
            </p:nvSpPr>
            <p:spPr bwMode="auto">
              <a:xfrm>
                <a:off x="6376988" y="2997200"/>
                <a:ext cx="684213" cy="230188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423825" y="1009572"/>
              <a:ext cx="684213" cy="1011508"/>
              <a:chOff x="7132638" y="4498975"/>
              <a:chExt cx="684213" cy="1119188"/>
            </a:xfrm>
          </p:grpSpPr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7132638" y="4611688"/>
                <a:ext cx="684213" cy="1006475"/>
              </a:xfrm>
              <a:custGeom>
                <a:avLst/>
                <a:gdLst>
                  <a:gd name="T0" fmla="*/ 0 w 182"/>
                  <a:gd name="T1" fmla="*/ 0 h 267"/>
                  <a:gd name="T2" fmla="*/ 0 w 182"/>
                  <a:gd name="T3" fmla="*/ 237 h 267"/>
                  <a:gd name="T4" fmla="*/ 91 w 182"/>
                  <a:gd name="T5" fmla="*/ 267 h 267"/>
                  <a:gd name="T6" fmla="*/ 182 w 182"/>
                  <a:gd name="T7" fmla="*/ 237 h 267"/>
                  <a:gd name="T8" fmla="*/ 182 w 182"/>
                  <a:gd name="T9" fmla="*/ 0 h 267"/>
                  <a:gd name="T10" fmla="*/ 0 w 18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67">
                    <a:moveTo>
                      <a:pt x="0" y="0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54"/>
                      <a:pt x="41" y="267"/>
                      <a:pt x="91" y="267"/>
                    </a:cubicBezTo>
                    <a:cubicBezTo>
                      <a:pt x="142" y="267"/>
                      <a:pt x="182" y="254"/>
                      <a:pt x="182" y="237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6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Freeform 15"/>
              <p:cNvSpPr>
                <a:spLocks/>
              </p:cNvSpPr>
              <p:nvPr/>
            </p:nvSpPr>
            <p:spPr bwMode="auto">
              <a:xfrm>
                <a:off x="7132638" y="4611688"/>
                <a:ext cx="128588" cy="982663"/>
              </a:xfrm>
              <a:custGeom>
                <a:avLst/>
                <a:gdLst>
                  <a:gd name="T0" fmla="*/ 32 w 34"/>
                  <a:gd name="T1" fmla="*/ 0 h 261"/>
                  <a:gd name="T2" fmla="*/ 0 w 34"/>
                  <a:gd name="T3" fmla="*/ 0 h 261"/>
                  <a:gd name="T4" fmla="*/ 0 w 34"/>
                  <a:gd name="T5" fmla="*/ 237 h 261"/>
                  <a:gd name="T6" fmla="*/ 34 w 34"/>
                  <a:gd name="T7" fmla="*/ 261 h 261"/>
                  <a:gd name="T8" fmla="*/ 32 w 34"/>
                  <a:gd name="T9" fmla="*/ 254 h 261"/>
                  <a:gd name="T10" fmla="*/ 32 w 34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1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7"/>
                      <a:pt x="14" y="255"/>
                      <a:pt x="34" y="261"/>
                    </a:cubicBezTo>
                    <a:cubicBezTo>
                      <a:pt x="33" y="258"/>
                      <a:pt x="32" y="256"/>
                      <a:pt x="32" y="25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5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Oval 16"/>
              <p:cNvSpPr>
                <a:spLocks noChangeArrowheads="1"/>
              </p:cNvSpPr>
              <p:nvPr/>
            </p:nvSpPr>
            <p:spPr bwMode="auto">
              <a:xfrm>
                <a:off x="7132638" y="4498975"/>
                <a:ext cx="684213" cy="230188"/>
              </a:xfrm>
              <a:prstGeom prst="ellipse">
                <a:avLst/>
              </a:prstGeom>
              <a:solidFill>
                <a:srgbClr val="494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5521" y="472068"/>
              <a:ext cx="774846" cy="810268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9311757" y="1845733"/>
            <a:ext cx="562252" cy="3096017"/>
            <a:chOff x="3315521" y="472068"/>
            <a:chExt cx="793290" cy="4141400"/>
          </a:xfrm>
        </p:grpSpPr>
        <p:grpSp>
          <p:nvGrpSpPr>
            <p:cNvPr id="40" name="组合 39"/>
            <p:cNvGrpSpPr/>
            <p:nvPr/>
          </p:nvGrpSpPr>
          <p:grpSpPr>
            <a:xfrm>
              <a:off x="3424598" y="1493815"/>
              <a:ext cx="684213" cy="3119653"/>
              <a:chOff x="6376988" y="2997200"/>
              <a:chExt cx="684213" cy="2624138"/>
            </a:xfrm>
          </p:grpSpPr>
          <p:sp>
            <p:nvSpPr>
              <p:cNvPr id="46" name="Freeform 17"/>
              <p:cNvSpPr>
                <a:spLocks/>
              </p:cNvSpPr>
              <p:nvPr/>
            </p:nvSpPr>
            <p:spPr bwMode="auto">
              <a:xfrm>
                <a:off x="6376988" y="3113088"/>
                <a:ext cx="684213" cy="2508250"/>
              </a:xfrm>
              <a:custGeom>
                <a:avLst/>
                <a:gdLst>
                  <a:gd name="T0" fmla="*/ 0 w 182"/>
                  <a:gd name="T1" fmla="*/ 0 h 666"/>
                  <a:gd name="T2" fmla="*/ 0 w 182"/>
                  <a:gd name="T3" fmla="*/ 639 h 666"/>
                  <a:gd name="T4" fmla="*/ 0 w 182"/>
                  <a:gd name="T5" fmla="*/ 639 h 666"/>
                  <a:gd name="T6" fmla="*/ 91 w 182"/>
                  <a:gd name="T7" fmla="*/ 666 h 666"/>
                  <a:gd name="T8" fmla="*/ 181 w 182"/>
                  <a:gd name="T9" fmla="*/ 639 h 666"/>
                  <a:gd name="T10" fmla="*/ 182 w 182"/>
                  <a:gd name="T11" fmla="*/ 639 h 666"/>
                  <a:gd name="T12" fmla="*/ 182 w 182"/>
                  <a:gd name="T13" fmla="*/ 0 h 666"/>
                  <a:gd name="T14" fmla="*/ 0 w 182"/>
                  <a:gd name="T15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666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4" y="654"/>
                      <a:pt x="43" y="666"/>
                      <a:pt x="91" y="666"/>
                    </a:cubicBezTo>
                    <a:cubicBezTo>
                      <a:pt x="138" y="666"/>
                      <a:pt x="177" y="654"/>
                      <a:pt x="181" y="639"/>
                    </a:cubicBezTo>
                    <a:cubicBezTo>
                      <a:pt x="182" y="639"/>
                      <a:pt x="182" y="639"/>
                      <a:pt x="182" y="639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18"/>
              <p:cNvSpPr>
                <a:spLocks/>
              </p:cNvSpPr>
              <p:nvPr/>
            </p:nvSpPr>
            <p:spPr bwMode="auto">
              <a:xfrm>
                <a:off x="6376988" y="3106738"/>
                <a:ext cx="123825" cy="2484438"/>
              </a:xfrm>
              <a:custGeom>
                <a:avLst/>
                <a:gdLst>
                  <a:gd name="T0" fmla="*/ 0 w 33"/>
                  <a:gd name="T1" fmla="*/ 0 h 660"/>
                  <a:gd name="T2" fmla="*/ 0 w 33"/>
                  <a:gd name="T3" fmla="*/ 639 h 660"/>
                  <a:gd name="T4" fmla="*/ 0 w 33"/>
                  <a:gd name="T5" fmla="*/ 639 h 660"/>
                  <a:gd name="T6" fmla="*/ 33 w 33"/>
                  <a:gd name="T7" fmla="*/ 660 h 660"/>
                  <a:gd name="T8" fmla="*/ 33 w 33"/>
                  <a:gd name="T9" fmla="*/ 0 h 660"/>
                  <a:gd name="T10" fmla="*/ 0 w 33"/>
                  <a:gd name="T11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60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48"/>
                      <a:pt x="15" y="655"/>
                      <a:pt x="33" y="66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Oval 19"/>
              <p:cNvSpPr>
                <a:spLocks noChangeArrowheads="1"/>
              </p:cNvSpPr>
              <p:nvPr/>
            </p:nvSpPr>
            <p:spPr bwMode="auto">
              <a:xfrm>
                <a:off x="6376988" y="2997200"/>
                <a:ext cx="684213" cy="230188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423825" y="1009572"/>
              <a:ext cx="684213" cy="1011508"/>
              <a:chOff x="7132638" y="4498975"/>
              <a:chExt cx="684213" cy="1119188"/>
            </a:xfrm>
          </p:grpSpPr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7132638" y="4611688"/>
                <a:ext cx="684213" cy="1006475"/>
              </a:xfrm>
              <a:custGeom>
                <a:avLst/>
                <a:gdLst>
                  <a:gd name="T0" fmla="*/ 0 w 182"/>
                  <a:gd name="T1" fmla="*/ 0 h 267"/>
                  <a:gd name="T2" fmla="*/ 0 w 182"/>
                  <a:gd name="T3" fmla="*/ 237 h 267"/>
                  <a:gd name="T4" fmla="*/ 91 w 182"/>
                  <a:gd name="T5" fmla="*/ 267 h 267"/>
                  <a:gd name="T6" fmla="*/ 182 w 182"/>
                  <a:gd name="T7" fmla="*/ 237 h 267"/>
                  <a:gd name="T8" fmla="*/ 182 w 182"/>
                  <a:gd name="T9" fmla="*/ 0 h 267"/>
                  <a:gd name="T10" fmla="*/ 0 w 18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67">
                    <a:moveTo>
                      <a:pt x="0" y="0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54"/>
                      <a:pt x="41" y="267"/>
                      <a:pt x="91" y="267"/>
                    </a:cubicBezTo>
                    <a:cubicBezTo>
                      <a:pt x="142" y="267"/>
                      <a:pt x="182" y="254"/>
                      <a:pt x="182" y="237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6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Freeform 15"/>
              <p:cNvSpPr>
                <a:spLocks/>
              </p:cNvSpPr>
              <p:nvPr/>
            </p:nvSpPr>
            <p:spPr bwMode="auto">
              <a:xfrm>
                <a:off x="7132638" y="4611688"/>
                <a:ext cx="128588" cy="982663"/>
              </a:xfrm>
              <a:custGeom>
                <a:avLst/>
                <a:gdLst>
                  <a:gd name="T0" fmla="*/ 32 w 34"/>
                  <a:gd name="T1" fmla="*/ 0 h 261"/>
                  <a:gd name="T2" fmla="*/ 0 w 34"/>
                  <a:gd name="T3" fmla="*/ 0 h 261"/>
                  <a:gd name="T4" fmla="*/ 0 w 34"/>
                  <a:gd name="T5" fmla="*/ 237 h 261"/>
                  <a:gd name="T6" fmla="*/ 34 w 34"/>
                  <a:gd name="T7" fmla="*/ 261 h 261"/>
                  <a:gd name="T8" fmla="*/ 32 w 34"/>
                  <a:gd name="T9" fmla="*/ 254 h 261"/>
                  <a:gd name="T10" fmla="*/ 32 w 34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1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7"/>
                      <a:pt x="14" y="255"/>
                      <a:pt x="34" y="261"/>
                    </a:cubicBezTo>
                    <a:cubicBezTo>
                      <a:pt x="33" y="258"/>
                      <a:pt x="32" y="256"/>
                      <a:pt x="32" y="25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5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5" name="Oval 16"/>
              <p:cNvSpPr>
                <a:spLocks noChangeArrowheads="1"/>
              </p:cNvSpPr>
              <p:nvPr/>
            </p:nvSpPr>
            <p:spPr bwMode="auto">
              <a:xfrm>
                <a:off x="7132638" y="4498975"/>
                <a:ext cx="684213" cy="230188"/>
              </a:xfrm>
              <a:prstGeom prst="ellipse">
                <a:avLst/>
              </a:prstGeom>
              <a:solidFill>
                <a:srgbClr val="494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5521" y="472068"/>
              <a:ext cx="774846" cy="810268"/>
            </a:xfrm>
            <a:prstGeom prst="rect">
              <a:avLst/>
            </a:prstGeom>
          </p:spPr>
        </p:pic>
      </p:grpSp>
      <p:grpSp>
        <p:nvGrpSpPr>
          <p:cNvPr id="49" name="组合 48"/>
          <p:cNvGrpSpPr/>
          <p:nvPr/>
        </p:nvGrpSpPr>
        <p:grpSpPr>
          <a:xfrm>
            <a:off x="10404016" y="2006492"/>
            <a:ext cx="562252" cy="2935258"/>
            <a:chOff x="3315521" y="472068"/>
            <a:chExt cx="793290" cy="4141400"/>
          </a:xfrm>
        </p:grpSpPr>
        <p:grpSp>
          <p:nvGrpSpPr>
            <p:cNvPr id="50" name="组合 49"/>
            <p:cNvGrpSpPr/>
            <p:nvPr/>
          </p:nvGrpSpPr>
          <p:grpSpPr>
            <a:xfrm>
              <a:off x="3424598" y="1493815"/>
              <a:ext cx="684213" cy="3119653"/>
              <a:chOff x="6376988" y="2997200"/>
              <a:chExt cx="684213" cy="2624138"/>
            </a:xfrm>
          </p:grpSpPr>
          <p:sp>
            <p:nvSpPr>
              <p:cNvPr id="56" name="Freeform 17"/>
              <p:cNvSpPr>
                <a:spLocks/>
              </p:cNvSpPr>
              <p:nvPr/>
            </p:nvSpPr>
            <p:spPr bwMode="auto">
              <a:xfrm>
                <a:off x="6376988" y="3113088"/>
                <a:ext cx="684213" cy="2508250"/>
              </a:xfrm>
              <a:custGeom>
                <a:avLst/>
                <a:gdLst>
                  <a:gd name="T0" fmla="*/ 0 w 182"/>
                  <a:gd name="T1" fmla="*/ 0 h 666"/>
                  <a:gd name="T2" fmla="*/ 0 w 182"/>
                  <a:gd name="T3" fmla="*/ 639 h 666"/>
                  <a:gd name="T4" fmla="*/ 0 w 182"/>
                  <a:gd name="T5" fmla="*/ 639 h 666"/>
                  <a:gd name="T6" fmla="*/ 91 w 182"/>
                  <a:gd name="T7" fmla="*/ 666 h 666"/>
                  <a:gd name="T8" fmla="*/ 181 w 182"/>
                  <a:gd name="T9" fmla="*/ 639 h 666"/>
                  <a:gd name="T10" fmla="*/ 182 w 182"/>
                  <a:gd name="T11" fmla="*/ 639 h 666"/>
                  <a:gd name="T12" fmla="*/ 182 w 182"/>
                  <a:gd name="T13" fmla="*/ 0 h 666"/>
                  <a:gd name="T14" fmla="*/ 0 w 182"/>
                  <a:gd name="T15" fmla="*/ 0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666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4" y="654"/>
                      <a:pt x="43" y="666"/>
                      <a:pt x="91" y="666"/>
                    </a:cubicBezTo>
                    <a:cubicBezTo>
                      <a:pt x="138" y="666"/>
                      <a:pt x="177" y="654"/>
                      <a:pt x="181" y="639"/>
                    </a:cubicBezTo>
                    <a:cubicBezTo>
                      <a:pt x="182" y="639"/>
                      <a:pt x="182" y="639"/>
                      <a:pt x="182" y="639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18"/>
              <p:cNvSpPr>
                <a:spLocks/>
              </p:cNvSpPr>
              <p:nvPr/>
            </p:nvSpPr>
            <p:spPr bwMode="auto">
              <a:xfrm>
                <a:off x="6376988" y="3106738"/>
                <a:ext cx="123825" cy="2484438"/>
              </a:xfrm>
              <a:custGeom>
                <a:avLst/>
                <a:gdLst>
                  <a:gd name="T0" fmla="*/ 0 w 33"/>
                  <a:gd name="T1" fmla="*/ 0 h 660"/>
                  <a:gd name="T2" fmla="*/ 0 w 33"/>
                  <a:gd name="T3" fmla="*/ 639 h 660"/>
                  <a:gd name="T4" fmla="*/ 0 w 33"/>
                  <a:gd name="T5" fmla="*/ 639 h 660"/>
                  <a:gd name="T6" fmla="*/ 33 w 33"/>
                  <a:gd name="T7" fmla="*/ 660 h 660"/>
                  <a:gd name="T8" fmla="*/ 33 w 33"/>
                  <a:gd name="T9" fmla="*/ 0 h 660"/>
                  <a:gd name="T10" fmla="*/ 0 w 33"/>
                  <a:gd name="T11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60">
                    <a:moveTo>
                      <a:pt x="0" y="0"/>
                    </a:moveTo>
                    <a:cubicBezTo>
                      <a:pt x="0" y="639"/>
                      <a:pt x="0" y="639"/>
                      <a:pt x="0" y="639"/>
                    </a:cubicBezTo>
                    <a:cubicBezTo>
                      <a:pt x="0" y="639"/>
                      <a:pt x="0" y="639"/>
                      <a:pt x="0" y="639"/>
                    </a:cubicBezTo>
                    <a:cubicBezTo>
                      <a:pt x="2" y="648"/>
                      <a:pt x="15" y="655"/>
                      <a:pt x="33" y="660"/>
                    </a:cubicBezTo>
                    <a:cubicBezTo>
                      <a:pt x="33" y="0"/>
                      <a:pt x="33" y="0"/>
                      <a:pt x="3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8" name="Oval 19"/>
              <p:cNvSpPr>
                <a:spLocks noChangeArrowheads="1"/>
              </p:cNvSpPr>
              <p:nvPr/>
            </p:nvSpPr>
            <p:spPr bwMode="auto">
              <a:xfrm>
                <a:off x="6376988" y="2997200"/>
                <a:ext cx="684213" cy="230188"/>
              </a:xfrm>
              <a:prstGeom prst="ellipse">
                <a:avLst/>
              </a:prstGeom>
              <a:solidFill>
                <a:srgbClr val="C6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3423825" y="1009572"/>
              <a:ext cx="684213" cy="1011508"/>
              <a:chOff x="7132638" y="4498975"/>
              <a:chExt cx="684213" cy="1119188"/>
            </a:xfrm>
          </p:grpSpPr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7132638" y="4611688"/>
                <a:ext cx="684213" cy="1006475"/>
              </a:xfrm>
              <a:custGeom>
                <a:avLst/>
                <a:gdLst>
                  <a:gd name="T0" fmla="*/ 0 w 182"/>
                  <a:gd name="T1" fmla="*/ 0 h 267"/>
                  <a:gd name="T2" fmla="*/ 0 w 182"/>
                  <a:gd name="T3" fmla="*/ 237 h 267"/>
                  <a:gd name="T4" fmla="*/ 91 w 182"/>
                  <a:gd name="T5" fmla="*/ 267 h 267"/>
                  <a:gd name="T6" fmla="*/ 182 w 182"/>
                  <a:gd name="T7" fmla="*/ 237 h 267"/>
                  <a:gd name="T8" fmla="*/ 182 w 182"/>
                  <a:gd name="T9" fmla="*/ 0 h 267"/>
                  <a:gd name="T10" fmla="*/ 0 w 182"/>
                  <a:gd name="T1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267">
                    <a:moveTo>
                      <a:pt x="0" y="0"/>
                    </a:move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54"/>
                      <a:pt x="41" y="267"/>
                      <a:pt x="91" y="267"/>
                    </a:cubicBezTo>
                    <a:cubicBezTo>
                      <a:pt x="142" y="267"/>
                      <a:pt x="182" y="254"/>
                      <a:pt x="182" y="237"/>
                    </a:cubicBezTo>
                    <a:cubicBezTo>
                      <a:pt x="182" y="0"/>
                      <a:pt x="182" y="0"/>
                      <a:pt x="1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62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15"/>
              <p:cNvSpPr>
                <a:spLocks/>
              </p:cNvSpPr>
              <p:nvPr/>
            </p:nvSpPr>
            <p:spPr bwMode="auto">
              <a:xfrm>
                <a:off x="7132638" y="4611688"/>
                <a:ext cx="128588" cy="982663"/>
              </a:xfrm>
              <a:custGeom>
                <a:avLst/>
                <a:gdLst>
                  <a:gd name="T0" fmla="*/ 32 w 34"/>
                  <a:gd name="T1" fmla="*/ 0 h 261"/>
                  <a:gd name="T2" fmla="*/ 0 w 34"/>
                  <a:gd name="T3" fmla="*/ 0 h 261"/>
                  <a:gd name="T4" fmla="*/ 0 w 34"/>
                  <a:gd name="T5" fmla="*/ 237 h 261"/>
                  <a:gd name="T6" fmla="*/ 34 w 34"/>
                  <a:gd name="T7" fmla="*/ 261 h 261"/>
                  <a:gd name="T8" fmla="*/ 32 w 34"/>
                  <a:gd name="T9" fmla="*/ 254 h 261"/>
                  <a:gd name="T10" fmla="*/ 32 w 34"/>
                  <a:gd name="T11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261">
                    <a:moveTo>
                      <a:pt x="3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7"/>
                      <a:pt x="0" y="237"/>
                      <a:pt x="0" y="237"/>
                    </a:cubicBezTo>
                    <a:cubicBezTo>
                      <a:pt x="0" y="247"/>
                      <a:pt x="14" y="255"/>
                      <a:pt x="34" y="261"/>
                    </a:cubicBezTo>
                    <a:cubicBezTo>
                      <a:pt x="33" y="258"/>
                      <a:pt x="32" y="256"/>
                      <a:pt x="32" y="254"/>
                    </a:cubicBez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256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Oval 16"/>
              <p:cNvSpPr>
                <a:spLocks noChangeArrowheads="1"/>
              </p:cNvSpPr>
              <p:nvPr/>
            </p:nvSpPr>
            <p:spPr bwMode="auto">
              <a:xfrm>
                <a:off x="7132638" y="4498975"/>
                <a:ext cx="684213" cy="230188"/>
              </a:xfrm>
              <a:prstGeom prst="ellipse">
                <a:avLst/>
              </a:prstGeom>
              <a:solidFill>
                <a:srgbClr val="494F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5521" y="472068"/>
              <a:ext cx="774846" cy="810268"/>
            </a:xfrm>
            <a:prstGeom prst="rect">
              <a:avLst/>
            </a:prstGeom>
          </p:spPr>
        </p:pic>
      </p:grpSp>
      <p:sp>
        <p:nvSpPr>
          <p:cNvPr id="66" name="文本框 65"/>
          <p:cNvSpPr txBox="1"/>
          <p:nvPr/>
        </p:nvSpPr>
        <p:spPr>
          <a:xfrm>
            <a:off x="1272052" y="3957890"/>
            <a:ext cx="68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￥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7104439" y="3957890"/>
            <a:ext cx="68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￥</a:t>
            </a:r>
            <a:endParaRPr lang="zh-CN" altLang="en-US" sz="4800" b="1" dirty="0">
              <a:solidFill>
                <a:schemeClr val="accent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3385361" y="50354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同比</a:t>
            </a:r>
            <a:r>
              <a:rPr lang="zh-CN" altLang="en-US" dirty="0" smtClean="0"/>
              <a:t>名义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增长</a:t>
            </a:r>
            <a:endParaRPr lang="zh-CN" altLang="en-US" b="1" dirty="0"/>
          </a:p>
        </p:txBody>
      </p:sp>
      <p:sp>
        <p:nvSpPr>
          <p:cNvPr id="82" name="文本框 81"/>
          <p:cNvSpPr txBox="1"/>
          <p:nvPr/>
        </p:nvSpPr>
        <p:spPr>
          <a:xfrm>
            <a:off x="4543864" y="50290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实际</a:t>
            </a:r>
            <a:r>
              <a:rPr lang="zh-CN" altLang="en-US" dirty="0" smtClean="0"/>
              <a:t>增长</a:t>
            </a:r>
            <a:endParaRPr lang="zh-CN" altLang="en-US" b="1" dirty="0"/>
          </a:p>
        </p:txBody>
      </p:sp>
      <p:sp>
        <p:nvSpPr>
          <p:cNvPr id="83" name="文本框 82"/>
          <p:cNvSpPr txBox="1"/>
          <p:nvPr/>
        </p:nvSpPr>
        <p:spPr>
          <a:xfrm>
            <a:off x="8960305" y="503540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同比</a:t>
            </a:r>
            <a:r>
              <a:rPr lang="zh-CN" altLang="en-US" dirty="0" smtClean="0"/>
              <a:t>名义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增长</a:t>
            </a:r>
            <a:endParaRPr lang="zh-CN" altLang="en-US" b="1" dirty="0"/>
          </a:p>
        </p:txBody>
      </p:sp>
      <p:sp>
        <p:nvSpPr>
          <p:cNvPr id="84" name="文本框 83"/>
          <p:cNvSpPr txBox="1"/>
          <p:nvPr/>
        </p:nvSpPr>
        <p:spPr>
          <a:xfrm>
            <a:off x="10118808" y="502907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实际</a:t>
            </a:r>
            <a:r>
              <a:rPr lang="zh-CN" altLang="en-US" dirty="0" smtClean="0"/>
              <a:t>增长</a:t>
            </a:r>
            <a:endParaRPr lang="zh-CN" altLang="en-US" b="1" dirty="0"/>
          </a:p>
        </p:txBody>
      </p:sp>
      <p:sp>
        <p:nvSpPr>
          <p:cNvPr id="68" name="文本框 67"/>
          <p:cNvSpPr txBox="1"/>
          <p:nvPr/>
        </p:nvSpPr>
        <p:spPr>
          <a:xfrm>
            <a:off x="3543752" y="1440911"/>
            <a:ext cx="923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7.8%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4664963" y="1440911"/>
            <a:ext cx="1019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5.7%</a:t>
            </a:r>
            <a:endParaRPr lang="zh-CN" altLang="en-US" dirty="0"/>
          </a:p>
        </p:txBody>
      </p:sp>
      <p:sp>
        <p:nvSpPr>
          <p:cNvPr id="71" name="文本框 70"/>
          <p:cNvSpPr txBox="1"/>
          <p:nvPr/>
        </p:nvSpPr>
        <p:spPr>
          <a:xfrm>
            <a:off x="9154266" y="1440911"/>
            <a:ext cx="101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8.4%</a:t>
            </a:r>
            <a:endParaRPr lang="zh-CN" alt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10211884" y="1440911"/>
            <a:ext cx="101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dirty="0"/>
              <a:t>6.5%</a:t>
            </a:r>
            <a:endParaRPr lang="zh-CN" altLang="en-US" dirty="0"/>
          </a:p>
        </p:txBody>
      </p:sp>
      <p:sp>
        <p:nvSpPr>
          <p:cNvPr id="73" name="文本框 72"/>
          <p:cNvSpPr txBox="1"/>
          <p:nvPr/>
        </p:nvSpPr>
        <p:spPr>
          <a:xfrm>
            <a:off x="4410091" y="473863"/>
            <a:ext cx="3552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accent6">
                    <a:lumMod val="50000"/>
                  </a:schemeClr>
                </a:solidFill>
              </a:rPr>
              <a:t>收入分配差距缩小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02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75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6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2" name="矩形 261"/>
          <p:cNvSpPr/>
          <p:nvPr/>
        </p:nvSpPr>
        <p:spPr>
          <a:xfrm>
            <a:off x="1639660" y="2291629"/>
            <a:ext cx="1640682" cy="16817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图片 9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7626" y="524315"/>
            <a:ext cx="5231438" cy="59480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166079" y="2880175"/>
            <a:ext cx="3762182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如果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把家庭人均收入在城乡居民家庭人均可支配收入中位数的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75%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以下，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75%~125%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125%~200%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和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200%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以上，分别作为界定低收入群体、中低收入群体、中高收入群体和高收入群体的标准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。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41984" y="473011"/>
            <a:ext cx="4432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中等收入群体规模扩大</a:t>
            </a: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718" y="1968983"/>
            <a:ext cx="2497882" cy="3850118"/>
          </a:xfrm>
          <a:prstGeom prst="rect">
            <a:avLst/>
          </a:prstGeom>
        </p:spPr>
      </p:pic>
      <p:sp>
        <p:nvSpPr>
          <p:cNvPr id="123" name="文本框 122"/>
          <p:cNvSpPr txBox="1"/>
          <p:nvPr/>
        </p:nvSpPr>
        <p:spPr>
          <a:xfrm>
            <a:off x="5159966" y="2001731"/>
            <a:ext cx="1757884" cy="4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低收入群体</a:t>
            </a:r>
            <a:endParaRPr lang="en-US" altLang="zh-CN" dirty="0"/>
          </a:p>
        </p:txBody>
      </p:sp>
      <p:sp>
        <p:nvSpPr>
          <p:cNvPr id="124" name="文本框 123"/>
          <p:cNvSpPr txBox="1"/>
          <p:nvPr/>
        </p:nvSpPr>
        <p:spPr>
          <a:xfrm>
            <a:off x="4076896" y="1845071"/>
            <a:ext cx="1597681" cy="773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2"/>
                </a:solidFill>
              </a:rPr>
              <a:t>39.9%</a:t>
            </a:r>
          </a:p>
        </p:txBody>
      </p:sp>
      <p:sp>
        <p:nvSpPr>
          <p:cNvPr id="125" name="文本框 124"/>
          <p:cNvSpPr txBox="1"/>
          <p:nvPr/>
        </p:nvSpPr>
        <p:spPr>
          <a:xfrm>
            <a:off x="5159966" y="3248330"/>
            <a:ext cx="2099831" cy="4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中低收入群体</a:t>
            </a:r>
            <a:endParaRPr lang="en-US" altLang="zh-CN" dirty="0"/>
          </a:p>
        </p:txBody>
      </p:sp>
      <p:sp>
        <p:nvSpPr>
          <p:cNvPr id="126" name="文本框 125"/>
          <p:cNvSpPr txBox="1"/>
          <p:nvPr/>
        </p:nvSpPr>
        <p:spPr>
          <a:xfrm>
            <a:off x="5159966" y="4150595"/>
            <a:ext cx="2099831" cy="4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中高收入群体</a:t>
            </a:r>
            <a:endParaRPr lang="en-US" altLang="zh-CN" dirty="0"/>
          </a:p>
        </p:txBody>
      </p:sp>
      <p:sp>
        <p:nvSpPr>
          <p:cNvPr id="127" name="文本框 126"/>
          <p:cNvSpPr txBox="1"/>
          <p:nvPr/>
        </p:nvSpPr>
        <p:spPr>
          <a:xfrm>
            <a:off x="5159966" y="5031976"/>
            <a:ext cx="2099831" cy="488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高收入群体</a:t>
            </a:r>
            <a:endParaRPr lang="en-US" altLang="zh-CN" dirty="0"/>
          </a:p>
        </p:txBody>
      </p:sp>
      <p:sp>
        <p:nvSpPr>
          <p:cNvPr id="128" name="文本框 127"/>
          <p:cNvSpPr txBox="1"/>
          <p:nvPr/>
        </p:nvSpPr>
        <p:spPr>
          <a:xfrm>
            <a:off x="4076896" y="3099281"/>
            <a:ext cx="1512834" cy="773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2"/>
                </a:solidFill>
              </a:rPr>
              <a:t>18.9%</a:t>
            </a:r>
          </a:p>
        </p:txBody>
      </p:sp>
      <p:sp>
        <p:nvSpPr>
          <p:cNvPr id="131" name="文本框 130"/>
          <p:cNvSpPr txBox="1"/>
          <p:nvPr/>
        </p:nvSpPr>
        <p:spPr>
          <a:xfrm>
            <a:off x="4076896" y="3994358"/>
            <a:ext cx="1508591" cy="773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2"/>
                </a:solidFill>
              </a:rPr>
              <a:t>18.5%</a:t>
            </a:r>
          </a:p>
        </p:txBody>
      </p:sp>
      <p:sp>
        <p:nvSpPr>
          <p:cNvPr id="132" name="文本框 131"/>
          <p:cNvSpPr txBox="1"/>
          <p:nvPr/>
        </p:nvSpPr>
        <p:spPr>
          <a:xfrm>
            <a:off x="4076896" y="4874085"/>
            <a:ext cx="1557378" cy="7738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 dirty="0">
                <a:solidFill>
                  <a:schemeClr val="accent2"/>
                </a:solidFill>
              </a:rPr>
              <a:t>22.8%</a:t>
            </a:r>
          </a:p>
        </p:txBody>
      </p:sp>
      <p:cxnSp>
        <p:nvCxnSpPr>
          <p:cNvPr id="2119" name="肘形连接符 2118"/>
          <p:cNvCxnSpPr/>
          <p:nvPr/>
        </p:nvCxnSpPr>
        <p:spPr>
          <a:xfrm rot="10800000" flipV="1">
            <a:off x="3095665" y="2151209"/>
            <a:ext cx="1055783" cy="373404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肘形连接符 143"/>
          <p:cNvCxnSpPr/>
          <p:nvPr/>
        </p:nvCxnSpPr>
        <p:spPr>
          <a:xfrm rot="10800000" flipV="1">
            <a:off x="3095665" y="3455550"/>
            <a:ext cx="1055783" cy="373404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椭圆 144"/>
          <p:cNvSpPr/>
          <p:nvPr/>
        </p:nvSpPr>
        <p:spPr>
          <a:xfrm>
            <a:off x="3020333" y="3780065"/>
            <a:ext cx="97778" cy="97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6" name="肘形连接符 145"/>
          <p:cNvCxnSpPr/>
          <p:nvPr/>
        </p:nvCxnSpPr>
        <p:spPr>
          <a:xfrm rot="10800000" flipV="1">
            <a:off x="3095666" y="4340307"/>
            <a:ext cx="1055782" cy="276786"/>
          </a:xfrm>
          <a:prstGeom prst="bentConnector3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椭圆 147"/>
          <p:cNvSpPr/>
          <p:nvPr/>
        </p:nvSpPr>
        <p:spPr>
          <a:xfrm>
            <a:off x="3020333" y="2482352"/>
            <a:ext cx="97778" cy="97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9" name="椭圆 148"/>
          <p:cNvSpPr/>
          <p:nvPr/>
        </p:nvSpPr>
        <p:spPr>
          <a:xfrm>
            <a:off x="3020333" y="4561041"/>
            <a:ext cx="97778" cy="97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0" name="肘形连接符 149"/>
          <p:cNvCxnSpPr/>
          <p:nvPr/>
        </p:nvCxnSpPr>
        <p:spPr>
          <a:xfrm rot="10800000" flipV="1">
            <a:off x="3095666" y="5103525"/>
            <a:ext cx="1046440" cy="15746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椭圆 150"/>
          <p:cNvSpPr/>
          <p:nvPr/>
        </p:nvSpPr>
        <p:spPr>
          <a:xfrm>
            <a:off x="3020333" y="5204938"/>
            <a:ext cx="97778" cy="9777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515017" y="5400355"/>
            <a:ext cx="1277013" cy="447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65000"/>
                  </a:schemeClr>
                </a:solidFill>
              </a:rPr>
              <a:t>2016</a:t>
            </a:r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</a:rPr>
              <a:t>年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03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35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7374106" y="2247582"/>
            <a:ext cx="3090693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+mj-ea"/>
              </a:rPr>
              <a:t>什么是中等收入群体</a:t>
            </a:r>
            <a:r>
              <a:rPr lang="en-US" altLang="zh-CN" b="1">
                <a:solidFill>
                  <a:schemeClr val="bg1"/>
                </a:solidFill>
                <a:latin typeface="+mj-ea"/>
              </a:rPr>
              <a:t>?</a:t>
            </a:r>
            <a:endParaRPr lang="zh-CN" altLang="en-US" b="1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464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41887" y="5179521"/>
            <a:ext cx="1920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按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可比价格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计算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实际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增长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6.4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%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7573" y="3000224"/>
            <a:ext cx="354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按</a:t>
            </a:r>
            <a:r>
              <a:rPr lang="zh-CN" altLang="en-US" dirty="0"/>
              <a:t>可比价格</a:t>
            </a:r>
            <a:r>
              <a:rPr lang="zh-CN" altLang="en-US" dirty="0" smtClean="0"/>
              <a:t>计算  实际</a:t>
            </a:r>
            <a:r>
              <a:rPr lang="zh-CN" altLang="en-US" dirty="0"/>
              <a:t>增长</a:t>
            </a:r>
            <a:r>
              <a:rPr lang="en-US" altLang="zh-CN" dirty="0"/>
              <a:t>5.3</a:t>
            </a:r>
            <a:r>
              <a:rPr lang="en-US" altLang="zh-CN" dirty="0" smtClean="0"/>
              <a:t>%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517412" y="482989"/>
            <a:ext cx="5268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城乡居民消费水平继续提高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2007215" y="2088705"/>
            <a:ext cx="1972048" cy="1998462"/>
            <a:chOff x="1085196" y="2145351"/>
            <a:chExt cx="1972048" cy="1998462"/>
          </a:xfrm>
        </p:grpSpPr>
        <p:sp>
          <p:nvSpPr>
            <p:cNvPr id="73" name="Freeform 67"/>
            <p:cNvSpPr>
              <a:spLocks/>
            </p:cNvSpPr>
            <p:nvPr/>
          </p:nvSpPr>
          <p:spPr bwMode="auto">
            <a:xfrm rot="218617">
              <a:off x="1085196" y="3772480"/>
              <a:ext cx="853281" cy="311515"/>
            </a:xfrm>
            <a:custGeom>
              <a:avLst/>
              <a:gdLst>
                <a:gd name="T0" fmla="*/ 306 w 437"/>
                <a:gd name="T1" fmla="*/ 0 h 159"/>
                <a:gd name="T2" fmla="*/ 0 w 437"/>
                <a:gd name="T3" fmla="*/ 70 h 159"/>
                <a:gd name="T4" fmla="*/ 437 w 437"/>
                <a:gd name="T5" fmla="*/ 159 h 159"/>
                <a:gd name="T6" fmla="*/ 391 w 437"/>
                <a:gd name="T7" fmla="*/ 27 h 159"/>
                <a:gd name="T8" fmla="*/ 306 w 437"/>
                <a:gd name="T9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7" h="159">
                  <a:moveTo>
                    <a:pt x="306" y="0"/>
                  </a:moveTo>
                  <a:cubicBezTo>
                    <a:pt x="126" y="12"/>
                    <a:pt x="0" y="39"/>
                    <a:pt x="0" y="70"/>
                  </a:cubicBezTo>
                  <a:cubicBezTo>
                    <a:pt x="0" y="109"/>
                    <a:pt x="189" y="152"/>
                    <a:pt x="437" y="159"/>
                  </a:cubicBezTo>
                  <a:cubicBezTo>
                    <a:pt x="415" y="119"/>
                    <a:pt x="399" y="74"/>
                    <a:pt x="391" y="27"/>
                  </a:cubicBezTo>
                  <a:cubicBezTo>
                    <a:pt x="358" y="22"/>
                    <a:pt x="330" y="12"/>
                    <a:pt x="306" y="0"/>
                  </a:cubicBezTo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8"/>
            <p:cNvSpPr>
              <a:spLocks/>
            </p:cNvSpPr>
            <p:nvPr/>
          </p:nvSpPr>
          <p:spPr bwMode="auto">
            <a:xfrm rot="218617">
              <a:off x="1845044" y="3835685"/>
              <a:ext cx="1212200" cy="308128"/>
            </a:xfrm>
            <a:custGeom>
              <a:avLst/>
              <a:gdLst>
                <a:gd name="T0" fmla="*/ 320 w 620"/>
                <a:gd name="T1" fmla="*/ 0 h 159"/>
                <a:gd name="T2" fmla="*/ 149 w 620"/>
                <a:gd name="T3" fmla="*/ 33 h 159"/>
                <a:gd name="T4" fmla="*/ 98 w 620"/>
                <a:gd name="T5" fmla="*/ 34 h 159"/>
                <a:gd name="T6" fmla="*/ 0 w 620"/>
                <a:gd name="T7" fmla="*/ 26 h 159"/>
                <a:gd name="T8" fmla="*/ 46 w 620"/>
                <a:gd name="T9" fmla="*/ 158 h 159"/>
                <a:gd name="T10" fmla="*/ 110 w 620"/>
                <a:gd name="T11" fmla="*/ 159 h 159"/>
                <a:gd name="T12" fmla="*/ 620 w 620"/>
                <a:gd name="T13" fmla="*/ 69 h 159"/>
                <a:gd name="T14" fmla="*/ 320 w 620"/>
                <a:gd name="T1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0" h="159">
                  <a:moveTo>
                    <a:pt x="320" y="0"/>
                  </a:moveTo>
                  <a:cubicBezTo>
                    <a:pt x="276" y="17"/>
                    <a:pt x="220" y="28"/>
                    <a:pt x="149" y="33"/>
                  </a:cubicBezTo>
                  <a:cubicBezTo>
                    <a:pt x="131" y="34"/>
                    <a:pt x="114" y="34"/>
                    <a:pt x="98" y="34"/>
                  </a:cubicBezTo>
                  <a:cubicBezTo>
                    <a:pt x="61" y="34"/>
                    <a:pt x="28" y="32"/>
                    <a:pt x="0" y="26"/>
                  </a:cubicBezTo>
                  <a:cubicBezTo>
                    <a:pt x="8" y="73"/>
                    <a:pt x="24" y="118"/>
                    <a:pt x="46" y="158"/>
                  </a:cubicBezTo>
                  <a:cubicBezTo>
                    <a:pt x="67" y="158"/>
                    <a:pt x="89" y="159"/>
                    <a:pt x="110" y="159"/>
                  </a:cubicBezTo>
                  <a:cubicBezTo>
                    <a:pt x="390" y="159"/>
                    <a:pt x="620" y="111"/>
                    <a:pt x="620" y="69"/>
                  </a:cubicBezTo>
                  <a:cubicBezTo>
                    <a:pt x="620" y="38"/>
                    <a:pt x="497" y="12"/>
                    <a:pt x="320" y="0"/>
                  </a:cubicBezTo>
                </a:path>
              </a:pathLst>
            </a:custGeom>
            <a:solidFill>
              <a:srgbClr val="E4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9"/>
            <p:cNvSpPr>
              <a:spLocks/>
            </p:cNvSpPr>
            <p:nvPr/>
          </p:nvSpPr>
          <p:spPr bwMode="auto">
            <a:xfrm rot="218617">
              <a:off x="1451758" y="2145351"/>
              <a:ext cx="1398433" cy="1767510"/>
            </a:xfrm>
            <a:custGeom>
              <a:avLst/>
              <a:gdLst>
                <a:gd name="T0" fmla="*/ 258 w 715"/>
                <a:gd name="T1" fmla="*/ 156 h 905"/>
                <a:gd name="T2" fmla="*/ 14 w 715"/>
                <a:gd name="T3" fmla="*/ 595 h 905"/>
                <a:gd name="T4" fmla="*/ 381 w 715"/>
                <a:gd name="T5" fmla="*/ 887 h 905"/>
                <a:gd name="T6" fmla="*/ 702 w 715"/>
                <a:gd name="T7" fmla="*/ 553 h 905"/>
                <a:gd name="T8" fmla="*/ 395 w 715"/>
                <a:gd name="T9" fmla="*/ 147 h 905"/>
                <a:gd name="T10" fmla="*/ 473 w 715"/>
                <a:gd name="T11" fmla="*/ 0 h 905"/>
                <a:gd name="T12" fmla="*/ 159 w 715"/>
                <a:gd name="T13" fmla="*/ 20 h 905"/>
                <a:gd name="T14" fmla="*/ 258 w 715"/>
                <a:gd name="T15" fmla="*/ 156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5" h="905">
                  <a:moveTo>
                    <a:pt x="258" y="156"/>
                  </a:moveTo>
                  <a:cubicBezTo>
                    <a:pt x="178" y="212"/>
                    <a:pt x="0" y="405"/>
                    <a:pt x="14" y="595"/>
                  </a:cubicBezTo>
                  <a:cubicBezTo>
                    <a:pt x="27" y="768"/>
                    <a:pt x="83" y="905"/>
                    <a:pt x="381" y="887"/>
                  </a:cubicBezTo>
                  <a:cubicBezTo>
                    <a:pt x="680" y="868"/>
                    <a:pt x="715" y="726"/>
                    <a:pt x="702" y="553"/>
                  </a:cubicBezTo>
                  <a:cubicBezTo>
                    <a:pt x="688" y="363"/>
                    <a:pt x="471" y="198"/>
                    <a:pt x="395" y="147"/>
                  </a:cubicBezTo>
                  <a:cubicBezTo>
                    <a:pt x="473" y="0"/>
                    <a:pt x="473" y="0"/>
                    <a:pt x="473" y="0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258" y="156"/>
                    <a:pt x="258" y="156"/>
                    <a:pt x="258" y="156"/>
                  </a:cubicBezTo>
                </a:path>
              </a:pathLst>
            </a:custGeom>
            <a:solidFill>
              <a:srgbClr val="B38C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1"/>
            <p:cNvSpPr>
              <a:spLocks/>
            </p:cNvSpPr>
            <p:nvPr/>
          </p:nvSpPr>
          <p:spPr bwMode="auto">
            <a:xfrm rot="218617">
              <a:off x="1943697" y="2379712"/>
              <a:ext cx="369079" cy="94809"/>
            </a:xfrm>
            <a:custGeom>
              <a:avLst/>
              <a:gdLst>
                <a:gd name="T0" fmla="*/ 188 w 189"/>
                <a:gd name="T1" fmla="*/ 27 h 48"/>
                <a:gd name="T2" fmla="*/ 183 w 189"/>
                <a:gd name="T3" fmla="*/ 19 h 48"/>
                <a:gd name="T4" fmla="*/ 187 w 189"/>
                <a:gd name="T5" fmla="*/ 10 h 48"/>
                <a:gd name="T6" fmla="*/ 175 w 189"/>
                <a:gd name="T7" fmla="*/ 1 h 48"/>
                <a:gd name="T8" fmla="*/ 11 w 189"/>
                <a:gd name="T9" fmla="*/ 11 h 48"/>
                <a:gd name="T10" fmla="*/ 0 w 189"/>
                <a:gd name="T11" fmla="*/ 22 h 48"/>
                <a:gd name="T12" fmla="*/ 6 w 189"/>
                <a:gd name="T13" fmla="*/ 30 h 48"/>
                <a:gd name="T14" fmla="*/ 2 w 189"/>
                <a:gd name="T15" fmla="*/ 38 h 48"/>
                <a:gd name="T16" fmla="*/ 14 w 189"/>
                <a:gd name="T17" fmla="*/ 48 h 48"/>
                <a:gd name="T18" fmla="*/ 178 w 189"/>
                <a:gd name="T19" fmla="*/ 38 h 48"/>
                <a:gd name="T20" fmla="*/ 188 w 189"/>
                <a:gd name="T21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48">
                  <a:moveTo>
                    <a:pt x="188" y="27"/>
                  </a:moveTo>
                  <a:cubicBezTo>
                    <a:pt x="188" y="23"/>
                    <a:pt x="186" y="20"/>
                    <a:pt x="183" y="19"/>
                  </a:cubicBezTo>
                  <a:cubicBezTo>
                    <a:pt x="185" y="17"/>
                    <a:pt x="187" y="14"/>
                    <a:pt x="187" y="10"/>
                  </a:cubicBezTo>
                  <a:cubicBezTo>
                    <a:pt x="187" y="4"/>
                    <a:pt x="181" y="0"/>
                    <a:pt x="175" y="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5" y="11"/>
                    <a:pt x="0" y="16"/>
                    <a:pt x="0" y="22"/>
                  </a:cubicBezTo>
                  <a:cubicBezTo>
                    <a:pt x="1" y="25"/>
                    <a:pt x="3" y="28"/>
                    <a:pt x="6" y="30"/>
                  </a:cubicBezTo>
                  <a:cubicBezTo>
                    <a:pt x="3" y="32"/>
                    <a:pt x="1" y="35"/>
                    <a:pt x="2" y="38"/>
                  </a:cubicBezTo>
                  <a:cubicBezTo>
                    <a:pt x="2" y="44"/>
                    <a:pt x="7" y="48"/>
                    <a:pt x="14" y="4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84" y="37"/>
                    <a:pt x="189" y="32"/>
                    <a:pt x="188" y="27"/>
                  </a:cubicBezTo>
                  <a:close/>
                </a:path>
              </a:pathLst>
            </a:custGeom>
            <a:solidFill>
              <a:srgbClr val="533E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2"/>
            <p:cNvSpPr>
              <a:spLocks/>
            </p:cNvSpPr>
            <p:nvPr/>
          </p:nvSpPr>
          <p:spPr bwMode="auto">
            <a:xfrm rot="218617">
              <a:off x="2437225" y="3613177"/>
              <a:ext cx="287814" cy="240407"/>
            </a:xfrm>
            <a:custGeom>
              <a:avLst/>
              <a:gdLst>
                <a:gd name="T0" fmla="*/ 106 w 147"/>
                <a:gd name="T1" fmla="*/ 0 h 124"/>
                <a:gd name="T2" fmla="*/ 0 w 147"/>
                <a:gd name="T3" fmla="*/ 44 h 124"/>
                <a:gd name="T4" fmla="*/ 0 w 147"/>
                <a:gd name="T5" fmla="*/ 44 h 124"/>
                <a:gd name="T6" fmla="*/ 0 w 147"/>
                <a:gd name="T7" fmla="*/ 61 h 124"/>
                <a:gd name="T8" fmla="*/ 11 w 147"/>
                <a:gd name="T9" fmla="*/ 79 h 124"/>
                <a:gd name="T10" fmla="*/ 6 w 147"/>
                <a:gd name="T11" fmla="*/ 92 h 124"/>
                <a:gd name="T12" fmla="*/ 6 w 147"/>
                <a:gd name="T13" fmla="*/ 92 h 124"/>
                <a:gd name="T14" fmla="*/ 6 w 147"/>
                <a:gd name="T15" fmla="*/ 103 h 124"/>
                <a:gd name="T16" fmla="*/ 0 w 147"/>
                <a:gd name="T17" fmla="*/ 116 h 124"/>
                <a:gd name="T18" fmla="*/ 0 w 147"/>
                <a:gd name="T19" fmla="*/ 116 h 124"/>
                <a:gd name="T20" fmla="*/ 0 w 147"/>
                <a:gd name="T21" fmla="*/ 124 h 124"/>
                <a:gd name="T22" fmla="*/ 147 w 147"/>
                <a:gd name="T23" fmla="*/ 5 h 124"/>
                <a:gd name="T24" fmla="*/ 106 w 147"/>
                <a:gd name="T25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24">
                  <a:moveTo>
                    <a:pt x="106" y="0"/>
                  </a:moveTo>
                  <a:cubicBezTo>
                    <a:pt x="54" y="0"/>
                    <a:pt x="0" y="21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7"/>
                    <a:pt x="4" y="73"/>
                    <a:pt x="11" y="79"/>
                  </a:cubicBezTo>
                  <a:cubicBezTo>
                    <a:pt x="8" y="83"/>
                    <a:pt x="6" y="88"/>
                    <a:pt x="6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2" y="107"/>
                    <a:pt x="0" y="112"/>
                    <a:pt x="0" y="11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6" y="98"/>
                    <a:pt x="121" y="57"/>
                    <a:pt x="147" y="5"/>
                  </a:cubicBezTo>
                  <a:cubicBezTo>
                    <a:pt x="134" y="1"/>
                    <a:pt x="120" y="0"/>
                    <a:pt x="106" y="0"/>
                  </a:cubicBezTo>
                </a:path>
              </a:pathLst>
            </a:custGeom>
            <a:solidFill>
              <a:srgbClr val="AA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 rot="218617">
              <a:off x="2481778" y="3819000"/>
              <a:ext cx="375851" cy="243794"/>
            </a:xfrm>
            <a:custGeom>
              <a:avLst/>
              <a:gdLst>
                <a:gd name="T0" fmla="*/ 189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89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89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5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 rot="218617">
              <a:off x="2391582" y="3787225"/>
              <a:ext cx="623030" cy="270883"/>
            </a:xfrm>
            <a:custGeom>
              <a:avLst/>
              <a:gdLst>
                <a:gd name="T0" fmla="*/ 195 w 319"/>
                <a:gd name="T1" fmla="*/ 22 h 140"/>
                <a:gd name="T2" fmla="*/ 64 w 319"/>
                <a:gd name="T3" fmla="*/ 83 h 140"/>
                <a:gd name="T4" fmla="*/ 195 w 319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40">
                  <a:moveTo>
                    <a:pt x="195" y="22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40"/>
                    <a:pt x="319" y="59"/>
                    <a:pt x="195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75"/>
            <p:cNvSpPr>
              <a:spLocks noEditPoints="1"/>
            </p:cNvSpPr>
            <p:nvPr/>
          </p:nvSpPr>
          <p:spPr bwMode="auto">
            <a:xfrm rot="218617">
              <a:off x="2616319" y="3842459"/>
              <a:ext cx="101581" cy="118510"/>
            </a:xfrm>
            <a:custGeom>
              <a:avLst/>
              <a:gdLst>
                <a:gd name="T0" fmla="*/ 31 w 52"/>
                <a:gd name="T1" fmla="*/ 4 h 60"/>
                <a:gd name="T2" fmla="*/ 31 w 52"/>
                <a:gd name="T3" fmla="*/ 8 h 60"/>
                <a:gd name="T4" fmla="*/ 34 w 52"/>
                <a:gd name="T5" fmla="*/ 11 h 60"/>
                <a:gd name="T6" fmla="*/ 47 w 52"/>
                <a:gd name="T7" fmla="*/ 13 h 60"/>
                <a:gd name="T8" fmla="*/ 48 w 52"/>
                <a:gd name="T9" fmla="*/ 14 h 60"/>
                <a:gd name="T10" fmla="*/ 45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20 h 60"/>
                <a:gd name="T18" fmla="*/ 30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5 w 52"/>
                <a:gd name="T25" fmla="*/ 42 h 60"/>
                <a:gd name="T26" fmla="*/ 30 w 52"/>
                <a:gd name="T27" fmla="*/ 48 h 60"/>
                <a:gd name="T28" fmla="*/ 30 w 52"/>
                <a:gd name="T29" fmla="*/ 51 h 60"/>
                <a:gd name="T30" fmla="*/ 32 w 52"/>
                <a:gd name="T31" fmla="*/ 57 h 60"/>
                <a:gd name="T32" fmla="*/ 32 w 52"/>
                <a:gd name="T33" fmla="*/ 59 h 60"/>
                <a:gd name="T34" fmla="*/ 29 w 52"/>
                <a:gd name="T35" fmla="*/ 60 h 60"/>
                <a:gd name="T36" fmla="*/ 27 w 52"/>
                <a:gd name="T37" fmla="*/ 59 h 60"/>
                <a:gd name="T38" fmla="*/ 25 w 52"/>
                <a:gd name="T39" fmla="*/ 52 h 60"/>
                <a:gd name="T40" fmla="*/ 24 w 52"/>
                <a:gd name="T41" fmla="*/ 48 h 60"/>
                <a:gd name="T42" fmla="*/ 21 w 52"/>
                <a:gd name="T43" fmla="*/ 48 h 60"/>
                <a:gd name="T44" fmla="*/ 10 w 52"/>
                <a:gd name="T45" fmla="*/ 46 h 60"/>
                <a:gd name="T46" fmla="*/ 4 w 52"/>
                <a:gd name="T47" fmla="*/ 42 h 60"/>
                <a:gd name="T48" fmla="*/ 2 w 52"/>
                <a:gd name="T49" fmla="*/ 41 h 60"/>
                <a:gd name="T50" fmla="*/ 1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4 w 52"/>
                <a:gd name="T61" fmla="*/ 44 h 60"/>
                <a:gd name="T62" fmla="*/ 23 w 52"/>
                <a:gd name="T63" fmla="*/ 45 h 60"/>
                <a:gd name="T64" fmla="*/ 23 w 52"/>
                <a:gd name="T65" fmla="*/ 40 h 60"/>
                <a:gd name="T66" fmla="*/ 23 w 52"/>
                <a:gd name="T67" fmla="*/ 26 h 60"/>
                <a:gd name="T68" fmla="*/ 19 w 52"/>
                <a:gd name="T69" fmla="*/ 26 h 60"/>
                <a:gd name="T70" fmla="*/ 11 w 52"/>
                <a:gd name="T71" fmla="*/ 24 h 60"/>
                <a:gd name="T72" fmla="*/ 10 w 52"/>
                <a:gd name="T73" fmla="*/ 21 h 60"/>
                <a:gd name="T74" fmla="*/ 17 w 52"/>
                <a:gd name="T75" fmla="*/ 16 h 60"/>
                <a:gd name="T76" fmla="*/ 21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0 w 52"/>
                <a:gd name="T87" fmla="*/ 1 h 60"/>
                <a:gd name="T88" fmla="*/ 19 w 52"/>
                <a:gd name="T89" fmla="*/ 20 h 60"/>
                <a:gd name="T90" fmla="*/ 20 w 52"/>
                <a:gd name="T91" fmla="*/ 22 h 60"/>
                <a:gd name="T92" fmla="*/ 23 w 52"/>
                <a:gd name="T93" fmla="*/ 20 h 60"/>
                <a:gd name="T94" fmla="*/ 23 w 52"/>
                <a:gd name="T95" fmla="*/ 18 h 60"/>
                <a:gd name="T96" fmla="*/ 43 w 52"/>
                <a:gd name="T97" fmla="*/ 30 h 60"/>
                <a:gd name="T98" fmla="*/ 35 w 52"/>
                <a:gd name="T99" fmla="*/ 27 h 60"/>
                <a:gd name="T100" fmla="*/ 30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  <a:gd name="T110" fmla="*/ 45 w 5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60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7" y="15"/>
                    <a:pt x="46" y="15"/>
                    <a:pt x="45" y="15"/>
                  </a:cubicBezTo>
                  <a:cubicBezTo>
                    <a:pt x="44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1" y="20"/>
                    <a:pt x="31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4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7" y="41"/>
                    <a:pt x="45" y="42"/>
                  </a:cubicBezTo>
                  <a:cubicBezTo>
                    <a:pt x="43" y="44"/>
                    <a:pt x="41" y="45"/>
                    <a:pt x="39" y="46"/>
                  </a:cubicBezTo>
                  <a:cubicBezTo>
                    <a:pt x="36" y="47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1" y="53"/>
                    <a:pt x="31" y="53"/>
                  </a:cubicBezTo>
                  <a:cubicBezTo>
                    <a:pt x="31" y="54"/>
                    <a:pt x="31" y="56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60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9" y="60"/>
                    <a:pt x="28" y="60"/>
                    <a:pt x="27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5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2" y="47"/>
                    <a:pt x="10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1"/>
                    <a:pt x="2" y="41"/>
                  </a:cubicBezTo>
                  <a:cubicBezTo>
                    <a:pt x="2" y="41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1" y="38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5" y="44"/>
                    <a:pt x="17" y="45"/>
                    <a:pt x="18" y="45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6" y="17"/>
                    <a:pt x="17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0" y="19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4" y="31"/>
                    <a:pt x="43" y="30"/>
                  </a:cubicBezTo>
                  <a:cubicBezTo>
                    <a:pt x="43" y="30"/>
                    <a:pt x="41" y="29"/>
                    <a:pt x="40" y="28"/>
                  </a:cubicBezTo>
                  <a:cubicBezTo>
                    <a:pt x="39" y="28"/>
                    <a:pt x="37" y="27"/>
                    <a:pt x="35" y="27"/>
                  </a:cubicBezTo>
                  <a:cubicBezTo>
                    <a:pt x="34" y="27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3"/>
                    <a:pt x="36" y="43"/>
                  </a:cubicBezTo>
                  <a:cubicBezTo>
                    <a:pt x="38" y="42"/>
                    <a:pt x="39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4" y="36"/>
                    <a:pt x="45" y="35"/>
                    <a:pt x="45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76"/>
            <p:cNvSpPr>
              <a:spLocks/>
            </p:cNvSpPr>
            <p:nvPr/>
          </p:nvSpPr>
          <p:spPr bwMode="auto">
            <a:xfrm rot="218617">
              <a:off x="2461134" y="3770293"/>
              <a:ext cx="379236" cy="243794"/>
            </a:xfrm>
            <a:custGeom>
              <a:avLst/>
              <a:gdLst>
                <a:gd name="T0" fmla="*/ 190 w 195"/>
                <a:gd name="T1" fmla="*/ 37 h 124"/>
                <a:gd name="T2" fmla="*/ 149 w 195"/>
                <a:gd name="T3" fmla="*/ 15 h 124"/>
                <a:gd name="T4" fmla="*/ 4 w 195"/>
                <a:gd name="T5" fmla="*/ 43 h 124"/>
                <a:gd name="T6" fmla="*/ 0 w 195"/>
                <a:gd name="T7" fmla="*/ 43 h 124"/>
                <a:gd name="T8" fmla="*/ 1 w 195"/>
                <a:gd name="T9" fmla="*/ 60 h 124"/>
                <a:gd name="T10" fmla="*/ 18 w 195"/>
                <a:gd name="T11" fmla="*/ 82 h 124"/>
                <a:gd name="T12" fmla="*/ 195 w 195"/>
                <a:gd name="T13" fmla="*/ 56 h 124"/>
                <a:gd name="T14" fmla="*/ 195 w 195"/>
                <a:gd name="T15" fmla="*/ 49 h 124"/>
                <a:gd name="T16" fmla="*/ 195 w 195"/>
                <a:gd name="T17" fmla="*/ 39 h 124"/>
                <a:gd name="T18" fmla="*/ 190 w 195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4">
                  <a:moveTo>
                    <a:pt x="190" y="37"/>
                  </a:moveTo>
                  <a:cubicBezTo>
                    <a:pt x="184" y="29"/>
                    <a:pt x="171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8"/>
                    <a:pt x="6" y="75"/>
                    <a:pt x="18" y="82"/>
                  </a:cubicBezTo>
                  <a:cubicBezTo>
                    <a:pt x="90" y="124"/>
                    <a:pt x="195" y="91"/>
                    <a:pt x="195" y="56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77"/>
            <p:cNvSpPr>
              <a:spLocks/>
            </p:cNvSpPr>
            <p:nvPr/>
          </p:nvSpPr>
          <p:spPr bwMode="auto">
            <a:xfrm rot="218617">
              <a:off x="2374216" y="3738514"/>
              <a:ext cx="619645" cy="274268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78"/>
            <p:cNvSpPr>
              <a:spLocks noEditPoints="1"/>
            </p:cNvSpPr>
            <p:nvPr/>
          </p:nvSpPr>
          <p:spPr bwMode="auto">
            <a:xfrm rot="218617">
              <a:off x="2599060" y="3793752"/>
              <a:ext cx="98196" cy="118510"/>
            </a:xfrm>
            <a:custGeom>
              <a:avLst/>
              <a:gdLst>
                <a:gd name="T0" fmla="*/ 30 w 51"/>
                <a:gd name="T1" fmla="*/ 4 h 60"/>
                <a:gd name="T2" fmla="*/ 31 w 51"/>
                <a:gd name="T3" fmla="*/ 8 h 60"/>
                <a:gd name="T4" fmla="*/ 34 w 51"/>
                <a:gd name="T5" fmla="*/ 11 h 60"/>
                <a:gd name="T6" fmla="*/ 47 w 51"/>
                <a:gd name="T7" fmla="*/ 13 h 60"/>
                <a:gd name="T8" fmla="*/ 48 w 51"/>
                <a:gd name="T9" fmla="*/ 14 h 60"/>
                <a:gd name="T10" fmla="*/ 45 w 51"/>
                <a:gd name="T11" fmla="*/ 15 h 60"/>
                <a:gd name="T12" fmla="*/ 42 w 51"/>
                <a:gd name="T13" fmla="*/ 15 h 60"/>
                <a:gd name="T14" fmla="*/ 31 w 51"/>
                <a:gd name="T15" fmla="*/ 14 h 60"/>
                <a:gd name="T16" fmla="*/ 30 w 51"/>
                <a:gd name="T17" fmla="*/ 20 h 60"/>
                <a:gd name="T18" fmla="*/ 30 w 51"/>
                <a:gd name="T19" fmla="*/ 23 h 60"/>
                <a:gd name="T20" fmla="*/ 45 w 51"/>
                <a:gd name="T21" fmla="*/ 27 h 60"/>
                <a:gd name="T22" fmla="*/ 51 w 51"/>
                <a:gd name="T23" fmla="*/ 34 h 60"/>
                <a:gd name="T24" fmla="*/ 45 w 51"/>
                <a:gd name="T25" fmla="*/ 42 h 60"/>
                <a:gd name="T26" fmla="*/ 29 w 51"/>
                <a:gd name="T27" fmla="*/ 48 h 60"/>
                <a:gd name="T28" fmla="*/ 30 w 51"/>
                <a:gd name="T29" fmla="*/ 51 h 60"/>
                <a:gd name="T30" fmla="*/ 31 w 51"/>
                <a:gd name="T31" fmla="*/ 57 h 60"/>
                <a:gd name="T32" fmla="*/ 32 w 51"/>
                <a:gd name="T33" fmla="*/ 59 h 60"/>
                <a:gd name="T34" fmla="*/ 29 w 51"/>
                <a:gd name="T35" fmla="*/ 60 h 60"/>
                <a:gd name="T36" fmla="*/ 26 w 51"/>
                <a:gd name="T37" fmla="*/ 59 h 60"/>
                <a:gd name="T38" fmla="*/ 25 w 51"/>
                <a:gd name="T39" fmla="*/ 52 h 60"/>
                <a:gd name="T40" fmla="*/ 24 w 51"/>
                <a:gd name="T41" fmla="*/ 48 h 60"/>
                <a:gd name="T42" fmla="*/ 21 w 51"/>
                <a:gd name="T43" fmla="*/ 48 h 60"/>
                <a:gd name="T44" fmla="*/ 10 w 51"/>
                <a:gd name="T45" fmla="*/ 46 h 60"/>
                <a:gd name="T46" fmla="*/ 3 w 51"/>
                <a:gd name="T47" fmla="*/ 42 h 60"/>
                <a:gd name="T48" fmla="*/ 2 w 51"/>
                <a:gd name="T49" fmla="*/ 41 h 60"/>
                <a:gd name="T50" fmla="*/ 1 w 51"/>
                <a:gd name="T51" fmla="*/ 40 h 60"/>
                <a:gd name="T52" fmla="*/ 0 w 51"/>
                <a:gd name="T53" fmla="*/ 39 h 60"/>
                <a:gd name="T54" fmla="*/ 2 w 51"/>
                <a:gd name="T55" fmla="*/ 38 h 60"/>
                <a:gd name="T56" fmla="*/ 5 w 51"/>
                <a:gd name="T57" fmla="*/ 39 h 60"/>
                <a:gd name="T58" fmla="*/ 8 w 51"/>
                <a:gd name="T59" fmla="*/ 40 h 60"/>
                <a:gd name="T60" fmla="*/ 14 w 51"/>
                <a:gd name="T61" fmla="*/ 44 h 60"/>
                <a:gd name="T62" fmla="*/ 23 w 51"/>
                <a:gd name="T63" fmla="*/ 45 h 60"/>
                <a:gd name="T64" fmla="*/ 22 w 51"/>
                <a:gd name="T65" fmla="*/ 40 h 60"/>
                <a:gd name="T66" fmla="*/ 22 w 51"/>
                <a:gd name="T67" fmla="*/ 26 h 60"/>
                <a:gd name="T68" fmla="*/ 19 w 51"/>
                <a:gd name="T69" fmla="*/ 26 h 60"/>
                <a:gd name="T70" fmla="*/ 10 w 51"/>
                <a:gd name="T71" fmla="*/ 24 h 60"/>
                <a:gd name="T72" fmla="*/ 10 w 51"/>
                <a:gd name="T73" fmla="*/ 21 h 60"/>
                <a:gd name="T74" fmla="*/ 17 w 51"/>
                <a:gd name="T75" fmla="*/ 16 h 60"/>
                <a:gd name="T76" fmla="*/ 21 w 51"/>
                <a:gd name="T77" fmla="*/ 14 h 60"/>
                <a:gd name="T78" fmla="*/ 23 w 51"/>
                <a:gd name="T79" fmla="*/ 10 h 60"/>
                <a:gd name="T80" fmla="*/ 23 w 51"/>
                <a:gd name="T81" fmla="*/ 5 h 60"/>
                <a:gd name="T82" fmla="*/ 23 w 51"/>
                <a:gd name="T83" fmla="*/ 2 h 60"/>
                <a:gd name="T84" fmla="*/ 27 w 51"/>
                <a:gd name="T85" fmla="*/ 0 h 60"/>
                <a:gd name="T86" fmla="*/ 30 w 51"/>
                <a:gd name="T87" fmla="*/ 1 h 60"/>
                <a:gd name="T88" fmla="*/ 19 w 51"/>
                <a:gd name="T89" fmla="*/ 20 h 60"/>
                <a:gd name="T90" fmla="*/ 20 w 51"/>
                <a:gd name="T91" fmla="*/ 22 h 60"/>
                <a:gd name="T92" fmla="*/ 23 w 51"/>
                <a:gd name="T93" fmla="*/ 20 h 60"/>
                <a:gd name="T94" fmla="*/ 23 w 51"/>
                <a:gd name="T95" fmla="*/ 18 h 60"/>
                <a:gd name="T96" fmla="*/ 43 w 51"/>
                <a:gd name="T97" fmla="*/ 30 h 60"/>
                <a:gd name="T98" fmla="*/ 35 w 51"/>
                <a:gd name="T99" fmla="*/ 27 h 60"/>
                <a:gd name="T100" fmla="*/ 30 w 51"/>
                <a:gd name="T101" fmla="*/ 30 h 60"/>
                <a:gd name="T102" fmla="*/ 30 w 51"/>
                <a:gd name="T103" fmla="*/ 34 h 60"/>
                <a:gd name="T104" fmla="*/ 29 w 51"/>
                <a:gd name="T105" fmla="*/ 39 h 60"/>
                <a:gd name="T106" fmla="*/ 35 w 51"/>
                <a:gd name="T107" fmla="*/ 43 h 60"/>
                <a:gd name="T108" fmla="*/ 43 w 51"/>
                <a:gd name="T109" fmla="*/ 37 h 60"/>
                <a:gd name="T110" fmla="*/ 44 w 51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60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5"/>
                    <a:pt x="30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0" y="10"/>
                    <a:pt x="44" y="11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8" y="14"/>
                    <a:pt x="47" y="14"/>
                    <a:pt x="47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4" y="15"/>
                    <a:pt x="43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34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0" y="18"/>
                    <a:pt x="30" y="19"/>
                    <a:pt x="30" y="20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5"/>
                  </a:cubicBezTo>
                  <a:cubicBezTo>
                    <a:pt x="41" y="25"/>
                    <a:pt x="43" y="26"/>
                    <a:pt x="45" y="27"/>
                  </a:cubicBezTo>
                  <a:cubicBezTo>
                    <a:pt x="47" y="27"/>
                    <a:pt x="49" y="28"/>
                    <a:pt x="50" y="30"/>
                  </a:cubicBezTo>
                  <a:cubicBezTo>
                    <a:pt x="51" y="31"/>
                    <a:pt x="51" y="32"/>
                    <a:pt x="51" y="34"/>
                  </a:cubicBezTo>
                  <a:cubicBezTo>
                    <a:pt x="51" y="35"/>
                    <a:pt x="51" y="37"/>
                    <a:pt x="50" y="38"/>
                  </a:cubicBezTo>
                  <a:cubicBezTo>
                    <a:pt x="48" y="40"/>
                    <a:pt x="47" y="41"/>
                    <a:pt x="45" y="42"/>
                  </a:cubicBezTo>
                  <a:cubicBezTo>
                    <a:pt x="43" y="44"/>
                    <a:pt x="41" y="45"/>
                    <a:pt x="38" y="46"/>
                  </a:cubicBezTo>
                  <a:cubicBezTo>
                    <a:pt x="35" y="47"/>
                    <a:pt x="33" y="47"/>
                    <a:pt x="29" y="48"/>
                  </a:cubicBezTo>
                  <a:cubicBezTo>
                    <a:pt x="29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0" y="53"/>
                    <a:pt x="30" y="53"/>
                  </a:cubicBezTo>
                  <a:cubicBezTo>
                    <a:pt x="31" y="54"/>
                    <a:pt x="31" y="56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1" y="59"/>
                    <a:pt x="31" y="60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8" y="60"/>
                    <a:pt x="28" y="60"/>
                    <a:pt x="27" y="60"/>
                  </a:cubicBezTo>
                  <a:cubicBezTo>
                    <a:pt x="26" y="59"/>
                    <a:pt x="26" y="59"/>
                    <a:pt x="26" y="59"/>
                  </a:cubicBezTo>
                  <a:cubicBezTo>
                    <a:pt x="26" y="57"/>
                    <a:pt x="25" y="56"/>
                    <a:pt x="25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9" y="48"/>
                    <a:pt x="16" y="48"/>
                    <a:pt x="15" y="48"/>
                  </a:cubicBezTo>
                  <a:cubicBezTo>
                    <a:pt x="13" y="47"/>
                    <a:pt x="11" y="47"/>
                    <a:pt x="10" y="46"/>
                  </a:cubicBezTo>
                  <a:cubicBezTo>
                    <a:pt x="8" y="46"/>
                    <a:pt x="7" y="45"/>
                    <a:pt x="6" y="44"/>
                  </a:cubicBezTo>
                  <a:cubicBezTo>
                    <a:pt x="5" y="43"/>
                    <a:pt x="4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1"/>
                    <a:pt x="2" y="41"/>
                  </a:cubicBezTo>
                  <a:cubicBezTo>
                    <a:pt x="2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5" y="38"/>
                    <a:pt x="5" y="39"/>
                  </a:cubicBezTo>
                  <a:cubicBezTo>
                    <a:pt x="6" y="39"/>
                    <a:pt x="6" y="39"/>
                    <a:pt x="6" y="40"/>
                  </a:cubicBezTo>
                  <a:cubicBezTo>
                    <a:pt x="7" y="40"/>
                    <a:pt x="7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1" y="43"/>
                    <a:pt x="13" y="43"/>
                    <a:pt x="14" y="44"/>
                  </a:cubicBezTo>
                  <a:cubicBezTo>
                    <a:pt x="15" y="44"/>
                    <a:pt x="16" y="45"/>
                    <a:pt x="18" y="45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2" y="40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2"/>
                    <a:pt x="22" y="29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0" y="26"/>
                    <a:pt x="19" y="26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5"/>
                    <a:pt x="11" y="25"/>
                    <a:pt x="10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5" y="17"/>
                    <a:pt x="17" y="16"/>
                  </a:cubicBezTo>
                  <a:cubicBezTo>
                    <a:pt x="18" y="15"/>
                    <a:pt x="20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9"/>
                    <a:pt x="23" y="8"/>
                    <a:pt x="23" y="8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1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1"/>
                    <a:pt x="29" y="1"/>
                    <a:pt x="30" y="1"/>
                  </a:cubicBezTo>
                  <a:close/>
                  <a:moveTo>
                    <a:pt x="23" y="18"/>
                  </a:moveTo>
                  <a:cubicBezTo>
                    <a:pt x="21" y="18"/>
                    <a:pt x="20" y="19"/>
                    <a:pt x="19" y="20"/>
                  </a:cubicBezTo>
                  <a:cubicBezTo>
                    <a:pt x="18" y="21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3"/>
                    <a:pt x="21" y="23"/>
                    <a:pt x="22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3" y="18"/>
                  </a:lnTo>
                  <a:close/>
                  <a:moveTo>
                    <a:pt x="44" y="33"/>
                  </a:moveTo>
                  <a:cubicBezTo>
                    <a:pt x="44" y="32"/>
                    <a:pt x="44" y="31"/>
                    <a:pt x="43" y="30"/>
                  </a:cubicBezTo>
                  <a:cubicBezTo>
                    <a:pt x="42" y="30"/>
                    <a:pt x="41" y="29"/>
                    <a:pt x="40" y="28"/>
                  </a:cubicBezTo>
                  <a:cubicBezTo>
                    <a:pt x="38" y="28"/>
                    <a:pt x="37" y="27"/>
                    <a:pt x="35" y="27"/>
                  </a:cubicBezTo>
                  <a:cubicBezTo>
                    <a:pt x="33" y="27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29" y="35"/>
                    <a:pt x="29" y="35"/>
                    <a:pt x="29" y="36"/>
                  </a:cubicBezTo>
                  <a:cubicBezTo>
                    <a:pt x="29" y="37"/>
                    <a:pt x="29" y="38"/>
                    <a:pt x="29" y="39"/>
                  </a:cubicBezTo>
                  <a:cubicBezTo>
                    <a:pt x="29" y="41"/>
                    <a:pt x="29" y="42"/>
                    <a:pt x="29" y="45"/>
                  </a:cubicBezTo>
                  <a:cubicBezTo>
                    <a:pt x="31" y="44"/>
                    <a:pt x="34" y="43"/>
                    <a:pt x="35" y="43"/>
                  </a:cubicBezTo>
                  <a:cubicBezTo>
                    <a:pt x="37" y="42"/>
                    <a:pt x="39" y="41"/>
                    <a:pt x="40" y="40"/>
                  </a:cubicBezTo>
                  <a:cubicBezTo>
                    <a:pt x="41" y="39"/>
                    <a:pt x="42" y="38"/>
                    <a:pt x="43" y="37"/>
                  </a:cubicBezTo>
                  <a:cubicBezTo>
                    <a:pt x="44" y="36"/>
                    <a:pt x="44" y="35"/>
                    <a:pt x="44" y="34"/>
                  </a:cubicBezTo>
                  <a:lnTo>
                    <a:pt x="44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79"/>
            <p:cNvSpPr>
              <a:spLocks/>
            </p:cNvSpPr>
            <p:nvPr/>
          </p:nvSpPr>
          <p:spPr bwMode="auto">
            <a:xfrm rot="218617">
              <a:off x="2474283" y="3723630"/>
              <a:ext cx="379236" cy="243794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6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0"/>
            <p:cNvSpPr>
              <a:spLocks/>
            </p:cNvSpPr>
            <p:nvPr/>
          </p:nvSpPr>
          <p:spPr bwMode="auto">
            <a:xfrm rot="218617">
              <a:off x="2387361" y="3691959"/>
              <a:ext cx="623030" cy="274268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59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1"/>
            <p:cNvSpPr>
              <a:spLocks noEditPoints="1"/>
            </p:cNvSpPr>
            <p:nvPr/>
          </p:nvSpPr>
          <p:spPr bwMode="auto">
            <a:xfrm rot="218617">
              <a:off x="2612206" y="3747196"/>
              <a:ext cx="101581" cy="118510"/>
            </a:xfrm>
            <a:custGeom>
              <a:avLst/>
              <a:gdLst>
                <a:gd name="T0" fmla="*/ 31 w 52"/>
                <a:gd name="T1" fmla="*/ 4 h 60"/>
                <a:gd name="T2" fmla="*/ 32 w 52"/>
                <a:gd name="T3" fmla="*/ 8 h 60"/>
                <a:gd name="T4" fmla="*/ 35 w 52"/>
                <a:gd name="T5" fmla="*/ 11 h 60"/>
                <a:gd name="T6" fmla="*/ 47 w 52"/>
                <a:gd name="T7" fmla="*/ 13 h 60"/>
                <a:gd name="T8" fmla="*/ 48 w 52"/>
                <a:gd name="T9" fmla="*/ 14 h 60"/>
                <a:gd name="T10" fmla="*/ 45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20 h 60"/>
                <a:gd name="T18" fmla="*/ 31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6 w 52"/>
                <a:gd name="T25" fmla="*/ 42 h 60"/>
                <a:gd name="T26" fmla="*/ 30 w 52"/>
                <a:gd name="T27" fmla="*/ 48 h 60"/>
                <a:gd name="T28" fmla="*/ 31 w 52"/>
                <a:gd name="T29" fmla="*/ 51 h 60"/>
                <a:gd name="T30" fmla="*/ 32 w 52"/>
                <a:gd name="T31" fmla="*/ 57 h 60"/>
                <a:gd name="T32" fmla="*/ 32 w 52"/>
                <a:gd name="T33" fmla="*/ 59 h 60"/>
                <a:gd name="T34" fmla="*/ 29 w 52"/>
                <a:gd name="T35" fmla="*/ 60 h 60"/>
                <a:gd name="T36" fmla="*/ 27 w 52"/>
                <a:gd name="T37" fmla="*/ 59 h 60"/>
                <a:gd name="T38" fmla="*/ 25 w 52"/>
                <a:gd name="T39" fmla="*/ 52 h 60"/>
                <a:gd name="T40" fmla="*/ 24 w 52"/>
                <a:gd name="T41" fmla="*/ 48 h 60"/>
                <a:gd name="T42" fmla="*/ 22 w 52"/>
                <a:gd name="T43" fmla="*/ 48 h 60"/>
                <a:gd name="T44" fmla="*/ 11 w 52"/>
                <a:gd name="T45" fmla="*/ 46 h 60"/>
                <a:gd name="T46" fmla="*/ 4 w 52"/>
                <a:gd name="T47" fmla="*/ 42 h 60"/>
                <a:gd name="T48" fmla="*/ 3 w 52"/>
                <a:gd name="T49" fmla="*/ 41 h 60"/>
                <a:gd name="T50" fmla="*/ 2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4 w 52"/>
                <a:gd name="T61" fmla="*/ 44 h 60"/>
                <a:gd name="T62" fmla="*/ 24 w 52"/>
                <a:gd name="T63" fmla="*/ 45 h 60"/>
                <a:gd name="T64" fmla="*/ 23 w 52"/>
                <a:gd name="T65" fmla="*/ 40 h 60"/>
                <a:gd name="T66" fmla="*/ 23 w 52"/>
                <a:gd name="T67" fmla="*/ 26 h 60"/>
                <a:gd name="T68" fmla="*/ 19 w 52"/>
                <a:gd name="T69" fmla="*/ 26 h 60"/>
                <a:gd name="T70" fmla="*/ 11 w 52"/>
                <a:gd name="T71" fmla="*/ 24 h 60"/>
                <a:gd name="T72" fmla="*/ 10 w 52"/>
                <a:gd name="T73" fmla="*/ 21 h 60"/>
                <a:gd name="T74" fmla="*/ 18 w 52"/>
                <a:gd name="T75" fmla="*/ 16 h 60"/>
                <a:gd name="T76" fmla="*/ 22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0 w 52"/>
                <a:gd name="T87" fmla="*/ 1 h 60"/>
                <a:gd name="T88" fmla="*/ 20 w 52"/>
                <a:gd name="T89" fmla="*/ 20 h 60"/>
                <a:gd name="T90" fmla="*/ 20 w 52"/>
                <a:gd name="T91" fmla="*/ 22 h 60"/>
                <a:gd name="T92" fmla="*/ 24 w 52"/>
                <a:gd name="T93" fmla="*/ 20 h 60"/>
                <a:gd name="T94" fmla="*/ 23 w 52"/>
                <a:gd name="T95" fmla="*/ 18 h 60"/>
                <a:gd name="T96" fmla="*/ 44 w 52"/>
                <a:gd name="T97" fmla="*/ 30 h 60"/>
                <a:gd name="T98" fmla="*/ 36 w 52"/>
                <a:gd name="T99" fmla="*/ 27 h 60"/>
                <a:gd name="T100" fmla="*/ 30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  <a:gd name="T110" fmla="*/ 45 w 5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60">
                  <a:moveTo>
                    <a:pt x="30" y="1"/>
                  </a:moveTo>
                  <a:cubicBezTo>
                    <a:pt x="31" y="2"/>
                    <a:pt x="31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2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7" y="15"/>
                    <a:pt x="46" y="15"/>
                    <a:pt x="45" y="15"/>
                  </a:cubicBezTo>
                  <a:cubicBezTo>
                    <a:pt x="44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4" y="24"/>
                    <a:pt x="37" y="24"/>
                    <a:pt x="39" y="25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8" y="41"/>
                    <a:pt x="46" y="42"/>
                  </a:cubicBezTo>
                  <a:cubicBezTo>
                    <a:pt x="44" y="44"/>
                    <a:pt x="41" y="45"/>
                    <a:pt x="39" y="46"/>
                  </a:cubicBezTo>
                  <a:cubicBezTo>
                    <a:pt x="36" y="47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2" y="56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60"/>
                  </a:cubicBezTo>
                  <a:cubicBezTo>
                    <a:pt x="31" y="60"/>
                    <a:pt x="30" y="60"/>
                    <a:pt x="29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6" y="57"/>
                    <a:pt x="26" y="56"/>
                    <a:pt x="26" y="55"/>
                  </a:cubicBezTo>
                  <a:cubicBezTo>
                    <a:pt x="26" y="54"/>
                    <a:pt x="25" y="53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50"/>
                    <a:pt x="24" y="49"/>
                    <a:pt x="24" y="48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2" y="48"/>
                    <a:pt x="22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2" y="47"/>
                    <a:pt x="11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3" y="41"/>
                    <a:pt x="3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3" y="38"/>
                    <a:pt x="4" y="38"/>
                    <a:pt x="5" y="38"/>
                  </a:cubicBezTo>
                  <a:cubicBezTo>
                    <a:pt x="5" y="38"/>
                    <a:pt x="6" y="38"/>
                    <a:pt x="6" y="39"/>
                  </a:cubicBezTo>
                  <a:cubicBezTo>
                    <a:pt x="6" y="39"/>
                    <a:pt x="7" y="39"/>
                    <a:pt x="7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6" y="44"/>
                    <a:pt x="17" y="45"/>
                    <a:pt x="18" y="45"/>
                  </a:cubicBezTo>
                  <a:cubicBezTo>
                    <a:pt x="20" y="45"/>
                    <a:pt x="22" y="45"/>
                    <a:pt x="24" y="45"/>
                  </a:cubicBezTo>
                  <a:cubicBezTo>
                    <a:pt x="23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6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10" y="22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5" y="17"/>
                    <a:pt x="16" y="17"/>
                    <a:pt x="18" y="16"/>
                  </a:cubicBezTo>
                  <a:cubicBezTo>
                    <a:pt x="19" y="15"/>
                    <a:pt x="20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1" y="19"/>
                    <a:pt x="20" y="20"/>
                  </a:cubicBezTo>
                  <a:cubicBezTo>
                    <a:pt x="18" y="21"/>
                    <a:pt x="18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2"/>
                    <a:pt x="23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5" y="31"/>
                    <a:pt x="44" y="30"/>
                  </a:cubicBezTo>
                  <a:cubicBezTo>
                    <a:pt x="43" y="30"/>
                    <a:pt x="42" y="29"/>
                    <a:pt x="40" y="28"/>
                  </a:cubicBezTo>
                  <a:cubicBezTo>
                    <a:pt x="39" y="28"/>
                    <a:pt x="37" y="27"/>
                    <a:pt x="36" y="27"/>
                  </a:cubicBezTo>
                  <a:cubicBezTo>
                    <a:pt x="34" y="27"/>
                    <a:pt x="32" y="26"/>
                    <a:pt x="31" y="26"/>
                  </a:cubicBezTo>
                  <a:cubicBezTo>
                    <a:pt x="31" y="28"/>
                    <a:pt x="31" y="29"/>
                    <a:pt x="30" y="30"/>
                  </a:cubicBezTo>
                  <a:cubicBezTo>
                    <a:pt x="30" y="31"/>
                    <a:pt x="30" y="32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4"/>
                    <a:pt x="36" y="43"/>
                  </a:cubicBezTo>
                  <a:cubicBezTo>
                    <a:pt x="38" y="42"/>
                    <a:pt x="39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6"/>
                    <a:pt x="45" y="35"/>
                    <a:pt x="45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2"/>
            <p:cNvSpPr>
              <a:spLocks/>
            </p:cNvSpPr>
            <p:nvPr/>
          </p:nvSpPr>
          <p:spPr bwMode="auto">
            <a:xfrm rot="218617">
              <a:off x="2511087" y="3678473"/>
              <a:ext cx="379236" cy="243794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4" y="29"/>
                    <a:pt x="171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6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3"/>
            <p:cNvSpPr>
              <a:spLocks/>
            </p:cNvSpPr>
            <p:nvPr/>
          </p:nvSpPr>
          <p:spPr bwMode="auto">
            <a:xfrm rot="218617">
              <a:off x="2424169" y="3646694"/>
              <a:ext cx="619645" cy="274268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4"/>
            <p:cNvSpPr>
              <a:spLocks noEditPoints="1"/>
            </p:cNvSpPr>
            <p:nvPr/>
          </p:nvSpPr>
          <p:spPr bwMode="auto">
            <a:xfrm rot="218617">
              <a:off x="2649010" y="3702040"/>
              <a:ext cx="101581" cy="118510"/>
            </a:xfrm>
            <a:custGeom>
              <a:avLst/>
              <a:gdLst>
                <a:gd name="T0" fmla="*/ 31 w 52"/>
                <a:gd name="T1" fmla="*/ 4 h 60"/>
                <a:gd name="T2" fmla="*/ 32 w 52"/>
                <a:gd name="T3" fmla="*/ 8 h 60"/>
                <a:gd name="T4" fmla="*/ 35 w 52"/>
                <a:gd name="T5" fmla="*/ 11 h 60"/>
                <a:gd name="T6" fmla="*/ 47 w 52"/>
                <a:gd name="T7" fmla="*/ 13 h 60"/>
                <a:gd name="T8" fmla="*/ 48 w 52"/>
                <a:gd name="T9" fmla="*/ 14 h 60"/>
                <a:gd name="T10" fmla="*/ 46 w 52"/>
                <a:gd name="T11" fmla="*/ 15 h 60"/>
                <a:gd name="T12" fmla="*/ 43 w 52"/>
                <a:gd name="T13" fmla="*/ 15 h 60"/>
                <a:gd name="T14" fmla="*/ 31 w 52"/>
                <a:gd name="T15" fmla="*/ 14 h 60"/>
                <a:gd name="T16" fmla="*/ 31 w 52"/>
                <a:gd name="T17" fmla="*/ 20 h 60"/>
                <a:gd name="T18" fmla="*/ 31 w 52"/>
                <a:gd name="T19" fmla="*/ 23 h 60"/>
                <a:gd name="T20" fmla="*/ 46 w 52"/>
                <a:gd name="T21" fmla="*/ 27 h 60"/>
                <a:gd name="T22" fmla="*/ 52 w 52"/>
                <a:gd name="T23" fmla="*/ 34 h 60"/>
                <a:gd name="T24" fmla="*/ 46 w 52"/>
                <a:gd name="T25" fmla="*/ 42 h 60"/>
                <a:gd name="T26" fmla="*/ 30 w 52"/>
                <a:gd name="T27" fmla="*/ 48 h 60"/>
                <a:gd name="T28" fmla="*/ 31 w 52"/>
                <a:gd name="T29" fmla="*/ 51 h 60"/>
                <a:gd name="T30" fmla="*/ 32 w 52"/>
                <a:gd name="T31" fmla="*/ 57 h 60"/>
                <a:gd name="T32" fmla="*/ 33 w 52"/>
                <a:gd name="T33" fmla="*/ 59 h 60"/>
                <a:gd name="T34" fmla="*/ 30 w 52"/>
                <a:gd name="T35" fmla="*/ 60 h 60"/>
                <a:gd name="T36" fmla="*/ 27 w 52"/>
                <a:gd name="T37" fmla="*/ 59 h 60"/>
                <a:gd name="T38" fmla="*/ 25 w 52"/>
                <a:gd name="T39" fmla="*/ 52 h 60"/>
                <a:gd name="T40" fmla="*/ 24 w 52"/>
                <a:gd name="T41" fmla="*/ 48 h 60"/>
                <a:gd name="T42" fmla="*/ 22 w 52"/>
                <a:gd name="T43" fmla="*/ 48 h 60"/>
                <a:gd name="T44" fmla="*/ 11 w 52"/>
                <a:gd name="T45" fmla="*/ 46 h 60"/>
                <a:gd name="T46" fmla="*/ 4 w 52"/>
                <a:gd name="T47" fmla="*/ 42 h 60"/>
                <a:gd name="T48" fmla="*/ 3 w 52"/>
                <a:gd name="T49" fmla="*/ 41 h 60"/>
                <a:gd name="T50" fmla="*/ 2 w 52"/>
                <a:gd name="T51" fmla="*/ 40 h 60"/>
                <a:gd name="T52" fmla="*/ 0 w 52"/>
                <a:gd name="T53" fmla="*/ 39 h 60"/>
                <a:gd name="T54" fmla="*/ 3 w 52"/>
                <a:gd name="T55" fmla="*/ 38 h 60"/>
                <a:gd name="T56" fmla="*/ 6 w 52"/>
                <a:gd name="T57" fmla="*/ 39 h 60"/>
                <a:gd name="T58" fmla="*/ 8 w 52"/>
                <a:gd name="T59" fmla="*/ 40 h 60"/>
                <a:gd name="T60" fmla="*/ 15 w 52"/>
                <a:gd name="T61" fmla="*/ 44 h 60"/>
                <a:gd name="T62" fmla="*/ 24 w 52"/>
                <a:gd name="T63" fmla="*/ 45 h 60"/>
                <a:gd name="T64" fmla="*/ 23 w 52"/>
                <a:gd name="T65" fmla="*/ 40 h 60"/>
                <a:gd name="T66" fmla="*/ 23 w 52"/>
                <a:gd name="T67" fmla="*/ 26 h 60"/>
                <a:gd name="T68" fmla="*/ 20 w 52"/>
                <a:gd name="T69" fmla="*/ 26 h 60"/>
                <a:gd name="T70" fmla="*/ 11 w 52"/>
                <a:gd name="T71" fmla="*/ 24 h 60"/>
                <a:gd name="T72" fmla="*/ 11 w 52"/>
                <a:gd name="T73" fmla="*/ 21 h 60"/>
                <a:gd name="T74" fmla="*/ 18 w 52"/>
                <a:gd name="T75" fmla="*/ 16 h 60"/>
                <a:gd name="T76" fmla="*/ 22 w 52"/>
                <a:gd name="T77" fmla="*/ 14 h 60"/>
                <a:gd name="T78" fmla="*/ 24 w 52"/>
                <a:gd name="T79" fmla="*/ 10 h 60"/>
                <a:gd name="T80" fmla="*/ 24 w 52"/>
                <a:gd name="T81" fmla="*/ 5 h 60"/>
                <a:gd name="T82" fmla="*/ 24 w 52"/>
                <a:gd name="T83" fmla="*/ 2 h 60"/>
                <a:gd name="T84" fmla="*/ 27 w 52"/>
                <a:gd name="T85" fmla="*/ 0 h 60"/>
                <a:gd name="T86" fmla="*/ 31 w 52"/>
                <a:gd name="T87" fmla="*/ 1 h 60"/>
                <a:gd name="T88" fmla="*/ 20 w 52"/>
                <a:gd name="T89" fmla="*/ 20 h 60"/>
                <a:gd name="T90" fmla="*/ 20 w 52"/>
                <a:gd name="T91" fmla="*/ 22 h 60"/>
                <a:gd name="T92" fmla="*/ 24 w 52"/>
                <a:gd name="T93" fmla="*/ 20 h 60"/>
                <a:gd name="T94" fmla="*/ 23 w 52"/>
                <a:gd name="T95" fmla="*/ 18 h 60"/>
                <a:gd name="T96" fmla="*/ 44 w 52"/>
                <a:gd name="T97" fmla="*/ 30 h 60"/>
                <a:gd name="T98" fmla="*/ 36 w 52"/>
                <a:gd name="T99" fmla="*/ 27 h 60"/>
                <a:gd name="T100" fmla="*/ 31 w 52"/>
                <a:gd name="T101" fmla="*/ 30 h 60"/>
                <a:gd name="T102" fmla="*/ 30 w 52"/>
                <a:gd name="T103" fmla="*/ 34 h 60"/>
                <a:gd name="T104" fmla="*/ 30 w 52"/>
                <a:gd name="T105" fmla="*/ 39 h 60"/>
                <a:gd name="T106" fmla="*/ 36 w 52"/>
                <a:gd name="T107" fmla="*/ 43 h 60"/>
                <a:gd name="T108" fmla="*/ 44 w 52"/>
                <a:gd name="T109" fmla="*/ 37 h 60"/>
                <a:gd name="T110" fmla="*/ 45 w 52"/>
                <a:gd name="T111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60">
                  <a:moveTo>
                    <a:pt x="31" y="1"/>
                  </a:moveTo>
                  <a:cubicBezTo>
                    <a:pt x="31" y="2"/>
                    <a:pt x="31" y="3"/>
                    <a:pt x="31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2" y="7"/>
                    <a:pt x="32" y="8"/>
                    <a:pt x="32" y="8"/>
                  </a:cubicBezTo>
                  <a:cubicBezTo>
                    <a:pt x="32" y="9"/>
                    <a:pt x="32" y="10"/>
                    <a:pt x="32" y="11"/>
                  </a:cubicBezTo>
                  <a:cubicBezTo>
                    <a:pt x="33" y="11"/>
                    <a:pt x="34" y="11"/>
                    <a:pt x="35" y="11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41" y="10"/>
                    <a:pt x="44" y="11"/>
                    <a:pt x="47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8" y="15"/>
                  </a:cubicBezTo>
                  <a:cubicBezTo>
                    <a:pt x="47" y="15"/>
                    <a:pt x="46" y="15"/>
                    <a:pt x="46" y="15"/>
                  </a:cubicBezTo>
                  <a:cubicBezTo>
                    <a:pt x="45" y="15"/>
                    <a:pt x="44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20"/>
                  </a:cubicBezTo>
                  <a:cubicBezTo>
                    <a:pt x="31" y="20"/>
                    <a:pt x="31" y="21"/>
                    <a:pt x="31" y="21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4" y="24"/>
                    <a:pt x="37" y="24"/>
                    <a:pt x="39" y="25"/>
                  </a:cubicBezTo>
                  <a:cubicBezTo>
                    <a:pt x="42" y="25"/>
                    <a:pt x="44" y="26"/>
                    <a:pt x="46" y="27"/>
                  </a:cubicBezTo>
                  <a:cubicBezTo>
                    <a:pt x="48" y="27"/>
                    <a:pt x="49" y="28"/>
                    <a:pt x="50" y="30"/>
                  </a:cubicBezTo>
                  <a:cubicBezTo>
                    <a:pt x="51" y="31"/>
                    <a:pt x="52" y="32"/>
                    <a:pt x="52" y="34"/>
                  </a:cubicBezTo>
                  <a:cubicBezTo>
                    <a:pt x="52" y="35"/>
                    <a:pt x="51" y="37"/>
                    <a:pt x="50" y="38"/>
                  </a:cubicBezTo>
                  <a:cubicBezTo>
                    <a:pt x="49" y="40"/>
                    <a:pt x="48" y="41"/>
                    <a:pt x="46" y="42"/>
                  </a:cubicBezTo>
                  <a:cubicBezTo>
                    <a:pt x="44" y="44"/>
                    <a:pt x="42" y="45"/>
                    <a:pt x="39" y="46"/>
                  </a:cubicBezTo>
                  <a:cubicBezTo>
                    <a:pt x="36" y="47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1" y="50"/>
                    <a:pt x="31" y="51"/>
                    <a:pt x="31" y="51"/>
                  </a:cubicBezTo>
                  <a:cubicBezTo>
                    <a:pt x="31" y="52"/>
                    <a:pt x="31" y="53"/>
                    <a:pt x="31" y="53"/>
                  </a:cubicBezTo>
                  <a:cubicBezTo>
                    <a:pt x="31" y="54"/>
                    <a:pt x="32" y="56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59"/>
                    <a:pt x="32" y="59"/>
                    <a:pt x="31" y="60"/>
                  </a:cubicBezTo>
                  <a:cubicBezTo>
                    <a:pt x="31" y="60"/>
                    <a:pt x="30" y="60"/>
                    <a:pt x="30" y="60"/>
                  </a:cubicBezTo>
                  <a:cubicBezTo>
                    <a:pt x="29" y="60"/>
                    <a:pt x="28" y="60"/>
                    <a:pt x="28" y="60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7"/>
                    <a:pt x="26" y="56"/>
                    <a:pt x="26" y="55"/>
                  </a:cubicBezTo>
                  <a:cubicBezTo>
                    <a:pt x="26" y="54"/>
                    <a:pt x="26" y="53"/>
                    <a:pt x="25" y="52"/>
                  </a:cubicBezTo>
                  <a:cubicBezTo>
                    <a:pt x="25" y="51"/>
                    <a:pt x="25" y="51"/>
                    <a:pt x="25" y="50"/>
                  </a:cubicBezTo>
                  <a:cubicBezTo>
                    <a:pt x="25" y="50"/>
                    <a:pt x="25" y="49"/>
                    <a:pt x="24" y="48"/>
                  </a:cubicBezTo>
                  <a:cubicBezTo>
                    <a:pt x="24" y="48"/>
                    <a:pt x="24" y="48"/>
                    <a:pt x="23" y="48"/>
                  </a:cubicBezTo>
                  <a:cubicBezTo>
                    <a:pt x="23" y="48"/>
                    <a:pt x="22" y="48"/>
                    <a:pt x="22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4" y="47"/>
                    <a:pt x="12" y="47"/>
                    <a:pt x="11" y="46"/>
                  </a:cubicBezTo>
                  <a:cubicBezTo>
                    <a:pt x="9" y="46"/>
                    <a:pt x="8" y="45"/>
                    <a:pt x="7" y="44"/>
                  </a:cubicBezTo>
                  <a:cubicBezTo>
                    <a:pt x="6" y="43"/>
                    <a:pt x="5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3" y="41"/>
                    <a:pt x="3" y="41"/>
                  </a:cubicBezTo>
                  <a:cubicBezTo>
                    <a:pt x="3" y="41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1" y="38"/>
                    <a:pt x="1" y="38"/>
                  </a:cubicBezTo>
                  <a:cubicBezTo>
                    <a:pt x="2" y="38"/>
                    <a:pt x="2" y="38"/>
                    <a:pt x="3" y="38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8"/>
                    <a:pt x="6" y="38"/>
                    <a:pt x="6" y="39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1"/>
                    <a:pt x="10" y="42"/>
                    <a:pt x="11" y="42"/>
                  </a:cubicBezTo>
                  <a:cubicBezTo>
                    <a:pt x="12" y="43"/>
                    <a:pt x="13" y="43"/>
                    <a:pt x="15" y="44"/>
                  </a:cubicBezTo>
                  <a:cubicBezTo>
                    <a:pt x="16" y="44"/>
                    <a:pt x="17" y="45"/>
                    <a:pt x="19" y="45"/>
                  </a:cubicBezTo>
                  <a:cubicBezTo>
                    <a:pt x="20" y="45"/>
                    <a:pt x="22" y="45"/>
                    <a:pt x="24" y="45"/>
                  </a:cubicBezTo>
                  <a:cubicBezTo>
                    <a:pt x="24" y="45"/>
                    <a:pt x="23" y="44"/>
                    <a:pt x="23" y="43"/>
                  </a:cubicBezTo>
                  <a:cubicBezTo>
                    <a:pt x="23" y="42"/>
                    <a:pt x="23" y="41"/>
                    <a:pt x="23" y="40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8" y="25"/>
                    <a:pt x="17" y="25"/>
                    <a:pt x="15" y="25"/>
                  </a:cubicBezTo>
                  <a:cubicBezTo>
                    <a:pt x="14" y="25"/>
                    <a:pt x="12" y="25"/>
                    <a:pt x="11" y="24"/>
                  </a:cubicBezTo>
                  <a:cubicBezTo>
                    <a:pt x="10" y="24"/>
                    <a:pt x="9" y="24"/>
                    <a:pt x="9" y="23"/>
                  </a:cubicBezTo>
                  <a:cubicBezTo>
                    <a:pt x="9" y="22"/>
                    <a:pt x="10" y="22"/>
                    <a:pt x="11" y="21"/>
                  </a:cubicBezTo>
                  <a:cubicBezTo>
                    <a:pt x="11" y="20"/>
                    <a:pt x="12" y="19"/>
                    <a:pt x="14" y="18"/>
                  </a:cubicBezTo>
                  <a:cubicBezTo>
                    <a:pt x="15" y="17"/>
                    <a:pt x="16" y="17"/>
                    <a:pt x="18" y="16"/>
                  </a:cubicBezTo>
                  <a:cubicBezTo>
                    <a:pt x="19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4" y="1"/>
                    <a:pt x="25" y="1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1"/>
                    <a:pt x="30" y="1"/>
                    <a:pt x="31" y="1"/>
                  </a:cubicBezTo>
                  <a:close/>
                  <a:moveTo>
                    <a:pt x="23" y="18"/>
                  </a:moveTo>
                  <a:cubicBezTo>
                    <a:pt x="22" y="18"/>
                    <a:pt x="21" y="19"/>
                    <a:pt x="20" y="20"/>
                  </a:cubicBezTo>
                  <a:cubicBezTo>
                    <a:pt x="19" y="21"/>
                    <a:pt x="18" y="21"/>
                    <a:pt x="18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2"/>
                    <a:pt x="24" y="21"/>
                    <a:pt x="24" y="20"/>
                  </a:cubicBezTo>
                  <a:cubicBezTo>
                    <a:pt x="24" y="19"/>
                    <a:pt x="24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5" y="31"/>
                    <a:pt x="44" y="30"/>
                  </a:cubicBezTo>
                  <a:cubicBezTo>
                    <a:pt x="43" y="30"/>
                    <a:pt x="42" y="29"/>
                    <a:pt x="40" y="28"/>
                  </a:cubicBezTo>
                  <a:cubicBezTo>
                    <a:pt x="39" y="28"/>
                    <a:pt x="38" y="27"/>
                    <a:pt x="36" y="27"/>
                  </a:cubicBezTo>
                  <a:cubicBezTo>
                    <a:pt x="34" y="27"/>
                    <a:pt x="32" y="26"/>
                    <a:pt x="31" y="26"/>
                  </a:cubicBezTo>
                  <a:cubicBezTo>
                    <a:pt x="31" y="28"/>
                    <a:pt x="31" y="29"/>
                    <a:pt x="31" y="30"/>
                  </a:cubicBezTo>
                  <a:cubicBezTo>
                    <a:pt x="31" y="31"/>
                    <a:pt x="31" y="32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5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30" y="41"/>
                    <a:pt x="30" y="42"/>
                    <a:pt x="30" y="45"/>
                  </a:cubicBezTo>
                  <a:cubicBezTo>
                    <a:pt x="32" y="44"/>
                    <a:pt x="34" y="44"/>
                    <a:pt x="36" y="43"/>
                  </a:cubicBezTo>
                  <a:cubicBezTo>
                    <a:pt x="38" y="42"/>
                    <a:pt x="40" y="41"/>
                    <a:pt x="41" y="40"/>
                  </a:cubicBezTo>
                  <a:cubicBezTo>
                    <a:pt x="42" y="39"/>
                    <a:pt x="43" y="38"/>
                    <a:pt x="44" y="37"/>
                  </a:cubicBezTo>
                  <a:cubicBezTo>
                    <a:pt x="45" y="36"/>
                    <a:pt x="45" y="35"/>
                    <a:pt x="45" y="34"/>
                  </a:cubicBezTo>
                  <a:lnTo>
                    <a:pt x="45" y="33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 rot="218617">
              <a:off x="2470064" y="3631750"/>
              <a:ext cx="379236" cy="240407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6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8"/>
                    <a:pt x="6" y="75"/>
                    <a:pt x="18" y="82"/>
                  </a:cubicBezTo>
                  <a:cubicBezTo>
                    <a:pt x="89" y="124"/>
                    <a:pt x="194" y="91"/>
                    <a:pt x="194" y="56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86"/>
            <p:cNvSpPr>
              <a:spLocks/>
            </p:cNvSpPr>
            <p:nvPr/>
          </p:nvSpPr>
          <p:spPr bwMode="auto">
            <a:xfrm rot="218617">
              <a:off x="2383253" y="3596588"/>
              <a:ext cx="619645" cy="274268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59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 rot="218617">
              <a:off x="2459664" y="3610780"/>
              <a:ext cx="382623" cy="182846"/>
            </a:xfrm>
            <a:custGeom>
              <a:avLst/>
              <a:gdLst>
                <a:gd name="T0" fmla="*/ 151 w 196"/>
                <a:gd name="T1" fmla="*/ 16 h 93"/>
                <a:gd name="T2" fmla="*/ 15 w 196"/>
                <a:gd name="T3" fmla="*/ 59 h 93"/>
                <a:gd name="T4" fmla="*/ 88 w 196"/>
                <a:gd name="T5" fmla="*/ 90 h 93"/>
                <a:gd name="T6" fmla="*/ 165 w 196"/>
                <a:gd name="T7" fmla="*/ 78 h 93"/>
                <a:gd name="T8" fmla="*/ 193 w 196"/>
                <a:gd name="T9" fmla="*/ 47 h 93"/>
                <a:gd name="T10" fmla="*/ 151 w 196"/>
                <a:gd name="T11" fmla="*/ 16 h 93"/>
                <a:gd name="T12" fmla="*/ 149 w 196"/>
                <a:gd name="T13" fmla="*/ 17 h 93"/>
                <a:gd name="T14" fmla="*/ 185 w 196"/>
                <a:gd name="T15" fmla="*/ 58 h 93"/>
                <a:gd name="T16" fmla="*/ 120 w 196"/>
                <a:gd name="T17" fmla="*/ 87 h 93"/>
                <a:gd name="T18" fmla="*/ 27 w 196"/>
                <a:gd name="T19" fmla="*/ 67 h 93"/>
                <a:gd name="T20" fmla="*/ 60 w 196"/>
                <a:gd name="T21" fmla="*/ 20 h 93"/>
                <a:gd name="T22" fmla="*/ 149 w 196"/>
                <a:gd name="T23" fmla="*/ 17 h 93"/>
                <a:gd name="T24" fmla="*/ 151 w 196"/>
                <a:gd name="T2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3">
                  <a:moveTo>
                    <a:pt x="151" y="16"/>
                  </a:moveTo>
                  <a:cubicBezTo>
                    <a:pt x="94" y="0"/>
                    <a:pt x="0" y="25"/>
                    <a:pt x="15" y="59"/>
                  </a:cubicBezTo>
                  <a:cubicBezTo>
                    <a:pt x="22" y="74"/>
                    <a:pt x="56" y="88"/>
                    <a:pt x="88" y="90"/>
                  </a:cubicBezTo>
                  <a:cubicBezTo>
                    <a:pt x="116" y="93"/>
                    <a:pt x="145" y="87"/>
                    <a:pt x="165" y="78"/>
                  </a:cubicBezTo>
                  <a:cubicBezTo>
                    <a:pt x="183" y="70"/>
                    <a:pt x="194" y="58"/>
                    <a:pt x="193" y="47"/>
                  </a:cubicBezTo>
                  <a:cubicBezTo>
                    <a:pt x="193" y="33"/>
                    <a:pt x="174" y="22"/>
                    <a:pt x="151" y="16"/>
                  </a:cubicBezTo>
                  <a:cubicBezTo>
                    <a:pt x="149" y="15"/>
                    <a:pt x="146" y="17"/>
                    <a:pt x="149" y="17"/>
                  </a:cubicBezTo>
                  <a:cubicBezTo>
                    <a:pt x="179" y="27"/>
                    <a:pt x="196" y="41"/>
                    <a:pt x="185" y="58"/>
                  </a:cubicBezTo>
                  <a:cubicBezTo>
                    <a:pt x="176" y="73"/>
                    <a:pt x="150" y="84"/>
                    <a:pt x="120" y="87"/>
                  </a:cubicBezTo>
                  <a:cubicBezTo>
                    <a:pt x="83" y="92"/>
                    <a:pt x="46" y="82"/>
                    <a:pt x="27" y="67"/>
                  </a:cubicBezTo>
                  <a:cubicBezTo>
                    <a:pt x="4" y="49"/>
                    <a:pt x="28" y="30"/>
                    <a:pt x="60" y="20"/>
                  </a:cubicBezTo>
                  <a:cubicBezTo>
                    <a:pt x="86" y="12"/>
                    <a:pt x="121" y="10"/>
                    <a:pt x="149" y="17"/>
                  </a:cubicBezTo>
                  <a:cubicBezTo>
                    <a:pt x="151" y="18"/>
                    <a:pt x="154" y="16"/>
                    <a:pt x="151" y="16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89"/>
            <p:cNvSpPr>
              <a:spLocks/>
            </p:cNvSpPr>
            <p:nvPr/>
          </p:nvSpPr>
          <p:spPr bwMode="auto">
            <a:xfrm rot="218617">
              <a:off x="1563230" y="3571517"/>
              <a:ext cx="406324" cy="284427"/>
            </a:xfrm>
            <a:custGeom>
              <a:avLst/>
              <a:gdLst>
                <a:gd name="T0" fmla="*/ 107 w 207"/>
                <a:gd name="T1" fmla="*/ 0 h 145"/>
                <a:gd name="T2" fmla="*/ 2 w 207"/>
                <a:gd name="T3" fmla="*/ 45 h 145"/>
                <a:gd name="T4" fmla="*/ 1 w 207"/>
                <a:gd name="T5" fmla="*/ 45 h 145"/>
                <a:gd name="T6" fmla="*/ 1 w 207"/>
                <a:gd name="T7" fmla="*/ 50 h 145"/>
                <a:gd name="T8" fmla="*/ 0 w 207"/>
                <a:gd name="T9" fmla="*/ 51 h 145"/>
                <a:gd name="T10" fmla="*/ 201 w 207"/>
                <a:gd name="T11" fmla="*/ 145 h 145"/>
                <a:gd name="T12" fmla="*/ 207 w 207"/>
                <a:gd name="T13" fmla="*/ 129 h 145"/>
                <a:gd name="T14" fmla="*/ 207 w 207"/>
                <a:gd name="T15" fmla="*/ 123 h 145"/>
                <a:gd name="T16" fmla="*/ 207 w 207"/>
                <a:gd name="T17" fmla="*/ 112 h 145"/>
                <a:gd name="T18" fmla="*/ 207 w 207"/>
                <a:gd name="T19" fmla="*/ 112 h 145"/>
                <a:gd name="T20" fmla="*/ 190 w 207"/>
                <a:gd name="T21" fmla="*/ 89 h 145"/>
                <a:gd name="T22" fmla="*/ 190 w 207"/>
                <a:gd name="T23" fmla="*/ 88 h 145"/>
                <a:gd name="T24" fmla="*/ 190 w 207"/>
                <a:gd name="T25" fmla="*/ 88 h 145"/>
                <a:gd name="T26" fmla="*/ 186 w 207"/>
                <a:gd name="T27" fmla="*/ 76 h 145"/>
                <a:gd name="T28" fmla="*/ 196 w 207"/>
                <a:gd name="T29" fmla="*/ 57 h 145"/>
                <a:gd name="T30" fmla="*/ 196 w 207"/>
                <a:gd name="T31" fmla="*/ 51 h 145"/>
                <a:gd name="T32" fmla="*/ 196 w 207"/>
                <a:gd name="T33" fmla="*/ 40 h 145"/>
                <a:gd name="T34" fmla="*/ 196 w 207"/>
                <a:gd name="T35" fmla="*/ 40 h 145"/>
                <a:gd name="T36" fmla="*/ 150 w 207"/>
                <a:gd name="T37" fmla="*/ 6 h 145"/>
                <a:gd name="T38" fmla="*/ 107 w 207"/>
                <a:gd name="T3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7" h="145">
                  <a:moveTo>
                    <a:pt x="107" y="0"/>
                  </a:moveTo>
                  <a:cubicBezTo>
                    <a:pt x="55" y="0"/>
                    <a:pt x="1" y="21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51"/>
                    <a:pt x="0" y="51"/>
                  </a:cubicBezTo>
                  <a:cubicBezTo>
                    <a:pt x="40" y="102"/>
                    <a:pt x="102" y="136"/>
                    <a:pt x="201" y="145"/>
                  </a:cubicBezTo>
                  <a:cubicBezTo>
                    <a:pt x="205" y="140"/>
                    <a:pt x="207" y="135"/>
                    <a:pt x="207" y="129"/>
                  </a:cubicBezTo>
                  <a:cubicBezTo>
                    <a:pt x="207" y="123"/>
                    <a:pt x="207" y="123"/>
                    <a:pt x="207" y="123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12"/>
                    <a:pt x="207" y="112"/>
                    <a:pt x="207" y="112"/>
                  </a:cubicBezTo>
                  <a:cubicBezTo>
                    <a:pt x="207" y="105"/>
                    <a:pt x="202" y="97"/>
                    <a:pt x="190" y="89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8"/>
                    <a:pt x="190" y="88"/>
                    <a:pt x="190" y="88"/>
                  </a:cubicBezTo>
                  <a:cubicBezTo>
                    <a:pt x="190" y="84"/>
                    <a:pt x="189" y="80"/>
                    <a:pt x="186" y="76"/>
                  </a:cubicBezTo>
                  <a:cubicBezTo>
                    <a:pt x="192" y="70"/>
                    <a:pt x="196" y="64"/>
                    <a:pt x="196" y="57"/>
                  </a:cubicBezTo>
                  <a:cubicBezTo>
                    <a:pt x="196" y="51"/>
                    <a:pt x="196" y="51"/>
                    <a:pt x="196" y="51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96" y="28"/>
                    <a:pt x="183" y="15"/>
                    <a:pt x="150" y="6"/>
                  </a:cubicBezTo>
                  <a:cubicBezTo>
                    <a:pt x="137" y="2"/>
                    <a:pt x="122" y="0"/>
                    <a:pt x="107" y="0"/>
                  </a:cubicBezTo>
                </a:path>
              </a:pathLst>
            </a:custGeom>
            <a:solidFill>
              <a:srgbClr val="AA85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 rot="218617">
              <a:off x="1187438" y="3740076"/>
              <a:ext cx="379236" cy="240407"/>
            </a:xfrm>
            <a:custGeom>
              <a:avLst/>
              <a:gdLst>
                <a:gd name="T0" fmla="*/ 189 w 194"/>
                <a:gd name="T1" fmla="*/ 37 h 124"/>
                <a:gd name="T2" fmla="*/ 148 w 194"/>
                <a:gd name="T3" fmla="*/ 15 h 124"/>
                <a:gd name="T4" fmla="*/ 3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5 h 124"/>
                <a:gd name="T14" fmla="*/ 194 w 194"/>
                <a:gd name="T15" fmla="*/ 49 h 124"/>
                <a:gd name="T16" fmla="*/ 194 w 194"/>
                <a:gd name="T17" fmla="*/ 39 h 124"/>
                <a:gd name="T18" fmla="*/ 189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89" y="37"/>
                  </a:moveTo>
                  <a:cubicBezTo>
                    <a:pt x="183" y="29"/>
                    <a:pt x="170" y="21"/>
                    <a:pt x="148" y="15"/>
                  </a:cubicBezTo>
                  <a:cubicBezTo>
                    <a:pt x="96" y="0"/>
                    <a:pt x="21" y="18"/>
                    <a:pt x="3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5" y="75"/>
                    <a:pt x="18" y="82"/>
                  </a:cubicBezTo>
                  <a:cubicBezTo>
                    <a:pt x="89" y="124"/>
                    <a:pt x="194" y="91"/>
                    <a:pt x="194" y="55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1"/>
            <p:cNvSpPr>
              <a:spLocks/>
            </p:cNvSpPr>
            <p:nvPr/>
          </p:nvSpPr>
          <p:spPr bwMode="auto">
            <a:xfrm rot="218617">
              <a:off x="1097244" y="3704806"/>
              <a:ext cx="623030" cy="274268"/>
            </a:xfrm>
            <a:custGeom>
              <a:avLst/>
              <a:gdLst>
                <a:gd name="T0" fmla="*/ 194 w 318"/>
                <a:gd name="T1" fmla="*/ 22 h 140"/>
                <a:gd name="T2" fmla="*/ 64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4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2"/>
            <p:cNvSpPr>
              <a:spLocks noEditPoints="1"/>
            </p:cNvSpPr>
            <p:nvPr/>
          </p:nvSpPr>
          <p:spPr bwMode="auto">
            <a:xfrm rot="218617">
              <a:off x="1325365" y="3763533"/>
              <a:ext cx="98196" cy="115125"/>
            </a:xfrm>
            <a:custGeom>
              <a:avLst/>
              <a:gdLst>
                <a:gd name="T0" fmla="*/ 30 w 51"/>
                <a:gd name="T1" fmla="*/ 4 h 60"/>
                <a:gd name="T2" fmla="*/ 31 w 51"/>
                <a:gd name="T3" fmla="*/ 8 h 60"/>
                <a:gd name="T4" fmla="*/ 34 w 51"/>
                <a:gd name="T5" fmla="*/ 10 h 60"/>
                <a:gd name="T6" fmla="*/ 47 w 51"/>
                <a:gd name="T7" fmla="*/ 12 h 60"/>
                <a:gd name="T8" fmla="*/ 48 w 51"/>
                <a:gd name="T9" fmla="*/ 14 h 60"/>
                <a:gd name="T10" fmla="*/ 45 w 51"/>
                <a:gd name="T11" fmla="*/ 15 h 60"/>
                <a:gd name="T12" fmla="*/ 42 w 51"/>
                <a:gd name="T13" fmla="*/ 14 h 60"/>
                <a:gd name="T14" fmla="*/ 31 w 51"/>
                <a:gd name="T15" fmla="*/ 14 h 60"/>
                <a:gd name="T16" fmla="*/ 31 w 51"/>
                <a:gd name="T17" fmla="*/ 19 h 60"/>
                <a:gd name="T18" fmla="*/ 30 w 51"/>
                <a:gd name="T19" fmla="*/ 23 h 60"/>
                <a:gd name="T20" fmla="*/ 46 w 51"/>
                <a:gd name="T21" fmla="*/ 26 h 60"/>
                <a:gd name="T22" fmla="*/ 51 w 51"/>
                <a:gd name="T23" fmla="*/ 34 h 60"/>
                <a:gd name="T24" fmla="*/ 45 w 51"/>
                <a:gd name="T25" fmla="*/ 42 h 60"/>
                <a:gd name="T26" fmla="*/ 30 w 51"/>
                <a:gd name="T27" fmla="*/ 48 h 60"/>
                <a:gd name="T28" fmla="*/ 30 w 51"/>
                <a:gd name="T29" fmla="*/ 51 h 60"/>
                <a:gd name="T30" fmla="*/ 32 w 51"/>
                <a:gd name="T31" fmla="*/ 57 h 60"/>
                <a:gd name="T32" fmla="*/ 32 w 51"/>
                <a:gd name="T33" fmla="*/ 59 h 60"/>
                <a:gd name="T34" fmla="*/ 29 w 51"/>
                <a:gd name="T35" fmla="*/ 60 h 60"/>
                <a:gd name="T36" fmla="*/ 26 w 51"/>
                <a:gd name="T37" fmla="*/ 58 h 60"/>
                <a:gd name="T38" fmla="*/ 25 w 51"/>
                <a:gd name="T39" fmla="*/ 52 h 60"/>
                <a:gd name="T40" fmla="*/ 24 w 51"/>
                <a:gd name="T41" fmla="*/ 48 h 60"/>
                <a:gd name="T42" fmla="*/ 21 w 51"/>
                <a:gd name="T43" fmla="*/ 48 h 60"/>
                <a:gd name="T44" fmla="*/ 10 w 51"/>
                <a:gd name="T45" fmla="*/ 46 h 60"/>
                <a:gd name="T46" fmla="*/ 4 w 51"/>
                <a:gd name="T47" fmla="*/ 42 h 60"/>
                <a:gd name="T48" fmla="*/ 2 w 51"/>
                <a:gd name="T49" fmla="*/ 41 h 60"/>
                <a:gd name="T50" fmla="*/ 1 w 51"/>
                <a:gd name="T51" fmla="*/ 40 h 60"/>
                <a:gd name="T52" fmla="*/ 0 w 51"/>
                <a:gd name="T53" fmla="*/ 39 h 60"/>
                <a:gd name="T54" fmla="*/ 2 w 51"/>
                <a:gd name="T55" fmla="*/ 38 h 60"/>
                <a:gd name="T56" fmla="*/ 6 w 51"/>
                <a:gd name="T57" fmla="*/ 39 h 60"/>
                <a:gd name="T58" fmla="*/ 8 w 51"/>
                <a:gd name="T59" fmla="*/ 40 h 60"/>
                <a:gd name="T60" fmla="*/ 14 w 51"/>
                <a:gd name="T61" fmla="*/ 44 h 60"/>
                <a:gd name="T62" fmla="*/ 23 w 51"/>
                <a:gd name="T63" fmla="*/ 45 h 60"/>
                <a:gd name="T64" fmla="*/ 23 w 51"/>
                <a:gd name="T65" fmla="*/ 39 h 60"/>
                <a:gd name="T66" fmla="*/ 23 w 51"/>
                <a:gd name="T67" fmla="*/ 26 h 60"/>
                <a:gd name="T68" fmla="*/ 19 w 51"/>
                <a:gd name="T69" fmla="*/ 25 h 60"/>
                <a:gd name="T70" fmla="*/ 11 w 51"/>
                <a:gd name="T71" fmla="*/ 24 h 60"/>
                <a:gd name="T72" fmla="*/ 10 w 51"/>
                <a:gd name="T73" fmla="*/ 21 h 60"/>
                <a:gd name="T74" fmla="*/ 17 w 51"/>
                <a:gd name="T75" fmla="*/ 16 h 60"/>
                <a:gd name="T76" fmla="*/ 21 w 51"/>
                <a:gd name="T77" fmla="*/ 14 h 60"/>
                <a:gd name="T78" fmla="*/ 24 w 51"/>
                <a:gd name="T79" fmla="*/ 10 h 60"/>
                <a:gd name="T80" fmla="*/ 24 w 51"/>
                <a:gd name="T81" fmla="*/ 5 h 60"/>
                <a:gd name="T82" fmla="*/ 23 w 51"/>
                <a:gd name="T83" fmla="*/ 2 h 60"/>
                <a:gd name="T84" fmla="*/ 27 w 51"/>
                <a:gd name="T85" fmla="*/ 0 h 60"/>
                <a:gd name="T86" fmla="*/ 30 w 51"/>
                <a:gd name="T87" fmla="*/ 1 h 60"/>
                <a:gd name="T88" fmla="*/ 19 w 51"/>
                <a:gd name="T89" fmla="*/ 20 h 60"/>
                <a:gd name="T90" fmla="*/ 20 w 51"/>
                <a:gd name="T91" fmla="*/ 22 h 60"/>
                <a:gd name="T92" fmla="*/ 23 w 51"/>
                <a:gd name="T93" fmla="*/ 20 h 60"/>
                <a:gd name="T94" fmla="*/ 23 w 51"/>
                <a:gd name="T95" fmla="*/ 18 h 60"/>
                <a:gd name="T96" fmla="*/ 43 w 51"/>
                <a:gd name="T97" fmla="*/ 30 h 60"/>
                <a:gd name="T98" fmla="*/ 35 w 51"/>
                <a:gd name="T99" fmla="*/ 27 h 60"/>
                <a:gd name="T100" fmla="*/ 30 w 51"/>
                <a:gd name="T101" fmla="*/ 30 h 60"/>
                <a:gd name="T102" fmla="*/ 30 w 51"/>
                <a:gd name="T103" fmla="*/ 34 h 60"/>
                <a:gd name="T104" fmla="*/ 30 w 51"/>
                <a:gd name="T105" fmla="*/ 39 h 60"/>
                <a:gd name="T106" fmla="*/ 36 w 51"/>
                <a:gd name="T107" fmla="*/ 43 h 60"/>
                <a:gd name="T108" fmla="*/ 43 w 51"/>
                <a:gd name="T10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60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1" y="5"/>
                    <a:pt x="31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3"/>
                    <a:pt x="48" y="13"/>
                    <a:pt x="48" y="14"/>
                  </a:cubicBezTo>
                  <a:cubicBezTo>
                    <a:pt x="48" y="14"/>
                    <a:pt x="48" y="14"/>
                    <a:pt x="47" y="15"/>
                  </a:cubicBezTo>
                  <a:cubicBezTo>
                    <a:pt x="46" y="15"/>
                    <a:pt x="46" y="15"/>
                    <a:pt x="45" y="15"/>
                  </a:cubicBezTo>
                  <a:cubicBezTo>
                    <a:pt x="44" y="15"/>
                    <a:pt x="43" y="15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4"/>
                    <a:pt x="39" y="13"/>
                    <a:pt x="37" y="13"/>
                  </a:cubicBezTo>
                  <a:cubicBezTo>
                    <a:pt x="35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9"/>
                    <a:pt x="31" y="19"/>
                  </a:cubicBezTo>
                  <a:cubicBezTo>
                    <a:pt x="31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4"/>
                  </a:cubicBezTo>
                  <a:cubicBezTo>
                    <a:pt x="41" y="25"/>
                    <a:pt x="44" y="26"/>
                    <a:pt x="46" y="26"/>
                  </a:cubicBezTo>
                  <a:cubicBezTo>
                    <a:pt x="47" y="27"/>
                    <a:pt x="49" y="28"/>
                    <a:pt x="50" y="30"/>
                  </a:cubicBezTo>
                  <a:cubicBezTo>
                    <a:pt x="51" y="31"/>
                    <a:pt x="51" y="32"/>
                    <a:pt x="51" y="34"/>
                  </a:cubicBezTo>
                  <a:cubicBezTo>
                    <a:pt x="51" y="35"/>
                    <a:pt x="51" y="37"/>
                    <a:pt x="50" y="38"/>
                  </a:cubicBezTo>
                  <a:cubicBezTo>
                    <a:pt x="49" y="40"/>
                    <a:pt x="47" y="41"/>
                    <a:pt x="45" y="42"/>
                  </a:cubicBezTo>
                  <a:cubicBezTo>
                    <a:pt x="43" y="44"/>
                    <a:pt x="41" y="45"/>
                    <a:pt x="38" y="45"/>
                  </a:cubicBezTo>
                  <a:cubicBezTo>
                    <a:pt x="36" y="46"/>
                    <a:pt x="33" y="47"/>
                    <a:pt x="30" y="48"/>
                  </a:cubicBezTo>
                  <a:cubicBezTo>
                    <a:pt x="30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0" y="52"/>
                    <a:pt x="31" y="53"/>
                  </a:cubicBezTo>
                  <a:cubicBezTo>
                    <a:pt x="31" y="54"/>
                    <a:pt x="31" y="55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60"/>
                    <a:pt x="30" y="60"/>
                    <a:pt x="29" y="60"/>
                  </a:cubicBezTo>
                  <a:cubicBezTo>
                    <a:pt x="28" y="60"/>
                    <a:pt x="28" y="60"/>
                    <a:pt x="27" y="59"/>
                  </a:cubicBezTo>
                  <a:cubicBezTo>
                    <a:pt x="27" y="59"/>
                    <a:pt x="26" y="59"/>
                    <a:pt x="26" y="58"/>
                  </a:cubicBezTo>
                  <a:cubicBezTo>
                    <a:pt x="26" y="57"/>
                    <a:pt x="26" y="56"/>
                    <a:pt x="25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8"/>
                  </a:cubicBezTo>
                  <a:cubicBezTo>
                    <a:pt x="13" y="47"/>
                    <a:pt x="11" y="47"/>
                    <a:pt x="10" y="46"/>
                  </a:cubicBezTo>
                  <a:cubicBezTo>
                    <a:pt x="9" y="46"/>
                    <a:pt x="8" y="45"/>
                    <a:pt x="6" y="44"/>
                  </a:cubicBezTo>
                  <a:cubicBezTo>
                    <a:pt x="5" y="43"/>
                    <a:pt x="4" y="43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2"/>
                    <a:pt x="3" y="41"/>
                    <a:pt x="2" y="41"/>
                  </a:cubicBezTo>
                  <a:cubicBezTo>
                    <a:pt x="2" y="41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8"/>
                    <a:pt x="2" y="38"/>
                    <a:pt x="2" y="38"/>
                  </a:cubicBezTo>
                  <a:cubicBezTo>
                    <a:pt x="3" y="38"/>
                    <a:pt x="4" y="38"/>
                    <a:pt x="4" y="38"/>
                  </a:cubicBezTo>
                  <a:cubicBezTo>
                    <a:pt x="5" y="38"/>
                    <a:pt x="5" y="38"/>
                    <a:pt x="6" y="39"/>
                  </a:cubicBezTo>
                  <a:cubicBezTo>
                    <a:pt x="6" y="39"/>
                    <a:pt x="6" y="39"/>
                    <a:pt x="7" y="39"/>
                  </a:cubicBezTo>
                  <a:cubicBezTo>
                    <a:pt x="7" y="40"/>
                    <a:pt x="7" y="40"/>
                    <a:pt x="8" y="40"/>
                  </a:cubicBezTo>
                  <a:cubicBezTo>
                    <a:pt x="9" y="41"/>
                    <a:pt x="10" y="41"/>
                    <a:pt x="11" y="42"/>
                  </a:cubicBezTo>
                  <a:cubicBezTo>
                    <a:pt x="12" y="43"/>
                    <a:pt x="13" y="43"/>
                    <a:pt x="14" y="44"/>
                  </a:cubicBezTo>
                  <a:cubicBezTo>
                    <a:pt x="15" y="44"/>
                    <a:pt x="17" y="44"/>
                    <a:pt x="18" y="45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3" y="42"/>
                    <a:pt x="23" y="41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2"/>
                    <a:pt x="23" y="29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1" y="26"/>
                    <a:pt x="19" y="25"/>
                  </a:cubicBezTo>
                  <a:cubicBezTo>
                    <a:pt x="18" y="25"/>
                    <a:pt x="16" y="25"/>
                    <a:pt x="14" y="25"/>
                  </a:cubicBezTo>
                  <a:cubicBezTo>
                    <a:pt x="13" y="25"/>
                    <a:pt x="12" y="25"/>
                    <a:pt x="11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6" y="17"/>
                    <a:pt x="17" y="16"/>
                  </a:cubicBezTo>
                  <a:cubicBezTo>
                    <a:pt x="19" y="15"/>
                    <a:pt x="20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1"/>
                    <a:pt x="24" y="10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7"/>
                    <a:pt x="24" y="6"/>
                    <a:pt x="24" y="5"/>
                  </a:cubicBezTo>
                  <a:cubicBezTo>
                    <a:pt x="24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4" y="1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1"/>
                    <a:pt x="30" y="1"/>
                    <a:pt x="30" y="1"/>
                  </a:cubicBezTo>
                  <a:close/>
                  <a:moveTo>
                    <a:pt x="23" y="18"/>
                  </a:moveTo>
                  <a:cubicBezTo>
                    <a:pt x="22" y="18"/>
                    <a:pt x="20" y="19"/>
                    <a:pt x="19" y="20"/>
                  </a:cubicBezTo>
                  <a:cubicBezTo>
                    <a:pt x="18" y="20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3"/>
                    <a:pt x="23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lnTo>
                    <a:pt x="23" y="18"/>
                  </a:lnTo>
                  <a:close/>
                  <a:moveTo>
                    <a:pt x="45" y="33"/>
                  </a:moveTo>
                  <a:cubicBezTo>
                    <a:pt x="45" y="32"/>
                    <a:pt x="44" y="31"/>
                    <a:pt x="43" y="30"/>
                  </a:cubicBezTo>
                  <a:cubicBezTo>
                    <a:pt x="42" y="29"/>
                    <a:pt x="41" y="29"/>
                    <a:pt x="40" y="28"/>
                  </a:cubicBezTo>
                  <a:cubicBezTo>
                    <a:pt x="39" y="28"/>
                    <a:pt x="37" y="27"/>
                    <a:pt x="35" y="27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30" y="34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7"/>
                    <a:pt x="30" y="38"/>
                    <a:pt x="30" y="39"/>
                  </a:cubicBezTo>
                  <a:cubicBezTo>
                    <a:pt x="29" y="41"/>
                    <a:pt x="29" y="42"/>
                    <a:pt x="29" y="44"/>
                  </a:cubicBezTo>
                  <a:cubicBezTo>
                    <a:pt x="32" y="44"/>
                    <a:pt x="34" y="43"/>
                    <a:pt x="36" y="43"/>
                  </a:cubicBezTo>
                  <a:cubicBezTo>
                    <a:pt x="37" y="42"/>
                    <a:pt x="39" y="41"/>
                    <a:pt x="40" y="40"/>
                  </a:cubicBezTo>
                  <a:cubicBezTo>
                    <a:pt x="42" y="39"/>
                    <a:pt x="43" y="38"/>
                    <a:pt x="43" y="37"/>
                  </a:cubicBezTo>
                  <a:cubicBezTo>
                    <a:pt x="44" y="36"/>
                    <a:pt x="45" y="35"/>
                    <a:pt x="45" y="33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3"/>
            <p:cNvSpPr>
              <a:spLocks/>
            </p:cNvSpPr>
            <p:nvPr/>
          </p:nvSpPr>
          <p:spPr bwMode="auto">
            <a:xfrm rot="218617">
              <a:off x="1200587" y="3693413"/>
              <a:ext cx="379236" cy="240407"/>
            </a:xfrm>
            <a:custGeom>
              <a:avLst/>
              <a:gdLst>
                <a:gd name="T0" fmla="*/ 190 w 195"/>
                <a:gd name="T1" fmla="*/ 37 h 124"/>
                <a:gd name="T2" fmla="*/ 149 w 195"/>
                <a:gd name="T3" fmla="*/ 15 h 124"/>
                <a:gd name="T4" fmla="*/ 4 w 195"/>
                <a:gd name="T5" fmla="*/ 43 h 124"/>
                <a:gd name="T6" fmla="*/ 0 w 195"/>
                <a:gd name="T7" fmla="*/ 43 h 124"/>
                <a:gd name="T8" fmla="*/ 0 w 195"/>
                <a:gd name="T9" fmla="*/ 60 h 124"/>
                <a:gd name="T10" fmla="*/ 18 w 195"/>
                <a:gd name="T11" fmla="*/ 82 h 124"/>
                <a:gd name="T12" fmla="*/ 195 w 195"/>
                <a:gd name="T13" fmla="*/ 55 h 124"/>
                <a:gd name="T14" fmla="*/ 195 w 195"/>
                <a:gd name="T15" fmla="*/ 49 h 124"/>
                <a:gd name="T16" fmla="*/ 195 w 195"/>
                <a:gd name="T17" fmla="*/ 39 h 124"/>
                <a:gd name="T18" fmla="*/ 190 w 195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4">
                  <a:moveTo>
                    <a:pt x="190" y="37"/>
                  </a:moveTo>
                  <a:cubicBezTo>
                    <a:pt x="184" y="29"/>
                    <a:pt x="171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67"/>
                    <a:pt x="6" y="75"/>
                    <a:pt x="18" y="82"/>
                  </a:cubicBezTo>
                  <a:cubicBezTo>
                    <a:pt x="90" y="124"/>
                    <a:pt x="195" y="91"/>
                    <a:pt x="195" y="55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 rot="218617">
              <a:off x="1113777" y="3658251"/>
              <a:ext cx="619645" cy="274268"/>
            </a:xfrm>
            <a:custGeom>
              <a:avLst/>
              <a:gdLst>
                <a:gd name="T0" fmla="*/ 194 w 318"/>
                <a:gd name="T1" fmla="*/ 22 h 140"/>
                <a:gd name="T2" fmla="*/ 63 w 318"/>
                <a:gd name="T3" fmla="*/ 83 h 140"/>
                <a:gd name="T4" fmla="*/ 194 w 318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40">
                  <a:moveTo>
                    <a:pt x="194" y="22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40"/>
                    <a:pt x="318" y="59"/>
                    <a:pt x="194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95"/>
            <p:cNvSpPr>
              <a:spLocks noEditPoints="1"/>
            </p:cNvSpPr>
            <p:nvPr/>
          </p:nvSpPr>
          <p:spPr bwMode="auto">
            <a:xfrm rot="218617">
              <a:off x="1338510" y="3716978"/>
              <a:ext cx="101581" cy="115125"/>
            </a:xfrm>
            <a:custGeom>
              <a:avLst/>
              <a:gdLst>
                <a:gd name="T0" fmla="*/ 30 w 51"/>
                <a:gd name="T1" fmla="*/ 4 h 60"/>
                <a:gd name="T2" fmla="*/ 31 w 51"/>
                <a:gd name="T3" fmla="*/ 8 h 60"/>
                <a:gd name="T4" fmla="*/ 34 w 51"/>
                <a:gd name="T5" fmla="*/ 10 h 60"/>
                <a:gd name="T6" fmla="*/ 47 w 51"/>
                <a:gd name="T7" fmla="*/ 12 h 60"/>
                <a:gd name="T8" fmla="*/ 48 w 51"/>
                <a:gd name="T9" fmla="*/ 14 h 60"/>
                <a:gd name="T10" fmla="*/ 45 w 51"/>
                <a:gd name="T11" fmla="*/ 15 h 60"/>
                <a:gd name="T12" fmla="*/ 42 w 51"/>
                <a:gd name="T13" fmla="*/ 14 h 60"/>
                <a:gd name="T14" fmla="*/ 31 w 51"/>
                <a:gd name="T15" fmla="*/ 14 h 60"/>
                <a:gd name="T16" fmla="*/ 30 w 51"/>
                <a:gd name="T17" fmla="*/ 19 h 60"/>
                <a:gd name="T18" fmla="*/ 30 w 51"/>
                <a:gd name="T19" fmla="*/ 23 h 60"/>
                <a:gd name="T20" fmla="*/ 45 w 51"/>
                <a:gd name="T21" fmla="*/ 26 h 60"/>
                <a:gd name="T22" fmla="*/ 51 w 51"/>
                <a:gd name="T23" fmla="*/ 34 h 60"/>
                <a:gd name="T24" fmla="*/ 45 w 51"/>
                <a:gd name="T25" fmla="*/ 42 h 60"/>
                <a:gd name="T26" fmla="*/ 29 w 51"/>
                <a:gd name="T27" fmla="*/ 48 h 60"/>
                <a:gd name="T28" fmla="*/ 30 w 51"/>
                <a:gd name="T29" fmla="*/ 51 h 60"/>
                <a:gd name="T30" fmla="*/ 31 w 51"/>
                <a:gd name="T31" fmla="*/ 57 h 60"/>
                <a:gd name="T32" fmla="*/ 32 w 51"/>
                <a:gd name="T33" fmla="*/ 59 h 60"/>
                <a:gd name="T34" fmla="*/ 29 w 51"/>
                <a:gd name="T35" fmla="*/ 60 h 60"/>
                <a:gd name="T36" fmla="*/ 26 w 51"/>
                <a:gd name="T37" fmla="*/ 58 h 60"/>
                <a:gd name="T38" fmla="*/ 25 w 51"/>
                <a:gd name="T39" fmla="*/ 52 h 60"/>
                <a:gd name="T40" fmla="*/ 24 w 51"/>
                <a:gd name="T41" fmla="*/ 48 h 60"/>
                <a:gd name="T42" fmla="*/ 21 w 51"/>
                <a:gd name="T43" fmla="*/ 48 h 60"/>
                <a:gd name="T44" fmla="*/ 10 w 51"/>
                <a:gd name="T45" fmla="*/ 46 h 60"/>
                <a:gd name="T46" fmla="*/ 3 w 51"/>
                <a:gd name="T47" fmla="*/ 42 h 60"/>
                <a:gd name="T48" fmla="*/ 2 w 51"/>
                <a:gd name="T49" fmla="*/ 41 h 60"/>
                <a:gd name="T50" fmla="*/ 1 w 51"/>
                <a:gd name="T51" fmla="*/ 40 h 60"/>
                <a:gd name="T52" fmla="*/ 0 w 51"/>
                <a:gd name="T53" fmla="*/ 39 h 60"/>
                <a:gd name="T54" fmla="*/ 2 w 51"/>
                <a:gd name="T55" fmla="*/ 38 h 60"/>
                <a:gd name="T56" fmla="*/ 5 w 51"/>
                <a:gd name="T57" fmla="*/ 39 h 60"/>
                <a:gd name="T58" fmla="*/ 8 w 51"/>
                <a:gd name="T59" fmla="*/ 40 h 60"/>
                <a:gd name="T60" fmla="*/ 14 w 51"/>
                <a:gd name="T61" fmla="*/ 44 h 60"/>
                <a:gd name="T62" fmla="*/ 23 w 51"/>
                <a:gd name="T63" fmla="*/ 45 h 60"/>
                <a:gd name="T64" fmla="*/ 22 w 51"/>
                <a:gd name="T65" fmla="*/ 39 h 60"/>
                <a:gd name="T66" fmla="*/ 22 w 51"/>
                <a:gd name="T67" fmla="*/ 26 h 60"/>
                <a:gd name="T68" fmla="*/ 19 w 51"/>
                <a:gd name="T69" fmla="*/ 26 h 60"/>
                <a:gd name="T70" fmla="*/ 10 w 51"/>
                <a:gd name="T71" fmla="*/ 24 h 60"/>
                <a:gd name="T72" fmla="*/ 10 w 51"/>
                <a:gd name="T73" fmla="*/ 21 h 60"/>
                <a:gd name="T74" fmla="*/ 17 w 51"/>
                <a:gd name="T75" fmla="*/ 16 h 60"/>
                <a:gd name="T76" fmla="*/ 21 w 51"/>
                <a:gd name="T77" fmla="*/ 14 h 60"/>
                <a:gd name="T78" fmla="*/ 23 w 51"/>
                <a:gd name="T79" fmla="*/ 10 h 60"/>
                <a:gd name="T80" fmla="*/ 23 w 51"/>
                <a:gd name="T81" fmla="*/ 5 h 60"/>
                <a:gd name="T82" fmla="*/ 23 w 51"/>
                <a:gd name="T83" fmla="*/ 2 h 60"/>
                <a:gd name="T84" fmla="*/ 27 w 51"/>
                <a:gd name="T85" fmla="*/ 0 h 60"/>
                <a:gd name="T86" fmla="*/ 30 w 51"/>
                <a:gd name="T87" fmla="*/ 1 h 60"/>
                <a:gd name="T88" fmla="*/ 19 w 51"/>
                <a:gd name="T89" fmla="*/ 20 h 60"/>
                <a:gd name="T90" fmla="*/ 20 w 51"/>
                <a:gd name="T91" fmla="*/ 22 h 60"/>
                <a:gd name="T92" fmla="*/ 23 w 51"/>
                <a:gd name="T93" fmla="*/ 20 h 60"/>
                <a:gd name="T94" fmla="*/ 23 w 51"/>
                <a:gd name="T95" fmla="*/ 18 h 60"/>
                <a:gd name="T96" fmla="*/ 43 w 51"/>
                <a:gd name="T97" fmla="*/ 30 h 60"/>
                <a:gd name="T98" fmla="*/ 35 w 51"/>
                <a:gd name="T99" fmla="*/ 27 h 60"/>
                <a:gd name="T100" fmla="*/ 30 w 51"/>
                <a:gd name="T101" fmla="*/ 30 h 60"/>
                <a:gd name="T102" fmla="*/ 29 w 51"/>
                <a:gd name="T103" fmla="*/ 34 h 60"/>
                <a:gd name="T104" fmla="*/ 29 w 51"/>
                <a:gd name="T105" fmla="*/ 39 h 60"/>
                <a:gd name="T106" fmla="*/ 35 w 51"/>
                <a:gd name="T107" fmla="*/ 43 h 60"/>
                <a:gd name="T108" fmla="*/ 43 w 51"/>
                <a:gd name="T109" fmla="*/ 3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60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5"/>
                    <a:pt x="30" y="6"/>
                    <a:pt x="31" y="6"/>
                  </a:cubicBezTo>
                  <a:cubicBezTo>
                    <a:pt x="31" y="7"/>
                    <a:pt x="31" y="8"/>
                    <a:pt x="31" y="8"/>
                  </a:cubicBezTo>
                  <a:cubicBezTo>
                    <a:pt x="31" y="9"/>
                    <a:pt x="31" y="10"/>
                    <a:pt x="31" y="11"/>
                  </a:cubicBezTo>
                  <a:cubicBezTo>
                    <a:pt x="32" y="11"/>
                    <a:pt x="33" y="11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3"/>
                    <a:pt x="48" y="13"/>
                    <a:pt x="48" y="14"/>
                  </a:cubicBezTo>
                  <a:cubicBezTo>
                    <a:pt x="48" y="14"/>
                    <a:pt x="47" y="14"/>
                    <a:pt x="47" y="15"/>
                  </a:cubicBezTo>
                  <a:cubicBezTo>
                    <a:pt x="46" y="15"/>
                    <a:pt x="45" y="15"/>
                    <a:pt x="45" y="15"/>
                  </a:cubicBezTo>
                  <a:cubicBezTo>
                    <a:pt x="44" y="15"/>
                    <a:pt x="43" y="15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4"/>
                    <a:pt x="38" y="13"/>
                    <a:pt x="36" y="13"/>
                  </a:cubicBezTo>
                  <a:cubicBezTo>
                    <a:pt x="34" y="13"/>
                    <a:pt x="33" y="14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0" y="18"/>
                    <a:pt x="30" y="19"/>
                    <a:pt x="30" y="19"/>
                  </a:cubicBezTo>
                  <a:cubicBezTo>
                    <a:pt x="30" y="20"/>
                    <a:pt x="30" y="21"/>
                    <a:pt x="30" y="21"/>
                  </a:cubicBezTo>
                  <a:cubicBezTo>
                    <a:pt x="30" y="22"/>
                    <a:pt x="30" y="23"/>
                    <a:pt x="30" y="23"/>
                  </a:cubicBezTo>
                  <a:cubicBezTo>
                    <a:pt x="33" y="24"/>
                    <a:pt x="36" y="24"/>
                    <a:pt x="39" y="24"/>
                  </a:cubicBezTo>
                  <a:cubicBezTo>
                    <a:pt x="41" y="25"/>
                    <a:pt x="43" y="26"/>
                    <a:pt x="45" y="26"/>
                  </a:cubicBezTo>
                  <a:cubicBezTo>
                    <a:pt x="47" y="27"/>
                    <a:pt x="49" y="28"/>
                    <a:pt x="50" y="30"/>
                  </a:cubicBezTo>
                  <a:cubicBezTo>
                    <a:pt x="51" y="31"/>
                    <a:pt x="51" y="32"/>
                    <a:pt x="51" y="34"/>
                  </a:cubicBezTo>
                  <a:cubicBezTo>
                    <a:pt x="51" y="35"/>
                    <a:pt x="51" y="37"/>
                    <a:pt x="49" y="38"/>
                  </a:cubicBezTo>
                  <a:cubicBezTo>
                    <a:pt x="48" y="40"/>
                    <a:pt x="47" y="41"/>
                    <a:pt x="45" y="42"/>
                  </a:cubicBezTo>
                  <a:cubicBezTo>
                    <a:pt x="43" y="44"/>
                    <a:pt x="41" y="45"/>
                    <a:pt x="38" y="46"/>
                  </a:cubicBezTo>
                  <a:cubicBezTo>
                    <a:pt x="35" y="46"/>
                    <a:pt x="33" y="47"/>
                    <a:pt x="29" y="48"/>
                  </a:cubicBezTo>
                  <a:cubicBezTo>
                    <a:pt x="29" y="48"/>
                    <a:pt x="30" y="49"/>
                    <a:pt x="30" y="50"/>
                  </a:cubicBezTo>
                  <a:cubicBezTo>
                    <a:pt x="30" y="50"/>
                    <a:pt x="30" y="51"/>
                    <a:pt x="30" y="51"/>
                  </a:cubicBezTo>
                  <a:cubicBezTo>
                    <a:pt x="30" y="52"/>
                    <a:pt x="30" y="53"/>
                    <a:pt x="30" y="53"/>
                  </a:cubicBezTo>
                  <a:cubicBezTo>
                    <a:pt x="31" y="54"/>
                    <a:pt x="31" y="55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60"/>
                    <a:pt x="29" y="60"/>
                    <a:pt x="29" y="60"/>
                  </a:cubicBezTo>
                  <a:cubicBezTo>
                    <a:pt x="28" y="60"/>
                    <a:pt x="28" y="60"/>
                    <a:pt x="27" y="59"/>
                  </a:cubicBezTo>
                  <a:cubicBezTo>
                    <a:pt x="26" y="59"/>
                    <a:pt x="26" y="59"/>
                    <a:pt x="26" y="58"/>
                  </a:cubicBezTo>
                  <a:cubicBezTo>
                    <a:pt x="26" y="57"/>
                    <a:pt x="25" y="56"/>
                    <a:pt x="25" y="55"/>
                  </a:cubicBezTo>
                  <a:cubicBezTo>
                    <a:pt x="25" y="54"/>
                    <a:pt x="25" y="53"/>
                    <a:pt x="25" y="52"/>
                  </a:cubicBezTo>
                  <a:cubicBezTo>
                    <a:pt x="24" y="51"/>
                    <a:pt x="24" y="51"/>
                    <a:pt x="24" y="50"/>
                  </a:cubicBezTo>
                  <a:cubicBezTo>
                    <a:pt x="24" y="50"/>
                    <a:pt x="24" y="49"/>
                    <a:pt x="24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9" y="48"/>
                    <a:pt x="16" y="48"/>
                    <a:pt x="15" y="48"/>
                  </a:cubicBezTo>
                  <a:cubicBezTo>
                    <a:pt x="13" y="47"/>
                    <a:pt x="11" y="47"/>
                    <a:pt x="10" y="46"/>
                  </a:cubicBezTo>
                  <a:cubicBezTo>
                    <a:pt x="8" y="46"/>
                    <a:pt x="7" y="45"/>
                    <a:pt x="6" y="44"/>
                  </a:cubicBezTo>
                  <a:cubicBezTo>
                    <a:pt x="5" y="43"/>
                    <a:pt x="4" y="43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" y="42"/>
                    <a:pt x="2" y="41"/>
                    <a:pt x="2" y="41"/>
                  </a:cubicBezTo>
                  <a:cubicBezTo>
                    <a:pt x="2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8"/>
                    <a:pt x="1" y="38"/>
                    <a:pt x="2" y="38"/>
                  </a:cubicBezTo>
                  <a:cubicBezTo>
                    <a:pt x="3" y="38"/>
                    <a:pt x="3" y="38"/>
                    <a:pt x="4" y="38"/>
                  </a:cubicBezTo>
                  <a:cubicBezTo>
                    <a:pt x="4" y="38"/>
                    <a:pt x="5" y="38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40"/>
                    <a:pt x="7" y="40"/>
                    <a:pt x="8" y="40"/>
                  </a:cubicBezTo>
                  <a:cubicBezTo>
                    <a:pt x="9" y="41"/>
                    <a:pt x="10" y="41"/>
                    <a:pt x="11" y="42"/>
                  </a:cubicBezTo>
                  <a:cubicBezTo>
                    <a:pt x="11" y="43"/>
                    <a:pt x="13" y="43"/>
                    <a:pt x="14" y="44"/>
                  </a:cubicBezTo>
                  <a:cubicBezTo>
                    <a:pt x="15" y="44"/>
                    <a:pt x="16" y="44"/>
                    <a:pt x="18" y="45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4"/>
                    <a:pt x="23" y="43"/>
                  </a:cubicBezTo>
                  <a:cubicBezTo>
                    <a:pt x="23" y="42"/>
                    <a:pt x="22" y="41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2"/>
                    <a:pt x="22" y="29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1" y="26"/>
                    <a:pt x="20" y="26"/>
                    <a:pt x="19" y="26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5"/>
                    <a:pt x="11" y="25"/>
                    <a:pt x="10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2"/>
                    <a:pt x="9" y="21"/>
                    <a:pt x="10" y="21"/>
                  </a:cubicBezTo>
                  <a:cubicBezTo>
                    <a:pt x="11" y="20"/>
                    <a:pt x="12" y="19"/>
                    <a:pt x="13" y="18"/>
                  </a:cubicBezTo>
                  <a:cubicBezTo>
                    <a:pt x="14" y="17"/>
                    <a:pt x="15" y="17"/>
                    <a:pt x="17" y="16"/>
                  </a:cubicBezTo>
                  <a:cubicBezTo>
                    <a:pt x="18" y="15"/>
                    <a:pt x="20" y="15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2"/>
                    <a:pt x="23" y="11"/>
                    <a:pt x="23" y="10"/>
                  </a:cubicBezTo>
                  <a:cubicBezTo>
                    <a:pt x="23" y="9"/>
                    <a:pt x="23" y="8"/>
                    <a:pt x="23" y="7"/>
                  </a:cubicBezTo>
                  <a:cubicBezTo>
                    <a:pt x="23" y="7"/>
                    <a:pt x="23" y="6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3" y="1"/>
                    <a:pt x="23" y="1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1"/>
                    <a:pt x="29" y="1"/>
                    <a:pt x="30" y="1"/>
                  </a:cubicBezTo>
                  <a:close/>
                  <a:moveTo>
                    <a:pt x="23" y="18"/>
                  </a:moveTo>
                  <a:cubicBezTo>
                    <a:pt x="21" y="18"/>
                    <a:pt x="20" y="19"/>
                    <a:pt x="19" y="20"/>
                  </a:cubicBezTo>
                  <a:cubicBezTo>
                    <a:pt x="18" y="20"/>
                    <a:pt x="17" y="21"/>
                    <a:pt x="17" y="22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0" y="22"/>
                    <a:pt x="21" y="23"/>
                    <a:pt x="22" y="23"/>
                  </a:cubicBezTo>
                  <a:cubicBezTo>
                    <a:pt x="23" y="22"/>
                    <a:pt x="23" y="21"/>
                    <a:pt x="23" y="20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3" y="18"/>
                  </a:lnTo>
                  <a:close/>
                  <a:moveTo>
                    <a:pt x="44" y="33"/>
                  </a:moveTo>
                  <a:cubicBezTo>
                    <a:pt x="44" y="32"/>
                    <a:pt x="44" y="31"/>
                    <a:pt x="43" y="30"/>
                  </a:cubicBezTo>
                  <a:cubicBezTo>
                    <a:pt x="42" y="29"/>
                    <a:pt x="41" y="29"/>
                    <a:pt x="40" y="28"/>
                  </a:cubicBezTo>
                  <a:cubicBezTo>
                    <a:pt x="38" y="28"/>
                    <a:pt x="37" y="27"/>
                    <a:pt x="35" y="27"/>
                  </a:cubicBezTo>
                  <a:cubicBezTo>
                    <a:pt x="33" y="26"/>
                    <a:pt x="32" y="26"/>
                    <a:pt x="30" y="26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3"/>
                    <a:pt x="30" y="33"/>
                    <a:pt x="29" y="34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7"/>
                    <a:pt x="29" y="38"/>
                    <a:pt x="29" y="39"/>
                  </a:cubicBezTo>
                  <a:cubicBezTo>
                    <a:pt x="29" y="41"/>
                    <a:pt x="29" y="42"/>
                    <a:pt x="29" y="44"/>
                  </a:cubicBezTo>
                  <a:cubicBezTo>
                    <a:pt x="31" y="44"/>
                    <a:pt x="33" y="43"/>
                    <a:pt x="35" y="43"/>
                  </a:cubicBezTo>
                  <a:cubicBezTo>
                    <a:pt x="37" y="42"/>
                    <a:pt x="39" y="41"/>
                    <a:pt x="40" y="40"/>
                  </a:cubicBezTo>
                  <a:cubicBezTo>
                    <a:pt x="41" y="39"/>
                    <a:pt x="42" y="38"/>
                    <a:pt x="43" y="37"/>
                  </a:cubicBezTo>
                  <a:cubicBezTo>
                    <a:pt x="44" y="36"/>
                    <a:pt x="44" y="35"/>
                    <a:pt x="44" y="33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 rot="218617">
              <a:off x="1183328" y="3644706"/>
              <a:ext cx="375851" cy="240407"/>
            </a:xfrm>
            <a:custGeom>
              <a:avLst/>
              <a:gdLst>
                <a:gd name="T0" fmla="*/ 190 w 194"/>
                <a:gd name="T1" fmla="*/ 37 h 124"/>
                <a:gd name="T2" fmla="*/ 149 w 194"/>
                <a:gd name="T3" fmla="*/ 15 h 124"/>
                <a:gd name="T4" fmla="*/ 4 w 194"/>
                <a:gd name="T5" fmla="*/ 43 h 124"/>
                <a:gd name="T6" fmla="*/ 0 w 194"/>
                <a:gd name="T7" fmla="*/ 43 h 124"/>
                <a:gd name="T8" fmla="*/ 0 w 194"/>
                <a:gd name="T9" fmla="*/ 60 h 124"/>
                <a:gd name="T10" fmla="*/ 18 w 194"/>
                <a:gd name="T11" fmla="*/ 82 h 124"/>
                <a:gd name="T12" fmla="*/ 194 w 194"/>
                <a:gd name="T13" fmla="*/ 55 h 124"/>
                <a:gd name="T14" fmla="*/ 194 w 194"/>
                <a:gd name="T15" fmla="*/ 49 h 124"/>
                <a:gd name="T16" fmla="*/ 194 w 194"/>
                <a:gd name="T17" fmla="*/ 39 h 124"/>
                <a:gd name="T18" fmla="*/ 190 w 194"/>
                <a:gd name="T19" fmla="*/ 3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4">
                  <a:moveTo>
                    <a:pt x="190" y="37"/>
                  </a:moveTo>
                  <a:cubicBezTo>
                    <a:pt x="183" y="29"/>
                    <a:pt x="170" y="21"/>
                    <a:pt x="149" y="15"/>
                  </a:cubicBezTo>
                  <a:cubicBezTo>
                    <a:pt x="96" y="0"/>
                    <a:pt x="21" y="18"/>
                    <a:pt x="4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7"/>
                    <a:pt x="6" y="75"/>
                    <a:pt x="18" y="82"/>
                  </a:cubicBezTo>
                  <a:cubicBezTo>
                    <a:pt x="89" y="124"/>
                    <a:pt x="194" y="91"/>
                    <a:pt x="194" y="55"/>
                  </a:cubicBezTo>
                  <a:cubicBezTo>
                    <a:pt x="194" y="49"/>
                    <a:pt x="194" y="49"/>
                    <a:pt x="194" y="49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90" y="37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97"/>
            <p:cNvSpPr>
              <a:spLocks/>
            </p:cNvSpPr>
            <p:nvPr/>
          </p:nvSpPr>
          <p:spPr bwMode="auto">
            <a:xfrm rot="218617">
              <a:off x="1093025" y="3612927"/>
              <a:ext cx="623030" cy="270883"/>
            </a:xfrm>
            <a:custGeom>
              <a:avLst/>
              <a:gdLst>
                <a:gd name="T0" fmla="*/ 195 w 319"/>
                <a:gd name="T1" fmla="*/ 22 h 140"/>
                <a:gd name="T2" fmla="*/ 64 w 319"/>
                <a:gd name="T3" fmla="*/ 83 h 140"/>
                <a:gd name="T4" fmla="*/ 195 w 319"/>
                <a:gd name="T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40">
                  <a:moveTo>
                    <a:pt x="195" y="22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40"/>
                    <a:pt x="319" y="59"/>
                    <a:pt x="195" y="2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99"/>
            <p:cNvSpPr>
              <a:spLocks/>
            </p:cNvSpPr>
            <p:nvPr/>
          </p:nvSpPr>
          <p:spPr bwMode="auto">
            <a:xfrm rot="218617">
              <a:off x="1172817" y="3627225"/>
              <a:ext cx="382623" cy="179459"/>
            </a:xfrm>
            <a:custGeom>
              <a:avLst/>
              <a:gdLst>
                <a:gd name="T0" fmla="*/ 151 w 196"/>
                <a:gd name="T1" fmla="*/ 16 h 93"/>
                <a:gd name="T2" fmla="*/ 15 w 196"/>
                <a:gd name="T3" fmla="*/ 59 h 93"/>
                <a:gd name="T4" fmla="*/ 88 w 196"/>
                <a:gd name="T5" fmla="*/ 90 h 93"/>
                <a:gd name="T6" fmla="*/ 165 w 196"/>
                <a:gd name="T7" fmla="*/ 78 h 93"/>
                <a:gd name="T8" fmla="*/ 193 w 196"/>
                <a:gd name="T9" fmla="*/ 47 h 93"/>
                <a:gd name="T10" fmla="*/ 151 w 196"/>
                <a:gd name="T11" fmla="*/ 16 h 93"/>
                <a:gd name="T12" fmla="*/ 149 w 196"/>
                <a:gd name="T13" fmla="*/ 17 h 93"/>
                <a:gd name="T14" fmla="*/ 185 w 196"/>
                <a:gd name="T15" fmla="*/ 58 h 93"/>
                <a:gd name="T16" fmla="*/ 120 w 196"/>
                <a:gd name="T17" fmla="*/ 87 h 93"/>
                <a:gd name="T18" fmla="*/ 26 w 196"/>
                <a:gd name="T19" fmla="*/ 67 h 93"/>
                <a:gd name="T20" fmla="*/ 60 w 196"/>
                <a:gd name="T21" fmla="*/ 20 h 93"/>
                <a:gd name="T22" fmla="*/ 149 w 196"/>
                <a:gd name="T23" fmla="*/ 17 h 93"/>
                <a:gd name="T24" fmla="*/ 151 w 196"/>
                <a:gd name="T2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3">
                  <a:moveTo>
                    <a:pt x="151" y="16"/>
                  </a:moveTo>
                  <a:cubicBezTo>
                    <a:pt x="93" y="0"/>
                    <a:pt x="0" y="25"/>
                    <a:pt x="15" y="59"/>
                  </a:cubicBezTo>
                  <a:cubicBezTo>
                    <a:pt x="22" y="74"/>
                    <a:pt x="56" y="87"/>
                    <a:pt x="88" y="90"/>
                  </a:cubicBezTo>
                  <a:cubicBezTo>
                    <a:pt x="116" y="93"/>
                    <a:pt x="145" y="87"/>
                    <a:pt x="165" y="78"/>
                  </a:cubicBezTo>
                  <a:cubicBezTo>
                    <a:pt x="182" y="70"/>
                    <a:pt x="194" y="58"/>
                    <a:pt x="193" y="47"/>
                  </a:cubicBezTo>
                  <a:cubicBezTo>
                    <a:pt x="192" y="33"/>
                    <a:pt x="174" y="22"/>
                    <a:pt x="151" y="16"/>
                  </a:cubicBezTo>
                  <a:cubicBezTo>
                    <a:pt x="148" y="15"/>
                    <a:pt x="146" y="17"/>
                    <a:pt x="149" y="17"/>
                  </a:cubicBezTo>
                  <a:cubicBezTo>
                    <a:pt x="179" y="26"/>
                    <a:pt x="196" y="41"/>
                    <a:pt x="185" y="58"/>
                  </a:cubicBezTo>
                  <a:cubicBezTo>
                    <a:pt x="176" y="72"/>
                    <a:pt x="150" y="84"/>
                    <a:pt x="120" y="87"/>
                  </a:cubicBezTo>
                  <a:cubicBezTo>
                    <a:pt x="83" y="92"/>
                    <a:pt x="46" y="82"/>
                    <a:pt x="26" y="67"/>
                  </a:cubicBezTo>
                  <a:cubicBezTo>
                    <a:pt x="4" y="49"/>
                    <a:pt x="28" y="30"/>
                    <a:pt x="60" y="20"/>
                  </a:cubicBezTo>
                  <a:cubicBezTo>
                    <a:pt x="86" y="12"/>
                    <a:pt x="121" y="10"/>
                    <a:pt x="149" y="17"/>
                  </a:cubicBezTo>
                  <a:cubicBezTo>
                    <a:pt x="151" y="18"/>
                    <a:pt x="153" y="16"/>
                    <a:pt x="151" y="16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 rot="218617">
              <a:off x="1515411" y="3862859"/>
              <a:ext cx="382623" cy="243794"/>
            </a:xfrm>
            <a:custGeom>
              <a:avLst/>
              <a:gdLst>
                <a:gd name="T0" fmla="*/ 190 w 195"/>
                <a:gd name="T1" fmla="*/ 38 h 125"/>
                <a:gd name="T2" fmla="*/ 149 w 195"/>
                <a:gd name="T3" fmla="*/ 15 h 125"/>
                <a:gd name="T4" fmla="*/ 4 w 195"/>
                <a:gd name="T5" fmla="*/ 44 h 125"/>
                <a:gd name="T6" fmla="*/ 0 w 195"/>
                <a:gd name="T7" fmla="*/ 44 h 125"/>
                <a:gd name="T8" fmla="*/ 0 w 195"/>
                <a:gd name="T9" fmla="*/ 61 h 125"/>
                <a:gd name="T10" fmla="*/ 18 w 195"/>
                <a:gd name="T11" fmla="*/ 83 h 125"/>
                <a:gd name="T12" fmla="*/ 195 w 195"/>
                <a:gd name="T13" fmla="*/ 56 h 125"/>
                <a:gd name="T14" fmla="*/ 195 w 195"/>
                <a:gd name="T15" fmla="*/ 50 h 125"/>
                <a:gd name="T16" fmla="*/ 195 w 195"/>
                <a:gd name="T17" fmla="*/ 39 h 125"/>
                <a:gd name="T18" fmla="*/ 190 w 195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5">
                  <a:moveTo>
                    <a:pt x="190" y="38"/>
                  </a:moveTo>
                  <a:cubicBezTo>
                    <a:pt x="184" y="29"/>
                    <a:pt x="171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8"/>
                    <a:pt x="6" y="76"/>
                    <a:pt x="18" y="83"/>
                  </a:cubicBezTo>
                  <a:cubicBezTo>
                    <a:pt x="89" y="125"/>
                    <a:pt x="194" y="91"/>
                    <a:pt x="195" y="56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1"/>
            <p:cNvSpPr>
              <a:spLocks/>
            </p:cNvSpPr>
            <p:nvPr/>
          </p:nvSpPr>
          <p:spPr bwMode="auto">
            <a:xfrm rot="218617">
              <a:off x="1428492" y="3831081"/>
              <a:ext cx="623030" cy="274268"/>
            </a:xfrm>
            <a:custGeom>
              <a:avLst/>
              <a:gdLst>
                <a:gd name="T0" fmla="*/ 194 w 318"/>
                <a:gd name="T1" fmla="*/ 21 h 139"/>
                <a:gd name="T2" fmla="*/ 63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2"/>
            <p:cNvSpPr>
              <a:spLocks noEditPoints="1"/>
            </p:cNvSpPr>
            <p:nvPr/>
          </p:nvSpPr>
          <p:spPr bwMode="auto">
            <a:xfrm rot="218617">
              <a:off x="1656613" y="3889808"/>
              <a:ext cx="98196" cy="11512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7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0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29 w 51"/>
                <a:gd name="T27" fmla="*/ 47 h 59"/>
                <a:gd name="T28" fmla="*/ 30 w 51"/>
                <a:gd name="T29" fmla="*/ 51 h 59"/>
                <a:gd name="T30" fmla="*/ 31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4 w 51"/>
                <a:gd name="T39" fmla="*/ 52 h 59"/>
                <a:gd name="T40" fmla="*/ 23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39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7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2 w 51"/>
                <a:gd name="T65" fmla="*/ 39 h 59"/>
                <a:gd name="T66" fmla="*/ 22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3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19 w 51"/>
                <a:gd name="T91" fmla="*/ 22 h 59"/>
                <a:gd name="T92" fmla="*/ 23 w 51"/>
                <a:gd name="T93" fmla="*/ 19 h 59"/>
                <a:gd name="T94" fmla="*/ 22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29 w 51"/>
                <a:gd name="T103" fmla="*/ 33 h 59"/>
                <a:gd name="T104" fmla="*/ 29 w 51"/>
                <a:gd name="T105" fmla="*/ 39 h 59"/>
                <a:gd name="T106" fmla="*/ 35 w 51"/>
                <a:gd name="T107" fmla="*/ 42 h 59"/>
                <a:gd name="T108" fmla="*/ 43 w 51"/>
                <a:gd name="T109" fmla="*/ 36 h 59"/>
                <a:gd name="T110" fmla="*/ 44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1" y="6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38" y="13"/>
                    <a:pt x="36" y="13"/>
                  </a:cubicBezTo>
                  <a:cubicBezTo>
                    <a:pt x="34" y="13"/>
                    <a:pt x="33" y="13"/>
                    <a:pt x="31" y="14"/>
                  </a:cubicBezTo>
                  <a:cubicBezTo>
                    <a:pt x="31" y="15"/>
                    <a:pt x="31" y="16"/>
                    <a:pt x="30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8" y="24"/>
                  </a:cubicBezTo>
                  <a:cubicBezTo>
                    <a:pt x="41" y="24"/>
                    <a:pt x="43" y="25"/>
                    <a:pt x="45" y="26"/>
                  </a:cubicBezTo>
                  <a:cubicBezTo>
                    <a:pt x="47" y="27"/>
                    <a:pt x="48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49" y="38"/>
                  </a:cubicBezTo>
                  <a:cubicBezTo>
                    <a:pt x="48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5" y="46"/>
                    <a:pt x="32" y="47"/>
                    <a:pt x="29" y="47"/>
                  </a:cubicBezTo>
                  <a:cubicBezTo>
                    <a:pt x="29" y="48"/>
                    <a:pt x="29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0" y="53"/>
                  </a:cubicBezTo>
                  <a:cubicBezTo>
                    <a:pt x="31" y="54"/>
                    <a:pt x="31" y="55"/>
                    <a:pt x="31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6" y="59"/>
                    <a:pt x="26" y="58"/>
                    <a:pt x="26" y="58"/>
                  </a:cubicBezTo>
                  <a:cubicBezTo>
                    <a:pt x="26" y="56"/>
                    <a:pt x="25" y="55"/>
                    <a:pt x="25" y="54"/>
                  </a:cubicBezTo>
                  <a:cubicBezTo>
                    <a:pt x="25" y="53"/>
                    <a:pt x="25" y="52"/>
                    <a:pt x="24" y="52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49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1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7" y="39"/>
                    <a:pt x="7" y="39"/>
                    <a:pt x="7" y="40"/>
                  </a:cubicBezTo>
                  <a:cubicBezTo>
                    <a:pt x="8" y="40"/>
                    <a:pt x="9" y="41"/>
                    <a:pt x="10" y="42"/>
                  </a:cubicBezTo>
                  <a:cubicBezTo>
                    <a:pt x="11" y="42"/>
                    <a:pt x="12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2" y="41"/>
                    <a:pt x="22" y="40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1"/>
                    <a:pt x="22" y="29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0" y="19"/>
                    <a:pt x="11" y="18"/>
                    <a:pt x="13" y="18"/>
                  </a:cubicBezTo>
                  <a:cubicBezTo>
                    <a:pt x="14" y="17"/>
                    <a:pt x="15" y="16"/>
                    <a:pt x="17" y="15"/>
                  </a:cubicBezTo>
                  <a:cubicBezTo>
                    <a:pt x="18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0"/>
                    <a:pt x="30" y="1"/>
                  </a:cubicBezTo>
                  <a:close/>
                  <a:moveTo>
                    <a:pt x="22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2" y="21"/>
                    <a:pt x="23" y="20"/>
                    <a:pt x="23" y="19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2" y="17"/>
                  </a:ln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1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6"/>
                    <a:pt x="29" y="37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1" y="44"/>
                    <a:pt x="33" y="43"/>
                    <a:pt x="35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1" y="39"/>
                    <a:pt x="42" y="37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3"/>
            <p:cNvSpPr>
              <a:spLocks/>
            </p:cNvSpPr>
            <p:nvPr/>
          </p:nvSpPr>
          <p:spPr bwMode="auto">
            <a:xfrm rot="218617">
              <a:off x="1498044" y="3814148"/>
              <a:ext cx="379236" cy="247179"/>
            </a:xfrm>
            <a:custGeom>
              <a:avLst/>
              <a:gdLst>
                <a:gd name="T0" fmla="*/ 189 w 194"/>
                <a:gd name="T1" fmla="*/ 38 h 125"/>
                <a:gd name="T2" fmla="*/ 149 w 194"/>
                <a:gd name="T3" fmla="*/ 15 h 125"/>
                <a:gd name="T4" fmla="*/ 4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 rot="218617">
              <a:off x="1407744" y="3785647"/>
              <a:ext cx="623030" cy="270883"/>
            </a:xfrm>
            <a:custGeom>
              <a:avLst/>
              <a:gdLst>
                <a:gd name="T0" fmla="*/ 195 w 319"/>
                <a:gd name="T1" fmla="*/ 21 h 139"/>
                <a:gd name="T2" fmla="*/ 64 w 319"/>
                <a:gd name="T3" fmla="*/ 83 h 139"/>
                <a:gd name="T4" fmla="*/ 195 w 319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39">
                  <a:moveTo>
                    <a:pt x="195" y="21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39"/>
                    <a:pt x="319" y="58"/>
                    <a:pt x="195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5"/>
            <p:cNvSpPr>
              <a:spLocks noEditPoints="1"/>
            </p:cNvSpPr>
            <p:nvPr/>
          </p:nvSpPr>
          <p:spPr bwMode="auto">
            <a:xfrm rot="218617">
              <a:off x="1635967" y="3841100"/>
              <a:ext cx="101581" cy="115125"/>
            </a:xfrm>
            <a:custGeom>
              <a:avLst/>
              <a:gdLst>
                <a:gd name="T0" fmla="*/ 31 w 52"/>
                <a:gd name="T1" fmla="*/ 4 h 59"/>
                <a:gd name="T2" fmla="*/ 31 w 52"/>
                <a:gd name="T3" fmla="*/ 8 h 59"/>
                <a:gd name="T4" fmla="*/ 34 w 52"/>
                <a:gd name="T5" fmla="*/ 10 h 59"/>
                <a:gd name="T6" fmla="*/ 47 w 52"/>
                <a:gd name="T7" fmla="*/ 12 h 59"/>
                <a:gd name="T8" fmla="*/ 48 w 52"/>
                <a:gd name="T9" fmla="*/ 13 h 59"/>
                <a:gd name="T10" fmla="*/ 45 w 52"/>
                <a:gd name="T11" fmla="*/ 15 h 59"/>
                <a:gd name="T12" fmla="*/ 43 w 52"/>
                <a:gd name="T13" fmla="*/ 14 h 59"/>
                <a:gd name="T14" fmla="*/ 31 w 52"/>
                <a:gd name="T15" fmla="*/ 14 h 59"/>
                <a:gd name="T16" fmla="*/ 31 w 52"/>
                <a:gd name="T17" fmla="*/ 19 h 59"/>
                <a:gd name="T18" fmla="*/ 30 w 52"/>
                <a:gd name="T19" fmla="*/ 23 h 59"/>
                <a:gd name="T20" fmla="*/ 46 w 52"/>
                <a:gd name="T21" fmla="*/ 26 h 59"/>
                <a:gd name="T22" fmla="*/ 52 w 52"/>
                <a:gd name="T23" fmla="*/ 33 h 59"/>
                <a:gd name="T24" fmla="*/ 45 w 52"/>
                <a:gd name="T25" fmla="*/ 42 h 59"/>
                <a:gd name="T26" fmla="*/ 30 w 52"/>
                <a:gd name="T27" fmla="*/ 47 h 59"/>
                <a:gd name="T28" fmla="*/ 30 w 52"/>
                <a:gd name="T29" fmla="*/ 51 h 59"/>
                <a:gd name="T30" fmla="*/ 32 w 52"/>
                <a:gd name="T31" fmla="*/ 56 h 59"/>
                <a:gd name="T32" fmla="*/ 32 w 52"/>
                <a:gd name="T33" fmla="*/ 58 h 59"/>
                <a:gd name="T34" fmla="*/ 29 w 52"/>
                <a:gd name="T35" fmla="*/ 59 h 59"/>
                <a:gd name="T36" fmla="*/ 27 w 52"/>
                <a:gd name="T37" fmla="*/ 58 h 59"/>
                <a:gd name="T38" fmla="*/ 25 w 52"/>
                <a:gd name="T39" fmla="*/ 52 h 59"/>
                <a:gd name="T40" fmla="*/ 24 w 52"/>
                <a:gd name="T41" fmla="*/ 48 h 59"/>
                <a:gd name="T42" fmla="*/ 21 w 52"/>
                <a:gd name="T43" fmla="*/ 48 h 59"/>
                <a:gd name="T44" fmla="*/ 10 w 52"/>
                <a:gd name="T45" fmla="*/ 46 h 59"/>
                <a:gd name="T46" fmla="*/ 4 w 52"/>
                <a:gd name="T47" fmla="*/ 41 h 59"/>
                <a:gd name="T48" fmla="*/ 3 w 52"/>
                <a:gd name="T49" fmla="*/ 40 h 59"/>
                <a:gd name="T50" fmla="*/ 1 w 52"/>
                <a:gd name="T51" fmla="*/ 39 h 59"/>
                <a:gd name="T52" fmla="*/ 0 w 52"/>
                <a:gd name="T53" fmla="*/ 38 h 59"/>
                <a:gd name="T54" fmla="*/ 3 w 52"/>
                <a:gd name="T55" fmla="*/ 37 h 59"/>
                <a:gd name="T56" fmla="*/ 6 w 52"/>
                <a:gd name="T57" fmla="*/ 38 h 59"/>
                <a:gd name="T58" fmla="*/ 8 w 52"/>
                <a:gd name="T59" fmla="*/ 40 h 59"/>
                <a:gd name="T60" fmla="*/ 14 w 52"/>
                <a:gd name="T61" fmla="*/ 43 h 59"/>
                <a:gd name="T62" fmla="*/ 23 w 52"/>
                <a:gd name="T63" fmla="*/ 45 h 59"/>
                <a:gd name="T64" fmla="*/ 23 w 52"/>
                <a:gd name="T65" fmla="*/ 39 h 59"/>
                <a:gd name="T66" fmla="*/ 23 w 52"/>
                <a:gd name="T67" fmla="*/ 25 h 59"/>
                <a:gd name="T68" fmla="*/ 19 w 52"/>
                <a:gd name="T69" fmla="*/ 25 h 59"/>
                <a:gd name="T70" fmla="*/ 11 w 52"/>
                <a:gd name="T71" fmla="*/ 24 h 59"/>
                <a:gd name="T72" fmla="*/ 10 w 52"/>
                <a:gd name="T73" fmla="*/ 20 h 59"/>
                <a:gd name="T74" fmla="*/ 17 w 52"/>
                <a:gd name="T75" fmla="*/ 15 h 59"/>
                <a:gd name="T76" fmla="*/ 21 w 52"/>
                <a:gd name="T77" fmla="*/ 13 h 59"/>
                <a:gd name="T78" fmla="*/ 24 w 52"/>
                <a:gd name="T79" fmla="*/ 9 h 59"/>
                <a:gd name="T80" fmla="*/ 24 w 52"/>
                <a:gd name="T81" fmla="*/ 5 h 59"/>
                <a:gd name="T82" fmla="*/ 24 w 52"/>
                <a:gd name="T83" fmla="*/ 1 h 59"/>
                <a:gd name="T84" fmla="*/ 27 w 52"/>
                <a:gd name="T85" fmla="*/ 0 h 59"/>
                <a:gd name="T86" fmla="*/ 30 w 52"/>
                <a:gd name="T87" fmla="*/ 1 h 59"/>
                <a:gd name="T88" fmla="*/ 19 w 52"/>
                <a:gd name="T89" fmla="*/ 19 h 59"/>
                <a:gd name="T90" fmla="*/ 20 w 52"/>
                <a:gd name="T91" fmla="*/ 22 h 59"/>
                <a:gd name="T92" fmla="*/ 23 w 52"/>
                <a:gd name="T93" fmla="*/ 19 h 59"/>
                <a:gd name="T94" fmla="*/ 23 w 52"/>
                <a:gd name="T95" fmla="*/ 17 h 59"/>
                <a:gd name="T96" fmla="*/ 43 w 52"/>
                <a:gd name="T97" fmla="*/ 30 h 59"/>
                <a:gd name="T98" fmla="*/ 35 w 52"/>
                <a:gd name="T99" fmla="*/ 26 h 59"/>
                <a:gd name="T100" fmla="*/ 30 w 52"/>
                <a:gd name="T101" fmla="*/ 29 h 59"/>
                <a:gd name="T102" fmla="*/ 30 w 52"/>
                <a:gd name="T103" fmla="*/ 33 h 59"/>
                <a:gd name="T104" fmla="*/ 30 w 52"/>
                <a:gd name="T105" fmla="*/ 39 h 59"/>
                <a:gd name="T106" fmla="*/ 36 w 52"/>
                <a:gd name="T107" fmla="*/ 42 h 59"/>
                <a:gd name="T108" fmla="*/ 44 w 52"/>
                <a:gd name="T109" fmla="*/ 36 h 59"/>
                <a:gd name="T110" fmla="*/ 45 w 52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59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6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5"/>
                    <a:pt x="45" y="15"/>
                  </a:cubicBezTo>
                  <a:cubicBezTo>
                    <a:pt x="44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4" y="23"/>
                    <a:pt x="36" y="23"/>
                    <a:pt x="39" y="24"/>
                  </a:cubicBezTo>
                  <a:cubicBezTo>
                    <a:pt x="42" y="24"/>
                    <a:pt x="44" y="25"/>
                    <a:pt x="46" y="26"/>
                  </a:cubicBezTo>
                  <a:cubicBezTo>
                    <a:pt x="48" y="27"/>
                    <a:pt x="49" y="28"/>
                    <a:pt x="50" y="29"/>
                  </a:cubicBezTo>
                  <a:cubicBezTo>
                    <a:pt x="51" y="30"/>
                    <a:pt x="52" y="32"/>
                    <a:pt x="52" y="33"/>
                  </a:cubicBezTo>
                  <a:cubicBezTo>
                    <a:pt x="52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4" y="43"/>
                    <a:pt x="41" y="44"/>
                    <a:pt x="39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1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9" y="59"/>
                    <a:pt x="28" y="59"/>
                    <a:pt x="28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6" y="56"/>
                    <a:pt x="26" y="55"/>
                    <a:pt x="26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50"/>
                    <a:pt x="25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2" y="46"/>
                    <a:pt x="10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6" y="43"/>
                    <a:pt x="5" y="42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8"/>
                    <a:pt x="7" y="39"/>
                    <a:pt x="7" y="39"/>
                  </a:cubicBezTo>
                  <a:cubicBezTo>
                    <a:pt x="7" y="39"/>
                    <a:pt x="8" y="39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7" y="44"/>
                    <a:pt x="18" y="44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1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5" y="17"/>
                    <a:pt x="16" y="16"/>
                    <a:pt x="17" y="15"/>
                  </a:cubicBezTo>
                  <a:cubicBezTo>
                    <a:pt x="19" y="15"/>
                    <a:pt x="20" y="14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2" y="18"/>
                    <a:pt x="21" y="19"/>
                    <a:pt x="19" y="19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4" y="18"/>
                    <a:pt x="24" y="17"/>
                  </a:cubicBezTo>
                  <a:lnTo>
                    <a:pt x="23" y="17"/>
                  </a:lnTo>
                  <a:close/>
                  <a:moveTo>
                    <a:pt x="45" y="32"/>
                  </a:moveTo>
                  <a:cubicBezTo>
                    <a:pt x="45" y="31"/>
                    <a:pt x="44" y="31"/>
                    <a:pt x="43" y="30"/>
                  </a:cubicBezTo>
                  <a:cubicBezTo>
                    <a:pt x="43" y="29"/>
                    <a:pt x="42" y="28"/>
                    <a:pt x="40" y="28"/>
                  </a:cubicBezTo>
                  <a:cubicBezTo>
                    <a:pt x="39" y="27"/>
                    <a:pt x="37" y="27"/>
                    <a:pt x="35" y="26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30" y="38"/>
                    <a:pt x="30" y="39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8" y="41"/>
                    <a:pt x="39" y="41"/>
                    <a:pt x="41" y="40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4" y="35"/>
                    <a:pt x="45" y="34"/>
                    <a:pt x="45" y="33"/>
                  </a:cubicBezTo>
                  <a:lnTo>
                    <a:pt x="45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 rot="218617">
              <a:off x="1521221" y="3771620"/>
              <a:ext cx="382623" cy="243794"/>
            </a:xfrm>
            <a:custGeom>
              <a:avLst/>
              <a:gdLst>
                <a:gd name="T0" fmla="*/ 190 w 195"/>
                <a:gd name="T1" fmla="*/ 38 h 125"/>
                <a:gd name="T2" fmla="*/ 149 w 195"/>
                <a:gd name="T3" fmla="*/ 15 h 125"/>
                <a:gd name="T4" fmla="*/ 4 w 195"/>
                <a:gd name="T5" fmla="*/ 44 h 125"/>
                <a:gd name="T6" fmla="*/ 0 w 195"/>
                <a:gd name="T7" fmla="*/ 44 h 125"/>
                <a:gd name="T8" fmla="*/ 0 w 195"/>
                <a:gd name="T9" fmla="*/ 61 h 125"/>
                <a:gd name="T10" fmla="*/ 18 w 195"/>
                <a:gd name="T11" fmla="*/ 83 h 125"/>
                <a:gd name="T12" fmla="*/ 195 w 195"/>
                <a:gd name="T13" fmla="*/ 56 h 125"/>
                <a:gd name="T14" fmla="*/ 195 w 195"/>
                <a:gd name="T15" fmla="*/ 50 h 125"/>
                <a:gd name="T16" fmla="*/ 195 w 195"/>
                <a:gd name="T17" fmla="*/ 39 h 125"/>
                <a:gd name="T18" fmla="*/ 190 w 195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5">
                  <a:moveTo>
                    <a:pt x="190" y="38"/>
                  </a:moveTo>
                  <a:cubicBezTo>
                    <a:pt x="184" y="29"/>
                    <a:pt x="171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8"/>
                    <a:pt x="6" y="76"/>
                    <a:pt x="18" y="83"/>
                  </a:cubicBezTo>
                  <a:cubicBezTo>
                    <a:pt x="89" y="125"/>
                    <a:pt x="194" y="91"/>
                    <a:pt x="195" y="56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07"/>
            <p:cNvSpPr>
              <a:spLocks/>
            </p:cNvSpPr>
            <p:nvPr/>
          </p:nvSpPr>
          <p:spPr bwMode="auto">
            <a:xfrm rot="218617">
              <a:off x="1434410" y="3739845"/>
              <a:ext cx="623030" cy="270883"/>
            </a:xfrm>
            <a:custGeom>
              <a:avLst/>
              <a:gdLst>
                <a:gd name="T0" fmla="*/ 194 w 318"/>
                <a:gd name="T1" fmla="*/ 21 h 139"/>
                <a:gd name="T2" fmla="*/ 63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108"/>
            <p:cNvSpPr>
              <a:spLocks noEditPoints="1"/>
            </p:cNvSpPr>
            <p:nvPr/>
          </p:nvSpPr>
          <p:spPr bwMode="auto">
            <a:xfrm rot="218617">
              <a:off x="1662638" y="3795190"/>
              <a:ext cx="98196" cy="11512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7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0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29 w 51"/>
                <a:gd name="T27" fmla="*/ 47 h 59"/>
                <a:gd name="T28" fmla="*/ 30 w 51"/>
                <a:gd name="T29" fmla="*/ 51 h 59"/>
                <a:gd name="T30" fmla="*/ 31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4 w 51"/>
                <a:gd name="T39" fmla="*/ 52 h 59"/>
                <a:gd name="T40" fmla="*/ 23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7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2 w 51"/>
                <a:gd name="T65" fmla="*/ 39 h 59"/>
                <a:gd name="T66" fmla="*/ 22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3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19 w 51"/>
                <a:gd name="T91" fmla="*/ 22 h 59"/>
                <a:gd name="T92" fmla="*/ 23 w 51"/>
                <a:gd name="T93" fmla="*/ 19 h 59"/>
                <a:gd name="T94" fmla="*/ 22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29 w 51"/>
                <a:gd name="T103" fmla="*/ 33 h 59"/>
                <a:gd name="T104" fmla="*/ 29 w 51"/>
                <a:gd name="T105" fmla="*/ 39 h 59"/>
                <a:gd name="T106" fmla="*/ 35 w 51"/>
                <a:gd name="T107" fmla="*/ 42 h 59"/>
                <a:gd name="T108" fmla="*/ 43 w 51"/>
                <a:gd name="T109" fmla="*/ 36 h 59"/>
                <a:gd name="T110" fmla="*/ 44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0" y="4"/>
                    <a:pt x="30" y="5"/>
                    <a:pt x="30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7" y="13"/>
                    <a:pt x="47" y="13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6" y="14"/>
                    <a:pt x="45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0" y="13"/>
                    <a:pt x="38" y="13"/>
                    <a:pt x="36" y="13"/>
                  </a:cubicBezTo>
                  <a:cubicBezTo>
                    <a:pt x="34" y="13"/>
                    <a:pt x="33" y="13"/>
                    <a:pt x="31" y="14"/>
                  </a:cubicBezTo>
                  <a:cubicBezTo>
                    <a:pt x="31" y="15"/>
                    <a:pt x="31" y="16"/>
                    <a:pt x="30" y="17"/>
                  </a:cubicBezTo>
                  <a:cubicBezTo>
                    <a:pt x="30" y="18"/>
                    <a:pt x="30" y="18"/>
                    <a:pt x="30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8" y="24"/>
                  </a:cubicBezTo>
                  <a:cubicBezTo>
                    <a:pt x="41" y="24"/>
                    <a:pt x="43" y="25"/>
                    <a:pt x="45" y="26"/>
                  </a:cubicBezTo>
                  <a:cubicBezTo>
                    <a:pt x="47" y="27"/>
                    <a:pt x="48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49" y="38"/>
                  </a:cubicBezTo>
                  <a:cubicBezTo>
                    <a:pt x="48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5" y="46"/>
                    <a:pt x="32" y="47"/>
                    <a:pt x="29" y="47"/>
                  </a:cubicBezTo>
                  <a:cubicBezTo>
                    <a:pt x="29" y="48"/>
                    <a:pt x="29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0" y="53"/>
                  </a:cubicBezTo>
                  <a:cubicBezTo>
                    <a:pt x="31" y="54"/>
                    <a:pt x="31" y="55"/>
                    <a:pt x="31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1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6" y="59"/>
                    <a:pt x="26" y="58"/>
                    <a:pt x="26" y="58"/>
                  </a:cubicBezTo>
                  <a:cubicBezTo>
                    <a:pt x="26" y="56"/>
                    <a:pt x="25" y="55"/>
                    <a:pt x="25" y="54"/>
                  </a:cubicBezTo>
                  <a:cubicBezTo>
                    <a:pt x="25" y="53"/>
                    <a:pt x="25" y="52"/>
                    <a:pt x="24" y="52"/>
                  </a:cubicBezTo>
                  <a:cubicBezTo>
                    <a:pt x="24" y="51"/>
                    <a:pt x="24" y="50"/>
                    <a:pt x="24" y="50"/>
                  </a:cubicBezTo>
                  <a:cubicBezTo>
                    <a:pt x="24" y="49"/>
                    <a:pt x="24" y="48"/>
                    <a:pt x="23" y="48"/>
                  </a:cubicBezTo>
                  <a:cubicBezTo>
                    <a:pt x="23" y="48"/>
                    <a:pt x="23" y="48"/>
                    <a:pt x="22" y="48"/>
                  </a:cubicBezTo>
                  <a:cubicBezTo>
                    <a:pt x="22" y="48"/>
                    <a:pt x="21" y="48"/>
                    <a:pt x="21" y="48"/>
                  </a:cubicBezTo>
                  <a:cubicBezTo>
                    <a:pt x="18" y="48"/>
                    <a:pt x="16" y="48"/>
                    <a:pt x="14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8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2" y="41"/>
                    <a:pt x="2" y="40"/>
                  </a:cubicBezTo>
                  <a:cubicBezTo>
                    <a:pt x="2" y="40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37"/>
                    <a:pt x="1" y="37"/>
                    <a:pt x="2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8"/>
                    <a:pt x="5" y="38"/>
                    <a:pt x="5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7" y="39"/>
                    <a:pt x="7" y="40"/>
                    <a:pt x="7" y="40"/>
                  </a:cubicBezTo>
                  <a:cubicBezTo>
                    <a:pt x="8" y="40"/>
                    <a:pt x="9" y="41"/>
                    <a:pt x="10" y="42"/>
                  </a:cubicBezTo>
                  <a:cubicBezTo>
                    <a:pt x="11" y="42"/>
                    <a:pt x="12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2" y="42"/>
                  </a:cubicBezTo>
                  <a:cubicBezTo>
                    <a:pt x="22" y="42"/>
                    <a:pt x="22" y="40"/>
                    <a:pt x="22" y="39"/>
                  </a:cubicBezTo>
                  <a:cubicBezTo>
                    <a:pt x="22" y="38"/>
                    <a:pt x="22" y="36"/>
                    <a:pt x="22" y="34"/>
                  </a:cubicBezTo>
                  <a:cubicBezTo>
                    <a:pt x="22" y="31"/>
                    <a:pt x="22" y="29"/>
                    <a:pt x="22" y="2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1" y="25"/>
                    <a:pt x="20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1" y="24"/>
                    <a:pt x="10" y="24"/>
                  </a:cubicBezTo>
                  <a:cubicBezTo>
                    <a:pt x="9" y="23"/>
                    <a:pt x="8" y="23"/>
                    <a:pt x="8" y="23"/>
                  </a:cubicBezTo>
                  <a:cubicBezTo>
                    <a:pt x="8" y="22"/>
                    <a:pt x="9" y="21"/>
                    <a:pt x="10" y="20"/>
                  </a:cubicBezTo>
                  <a:cubicBezTo>
                    <a:pt x="10" y="19"/>
                    <a:pt x="11" y="18"/>
                    <a:pt x="13" y="18"/>
                  </a:cubicBezTo>
                  <a:cubicBezTo>
                    <a:pt x="14" y="17"/>
                    <a:pt x="15" y="16"/>
                    <a:pt x="17" y="15"/>
                  </a:cubicBezTo>
                  <a:cubicBezTo>
                    <a:pt x="18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9" y="0"/>
                    <a:pt x="29" y="0"/>
                    <a:pt x="30" y="1"/>
                  </a:cubicBezTo>
                  <a:close/>
                  <a:moveTo>
                    <a:pt x="22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19" y="22"/>
                  </a:cubicBezTo>
                  <a:cubicBezTo>
                    <a:pt x="20" y="22"/>
                    <a:pt x="21" y="22"/>
                    <a:pt x="22" y="22"/>
                  </a:cubicBezTo>
                  <a:cubicBezTo>
                    <a:pt x="22" y="21"/>
                    <a:pt x="23" y="20"/>
                    <a:pt x="23" y="19"/>
                  </a:cubicBezTo>
                  <a:cubicBezTo>
                    <a:pt x="23" y="19"/>
                    <a:pt x="23" y="18"/>
                    <a:pt x="23" y="17"/>
                  </a:cubicBezTo>
                  <a:lnTo>
                    <a:pt x="22" y="17"/>
                  </a:ln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1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29" y="33"/>
                    <a:pt x="29" y="33"/>
                  </a:cubicBezTo>
                  <a:cubicBezTo>
                    <a:pt x="29" y="34"/>
                    <a:pt x="29" y="35"/>
                    <a:pt x="29" y="36"/>
                  </a:cubicBezTo>
                  <a:cubicBezTo>
                    <a:pt x="29" y="36"/>
                    <a:pt x="29" y="38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1" y="44"/>
                    <a:pt x="33" y="43"/>
                    <a:pt x="35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1" y="39"/>
                    <a:pt x="42" y="38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109"/>
            <p:cNvSpPr>
              <a:spLocks/>
            </p:cNvSpPr>
            <p:nvPr/>
          </p:nvSpPr>
          <p:spPr bwMode="auto">
            <a:xfrm rot="218617">
              <a:off x="1547892" y="3725710"/>
              <a:ext cx="379236" cy="243794"/>
            </a:xfrm>
            <a:custGeom>
              <a:avLst/>
              <a:gdLst>
                <a:gd name="T0" fmla="*/ 189 w 194"/>
                <a:gd name="T1" fmla="*/ 38 h 125"/>
                <a:gd name="T2" fmla="*/ 148 w 194"/>
                <a:gd name="T3" fmla="*/ 15 h 125"/>
                <a:gd name="T4" fmla="*/ 3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8" y="15"/>
                  </a:cubicBezTo>
                  <a:cubicBezTo>
                    <a:pt x="96" y="0"/>
                    <a:pt x="21" y="18"/>
                    <a:pt x="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5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 rot="218617">
              <a:off x="1461081" y="3693935"/>
              <a:ext cx="619645" cy="270883"/>
            </a:xfrm>
            <a:custGeom>
              <a:avLst/>
              <a:gdLst>
                <a:gd name="T0" fmla="*/ 194 w 318"/>
                <a:gd name="T1" fmla="*/ 21 h 139"/>
                <a:gd name="T2" fmla="*/ 64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11"/>
            <p:cNvSpPr>
              <a:spLocks noEditPoints="1"/>
            </p:cNvSpPr>
            <p:nvPr/>
          </p:nvSpPr>
          <p:spPr bwMode="auto">
            <a:xfrm rot="218617">
              <a:off x="1685926" y="3749173"/>
              <a:ext cx="98196" cy="115125"/>
            </a:xfrm>
            <a:custGeom>
              <a:avLst/>
              <a:gdLst>
                <a:gd name="T0" fmla="*/ 31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8 w 51"/>
                <a:gd name="T9" fmla="*/ 13 h 59"/>
                <a:gd name="T10" fmla="*/ 45 w 51"/>
                <a:gd name="T11" fmla="*/ 15 h 59"/>
                <a:gd name="T12" fmla="*/ 43 w 51"/>
                <a:gd name="T13" fmla="*/ 14 h 59"/>
                <a:gd name="T14" fmla="*/ 31 w 51"/>
                <a:gd name="T15" fmla="*/ 14 h 59"/>
                <a:gd name="T16" fmla="*/ 31 w 51"/>
                <a:gd name="T17" fmla="*/ 19 h 59"/>
                <a:gd name="T18" fmla="*/ 30 w 51"/>
                <a:gd name="T19" fmla="*/ 23 h 59"/>
                <a:gd name="T20" fmla="*/ 46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30 w 51"/>
                <a:gd name="T27" fmla="*/ 47 h 59"/>
                <a:gd name="T28" fmla="*/ 30 w 51"/>
                <a:gd name="T29" fmla="*/ 51 h 59"/>
                <a:gd name="T30" fmla="*/ 32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5 w 51"/>
                <a:gd name="T39" fmla="*/ 52 h 59"/>
                <a:gd name="T40" fmla="*/ 24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4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6 w 51"/>
                <a:gd name="T57" fmla="*/ 38 h 59"/>
                <a:gd name="T58" fmla="*/ 8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3 w 51"/>
                <a:gd name="T65" fmla="*/ 39 h 59"/>
                <a:gd name="T66" fmla="*/ 23 w 51"/>
                <a:gd name="T67" fmla="*/ 25 h 59"/>
                <a:gd name="T68" fmla="*/ 19 w 51"/>
                <a:gd name="T69" fmla="*/ 25 h 59"/>
                <a:gd name="T70" fmla="*/ 11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4 w 51"/>
                <a:gd name="T79" fmla="*/ 9 h 59"/>
                <a:gd name="T80" fmla="*/ 24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20 w 51"/>
                <a:gd name="T91" fmla="*/ 22 h 59"/>
                <a:gd name="T92" fmla="*/ 23 w 51"/>
                <a:gd name="T93" fmla="*/ 19 h 59"/>
                <a:gd name="T94" fmla="*/ 23 w 51"/>
                <a:gd name="T95" fmla="*/ 17 h 59"/>
                <a:gd name="T96" fmla="*/ 43 w 51"/>
                <a:gd name="T97" fmla="*/ 30 h 59"/>
                <a:gd name="T98" fmla="*/ 35 w 51"/>
                <a:gd name="T99" fmla="*/ 26 h 59"/>
                <a:gd name="T100" fmla="*/ 30 w 51"/>
                <a:gd name="T101" fmla="*/ 29 h 59"/>
                <a:gd name="T102" fmla="*/ 30 w 51"/>
                <a:gd name="T103" fmla="*/ 33 h 59"/>
                <a:gd name="T104" fmla="*/ 30 w 51"/>
                <a:gd name="T105" fmla="*/ 39 h 59"/>
                <a:gd name="T106" fmla="*/ 36 w 51"/>
                <a:gd name="T107" fmla="*/ 42 h 59"/>
                <a:gd name="T108" fmla="*/ 44 w 51"/>
                <a:gd name="T109" fmla="*/ 36 h 59"/>
                <a:gd name="T110" fmla="*/ 45 w 51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6" y="14"/>
                    <a:pt x="46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9" y="24"/>
                  </a:cubicBezTo>
                  <a:cubicBezTo>
                    <a:pt x="42" y="24"/>
                    <a:pt x="44" y="25"/>
                    <a:pt x="46" y="26"/>
                  </a:cubicBezTo>
                  <a:cubicBezTo>
                    <a:pt x="47" y="27"/>
                    <a:pt x="49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7" y="58"/>
                    <a:pt x="26" y="58"/>
                  </a:cubicBezTo>
                  <a:cubicBezTo>
                    <a:pt x="26" y="56"/>
                    <a:pt x="26" y="55"/>
                    <a:pt x="25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50"/>
                    <a:pt x="24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2" y="46"/>
                    <a:pt x="10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5" y="43"/>
                    <a:pt x="4" y="42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7" y="39"/>
                    <a:pt x="8" y="40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7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4" y="17"/>
                    <a:pt x="16" y="16"/>
                    <a:pt x="17" y="15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4"/>
                    <a:pt x="24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2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3" y="18"/>
                    <a:pt x="24" y="17"/>
                  </a:cubicBezTo>
                  <a:lnTo>
                    <a:pt x="23" y="17"/>
                  </a:lnTo>
                  <a:close/>
                  <a:moveTo>
                    <a:pt x="45" y="32"/>
                  </a:moveTo>
                  <a:cubicBezTo>
                    <a:pt x="45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9" y="27"/>
                    <a:pt x="37" y="27"/>
                    <a:pt x="35" y="26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30" y="38"/>
                    <a:pt x="30" y="39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8" y="41"/>
                    <a:pt x="39" y="41"/>
                    <a:pt x="40" y="40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4" y="35"/>
                    <a:pt x="45" y="34"/>
                    <a:pt x="45" y="33"/>
                  </a:cubicBezTo>
                  <a:lnTo>
                    <a:pt x="45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12"/>
            <p:cNvSpPr>
              <a:spLocks/>
            </p:cNvSpPr>
            <p:nvPr/>
          </p:nvSpPr>
          <p:spPr bwMode="auto">
            <a:xfrm rot="218617">
              <a:off x="1517113" y="3676249"/>
              <a:ext cx="379236" cy="243794"/>
            </a:xfrm>
            <a:custGeom>
              <a:avLst/>
              <a:gdLst>
                <a:gd name="T0" fmla="*/ 189 w 194"/>
                <a:gd name="T1" fmla="*/ 38 h 125"/>
                <a:gd name="T2" fmla="*/ 148 w 194"/>
                <a:gd name="T3" fmla="*/ 15 h 125"/>
                <a:gd name="T4" fmla="*/ 3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8" y="15"/>
                  </a:cubicBezTo>
                  <a:cubicBezTo>
                    <a:pt x="95" y="0"/>
                    <a:pt x="21" y="18"/>
                    <a:pt x="3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5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13"/>
            <p:cNvSpPr>
              <a:spLocks/>
            </p:cNvSpPr>
            <p:nvPr/>
          </p:nvSpPr>
          <p:spPr bwMode="auto">
            <a:xfrm rot="218617">
              <a:off x="1430302" y="3644474"/>
              <a:ext cx="619645" cy="270883"/>
            </a:xfrm>
            <a:custGeom>
              <a:avLst/>
              <a:gdLst>
                <a:gd name="T0" fmla="*/ 194 w 318"/>
                <a:gd name="T1" fmla="*/ 21 h 139"/>
                <a:gd name="T2" fmla="*/ 64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4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14"/>
            <p:cNvSpPr>
              <a:spLocks noEditPoints="1"/>
            </p:cNvSpPr>
            <p:nvPr/>
          </p:nvSpPr>
          <p:spPr bwMode="auto">
            <a:xfrm rot="218617">
              <a:off x="1655143" y="3699820"/>
              <a:ext cx="101581" cy="115125"/>
            </a:xfrm>
            <a:custGeom>
              <a:avLst/>
              <a:gdLst>
                <a:gd name="T0" fmla="*/ 30 w 51"/>
                <a:gd name="T1" fmla="*/ 4 h 59"/>
                <a:gd name="T2" fmla="*/ 31 w 51"/>
                <a:gd name="T3" fmla="*/ 8 h 59"/>
                <a:gd name="T4" fmla="*/ 34 w 51"/>
                <a:gd name="T5" fmla="*/ 10 h 59"/>
                <a:gd name="T6" fmla="*/ 47 w 51"/>
                <a:gd name="T7" fmla="*/ 12 h 59"/>
                <a:gd name="T8" fmla="*/ 48 w 51"/>
                <a:gd name="T9" fmla="*/ 13 h 59"/>
                <a:gd name="T10" fmla="*/ 45 w 51"/>
                <a:gd name="T11" fmla="*/ 15 h 59"/>
                <a:gd name="T12" fmla="*/ 42 w 51"/>
                <a:gd name="T13" fmla="*/ 14 h 59"/>
                <a:gd name="T14" fmla="*/ 31 w 51"/>
                <a:gd name="T15" fmla="*/ 14 h 59"/>
                <a:gd name="T16" fmla="*/ 31 w 51"/>
                <a:gd name="T17" fmla="*/ 19 h 59"/>
                <a:gd name="T18" fmla="*/ 30 w 51"/>
                <a:gd name="T19" fmla="*/ 23 h 59"/>
                <a:gd name="T20" fmla="*/ 45 w 51"/>
                <a:gd name="T21" fmla="*/ 26 h 59"/>
                <a:gd name="T22" fmla="*/ 51 w 51"/>
                <a:gd name="T23" fmla="*/ 33 h 59"/>
                <a:gd name="T24" fmla="*/ 45 w 51"/>
                <a:gd name="T25" fmla="*/ 42 h 59"/>
                <a:gd name="T26" fmla="*/ 30 w 51"/>
                <a:gd name="T27" fmla="*/ 47 h 59"/>
                <a:gd name="T28" fmla="*/ 30 w 51"/>
                <a:gd name="T29" fmla="*/ 51 h 59"/>
                <a:gd name="T30" fmla="*/ 32 w 51"/>
                <a:gd name="T31" fmla="*/ 56 h 59"/>
                <a:gd name="T32" fmla="*/ 32 w 51"/>
                <a:gd name="T33" fmla="*/ 58 h 59"/>
                <a:gd name="T34" fmla="*/ 29 w 51"/>
                <a:gd name="T35" fmla="*/ 59 h 59"/>
                <a:gd name="T36" fmla="*/ 26 w 51"/>
                <a:gd name="T37" fmla="*/ 58 h 59"/>
                <a:gd name="T38" fmla="*/ 25 w 51"/>
                <a:gd name="T39" fmla="*/ 52 h 59"/>
                <a:gd name="T40" fmla="*/ 24 w 51"/>
                <a:gd name="T41" fmla="*/ 48 h 59"/>
                <a:gd name="T42" fmla="*/ 21 w 51"/>
                <a:gd name="T43" fmla="*/ 48 h 59"/>
                <a:gd name="T44" fmla="*/ 10 w 51"/>
                <a:gd name="T45" fmla="*/ 46 h 59"/>
                <a:gd name="T46" fmla="*/ 3 w 51"/>
                <a:gd name="T47" fmla="*/ 41 h 59"/>
                <a:gd name="T48" fmla="*/ 2 w 51"/>
                <a:gd name="T49" fmla="*/ 40 h 59"/>
                <a:gd name="T50" fmla="*/ 1 w 51"/>
                <a:gd name="T51" fmla="*/ 40 h 59"/>
                <a:gd name="T52" fmla="*/ 0 w 51"/>
                <a:gd name="T53" fmla="*/ 38 h 59"/>
                <a:gd name="T54" fmla="*/ 2 w 51"/>
                <a:gd name="T55" fmla="*/ 37 h 59"/>
                <a:gd name="T56" fmla="*/ 5 w 51"/>
                <a:gd name="T57" fmla="*/ 38 h 59"/>
                <a:gd name="T58" fmla="*/ 8 w 51"/>
                <a:gd name="T59" fmla="*/ 40 h 59"/>
                <a:gd name="T60" fmla="*/ 14 w 51"/>
                <a:gd name="T61" fmla="*/ 43 h 59"/>
                <a:gd name="T62" fmla="*/ 23 w 51"/>
                <a:gd name="T63" fmla="*/ 45 h 59"/>
                <a:gd name="T64" fmla="*/ 23 w 51"/>
                <a:gd name="T65" fmla="*/ 39 h 59"/>
                <a:gd name="T66" fmla="*/ 23 w 51"/>
                <a:gd name="T67" fmla="*/ 25 h 59"/>
                <a:gd name="T68" fmla="*/ 19 w 51"/>
                <a:gd name="T69" fmla="*/ 25 h 59"/>
                <a:gd name="T70" fmla="*/ 10 w 51"/>
                <a:gd name="T71" fmla="*/ 24 h 59"/>
                <a:gd name="T72" fmla="*/ 10 w 51"/>
                <a:gd name="T73" fmla="*/ 20 h 59"/>
                <a:gd name="T74" fmla="*/ 17 w 51"/>
                <a:gd name="T75" fmla="*/ 15 h 59"/>
                <a:gd name="T76" fmla="*/ 21 w 51"/>
                <a:gd name="T77" fmla="*/ 13 h 59"/>
                <a:gd name="T78" fmla="*/ 24 w 51"/>
                <a:gd name="T79" fmla="*/ 9 h 59"/>
                <a:gd name="T80" fmla="*/ 23 w 51"/>
                <a:gd name="T81" fmla="*/ 5 h 59"/>
                <a:gd name="T82" fmla="*/ 23 w 51"/>
                <a:gd name="T83" fmla="*/ 1 h 59"/>
                <a:gd name="T84" fmla="*/ 27 w 51"/>
                <a:gd name="T85" fmla="*/ 0 h 59"/>
                <a:gd name="T86" fmla="*/ 30 w 51"/>
                <a:gd name="T87" fmla="*/ 1 h 59"/>
                <a:gd name="T88" fmla="*/ 19 w 51"/>
                <a:gd name="T89" fmla="*/ 19 h 59"/>
                <a:gd name="T90" fmla="*/ 20 w 51"/>
                <a:gd name="T91" fmla="*/ 22 h 59"/>
                <a:gd name="T92" fmla="*/ 23 w 51"/>
                <a:gd name="T93" fmla="*/ 19 h 59"/>
                <a:gd name="T94" fmla="*/ 44 w 51"/>
                <a:gd name="T95" fmla="*/ 32 h 59"/>
                <a:gd name="T96" fmla="*/ 40 w 51"/>
                <a:gd name="T97" fmla="*/ 28 h 59"/>
                <a:gd name="T98" fmla="*/ 30 w 51"/>
                <a:gd name="T99" fmla="*/ 26 h 59"/>
                <a:gd name="T100" fmla="*/ 30 w 51"/>
                <a:gd name="T101" fmla="*/ 32 h 59"/>
                <a:gd name="T102" fmla="*/ 30 w 51"/>
                <a:gd name="T103" fmla="*/ 36 h 59"/>
                <a:gd name="T104" fmla="*/ 29 w 51"/>
                <a:gd name="T105" fmla="*/ 44 h 59"/>
                <a:gd name="T106" fmla="*/ 40 w 51"/>
                <a:gd name="T107" fmla="*/ 40 h 59"/>
                <a:gd name="T108" fmla="*/ 44 w 51"/>
                <a:gd name="T109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59">
                  <a:moveTo>
                    <a:pt x="30" y="1"/>
                  </a:moveTo>
                  <a:cubicBezTo>
                    <a:pt x="30" y="2"/>
                    <a:pt x="30" y="3"/>
                    <a:pt x="30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0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4"/>
                    <a:pt x="47" y="14"/>
                    <a:pt x="47" y="14"/>
                  </a:cubicBezTo>
                  <a:cubicBezTo>
                    <a:pt x="46" y="14"/>
                    <a:pt x="46" y="15"/>
                    <a:pt x="45" y="15"/>
                  </a:cubicBezTo>
                  <a:cubicBezTo>
                    <a:pt x="44" y="15"/>
                    <a:pt x="43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1" y="13"/>
                    <a:pt x="39" y="13"/>
                    <a:pt x="36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0" y="20"/>
                    <a:pt x="30" y="20"/>
                    <a:pt x="30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3" y="23"/>
                    <a:pt x="36" y="23"/>
                    <a:pt x="39" y="24"/>
                  </a:cubicBezTo>
                  <a:cubicBezTo>
                    <a:pt x="41" y="24"/>
                    <a:pt x="44" y="25"/>
                    <a:pt x="45" y="26"/>
                  </a:cubicBezTo>
                  <a:cubicBezTo>
                    <a:pt x="47" y="27"/>
                    <a:pt x="49" y="28"/>
                    <a:pt x="50" y="29"/>
                  </a:cubicBezTo>
                  <a:cubicBezTo>
                    <a:pt x="51" y="30"/>
                    <a:pt x="51" y="32"/>
                    <a:pt x="51" y="33"/>
                  </a:cubicBezTo>
                  <a:cubicBezTo>
                    <a:pt x="51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3" y="43"/>
                    <a:pt x="41" y="44"/>
                    <a:pt x="38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0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29" y="59"/>
                    <a:pt x="29" y="59"/>
                  </a:cubicBezTo>
                  <a:cubicBezTo>
                    <a:pt x="28" y="59"/>
                    <a:pt x="28" y="59"/>
                    <a:pt x="27" y="59"/>
                  </a:cubicBezTo>
                  <a:cubicBezTo>
                    <a:pt x="27" y="59"/>
                    <a:pt x="26" y="58"/>
                    <a:pt x="26" y="58"/>
                  </a:cubicBezTo>
                  <a:cubicBezTo>
                    <a:pt x="26" y="56"/>
                    <a:pt x="26" y="55"/>
                    <a:pt x="25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4" y="50"/>
                    <a:pt x="24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1" y="46"/>
                    <a:pt x="10" y="46"/>
                  </a:cubicBezTo>
                  <a:cubicBezTo>
                    <a:pt x="9" y="45"/>
                    <a:pt x="7" y="44"/>
                    <a:pt x="6" y="44"/>
                  </a:cubicBezTo>
                  <a:cubicBezTo>
                    <a:pt x="5" y="43"/>
                    <a:pt x="4" y="42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2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2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7" y="39"/>
                    <a:pt x="7" y="40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6" y="44"/>
                    <a:pt x="18" y="44"/>
                  </a:cubicBezTo>
                  <a:cubicBezTo>
                    <a:pt x="19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7" y="25"/>
                    <a:pt x="16" y="25"/>
                    <a:pt x="14" y="25"/>
                  </a:cubicBezTo>
                  <a:cubicBezTo>
                    <a:pt x="13" y="24"/>
                    <a:pt x="12" y="24"/>
                    <a:pt x="10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4" y="17"/>
                    <a:pt x="16" y="16"/>
                    <a:pt x="17" y="15"/>
                  </a:cubicBezTo>
                  <a:cubicBezTo>
                    <a:pt x="19" y="15"/>
                    <a:pt x="20" y="14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8"/>
                    <a:pt x="24" y="8"/>
                    <a:pt x="24" y="7"/>
                  </a:cubicBezTo>
                  <a:cubicBezTo>
                    <a:pt x="24" y="6"/>
                    <a:pt x="24" y="5"/>
                    <a:pt x="23" y="5"/>
                  </a:cubicBezTo>
                  <a:cubicBezTo>
                    <a:pt x="23" y="4"/>
                    <a:pt x="23" y="3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29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1" y="18"/>
                    <a:pt x="20" y="19"/>
                    <a:pt x="19" y="19"/>
                  </a:cubicBezTo>
                  <a:cubicBezTo>
                    <a:pt x="18" y="20"/>
                    <a:pt x="17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3" y="18"/>
                    <a:pt x="23" y="17"/>
                  </a:cubicBezTo>
                  <a:close/>
                  <a:moveTo>
                    <a:pt x="44" y="32"/>
                  </a:moveTo>
                  <a:cubicBezTo>
                    <a:pt x="44" y="31"/>
                    <a:pt x="44" y="31"/>
                    <a:pt x="43" y="30"/>
                  </a:cubicBezTo>
                  <a:cubicBezTo>
                    <a:pt x="42" y="29"/>
                    <a:pt x="41" y="28"/>
                    <a:pt x="40" y="28"/>
                  </a:cubicBezTo>
                  <a:cubicBezTo>
                    <a:pt x="38" y="27"/>
                    <a:pt x="37" y="27"/>
                    <a:pt x="35" y="26"/>
                  </a:cubicBezTo>
                  <a:cubicBezTo>
                    <a:pt x="33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29" y="38"/>
                    <a:pt x="29" y="39"/>
                  </a:cubicBezTo>
                  <a:cubicBezTo>
                    <a:pt x="29" y="40"/>
                    <a:pt x="29" y="42"/>
                    <a:pt x="29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7" y="41"/>
                    <a:pt x="39" y="41"/>
                    <a:pt x="40" y="40"/>
                  </a:cubicBezTo>
                  <a:cubicBezTo>
                    <a:pt x="42" y="39"/>
                    <a:pt x="43" y="38"/>
                    <a:pt x="43" y="36"/>
                  </a:cubicBezTo>
                  <a:cubicBezTo>
                    <a:pt x="44" y="35"/>
                    <a:pt x="44" y="34"/>
                    <a:pt x="44" y="33"/>
                  </a:cubicBezTo>
                  <a:lnTo>
                    <a:pt x="44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115"/>
            <p:cNvSpPr>
              <a:spLocks/>
            </p:cNvSpPr>
            <p:nvPr/>
          </p:nvSpPr>
          <p:spPr bwMode="auto">
            <a:xfrm rot="218617">
              <a:off x="1509987" y="3628295"/>
              <a:ext cx="379236" cy="243794"/>
            </a:xfrm>
            <a:custGeom>
              <a:avLst/>
              <a:gdLst>
                <a:gd name="T0" fmla="*/ 189 w 194"/>
                <a:gd name="T1" fmla="*/ 38 h 125"/>
                <a:gd name="T2" fmla="*/ 149 w 194"/>
                <a:gd name="T3" fmla="*/ 15 h 125"/>
                <a:gd name="T4" fmla="*/ 4 w 194"/>
                <a:gd name="T5" fmla="*/ 44 h 125"/>
                <a:gd name="T6" fmla="*/ 0 w 194"/>
                <a:gd name="T7" fmla="*/ 44 h 125"/>
                <a:gd name="T8" fmla="*/ 0 w 194"/>
                <a:gd name="T9" fmla="*/ 61 h 125"/>
                <a:gd name="T10" fmla="*/ 18 w 194"/>
                <a:gd name="T11" fmla="*/ 83 h 125"/>
                <a:gd name="T12" fmla="*/ 194 w 194"/>
                <a:gd name="T13" fmla="*/ 56 h 125"/>
                <a:gd name="T14" fmla="*/ 194 w 194"/>
                <a:gd name="T15" fmla="*/ 50 h 125"/>
                <a:gd name="T16" fmla="*/ 194 w 194"/>
                <a:gd name="T17" fmla="*/ 39 h 125"/>
                <a:gd name="T18" fmla="*/ 189 w 194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4" h="125">
                  <a:moveTo>
                    <a:pt x="189" y="38"/>
                  </a:moveTo>
                  <a:cubicBezTo>
                    <a:pt x="183" y="29"/>
                    <a:pt x="170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8"/>
                    <a:pt x="6" y="76"/>
                    <a:pt x="18" y="83"/>
                  </a:cubicBezTo>
                  <a:cubicBezTo>
                    <a:pt x="89" y="125"/>
                    <a:pt x="194" y="91"/>
                    <a:pt x="194" y="56"/>
                  </a:cubicBezTo>
                  <a:cubicBezTo>
                    <a:pt x="194" y="50"/>
                    <a:pt x="194" y="50"/>
                    <a:pt x="194" y="50"/>
                  </a:cubicBezTo>
                  <a:cubicBezTo>
                    <a:pt x="194" y="39"/>
                    <a:pt x="194" y="39"/>
                    <a:pt x="194" y="39"/>
                  </a:cubicBezTo>
                  <a:lnTo>
                    <a:pt x="189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 rot="218617">
              <a:off x="1419794" y="3596413"/>
              <a:ext cx="623030" cy="270883"/>
            </a:xfrm>
            <a:custGeom>
              <a:avLst/>
              <a:gdLst>
                <a:gd name="T0" fmla="*/ 195 w 319"/>
                <a:gd name="T1" fmla="*/ 21 h 139"/>
                <a:gd name="T2" fmla="*/ 64 w 319"/>
                <a:gd name="T3" fmla="*/ 83 h 139"/>
                <a:gd name="T4" fmla="*/ 195 w 319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9" h="139">
                  <a:moveTo>
                    <a:pt x="195" y="21"/>
                  </a:moveTo>
                  <a:cubicBezTo>
                    <a:pt x="120" y="0"/>
                    <a:pt x="0" y="46"/>
                    <a:pt x="64" y="83"/>
                  </a:cubicBezTo>
                  <a:cubicBezTo>
                    <a:pt x="160" y="139"/>
                    <a:pt x="319" y="58"/>
                    <a:pt x="195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117"/>
            <p:cNvSpPr>
              <a:spLocks noEditPoints="1"/>
            </p:cNvSpPr>
            <p:nvPr/>
          </p:nvSpPr>
          <p:spPr bwMode="auto">
            <a:xfrm rot="218617">
              <a:off x="1647909" y="3651862"/>
              <a:ext cx="101581" cy="118510"/>
            </a:xfrm>
            <a:custGeom>
              <a:avLst/>
              <a:gdLst>
                <a:gd name="T0" fmla="*/ 31 w 52"/>
                <a:gd name="T1" fmla="*/ 4 h 59"/>
                <a:gd name="T2" fmla="*/ 31 w 52"/>
                <a:gd name="T3" fmla="*/ 8 h 59"/>
                <a:gd name="T4" fmla="*/ 34 w 52"/>
                <a:gd name="T5" fmla="*/ 10 h 59"/>
                <a:gd name="T6" fmla="*/ 47 w 52"/>
                <a:gd name="T7" fmla="*/ 12 h 59"/>
                <a:gd name="T8" fmla="*/ 48 w 52"/>
                <a:gd name="T9" fmla="*/ 13 h 59"/>
                <a:gd name="T10" fmla="*/ 45 w 52"/>
                <a:gd name="T11" fmla="*/ 15 h 59"/>
                <a:gd name="T12" fmla="*/ 43 w 52"/>
                <a:gd name="T13" fmla="*/ 14 h 59"/>
                <a:gd name="T14" fmla="*/ 31 w 52"/>
                <a:gd name="T15" fmla="*/ 14 h 59"/>
                <a:gd name="T16" fmla="*/ 31 w 52"/>
                <a:gd name="T17" fmla="*/ 19 h 59"/>
                <a:gd name="T18" fmla="*/ 30 w 52"/>
                <a:gd name="T19" fmla="*/ 23 h 59"/>
                <a:gd name="T20" fmla="*/ 46 w 52"/>
                <a:gd name="T21" fmla="*/ 26 h 59"/>
                <a:gd name="T22" fmla="*/ 52 w 52"/>
                <a:gd name="T23" fmla="*/ 33 h 59"/>
                <a:gd name="T24" fmla="*/ 45 w 52"/>
                <a:gd name="T25" fmla="*/ 42 h 59"/>
                <a:gd name="T26" fmla="*/ 30 w 52"/>
                <a:gd name="T27" fmla="*/ 47 h 59"/>
                <a:gd name="T28" fmla="*/ 30 w 52"/>
                <a:gd name="T29" fmla="*/ 51 h 59"/>
                <a:gd name="T30" fmla="*/ 32 w 52"/>
                <a:gd name="T31" fmla="*/ 56 h 59"/>
                <a:gd name="T32" fmla="*/ 32 w 52"/>
                <a:gd name="T33" fmla="*/ 58 h 59"/>
                <a:gd name="T34" fmla="*/ 29 w 52"/>
                <a:gd name="T35" fmla="*/ 59 h 59"/>
                <a:gd name="T36" fmla="*/ 27 w 52"/>
                <a:gd name="T37" fmla="*/ 58 h 59"/>
                <a:gd name="T38" fmla="*/ 25 w 52"/>
                <a:gd name="T39" fmla="*/ 52 h 59"/>
                <a:gd name="T40" fmla="*/ 24 w 52"/>
                <a:gd name="T41" fmla="*/ 48 h 59"/>
                <a:gd name="T42" fmla="*/ 21 w 52"/>
                <a:gd name="T43" fmla="*/ 48 h 59"/>
                <a:gd name="T44" fmla="*/ 10 w 52"/>
                <a:gd name="T45" fmla="*/ 46 h 59"/>
                <a:gd name="T46" fmla="*/ 4 w 52"/>
                <a:gd name="T47" fmla="*/ 41 h 59"/>
                <a:gd name="T48" fmla="*/ 3 w 52"/>
                <a:gd name="T49" fmla="*/ 40 h 59"/>
                <a:gd name="T50" fmla="*/ 1 w 52"/>
                <a:gd name="T51" fmla="*/ 40 h 59"/>
                <a:gd name="T52" fmla="*/ 0 w 52"/>
                <a:gd name="T53" fmla="*/ 38 h 59"/>
                <a:gd name="T54" fmla="*/ 3 w 52"/>
                <a:gd name="T55" fmla="*/ 37 h 59"/>
                <a:gd name="T56" fmla="*/ 6 w 52"/>
                <a:gd name="T57" fmla="*/ 38 h 59"/>
                <a:gd name="T58" fmla="*/ 8 w 52"/>
                <a:gd name="T59" fmla="*/ 40 h 59"/>
                <a:gd name="T60" fmla="*/ 14 w 52"/>
                <a:gd name="T61" fmla="*/ 43 h 59"/>
                <a:gd name="T62" fmla="*/ 23 w 52"/>
                <a:gd name="T63" fmla="*/ 45 h 59"/>
                <a:gd name="T64" fmla="*/ 23 w 52"/>
                <a:gd name="T65" fmla="*/ 39 h 59"/>
                <a:gd name="T66" fmla="*/ 23 w 52"/>
                <a:gd name="T67" fmla="*/ 25 h 59"/>
                <a:gd name="T68" fmla="*/ 19 w 52"/>
                <a:gd name="T69" fmla="*/ 25 h 59"/>
                <a:gd name="T70" fmla="*/ 11 w 52"/>
                <a:gd name="T71" fmla="*/ 24 h 59"/>
                <a:gd name="T72" fmla="*/ 10 w 52"/>
                <a:gd name="T73" fmla="*/ 20 h 59"/>
                <a:gd name="T74" fmla="*/ 17 w 52"/>
                <a:gd name="T75" fmla="*/ 15 h 59"/>
                <a:gd name="T76" fmla="*/ 21 w 52"/>
                <a:gd name="T77" fmla="*/ 13 h 59"/>
                <a:gd name="T78" fmla="*/ 24 w 52"/>
                <a:gd name="T79" fmla="*/ 9 h 59"/>
                <a:gd name="T80" fmla="*/ 24 w 52"/>
                <a:gd name="T81" fmla="*/ 5 h 59"/>
                <a:gd name="T82" fmla="*/ 24 w 52"/>
                <a:gd name="T83" fmla="*/ 1 h 59"/>
                <a:gd name="T84" fmla="*/ 27 w 52"/>
                <a:gd name="T85" fmla="*/ 0 h 59"/>
                <a:gd name="T86" fmla="*/ 30 w 52"/>
                <a:gd name="T87" fmla="*/ 1 h 59"/>
                <a:gd name="T88" fmla="*/ 19 w 52"/>
                <a:gd name="T89" fmla="*/ 19 h 59"/>
                <a:gd name="T90" fmla="*/ 20 w 52"/>
                <a:gd name="T91" fmla="*/ 22 h 59"/>
                <a:gd name="T92" fmla="*/ 23 w 52"/>
                <a:gd name="T93" fmla="*/ 19 h 59"/>
                <a:gd name="T94" fmla="*/ 23 w 52"/>
                <a:gd name="T95" fmla="*/ 17 h 59"/>
                <a:gd name="T96" fmla="*/ 43 w 52"/>
                <a:gd name="T97" fmla="*/ 30 h 59"/>
                <a:gd name="T98" fmla="*/ 35 w 52"/>
                <a:gd name="T99" fmla="*/ 26 h 59"/>
                <a:gd name="T100" fmla="*/ 30 w 52"/>
                <a:gd name="T101" fmla="*/ 29 h 59"/>
                <a:gd name="T102" fmla="*/ 30 w 52"/>
                <a:gd name="T103" fmla="*/ 33 h 59"/>
                <a:gd name="T104" fmla="*/ 30 w 52"/>
                <a:gd name="T105" fmla="*/ 39 h 59"/>
                <a:gd name="T106" fmla="*/ 36 w 52"/>
                <a:gd name="T107" fmla="*/ 42 h 59"/>
                <a:gd name="T108" fmla="*/ 44 w 52"/>
                <a:gd name="T109" fmla="*/ 36 h 59"/>
                <a:gd name="T110" fmla="*/ 45 w 52"/>
                <a:gd name="T111" fmla="*/ 3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59">
                  <a:moveTo>
                    <a:pt x="30" y="1"/>
                  </a:moveTo>
                  <a:cubicBezTo>
                    <a:pt x="30" y="2"/>
                    <a:pt x="30" y="3"/>
                    <a:pt x="31" y="4"/>
                  </a:cubicBezTo>
                  <a:cubicBezTo>
                    <a:pt x="31" y="4"/>
                    <a:pt x="31" y="5"/>
                    <a:pt x="31" y="6"/>
                  </a:cubicBezTo>
                  <a:cubicBezTo>
                    <a:pt x="31" y="7"/>
                    <a:pt x="31" y="7"/>
                    <a:pt x="31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2" y="10"/>
                    <a:pt x="33" y="10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41" y="10"/>
                    <a:pt x="44" y="11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5"/>
                    <a:pt x="45" y="15"/>
                  </a:cubicBezTo>
                  <a:cubicBezTo>
                    <a:pt x="44" y="15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1" y="13"/>
                    <a:pt x="39" y="13"/>
                    <a:pt x="37" y="13"/>
                  </a:cubicBezTo>
                  <a:cubicBezTo>
                    <a:pt x="35" y="13"/>
                    <a:pt x="33" y="13"/>
                    <a:pt x="31" y="14"/>
                  </a:cubicBezTo>
                  <a:cubicBezTo>
                    <a:pt x="31" y="15"/>
                    <a:pt x="31" y="16"/>
                    <a:pt x="31" y="17"/>
                  </a:cubicBezTo>
                  <a:cubicBezTo>
                    <a:pt x="31" y="18"/>
                    <a:pt x="31" y="18"/>
                    <a:pt x="31" y="19"/>
                  </a:cubicBezTo>
                  <a:cubicBezTo>
                    <a:pt x="31" y="20"/>
                    <a:pt x="31" y="20"/>
                    <a:pt x="31" y="21"/>
                  </a:cubicBezTo>
                  <a:cubicBezTo>
                    <a:pt x="30" y="22"/>
                    <a:pt x="30" y="22"/>
                    <a:pt x="30" y="23"/>
                  </a:cubicBezTo>
                  <a:cubicBezTo>
                    <a:pt x="34" y="23"/>
                    <a:pt x="36" y="23"/>
                    <a:pt x="39" y="24"/>
                  </a:cubicBezTo>
                  <a:cubicBezTo>
                    <a:pt x="42" y="24"/>
                    <a:pt x="44" y="25"/>
                    <a:pt x="46" y="26"/>
                  </a:cubicBezTo>
                  <a:cubicBezTo>
                    <a:pt x="48" y="27"/>
                    <a:pt x="49" y="28"/>
                    <a:pt x="50" y="29"/>
                  </a:cubicBezTo>
                  <a:cubicBezTo>
                    <a:pt x="51" y="30"/>
                    <a:pt x="52" y="32"/>
                    <a:pt x="52" y="33"/>
                  </a:cubicBezTo>
                  <a:cubicBezTo>
                    <a:pt x="52" y="35"/>
                    <a:pt x="51" y="36"/>
                    <a:pt x="50" y="38"/>
                  </a:cubicBezTo>
                  <a:cubicBezTo>
                    <a:pt x="49" y="39"/>
                    <a:pt x="47" y="41"/>
                    <a:pt x="45" y="42"/>
                  </a:cubicBezTo>
                  <a:cubicBezTo>
                    <a:pt x="44" y="43"/>
                    <a:pt x="41" y="44"/>
                    <a:pt x="39" y="45"/>
                  </a:cubicBezTo>
                  <a:cubicBezTo>
                    <a:pt x="36" y="46"/>
                    <a:pt x="33" y="47"/>
                    <a:pt x="30" y="47"/>
                  </a:cubicBezTo>
                  <a:cubicBezTo>
                    <a:pt x="30" y="48"/>
                    <a:pt x="30" y="49"/>
                    <a:pt x="30" y="49"/>
                  </a:cubicBezTo>
                  <a:cubicBezTo>
                    <a:pt x="30" y="50"/>
                    <a:pt x="30" y="50"/>
                    <a:pt x="30" y="51"/>
                  </a:cubicBezTo>
                  <a:cubicBezTo>
                    <a:pt x="30" y="51"/>
                    <a:pt x="31" y="52"/>
                    <a:pt x="31" y="53"/>
                  </a:cubicBezTo>
                  <a:cubicBezTo>
                    <a:pt x="31" y="54"/>
                    <a:pt x="31" y="55"/>
                    <a:pt x="32" y="56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59"/>
                    <a:pt x="32" y="59"/>
                    <a:pt x="31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9" y="59"/>
                    <a:pt x="28" y="59"/>
                    <a:pt x="28" y="59"/>
                  </a:cubicBezTo>
                  <a:cubicBezTo>
                    <a:pt x="27" y="59"/>
                    <a:pt x="27" y="58"/>
                    <a:pt x="27" y="58"/>
                  </a:cubicBezTo>
                  <a:cubicBezTo>
                    <a:pt x="26" y="56"/>
                    <a:pt x="26" y="55"/>
                    <a:pt x="26" y="54"/>
                  </a:cubicBezTo>
                  <a:cubicBezTo>
                    <a:pt x="25" y="53"/>
                    <a:pt x="25" y="52"/>
                    <a:pt x="25" y="52"/>
                  </a:cubicBezTo>
                  <a:cubicBezTo>
                    <a:pt x="25" y="51"/>
                    <a:pt x="25" y="50"/>
                    <a:pt x="25" y="50"/>
                  </a:cubicBezTo>
                  <a:cubicBezTo>
                    <a:pt x="24" y="49"/>
                    <a:pt x="24" y="48"/>
                    <a:pt x="24" y="48"/>
                  </a:cubicBezTo>
                  <a:cubicBezTo>
                    <a:pt x="24" y="48"/>
                    <a:pt x="23" y="48"/>
                    <a:pt x="23" y="48"/>
                  </a:cubicBezTo>
                  <a:cubicBezTo>
                    <a:pt x="22" y="48"/>
                    <a:pt x="22" y="48"/>
                    <a:pt x="21" y="48"/>
                  </a:cubicBezTo>
                  <a:cubicBezTo>
                    <a:pt x="19" y="48"/>
                    <a:pt x="17" y="48"/>
                    <a:pt x="15" y="47"/>
                  </a:cubicBezTo>
                  <a:cubicBezTo>
                    <a:pt x="13" y="47"/>
                    <a:pt x="12" y="46"/>
                    <a:pt x="10" y="46"/>
                  </a:cubicBezTo>
                  <a:cubicBezTo>
                    <a:pt x="9" y="45"/>
                    <a:pt x="8" y="44"/>
                    <a:pt x="7" y="44"/>
                  </a:cubicBezTo>
                  <a:cubicBezTo>
                    <a:pt x="6" y="43"/>
                    <a:pt x="5" y="42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2" y="40"/>
                    <a:pt x="2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7"/>
                    <a:pt x="2" y="37"/>
                    <a:pt x="3" y="37"/>
                  </a:cubicBezTo>
                  <a:cubicBezTo>
                    <a:pt x="3" y="37"/>
                    <a:pt x="4" y="37"/>
                    <a:pt x="4" y="37"/>
                  </a:cubicBezTo>
                  <a:cubicBezTo>
                    <a:pt x="5" y="38"/>
                    <a:pt x="5" y="38"/>
                    <a:pt x="6" y="38"/>
                  </a:cubicBezTo>
                  <a:cubicBezTo>
                    <a:pt x="6" y="38"/>
                    <a:pt x="7" y="39"/>
                    <a:pt x="7" y="39"/>
                  </a:cubicBezTo>
                  <a:cubicBezTo>
                    <a:pt x="7" y="39"/>
                    <a:pt x="8" y="40"/>
                    <a:pt x="8" y="40"/>
                  </a:cubicBezTo>
                  <a:cubicBezTo>
                    <a:pt x="9" y="40"/>
                    <a:pt x="10" y="41"/>
                    <a:pt x="11" y="42"/>
                  </a:cubicBezTo>
                  <a:cubicBezTo>
                    <a:pt x="12" y="42"/>
                    <a:pt x="13" y="43"/>
                    <a:pt x="14" y="43"/>
                  </a:cubicBezTo>
                  <a:cubicBezTo>
                    <a:pt x="15" y="44"/>
                    <a:pt x="17" y="44"/>
                    <a:pt x="18" y="44"/>
                  </a:cubicBezTo>
                  <a:cubicBezTo>
                    <a:pt x="20" y="45"/>
                    <a:pt x="21" y="45"/>
                    <a:pt x="23" y="45"/>
                  </a:cubicBezTo>
                  <a:cubicBezTo>
                    <a:pt x="23" y="44"/>
                    <a:pt x="23" y="43"/>
                    <a:pt x="23" y="42"/>
                  </a:cubicBezTo>
                  <a:cubicBezTo>
                    <a:pt x="23" y="42"/>
                    <a:pt x="23" y="40"/>
                    <a:pt x="23" y="39"/>
                  </a:cubicBezTo>
                  <a:cubicBezTo>
                    <a:pt x="23" y="38"/>
                    <a:pt x="23" y="36"/>
                    <a:pt x="23" y="34"/>
                  </a:cubicBezTo>
                  <a:cubicBezTo>
                    <a:pt x="23" y="31"/>
                    <a:pt x="23" y="29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2" y="25"/>
                    <a:pt x="21" y="25"/>
                    <a:pt x="19" y="25"/>
                  </a:cubicBezTo>
                  <a:cubicBezTo>
                    <a:pt x="18" y="25"/>
                    <a:pt x="16" y="25"/>
                    <a:pt x="15" y="25"/>
                  </a:cubicBezTo>
                  <a:cubicBezTo>
                    <a:pt x="13" y="24"/>
                    <a:pt x="12" y="24"/>
                    <a:pt x="11" y="24"/>
                  </a:cubicBezTo>
                  <a:cubicBezTo>
                    <a:pt x="10" y="23"/>
                    <a:pt x="9" y="23"/>
                    <a:pt x="9" y="23"/>
                  </a:cubicBezTo>
                  <a:cubicBezTo>
                    <a:pt x="9" y="22"/>
                    <a:pt x="9" y="21"/>
                    <a:pt x="10" y="20"/>
                  </a:cubicBezTo>
                  <a:cubicBezTo>
                    <a:pt x="11" y="19"/>
                    <a:pt x="12" y="18"/>
                    <a:pt x="13" y="18"/>
                  </a:cubicBezTo>
                  <a:cubicBezTo>
                    <a:pt x="15" y="17"/>
                    <a:pt x="16" y="16"/>
                    <a:pt x="17" y="15"/>
                  </a:cubicBezTo>
                  <a:cubicBezTo>
                    <a:pt x="19" y="15"/>
                    <a:pt x="20" y="14"/>
                    <a:pt x="22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0"/>
                    <a:pt x="24" y="9"/>
                  </a:cubicBezTo>
                  <a:cubicBezTo>
                    <a:pt x="24" y="9"/>
                    <a:pt x="24" y="8"/>
                    <a:pt x="24" y="7"/>
                  </a:cubicBezTo>
                  <a:cubicBezTo>
                    <a:pt x="24" y="6"/>
                    <a:pt x="24" y="5"/>
                    <a:pt x="24" y="5"/>
                  </a:cubicBezTo>
                  <a:cubicBezTo>
                    <a:pt x="24" y="4"/>
                    <a:pt x="24" y="3"/>
                    <a:pt x="24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0"/>
                    <a:pt x="25" y="0"/>
                  </a:cubicBezTo>
                  <a:cubicBezTo>
                    <a:pt x="25" y="0"/>
                    <a:pt x="26" y="0"/>
                    <a:pt x="27" y="0"/>
                  </a:cubicBezTo>
                  <a:cubicBezTo>
                    <a:pt x="28" y="0"/>
                    <a:pt x="28" y="0"/>
                    <a:pt x="29" y="0"/>
                  </a:cubicBezTo>
                  <a:cubicBezTo>
                    <a:pt x="30" y="0"/>
                    <a:pt x="30" y="0"/>
                    <a:pt x="30" y="1"/>
                  </a:cubicBezTo>
                  <a:close/>
                  <a:moveTo>
                    <a:pt x="23" y="17"/>
                  </a:moveTo>
                  <a:cubicBezTo>
                    <a:pt x="22" y="18"/>
                    <a:pt x="21" y="19"/>
                    <a:pt x="19" y="19"/>
                  </a:cubicBezTo>
                  <a:cubicBezTo>
                    <a:pt x="18" y="20"/>
                    <a:pt x="18" y="21"/>
                    <a:pt x="17" y="21"/>
                  </a:cubicBezTo>
                  <a:cubicBezTo>
                    <a:pt x="18" y="22"/>
                    <a:pt x="19" y="22"/>
                    <a:pt x="20" y="22"/>
                  </a:cubicBezTo>
                  <a:cubicBezTo>
                    <a:pt x="21" y="22"/>
                    <a:pt x="22" y="22"/>
                    <a:pt x="23" y="22"/>
                  </a:cubicBezTo>
                  <a:cubicBezTo>
                    <a:pt x="23" y="21"/>
                    <a:pt x="23" y="20"/>
                    <a:pt x="23" y="19"/>
                  </a:cubicBezTo>
                  <a:cubicBezTo>
                    <a:pt x="23" y="19"/>
                    <a:pt x="24" y="18"/>
                    <a:pt x="24" y="17"/>
                  </a:cubicBezTo>
                  <a:lnTo>
                    <a:pt x="23" y="17"/>
                  </a:lnTo>
                  <a:close/>
                  <a:moveTo>
                    <a:pt x="45" y="32"/>
                  </a:moveTo>
                  <a:cubicBezTo>
                    <a:pt x="45" y="31"/>
                    <a:pt x="44" y="31"/>
                    <a:pt x="43" y="30"/>
                  </a:cubicBezTo>
                  <a:cubicBezTo>
                    <a:pt x="43" y="29"/>
                    <a:pt x="42" y="28"/>
                    <a:pt x="40" y="28"/>
                  </a:cubicBezTo>
                  <a:cubicBezTo>
                    <a:pt x="39" y="27"/>
                    <a:pt x="37" y="27"/>
                    <a:pt x="35" y="26"/>
                  </a:cubicBezTo>
                  <a:cubicBezTo>
                    <a:pt x="34" y="26"/>
                    <a:pt x="32" y="26"/>
                    <a:pt x="30" y="26"/>
                  </a:cubicBezTo>
                  <a:cubicBezTo>
                    <a:pt x="30" y="27"/>
                    <a:pt x="30" y="28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30" y="32"/>
                    <a:pt x="30" y="33"/>
                    <a:pt x="30" y="33"/>
                  </a:cubicBezTo>
                  <a:cubicBezTo>
                    <a:pt x="30" y="34"/>
                    <a:pt x="30" y="35"/>
                    <a:pt x="30" y="36"/>
                  </a:cubicBezTo>
                  <a:cubicBezTo>
                    <a:pt x="30" y="36"/>
                    <a:pt x="30" y="38"/>
                    <a:pt x="30" y="39"/>
                  </a:cubicBezTo>
                  <a:cubicBezTo>
                    <a:pt x="30" y="40"/>
                    <a:pt x="30" y="42"/>
                    <a:pt x="30" y="44"/>
                  </a:cubicBezTo>
                  <a:cubicBezTo>
                    <a:pt x="32" y="44"/>
                    <a:pt x="34" y="43"/>
                    <a:pt x="36" y="42"/>
                  </a:cubicBezTo>
                  <a:cubicBezTo>
                    <a:pt x="38" y="41"/>
                    <a:pt x="39" y="41"/>
                    <a:pt x="41" y="40"/>
                  </a:cubicBezTo>
                  <a:cubicBezTo>
                    <a:pt x="42" y="39"/>
                    <a:pt x="43" y="38"/>
                    <a:pt x="44" y="36"/>
                  </a:cubicBezTo>
                  <a:cubicBezTo>
                    <a:pt x="44" y="35"/>
                    <a:pt x="45" y="34"/>
                    <a:pt x="45" y="33"/>
                  </a:cubicBezTo>
                  <a:lnTo>
                    <a:pt x="45" y="32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 rot="218617">
              <a:off x="1533271" y="3582385"/>
              <a:ext cx="382623" cy="243794"/>
            </a:xfrm>
            <a:custGeom>
              <a:avLst/>
              <a:gdLst>
                <a:gd name="T0" fmla="*/ 190 w 195"/>
                <a:gd name="T1" fmla="*/ 38 h 125"/>
                <a:gd name="T2" fmla="*/ 149 w 195"/>
                <a:gd name="T3" fmla="*/ 15 h 125"/>
                <a:gd name="T4" fmla="*/ 4 w 195"/>
                <a:gd name="T5" fmla="*/ 44 h 125"/>
                <a:gd name="T6" fmla="*/ 0 w 195"/>
                <a:gd name="T7" fmla="*/ 44 h 125"/>
                <a:gd name="T8" fmla="*/ 0 w 195"/>
                <a:gd name="T9" fmla="*/ 61 h 125"/>
                <a:gd name="T10" fmla="*/ 18 w 195"/>
                <a:gd name="T11" fmla="*/ 83 h 125"/>
                <a:gd name="T12" fmla="*/ 195 w 195"/>
                <a:gd name="T13" fmla="*/ 56 h 125"/>
                <a:gd name="T14" fmla="*/ 195 w 195"/>
                <a:gd name="T15" fmla="*/ 50 h 125"/>
                <a:gd name="T16" fmla="*/ 195 w 195"/>
                <a:gd name="T17" fmla="*/ 39 h 125"/>
                <a:gd name="T18" fmla="*/ 190 w 195"/>
                <a:gd name="T19" fmla="*/ 3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5" h="125">
                  <a:moveTo>
                    <a:pt x="190" y="38"/>
                  </a:moveTo>
                  <a:cubicBezTo>
                    <a:pt x="184" y="29"/>
                    <a:pt x="171" y="22"/>
                    <a:pt x="149" y="15"/>
                  </a:cubicBezTo>
                  <a:cubicBezTo>
                    <a:pt x="96" y="0"/>
                    <a:pt x="21" y="18"/>
                    <a:pt x="4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8"/>
                    <a:pt x="6" y="76"/>
                    <a:pt x="18" y="83"/>
                  </a:cubicBezTo>
                  <a:cubicBezTo>
                    <a:pt x="89" y="125"/>
                    <a:pt x="194" y="91"/>
                    <a:pt x="195" y="56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39"/>
                    <a:pt x="195" y="39"/>
                    <a:pt x="195" y="39"/>
                  </a:cubicBezTo>
                  <a:lnTo>
                    <a:pt x="190" y="38"/>
                  </a:ln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119"/>
            <p:cNvSpPr>
              <a:spLocks/>
            </p:cNvSpPr>
            <p:nvPr/>
          </p:nvSpPr>
          <p:spPr bwMode="auto">
            <a:xfrm rot="218617">
              <a:off x="1446352" y="3550607"/>
              <a:ext cx="623030" cy="274268"/>
            </a:xfrm>
            <a:custGeom>
              <a:avLst/>
              <a:gdLst>
                <a:gd name="T0" fmla="*/ 194 w 318"/>
                <a:gd name="T1" fmla="*/ 21 h 139"/>
                <a:gd name="T2" fmla="*/ 63 w 318"/>
                <a:gd name="T3" fmla="*/ 83 h 139"/>
                <a:gd name="T4" fmla="*/ 194 w 318"/>
                <a:gd name="T5" fmla="*/ 2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8" h="139">
                  <a:moveTo>
                    <a:pt x="194" y="21"/>
                  </a:moveTo>
                  <a:cubicBezTo>
                    <a:pt x="119" y="0"/>
                    <a:pt x="0" y="46"/>
                    <a:pt x="63" y="83"/>
                  </a:cubicBezTo>
                  <a:cubicBezTo>
                    <a:pt x="160" y="139"/>
                    <a:pt x="318" y="58"/>
                    <a:pt x="194" y="21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121"/>
            <p:cNvSpPr>
              <a:spLocks/>
            </p:cNvSpPr>
            <p:nvPr/>
          </p:nvSpPr>
          <p:spPr bwMode="auto">
            <a:xfrm rot="218617">
              <a:off x="1526147" y="3564906"/>
              <a:ext cx="382623" cy="182846"/>
            </a:xfrm>
            <a:custGeom>
              <a:avLst/>
              <a:gdLst>
                <a:gd name="T0" fmla="*/ 151 w 196"/>
                <a:gd name="T1" fmla="*/ 16 h 93"/>
                <a:gd name="T2" fmla="*/ 15 w 196"/>
                <a:gd name="T3" fmla="*/ 59 h 93"/>
                <a:gd name="T4" fmla="*/ 88 w 196"/>
                <a:gd name="T5" fmla="*/ 91 h 93"/>
                <a:gd name="T6" fmla="*/ 165 w 196"/>
                <a:gd name="T7" fmla="*/ 78 h 93"/>
                <a:gd name="T8" fmla="*/ 193 w 196"/>
                <a:gd name="T9" fmla="*/ 47 h 93"/>
                <a:gd name="T10" fmla="*/ 151 w 196"/>
                <a:gd name="T11" fmla="*/ 16 h 93"/>
                <a:gd name="T12" fmla="*/ 149 w 196"/>
                <a:gd name="T13" fmla="*/ 18 h 93"/>
                <a:gd name="T14" fmla="*/ 186 w 196"/>
                <a:gd name="T15" fmla="*/ 59 h 93"/>
                <a:gd name="T16" fmla="*/ 120 w 196"/>
                <a:gd name="T17" fmla="*/ 88 h 93"/>
                <a:gd name="T18" fmla="*/ 27 w 196"/>
                <a:gd name="T19" fmla="*/ 67 h 93"/>
                <a:gd name="T20" fmla="*/ 60 w 196"/>
                <a:gd name="T21" fmla="*/ 21 h 93"/>
                <a:gd name="T22" fmla="*/ 149 w 196"/>
                <a:gd name="T23" fmla="*/ 18 h 93"/>
                <a:gd name="T24" fmla="*/ 151 w 196"/>
                <a:gd name="T25" fmla="*/ 1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93">
                  <a:moveTo>
                    <a:pt x="151" y="16"/>
                  </a:moveTo>
                  <a:cubicBezTo>
                    <a:pt x="94" y="0"/>
                    <a:pt x="0" y="26"/>
                    <a:pt x="15" y="59"/>
                  </a:cubicBezTo>
                  <a:cubicBezTo>
                    <a:pt x="22" y="75"/>
                    <a:pt x="56" y="88"/>
                    <a:pt x="88" y="91"/>
                  </a:cubicBezTo>
                  <a:cubicBezTo>
                    <a:pt x="117" y="93"/>
                    <a:pt x="145" y="87"/>
                    <a:pt x="165" y="78"/>
                  </a:cubicBezTo>
                  <a:cubicBezTo>
                    <a:pt x="183" y="70"/>
                    <a:pt x="194" y="59"/>
                    <a:pt x="193" y="47"/>
                  </a:cubicBezTo>
                  <a:cubicBezTo>
                    <a:pt x="193" y="34"/>
                    <a:pt x="174" y="23"/>
                    <a:pt x="151" y="16"/>
                  </a:cubicBezTo>
                  <a:cubicBezTo>
                    <a:pt x="149" y="15"/>
                    <a:pt x="147" y="17"/>
                    <a:pt x="149" y="18"/>
                  </a:cubicBezTo>
                  <a:cubicBezTo>
                    <a:pt x="179" y="27"/>
                    <a:pt x="196" y="42"/>
                    <a:pt x="186" y="59"/>
                  </a:cubicBezTo>
                  <a:cubicBezTo>
                    <a:pt x="177" y="73"/>
                    <a:pt x="150" y="84"/>
                    <a:pt x="120" y="88"/>
                  </a:cubicBezTo>
                  <a:cubicBezTo>
                    <a:pt x="83" y="93"/>
                    <a:pt x="46" y="82"/>
                    <a:pt x="27" y="67"/>
                  </a:cubicBezTo>
                  <a:cubicBezTo>
                    <a:pt x="4" y="50"/>
                    <a:pt x="28" y="30"/>
                    <a:pt x="60" y="21"/>
                  </a:cubicBezTo>
                  <a:cubicBezTo>
                    <a:pt x="86" y="12"/>
                    <a:pt x="121" y="10"/>
                    <a:pt x="149" y="18"/>
                  </a:cubicBezTo>
                  <a:cubicBezTo>
                    <a:pt x="151" y="19"/>
                    <a:pt x="154" y="17"/>
                    <a:pt x="151" y="16"/>
                  </a:cubicBezTo>
                  <a:close/>
                </a:path>
              </a:pathLst>
            </a:custGeom>
            <a:solidFill>
              <a:srgbClr val="B080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任意多边形 130"/>
            <p:cNvSpPr/>
            <p:nvPr/>
          </p:nvSpPr>
          <p:spPr>
            <a:xfrm>
              <a:off x="1830940" y="2861790"/>
              <a:ext cx="647502" cy="737571"/>
            </a:xfrm>
            <a:custGeom>
              <a:avLst/>
              <a:gdLst/>
              <a:ahLst/>
              <a:cxnLst/>
              <a:rect l="l" t="t" r="r" b="b"/>
              <a:pathLst>
                <a:path w="139414" h="172789">
                  <a:moveTo>
                    <a:pt x="0" y="0"/>
                  </a:moveTo>
                  <a:lnTo>
                    <a:pt x="37951" y="0"/>
                  </a:lnTo>
                  <a:cubicBezTo>
                    <a:pt x="55140" y="35570"/>
                    <a:pt x="66005" y="59010"/>
                    <a:pt x="70544" y="70321"/>
                  </a:cubicBezTo>
                  <a:lnTo>
                    <a:pt x="71326" y="70321"/>
                  </a:lnTo>
                  <a:cubicBezTo>
                    <a:pt x="71921" y="68684"/>
                    <a:pt x="72628" y="66637"/>
                    <a:pt x="73446" y="64182"/>
                  </a:cubicBezTo>
                  <a:cubicBezTo>
                    <a:pt x="74786" y="60238"/>
                    <a:pt x="80144" y="48629"/>
                    <a:pt x="89520" y="29356"/>
                  </a:cubicBezTo>
                  <a:lnTo>
                    <a:pt x="103472" y="0"/>
                  </a:lnTo>
                  <a:lnTo>
                    <a:pt x="139414" y="0"/>
                  </a:lnTo>
                  <a:lnTo>
                    <a:pt x="94543" y="76795"/>
                  </a:lnTo>
                  <a:lnTo>
                    <a:pt x="126355" y="76795"/>
                  </a:lnTo>
                  <a:lnTo>
                    <a:pt x="126355" y="99900"/>
                  </a:lnTo>
                  <a:lnTo>
                    <a:pt x="87064" y="99900"/>
                  </a:lnTo>
                  <a:lnTo>
                    <a:pt x="87064" y="117425"/>
                  </a:lnTo>
                  <a:lnTo>
                    <a:pt x="126355" y="117425"/>
                  </a:lnTo>
                  <a:lnTo>
                    <a:pt x="126355" y="140754"/>
                  </a:lnTo>
                  <a:lnTo>
                    <a:pt x="87064" y="140754"/>
                  </a:lnTo>
                  <a:lnTo>
                    <a:pt x="87064" y="172789"/>
                  </a:lnTo>
                  <a:lnTo>
                    <a:pt x="51569" y="172789"/>
                  </a:lnTo>
                  <a:lnTo>
                    <a:pt x="51569" y="140754"/>
                  </a:lnTo>
                  <a:lnTo>
                    <a:pt x="10939" y="140754"/>
                  </a:lnTo>
                  <a:lnTo>
                    <a:pt x="10939" y="117425"/>
                  </a:lnTo>
                  <a:lnTo>
                    <a:pt x="51569" y="117425"/>
                  </a:lnTo>
                  <a:lnTo>
                    <a:pt x="51569" y="99900"/>
                  </a:lnTo>
                  <a:lnTo>
                    <a:pt x="10939" y="99900"/>
                  </a:lnTo>
                  <a:lnTo>
                    <a:pt x="10939" y="76795"/>
                  </a:lnTo>
                  <a:lnTo>
                    <a:pt x="43644" y="7679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2027707" y="4519241"/>
            <a:ext cx="2034243" cy="830997"/>
            <a:chOff x="851257" y="3960973"/>
            <a:chExt cx="2034243" cy="830997"/>
          </a:xfrm>
        </p:grpSpPr>
        <p:sp>
          <p:nvSpPr>
            <p:cNvPr id="133" name="文本框 132"/>
            <p:cNvSpPr txBox="1"/>
            <p:nvPr/>
          </p:nvSpPr>
          <p:spPr>
            <a:xfrm>
              <a:off x="1386129" y="3967672"/>
              <a:ext cx="149937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500">
                  <a:solidFill>
                    <a:schemeClr val="accent3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12247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851257" y="3960973"/>
              <a:ext cx="688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￥</a:t>
              </a:r>
            </a:p>
          </p:txBody>
        </p:sp>
      </p:grpSp>
      <p:sp>
        <p:nvSpPr>
          <p:cNvPr id="136" name="矩形 135"/>
          <p:cNvSpPr/>
          <p:nvPr/>
        </p:nvSpPr>
        <p:spPr>
          <a:xfrm>
            <a:off x="1862698" y="4208236"/>
            <a:ext cx="2513667" cy="297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文本框 136"/>
          <p:cNvSpPr txBox="1"/>
          <p:nvPr/>
        </p:nvSpPr>
        <p:spPr>
          <a:xfrm>
            <a:off x="1862698" y="4161406"/>
            <a:ext cx="2538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全国居民人均消费</a:t>
            </a:r>
            <a:r>
              <a:rPr lang="zh-CN" altLang="en-US" dirty="0" smtClean="0">
                <a:solidFill>
                  <a:schemeClr val="bg1"/>
                </a:solidFill>
              </a:rPr>
              <a:t>支出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138" name="组合 137"/>
          <p:cNvGrpSpPr/>
          <p:nvPr/>
        </p:nvGrpSpPr>
        <p:grpSpPr>
          <a:xfrm>
            <a:off x="7030610" y="2362665"/>
            <a:ext cx="2034243" cy="830997"/>
            <a:chOff x="851257" y="3960973"/>
            <a:chExt cx="2034243" cy="830997"/>
          </a:xfrm>
        </p:grpSpPr>
        <p:sp>
          <p:nvSpPr>
            <p:cNvPr id="139" name="文本框 138"/>
            <p:cNvSpPr txBox="1"/>
            <p:nvPr/>
          </p:nvSpPr>
          <p:spPr>
            <a:xfrm>
              <a:off x="1386129" y="3967672"/>
              <a:ext cx="149937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500">
                  <a:solidFill>
                    <a:schemeClr val="accent3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16797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851257" y="3960973"/>
              <a:ext cx="688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￥</a:t>
              </a:r>
            </a:p>
          </p:txBody>
        </p:sp>
      </p:grpSp>
      <p:sp>
        <p:nvSpPr>
          <p:cNvPr id="141" name="文本框 140"/>
          <p:cNvSpPr txBox="1"/>
          <p:nvPr/>
        </p:nvSpPr>
        <p:spPr>
          <a:xfrm>
            <a:off x="7121298" y="2091337"/>
            <a:ext cx="25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城镇居民人均消费支出</a:t>
            </a:r>
          </a:p>
        </p:txBody>
      </p:sp>
      <p:sp>
        <p:nvSpPr>
          <p:cNvPr id="142" name="文本框 141"/>
          <p:cNvSpPr txBox="1"/>
          <p:nvPr/>
        </p:nvSpPr>
        <p:spPr>
          <a:xfrm>
            <a:off x="7177573" y="5278097"/>
            <a:ext cx="3544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按</a:t>
            </a:r>
            <a:r>
              <a:rPr lang="zh-CN" altLang="en-US" dirty="0"/>
              <a:t>可比价格</a:t>
            </a:r>
            <a:r>
              <a:rPr lang="zh-CN" altLang="en-US" dirty="0" smtClean="0"/>
              <a:t>计算  实际增长</a:t>
            </a:r>
            <a:r>
              <a:rPr lang="en-US" altLang="zh-CN" dirty="0" smtClean="0"/>
              <a:t>8.2%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grpSp>
        <p:nvGrpSpPr>
          <p:cNvPr id="143" name="组合 142"/>
          <p:cNvGrpSpPr/>
          <p:nvPr/>
        </p:nvGrpSpPr>
        <p:grpSpPr>
          <a:xfrm>
            <a:off x="7030610" y="4640538"/>
            <a:ext cx="2034243" cy="830997"/>
            <a:chOff x="851257" y="3960973"/>
            <a:chExt cx="2034243" cy="830997"/>
          </a:xfrm>
        </p:grpSpPr>
        <p:sp>
          <p:nvSpPr>
            <p:cNvPr id="144" name="文本框 143"/>
            <p:cNvSpPr txBox="1"/>
            <p:nvPr/>
          </p:nvSpPr>
          <p:spPr>
            <a:xfrm>
              <a:off x="1386129" y="3967672"/>
              <a:ext cx="1499371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4500">
                  <a:solidFill>
                    <a:schemeClr val="accent3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dirty="0" smtClean="0">
                  <a:solidFill>
                    <a:schemeClr val="accent1">
                      <a:lumMod val="75000"/>
                    </a:schemeClr>
                  </a:solidFill>
                </a:rPr>
                <a:t>7017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45" name="文本框 144"/>
            <p:cNvSpPr txBox="1"/>
            <p:nvPr/>
          </p:nvSpPr>
          <p:spPr>
            <a:xfrm>
              <a:off x="851257" y="3960973"/>
              <a:ext cx="6886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￥</a:t>
              </a:r>
            </a:p>
          </p:txBody>
        </p:sp>
      </p:grpSp>
      <p:sp>
        <p:nvSpPr>
          <p:cNvPr id="146" name="文本框 145"/>
          <p:cNvSpPr txBox="1"/>
          <p:nvPr/>
        </p:nvSpPr>
        <p:spPr>
          <a:xfrm>
            <a:off x="7121298" y="4369210"/>
            <a:ext cx="257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农村居民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</a:rPr>
              <a:t>人均消费支出</a:t>
            </a:r>
          </a:p>
        </p:txBody>
      </p:sp>
      <p:sp>
        <p:nvSpPr>
          <p:cNvPr id="93" name="任意多边形 92"/>
          <p:cNvSpPr/>
          <p:nvPr/>
        </p:nvSpPr>
        <p:spPr>
          <a:xfrm>
            <a:off x="4582476" y="2101961"/>
            <a:ext cx="422000" cy="3242615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5371183" y="5892800"/>
            <a:ext cx="5244862" cy="5515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501036" y="5988669"/>
            <a:ext cx="4902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农村居民人均消费水平增速快于城镇</a:t>
            </a:r>
            <a:r>
              <a:rPr lang="zh-CN" altLang="en-US" dirty="0" smtClean="0"/>
              <a:t>居民</a:t>
            </a:r>
            <a:endParaRPr lang="zh-CN" altLang="en-US" dirty="0"/>
          </a:p>
        </p:txBody>
      </p:sp>
      <p:sp>
        <p:nvSpPr>
          <p:cNvPr id="128" name="文本框 127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04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9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0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6" name="矩形 125"/>
          <p:cNvSpPr/>
          <p:nvPr/>
        </p:nvSpPr>
        <p:spPr>
          <a:xfrm>
            <a:off x="5398910" y="3903124"/>
            <a:ext cx="1640682" cy="16817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5314799" y="1588625"/>
            <a:ext cx="1640682" cy="16817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5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985325" y="989895"/>
            <a:ext cx="622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6">
                    <a:lumMod val="25000"/>
                  </a:schemeClr>
                </a:solidFill>
              </a:rPr>
              <a:t>以下</a:t>
            </a:r>
            <a:r>
              <a:rPr lang="zh-CN" altLang="en-US" dirty="0" smtClean="0">
                <a:solidFill>
                  <a:schemeClr val="accent6">
                    <a:lumMod val="25000"/>
                  </a:schemeClr>
                </a:solidFill>
              </a:rPr>
              <a:t>实物</a:t>
            </a:r>
            <a:r>
              <a:rPr lang="zh-CN" altLang="en-US" dirty="0">
                <a:solidFill>
                  <a:schemeClr val="accent6">
                    <a:lumMod val="25000"/>
                  </a:schemeClr>
                </a:solidFill>
              </a:rPr>
              <a:t>指标数据看出消费正在升级换代</a:t>
            </a:r>
            <a:r>
              <a:rPr lang="zh-CN" altLang="en-US" dirty="0" smtClean="0">
                <a:solidFill>
                  <a:schemeClr val="accent6">
                    <a:lumMod val="25000"/>
                  </a:schemeClr>
                </a:solidFill>
              </a:rPr>
              <a:t>，居民</a:t>
            </a:r>
            <a:r>
              <a:rPr lang="zh-CN" altLang="en-US" dirty="0">
                <a:solidFill>
                  <a:schemeClr val="accent6">
                    <a:lumMod val="25000"/>
                  </a:schemeClr>
                </a:solidFill>
              </a:rPr>
              <a:t>使用能源更加清洁</a:t>
            </a:r>
            <a:r>
              <a:rPr lang="zh-CN" altLang="en-US" dirty="0" smtClean="0">
                <a:solidFill>
                  <a:schemeClr val="accent6">
                    <a:lumMod val="25000"/>
                  </a:schemeClr>
                </a:solidFill>
              </a:rPr>
              <a:t>，烹饪</a:t>
            </a:r>
            <a:r>
              <a:rPr lang="zh-CN" altLang="en-US" dirty="0">
                <a:solidFill>
                  <a:schemeClr val="accent6">
                    <a:lumMod val="25000"/>
                  </a:schemeClr>
                </a:solidFill>
              </a:rPr>
              <a:t>方式更加环保，以车代步的出行增多</a:t>
            </a:r>
            <a:r>
              <a:rPr lang="zh-CN" altLang="en-US" dirty="0" smtClean="0">
                <a:solidFill>
                  <a:schemeClr val="accent6">
                    <a:lumMod val="25000"/>
                  </a:schemeClr>
                </a:solidFill>
              </a:rPr>
              <a:t>。</a:t>
            </a:r>
            <a:endParaRPr lang="zh-CN" altLang="en-US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73241" y="6461102"/>
            <a:ext cx="40813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数据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截止至</a:t>
            </a:r>
            <a:r>
              <a:rPr lang="en-US" altLang="zh-CN" sz="1400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</a:rPr>
              <a:t>年前三季度（人均）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73241" y="3841866"/>
            <a:ext cx="1798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4"/>
                </a:solidFill>
              </a:rPr>
              <a:t>生活及服务</a:t>
            </a:r>
            <a:endParaRPr lang="en-US" altLang="zh-CN" dirty="0">
              <a:solidFill>
                <a:schemeClr val="accent4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61910" y="3841866"/>
            <a:ext cx="1216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4"/>
                </a:solidFill>
              </a:rPr>
              <a:t>交通通信</a:t>
            </a:r>
            <a:endParaRPr lang="en-US" altLang="zh-CN" dirty="0">
              <a:solidFill>
                <a:schemeClr val="accent4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171410" y="6329093"/>
            <a:ext cx="1597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4"/>
                </a:solidFill>
              </a:rPr>
              <a:t>教育娱乐</a:t>
            </a:r>
            <a:endParaRPr lang="en-US" altLang="zh-CN" dirty="0">
              <a:solidFill>
                <a:schemeClr val="accent4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640003" y="470671"/>
            <a:ext cx="506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zh-CN" altLang="en-US" dirty="0"/>
              <a:t>居民消费升级换代趋势明显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24" y="2672643"/>
            <a:ext cx="597338" cy="370903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5705021" y="6379893"/>
            <a:ext cx="115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accent4"/>
                </a:solidFill>
              </a:rPr>
              <a:t>家庭生活</a:t>
            </a:r>
            <a:endParaRPr lang="en-US" altLang="zh-CN" dirty="0">
              <a:solidFill>
                <a:schemeClr val="accent4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029952" y="3420527"/>
            <a:ext cx="855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14.4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82" name="文本框 81"/>
          <p:cNvSpPr txBox="1"/>
          <p:nvPr/>
        </p:nvSpPr>
        <p:spPr>
          <a:xfrm>
            <a:off x="1132304" y="2181111"/>
            <a:ext cx="99092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15.7</a:t>
            </a:r>
            <a:r>
              <a:rPr lang="en-US" altLang="zh-CN" sz="19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CN" altLang="en-US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CN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1257799" y="6045623"/>
            <a:ext cx="13716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11.1</a:t>
            </a:r>
            <a:r>
              <a:rPr lang="en-US" altLang="zh-CN" sz="19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1220449" y="5423198"/>
            <a:ext cx="13716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10.3</a:t>
            </a:r>
            <a:r>
              <a:rPr lang="en-US" altLang="zh-CN" sz="19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CN" altLang="en-US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CN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9743807" y="5570244"/>
            <a:ext cx="13716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>
                <a:solidFill>
                  <a:srgbClr val="B77D02"/>
                </a:solidFill>
              </a:rPr>
              <a:t>增长</a:t>
            </a:r>
            <a:r>
              <a:rPr lang="en-US" altLang="zh-CN" sz="1900" b="1" dirty="0">
                <a:solidFill>
                  <a:srgbClr val="B77D02"/>
                </a:solidFill>
              </a:rPr>
              <a:t>14.9%</a:t>
            </a:r>
            <a:r>
              <a:rPr lang="zh-CN" altLang="en-US" sz="1900" b="1" dirty="0">
                <a:solidFill>
                  <a:srgbClr val="B77D02"/>
                </a:solidFill>
              </a:rPr>
              <a:t> </a:t>
            </a:r>
            <a:endParaRPr lang="en-US" altLang="zh-CN" sz="1900" b="1" dirty="0">
              <a:solidFill>
                <a:srgbClr val="B77D02"/>
              </a:solidFill>
            </a:endParaRPr>
          </a:p>
        </p:txBody>
      </p:sp>
      <p:sp>
        <p:nvSpPr>
          <p:cNvPr id="117" name="文本框 116"/>
          <p:cNvSpPr txBox="1"/>
          <p:nvPr/>
        </p:nvSpPr>
        <p:spPr>
          <a:xfrm>
            <a:off x="10429631" y="5917831"/>
            <a:ext cx="13716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>
                <a:solidFill>
                  <a:srgbClr val="4F3924"/>
                </a:solidFill>
              </a:rPr>
              <a:t>增长</a:t>
            </a:r>
            <a:r>
              <a:rPr lang="en-US" altLang="zh-CN" sz="1900" b="1" dirty="0">
                <a:solidFill>
                  <a:srgbClr val="4F3924"/>
                </a:solidFill>
              </a:rPr>
              <a:t>19.9%</a:t>
            </a:r>
            <a:r>
              <a:rPr lang="zh-CN" altLang="en-US" sz="1900" b="1" dirty="0">
                <a:solidFill>
                  <a:srgbClr val="4F3924"/>
                </a:solidFill>
              </a:rPr>
              <a:t> </a:t>
            </a:r>
            <a:endParaRPr lang="en-US" altLang="zh-CN" sz="1900" b="1" dirty="0">
              <a:solidFill>
                <a:srgbClr val="4F3924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08" y="3827301"/>
            <a:ext cx="771792" cy="579897"/>
          </a:xfrm>
          <a:prstGeom prst="rect">
            <a:avLst/>
          </a:prstGeom>
        </p:spPr>
      </p:pic>
      <p:grpSp>
        <p:nvGrpSpPr>
          <p:cNvPr id="123" name="组合 122"/>
          <p:cNvGrpSpPr/>
          <p:nvPr/>
        </p:nvGrpSpPr>
        <p:grpSpPr>
          <a:xfrm>
            <a:off x="2595173" y="5238957"/>
            <a:ext cx="593734" cy="254010"/>
            <a:chOff x="10229429" y="1776596"/>
            <a:chExt cx="901700" cy="385763"/>
          </a:xfrm>
        </p:grpSpPr>
        <p:sp>
          <p:nvSpPr>
            <p:cNvPr id="124" name="Freeform 86"/>
            <p:cNvSpPr>
              <a:spLocks/>
            </p:cNvSpPr>
            <p:nvPr/>
          </p:nvSpPr>
          <p:spPr bwMode="auto">
            <a:xfrm>
              <a:off x="10307216" y="1806759"/>
              <a:ext cx="774700" cy="149225"/>
            </a:xfrm>
            <a:custGeom>
              <a:avLst/>
              <a:gdLst>
                <a:gd name="T0" fmla="*/ 471 w 474"/>
                <a:gd name="T1" fmla="*/ 6 h 91"/>
                <a:gd name="T2" fmla="*/ 474 w 474"/>
                <a:gd name="T3" fmla="*/ 91 h 91"/>
                <a:gd name="T4" fmla="*/ 2 w 474"/>
                <a:gd name="T5" fmla="*/ 91 h 91"/>
                <a:gd name="T6" fmla="*/ 0 w 474"/>
                <a:gd name="T7" fmla="*/ 0 h 91"/>
                <a:gd name="T8" fmla="*/ 471 w 474"/>
                <a:gd name="T9" fmla="*/ 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4" h="91">
                  <a:moveTo>
                    <a:pt x="471" y="6"/>
                  </a:moveTo>
                  <a:cubicBezTo>
                    <a:pt x="471" y="6"/>
                    <a:pt x="451" y="46"/>
                    <a:pt x="474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71" y="6"/>
                  </a:lnTo>
                  <a:close/>
                </a:path>
              </a:pathLst>
            </a:custGeom>
            <a:solidFill>
              <a:srgbClr val="E7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87"/>
            <p:cNvSpPr>
              <a:spLocks noChangeArrowheads="1"/>
            </p:cNvSpPr>
            <p:nvPr/>
          </p:nvSpPr>
          <p:spPr bwMode="auto">
            <a:xfrm>
              <a:off x="10307216" y="1824221"/>
              <a:ext cx="768350" cy="7938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88"/>
            <p:cNvSpPr>
              <a:spLocks noChangeArrowheads="1"/>
            </p:cNvSpPr>
            <p:nvPr/>
          </p:nvSpPr>
          <p:spPr bwMode="auto">
            <a:xfrm>
              <a:off x="10307216" y="1836921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Rectangle 89"/>
            <p:cNvSpPr>
              <a:spLocks noChangeArrowheads="1"/>
            </p:cNvSpPr>
            <p:nvPr/>
          </p:nvSpPr>
          <p:spPr bwMode="auto">
            <a:xfrm>
              <a:off x="10307216" y="1854384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90"/>
            <p:cNvSpPr>
              <a:spLocks noChangeArrowheads="1"/>
            </p:cNvSpPr>
            <p:nvPr/>
          </p:nvSpPr>
          <p:spPr bwMode="auto">
            <a:xfrm>
              <a:off x="10307216" y="1873434"/>
              <a:ext cx="768350" cy="4763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91"/>
            <p:cNvSpPr>
              <a:spLocks noChangeArrowheads="1"/>
            </p:cNvSpPr>
            <p:nvPr/>
          </p:nvSpPr>
          <p:spPr bwMode="auto">
            <a:xfrm>
              <a:off x="10307216" y="1886134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Rectangle 92"/>
            <p:cNvSpPr>
              <a:spLocks noChangeArrowheads="1"/>
            </p:cNvSpPr>
            <p:nvPr/>
          </p:nvSpPr>
          <p:spPr bwMode="auto">
            <a:xfrm>
              <a:off x="10307216" y="1897246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Rectangle 93"/>
            <p:cNvSpPr>
              <a:spLocks noChangeArrowheads="1"/>
            </p:cNvSpPr>
            <p:nvPr/>
          </p:nvSpPr>
          <p:spPr bwMode="auto">
            <a:xfrm>
              <a:off x="10307216" y="1914709"/>
              <a:ext cx="768350" cy="6350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Rectangle 94"/>
            <p:cNvSpPr>
              <a:spLocks noChangeArrowheads="1"/>
            </p:cNvSpPr>
            <p:nvPr/>
          </p:nvSpPr>
          <p:spPr bwMode="auto">
            <a:xfrm>
              <a:off x="10307216" y="1935346"/>
              <a:ext cx="768350" cy="4763"/>
            </a:xfrm>
            <a:prstGeom prst="rect">
              <a:avLst/>
            </a:prstGeom>
            <a:solidFill>
              <a:srgbClr val="D0D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95"/>
            <p:cNvSpPr>
              <a:spLocks/>
            </p:cNvSpPr>
            <p:nvPr/>
          </p:nvSpPr>
          <p:spPr bwMode="auto">
            <a:xfrm>
              <a:off x="10229429" y="1776596"/>
              <a:ext cx="863600" cy="211138"/>
            </a:xfrm>
            <a:custGeom>
              <a:avLst/>
              <a:gdLst>
                <a:gd name="T0" fmla="*/ 53 w 528"/>
                <a:gd name="T1" fmla="*/ 56 h 128"/>
                <a:gd name="T2" fmla="*/ 53 w 528"/>
                <a:gd name="T3" fmla="*/ 44 h 128"/>
                <a:gd name="T4" fmla="*/ 70 w 528"/>
                <a:gd name="T5" fmla="*/ 24 h 128"/>
                <a:gd name="T6" fmla="*/ 528 w 528"/>
                <a:gd name="T7" fmla="*/ 24 h 128"/>
                <a:gd name="T8" fmla="*/ 528 w 528"/>
                <a:gd name="T9" fmla="*/ 0 h 128"/>
                <a:gd name="T10" fmla="*/ 66 w 528"/>
                <a:gd name="T11" fmla="*/ 0 h 128"/>
                <a:gd name="T12" fmla="*/ 44 w 528"/>
                <a:gd name="T13" fmla="*/ 7 h 128"/>
                <a:gd name="T14" fmla="*/ 44 w 528"/>
                <a:gd name="T15" fmla="*/ 7 h 128"/>
                <a:gd name="T16" fmla="*/ 44 w 528"/>
                <a:gd name="T17" fmla="*/ 7 h 128"/>
                <a:gd name="T18" fmla="*/ 43 w 528"/>
                <a:gd name="T19" fmla="*/ 8 h 128"/>
                <a:gd name="T20" fmla="*/ 43 w 528"/>
                <a:gd name="T21" fmla="*/ 8 h 128"/>
                <a:gd name="T22" fmla="*/ 43 w 528"/>
                <a:gd name="T23" fmla="*/ 8 h 128"/>
                <a:gd name="T24" fmla="*/ 39 w 528"/>
                <a:gd name="T25" fmla="*/ 114 h 128"/>
                <a:gd name="T26" fmla="*/ 66 w 528"/>
                <a:gd name="T27" fmla="*/ 128 h 128"/>
                <a:gd name="T28" fmla="*/ 528 w 528"/>
                <a:gd name="T29" fmla="*/ 128 h 128"/>
                <a:gd name="T30" fmla="*/ 528 w 528"/>
                <a:gd name="T31" fmla="*/ 103 h 128"/>
                <a:gd name="T32" fmla="*/ 70 w 528"/>
                <a:gd name="T33" fmla="*/ 103 h 128"/>
                <a:gd name="T34" fmla="*/ 53 w 528"/>
                <a:gd name="T35" fmla="*/ 84 h 128"/>
                <a:gd name="T36" fmla="*/ 53 w 528"/>
                <a:gd name="T37" fmla="*/ 71 h 128"/>
                <a:gd name="T38" fmla="*/ 53 w 528"/>
                <a:gd name="T39" fmla="*/ 5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8" h="128">
                  <a:moveTo>
                    <a:pt x="53" y="56"/>
                  </a:moveTo>
                  <a:cubicBezTo>
                    <a:pt x="53" y="52"/>
                    <a:pt x="53" y="48"/>
                    <a:pt x="53" y="44"/>
                  </a:cubicBezTo>
                  <a:cubicBezTo>
                    <a:pt x="53" y="23"/>
                    <a:pt x="70" y="24"/>
                    <a:pt x="70" y="24"/>
                  </a:cubicBezTo>
                  <a:cubicBezTo>
                    <a:pt x="528" y="24"/>
                    <a:pt x="528" y="24"/>
                    <a:pt x="528" y="24"/>
                  </a:cubicBezTo>
                  <a:cubicBezTo>
                    <a:pt x="528" y="0"/>
                    <a:pt x="528" y="0"/>
                    <a:pt x="52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6" y="0"/>
                    <a:pt x="49" y="3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4" y="17"/>
                    <a:pt x="0" y="57"/>
                    <a:pt x="39" y="114"/>
                  </a:cubicBezTo>
                  <a:cubicBezTo>
                    <a:pt x="43" y="121"/>
                    <a:pt x="51" y="128"/>
                    <a:pt x="66" y="128"/>
                  </a:cubicBezTo>
                  <a:cubicBezTo>
                    <a:pt x="528" y="128"/>
                    <a:pt x="528" y="128"/>
                    <a:pt x="528" y="128"/>
                  </a:cubicBezTo>
                  <a:cubicBezTo>
                    <a:pt x="528" y="103"/>
                    <a:pt x="528" y="103"/>
                    <a:pt x="528" y="103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70" y="103"/>
                    <a:pt x="53" y="105"/>
                    <a:pt x="53" y="84"/>
                  </a:cubicBezTo>
                  <a:cubicBezTo>
                    <a:pt x="53" y="79"/>
                    <a:pt x="53" y="75"/>
                    <a:pt x="53" y="71"/>
                  </a:cubicBezTo>
                  <a:cubicBezTo>
                    <a:pt x="53" y="71"/>
                    <a:pt x="53" y="65"/>
                    <a:pt x="53" y="5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Rectangle 96"/>
            <p:cNvSpPr>
              <a:spLocks noChangeArrowheads="1"/>
            </p:cNvSpPr>
            <p:nvPr/>
          </p:nvSpPr>
          <p:spPr bwMode="auto">
            <a:xfrm>
              <a:off x="10289754" y="1987734"/>
              <a:ext cx="841375" cy="174625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Rectangle 97"/>
            <p:cNvSpPr>
              <a:spLocks noChangeArrowheads="1"/>
            </p:cNvSpPr>
            <p:nvPr/>
          </p:nvSpPr>
          <p:spPr bwMode="auto">
            <a:xfrm>
              <a:off x="10289754" y="1987734"/>
              <a:ext cx="841375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98"/>
            <p:cNvSpPr>
              <a:spLocks noChangeArrowheads="1"/>
            </p:cNvSpPr>
            <p:nvPr/>
          </p:nvSpPr>
          <p:spPr bwMode="auto">
            <a:xfrm>
              <a:off x="10340554" y="2029009"/>
              <a:ext cx="215900" cy="9683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99"/>
            <p:cNvSpPr>
              <a:spLocks noChangeArrowheads="1"/>
            </p:cNvSpPr>
            <p:nvPr/>
          </p:nvSpPr>
          <p:spPr bwMode="auto">
            <a:xfrm>
              <a:off x="10340554" y="2029009"/>
              <a:ext cx="215900" cy="96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100"/>
            <p:cNvSpPr>
              <a:spLocks/>
            </p:cNvSpPr>
            <p:nvPr/>
          </p:nvSpPr>
          <p:spPr bwMode="auto">
            <a:xfrm>
              <a:off x="10289754" y="2075046"/>
              <a:ext cx="841375" cy="87313"/>
            </a:xfrm>
            <a:custGeom>
              <a:avLst/>
              <a:gdLst>
                <a:gd name="T0" fmla="*/ 530 w 530"/>
                <a:gd name="T1" fmla="*/ 0 h 55"/>
                <a:gd name="T2" fmla="*/ 168 w 530"/>
                <a:gd name="T3" fmla="*/ 0 h 55"/>
                <a:gd name="T4" fmla="*/ 168 w 530"/>
                <a:gd name="T5" fmla="*/ 32 h 55"/>
                <a:gd name="T6" fmla="*/ 32 w 530"/>
                <a:gd name="T7" fmla="*/ 32 h 55"/>
                <a:gd name="T8" fmla="*/ 32 w 530"/>
                <a:gd name="T9" fmla="*/ 0 h 55"/>
                <a:gd name="T10" fmla="*/ 0 w 530"/>
                <a:gd name="T11" fmla="*/ 0 h 55"/>
                <a:gd name="T12" fmla="*/ 0 w 530"/>
                <a:gd name="T13" fmla="*/ 55 h 55"/>
                <a:gd name="T14" fmla="*/ 530 w 530"/>
                <a:gd name="T15" fmla="*/ 55 h 55"/>
                <a:gd name="T16" fmla="*/ 530 w 53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5">
                  <a:moveTo>
                    <a:pt x="53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30" y="55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01"/>
            <p:cNvSpPr>
              <a:spLocks/>
            </p:cNvSpPr>
            <p:nvPr/>
          </p:nvSpPr>
          <p:spPr bwMode="auto">
            <a:xfrm>
              <a:off x="10289754" y="2075046"/>
              <a:ext cx="841375" cy="87313"/>
            </a:xfrm>
            <a:custGeom>
              <a:avLst/>
              <a:gdLst>
                <a:gd name="T0" fmla="*/ 530 w 530"/>
                <a:gd name="T1" fmla="*/ 0 h 55"/>
                <a:gd name="T2" fmla="*/ 168 w 530"/>
                <a:gd name="T3" fmla="*/ 0 h 55"/>
                <a:gd name="T4" fmla="*/ 168 w 530"/>
                <a:gd name="T5" fmla="*/ 32 h 55"/>
                <a:gd name="T6" fmla="*/ 32 w 530"/>
                <a:gd name="T7" fmla="*/ 32 h 55"/>
                <a:gd name="T8" fmla="*/ 32 w 530"/>
                <a:gd name="T9" fmla="*/ 0 h 55"/>
                <a:gd name="T10" fmla="*/ 0 w 530"/>
                <a:gd name="T11" fmla="*/ 0 h 55"/>
                <a:gd name="T12" fmla="*/ 0 w 530"/>
                <a:gd name="T13" fmla="*/ 55 h 55"/>
                <a:gd name="T14" fmla="*/ 530 w 530"/>
                <a:gd name="T15" fmla="*/ 55 h 55"/>
                <a:gd name="T16" fmla="*/ 530 w 530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55">
                  <a:moveTo>
                    <a:pt x="530" y="0"/>
                  </a:moveTo>
                  <a:lnTo>
                    <a:pt x="168" y="0"/>
                  </a:lnTo>
                  <a:lnTo>
                    <a:pt x="168" y="32"/>
                  </a:lnTo>
                  <a:lnTo>
                    <a:pt x="32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530" y="55"/>
                  </a:lnTo>
                  <a:lnTo>
                    <a:pt x="5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Rectangle 102"/>
            <p:cNvSpPr>
              <a:spLocks noChangeArrowheads="1"/>
            </p:cNvSpPr>
            <p:nvPr/>
          </p:nvSpPr>
          <p:spPr bwMode="auto">
            <a:xfrm>
              <a:off x="10340554" y="2075046"/>
              <a:ext cx="215900" cy="508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103"/>
            <p:cNvSpPr>
              <a:spLocks noChangeArrowheads="1"/>
            </p:cNvSpPr>
            <p:nvPr/>
          </p:nvSpPr>
          <p:spPr bwMode="auto">
            <a:xfrm>
              <a:off x="10340554" y="2075046"/>
              <a:ext cx="2159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9041945" y="2647530"/>
            <a:ext cx="733030" cy="496204"/>
            <a:chOff x="1379537" y="1614488"/>
            <a:chExt cx="1031876" cy="698500"/>
          </a:xfrm>
        </p:grpSpPr>
        <p:sp>
          <p:nvSpPr>
            <p:cNvPr id="3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422400" y="1657350"/>
              <a:ext cx="947738" cy="61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>
              <a:off x="1379537" y="1627188"/>
              <a:ext cx="682625" cy="685800"/>
            </a:xfrm>
            <a:custGeom>
              <a:avLst/>
              <a:gdLst>
                <a:gd name="T0" fmla="*/ 53 w 449"/>
                <a:gd name="T1" fmla="*/ 322 h 450"/>
                <a:gd name="T2" fmla="*/ 127 w 449"/>
                <a:gd name="T3" fmla="*/ 54 h 450"/>
                <a:gd name="T4" fmla="*/ 396 w 449"/>
                <a:gd name="T5" fmla="*/ 128 h 450"/>
                <a:gd name="T6" fmla="*/ 322 w 449"/>
                <a:gd name="T7" fmla="*/ 396 h 450"/>
                <a:gd name="T8" fmla="*/ 53 w 449"/>
                <a:gd name="T9" fmla="*/ 32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450">
                  <a:moveTo>
                    <a:pt x="53" y="322"/>
                  </a:moveTo>
                  <a:cubicBezTo>
                    <a:pt x="0" y="228"/>
                    <a:pt x="33" y="108"/>
                    <a:pt x="127" y="54"/>
                  </a:cubicBezTo>
                  <a:cubicBezTo>
                    <a:pt x="222" y="0"/>
                    <a:pt x="342" y="33"/>
                    <a:pt x="396" y="128"/>
                  </a:cubicBezTo>
                  <a:cubicBezTo>
                    <a:pt x="449" y="222"/>
                    <a:pt x="416" y="343"/>
                    <a:pt x="322" y="396"/>
                  </a:cubicBezTo>
                  <a:cubicBezTo>
                    <a:pt x="227" y="450"/>
                    <a:pt x="107" y="417"/>
                    <a:pt x="53" y="322"/>
                  </a:cubicBezTo>
                </a:path>
              </a:pathLst>
            </a:custGeom>
            <a:solidFill>
              <a:srgbClr val="FD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465263" y="1712913"/>
              <a:ext cx="511175" cy="514350"/>
            </a:xfrm>
            <a:custGeom>
              <a:avLst/>
              <a:gdLst>
                <a:gd name="T0" fmla="*/ 40 w 337"/>
                <a:gd name="T1" fmla="*/ 241 h 337"/>
                <a:gd name="T2" fmla="*/ 96 w 337"/>
                <a:gd name="T3" fmla="*/ 40 h 337"/>
                <a:gd name="T4" fmla="*/ 297 w 337"/>
                <a:gd name="T5" fmla="*/ 95 h 337"/>
                <a:gd name="T6" fmla="*/ 241 w 337"/>
                <a:gd name="T7" fmla="*/ 297 h 337"/>
                <a:gd name="T8" fmla="*/ 40 w 337"/>
                <a:gd name="T9" fmla="*/ 24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7">
                  <a:moveTo>
                    <a:pt x="40" y="241"/>
                  </a:moveTo>
                  <a:cubicBezTo>
                    <a:pt x="0" y="170"/>
                    <a:pt x="25" y="80"/>
                    <a:pt x="96" y="40"/>
                  </a:cubicBezTo>
                  <a:cubicBezTo>
                    <a:pt x="166" y="0"/>
                    <a:pt x="257" y="24"/>
                    <a:pt x="297" y="95"/>
                  </a:cubicBezTo>
                  <a:cubicBezTo>
                    <a:pt x="337" y="166"/>
                    <a:pt x="312" y="256"/>
                    <a:pt x="241" y="297"/>
                  </a:cubicBezTo>
                  <a:cubicBezTo>
                    <a:pt x="171" y="337"/>
                    <a:pt x="80" y="312"/>
                    <a:pt x="40" y="241"/>
                  </a:cubicBezTo>
                </a:path>
              </a:pathLst>
            </a:custGeom>
            <a:solidFill>
              <a:srgbClr val="F2A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7"/>
            <p:cNvSpPr>
              <a:spLocks/>
            </p:cNvSpPr>
            <p:nvPr/>
          </p:nvSpPr>
          <p:spPr bwMode="auto">
            <a:xfrm>
              <a:off x="1811338" y="1981200"/>
              <a:ext cx="109538" cy="107950"/>
            </a:xfrm>
            <a:custGeom>
              <a:avLst/>
              <a:gdLst>
                <a:gd name="T0" fmla="*/ 9 w 72"/>
                <a:gd name="T1" fmla="*/ 51 h 71"/>
                <a:gd name="T2" fmla="*/ 20 w 72"/>
                <a:gd name="T3" fmla="*/ 8 h 71"/>
                <a:gd name="T4" fmla="*/ 63 w 72"/>
                <a:gd name="T5" fmla="*/ 20 h 71"/>
                <a:gd name="T6" fmla="*/ 51 w 72"/>
                <a:gd name="T7" fmla="*/ 63 h 71"/>
                <a:gd name="T8" fmla="*/ 9 w 72"/>
                <a:gd name="T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1">
                  <a:moveTo>
                    <a:pt x="9" y="51"/>
                  </a:moveTo>
                  <a:cubicBezTo>
                    <a:pt x="0" y="36"/>
                    <a:pt x="5" y="17"/>
                    <a:pt x="20" y="8"/>
                  </a:cubicBezTo>
                  <a:cubicBezTo>
                    <a:pt x="35" y="0"/>
                    <a:pt x="55" y="5"/>
                    <a:pt x="63" y="20"/>
                  </a:cubicBezTo>
                  <a:cubicBezTo>
                    <a:pt x="72" y="35"/>
                    <a:pt x="66" y="54"/>
                    <a:pt x="51" y="63"/>
                  </a:cubicBezTo>
                  <a:cubicBezTo>
                    <a:pt x="36" y="71"/>
                    <a:pt x="17" y="66"/>
                    <a:pt x="9" y="51"/>
                  </a:cubicBezTo>
                </a:path>
              </a:pathLst>
            </a:custGeom>
            <a:solidFill>
              <a:srgbClr val="F953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1762125" y="2062163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0 w 7"/>
                <a:gd name="T3" fmla="*/ 3 h 3"/>
                <a:gd name="T4" fmla="*/ 7 w 7"/>
                <a:gd name="T5" fmla="*/ 0 h 3"/>
                <a:gd name="T6" fmla="*/ 7 w 7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cubicBezTo>
                    <a:pt x="4" y="0"/>
                    <a:pt x="2" y="1"/>
                    <a:pt x="0" y="3"/>
                  </a:cubicBezTo>
                  <a:cubicBezTo>
                    <a:pt x="2" y="1"/>
                    <a:pt x="4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5B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2"/>
            <p:cNvSpPr>
              <a:spLocks noEditPoints="1"/>
            </p:cNvSpPr>
            <p:nvPr/>
          </p:nvSpPr>
          <p:spPr bwMode="auto">
            <a:xfrm>
              <a:off x="1689100" y="1981200"/>
              <a:ext cx="23813" cy="6350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15 w 15"/>
                <a:gd name="T5" fmla="*/ 0 h 4"/>
                <a:gd name="T6" fmla="*/ 15 w 15"/>
                <a:gd name="T7" fmla="*/ 0 h 4"/>
                <a:gd name="T8" fmla="*/ 15 w 15"/>
                <a:gd name="T9" fmla="*/ 0 h 4"/>
                <a:gd name="T10" fmla="*/ 15 w 15"/>
                <a:gd name="T11" fmla="*/ 0 h 4"/>
                <a:gd name="T12" fmla="*/ 15 w 1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0"/>
                    <a:pt x="5" y="1"/>
                    <a:pt x="0" y="4"/>
                  </a:cubicBezTo>
                  <a:cubicBezTo>
                    <a:pt x="5" y="1"/>
                    <a:pt x="10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5B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"/>
            <p:cNvSpPr>
              <a:spLocks/>
            </p:cNvSpPr>
            <p:nvPr/>
          </p:nvSpPr>
          <p:spPr bwMode="auto">
            <a:xfrm>
              <a:off x="1812925" y="1868488"/>
              <a:ext cx="107950" cy="109538"/>
            </a:xfrm>
            <a:custGeom>
              <a:avLst/>
              <a:gdLst>
                <a:gd name="T0" fmla="*/ 8 w 71"/>
                <a:gd name="T1" fmla="*/ 51 h 71"/>
                <a:gd name="T2" fmla="*/ 20 w 71"/>
                <a:gd name="T3" fmla="*/ 8 h 71"/>
                <a:gd name="T4" fmla="*/ 63 w 71"/>
                <a:gd name="T5" fmla="*/ 20 h 71"/>
                <a:gd name="T6" fmla="*/ 51 w 71"/>
                <a:gd name="T7" fmla="*/ 63 h 71"/>
                <a:gd name="T8" fmla="*/ 8 w 71"/>
                <a:gd name="T9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1">
                  <a:moveTo>
                    <a:pt x="8" y="51"/>
                  </a:moveTo>
                  <a:cubicBezTo>
                    <a:pt x="0" y="36"/>
                    <a:pt x="5" y="17"/>
                    <a:pt x="20" y="8"/>
                  </a:cubicBezTo>
                  <a:cubicBezTo>
                    <a:pt x="35" y="0"/>
                    <a:pt x="54" y="5"/>
                    <a:pt x="63" y="20"/>
                  </a:cubicBezTo>
                  <a:cubicBezTo>
                    <a:pt x="71" y="35"/>
                    <a:pt x="66" y="54"/>
                    <a:pt x="51" y="63"/>
                  </a:cubicBezTo>
                  <a:cubicBezTo>
                    <a:pt x="36" y="71"/>
                    <a:pt x="17" y="66"/>
                    <a:pt x="8" y="51"/>
                  </a:cubicBezTo>
                </a:path>
              </a:pathLst>
            </a:custGeom>
            <a:solidFill>
              <a:srgbClr val="DE6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17"/>
            <p:cNvSpPr>
              <a:spLocks noEditPoints="1"/>
            </p:cNvSpPr>
            <p:nvPr/>
          </p:nvSpPr>
          <p:spPr bwMode="auto">
            <a:xfrm>
              <a:off x="1639888" y="2070100"/>
              <a:ext cx="22225" cy="6350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0 w 15"/>
                <a:gd name="T5" fmla="*/ 4 h 4"/>
                <a:gd name="T6" fmla="*/ 15 w 15"/>
                <a:gd name="T7" fmla="*/ 0 h 4"/>
                <a:gd name="T8" fmla="*/ 15 w 15"/>
                <a:gd name="T9" fmla="*/ 0 h 4"/>
                <a:gd name="T10" fmla="*/ 15 w 15"/>
                <a:gd name="T11" fmla="*/ 0 h 4"/>
                <a:gd name="T12" fmla="*/ 15 w 15"/>
                <a:gd name="T13" fmla="*/ 0 h 4"/>
                <a:gd name="T14" fmla="*/ 15 w 1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0"/>
                    <a:pt x="4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"/>
                    <a:pt x="10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5B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1"/>
            <p:cNvSpPr>
              <a:spLocks noEditPoints="1"/>
            </p:cNvSpPr>
            <p:nvPr/>
          </p:nvSpPr>
          <p:spPr bwMode="auto">
            <a:xfrm>
              <a:off x="1585913" y="1870075"/>
              <a:ext cx="23813" cy="6350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15 w 15"/>
                <a:gd name="T5" fmla="*/ 0 h 4"/>
                <a:gd name="T6" fmla="*/ 15 w 15"/>
                <a:gd name="T7" fmla="*/ 0 h 4"/>
                <a:gd name="T8" fmla="*/ 15 w 15"/>
                <a:gd name="T9" fmla="*/ 0 h 4"/>
                <a:gd name="T10" fmla="*/ 15 w 15"/>
                <a:gd name="T11" fmla="*/ 0 h 4"/>
                <a:gd name="T12" fmla="*/ 15 w 1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0"/>
                    <a:pt x="4" y="1"/>
                    <a:pt x="0" y="4"/>
                  </a:cubicBezTo>
                  <a:cubicBezTo>
                    <a:pt x="4" y="1"/>
                    <a:pt x="10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5B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25"/>
            <p:cNvSpPr>
              <a:spLocks noEditPoints="1"/>
            </p:cNvSpPr>
            <p:nvPr/>
          </p:nvSpPr>
          <p:spPr bwMode="auto">
            <a:xfrm>
              <a:off x="1555750" y="1992313"/>
              <a:ext cx="65088" cy="23813"/>
            </a:xfrm>
            <a:custGeom>
              <a:avLst/>
              <a:gdLst>
                <a:gd name="T0" fmla="*/ 43 w 43"/>
                <a:gd name="T1" fmla="*/ 15 h 15"/>
                <a:gd name="T2" fmla="*/ 43 w 43"/>
                <a:gd name="T3" fmla="*/ 15 h 15"/>
                <a:gd name="T4" fmla="*/ 43 w 43"/>
                <a:gd name="T5" fmla="*/ 15 h 15"/>
                <a:gd name="T6" fmla="*/ 42 w 43"/>
                <a:gd name="T7" fmla="*/ 14 h 15"/>
                <a:gd name="T8" fmla="*/ 42 w 43"/>
                <a:gd name="T9" fmla="*/ 15 h 15"/>
                <a:gd name="T10" fmla="*/ 42 w 43"/>
                <a:gd name="T11" fmla="*/ 14 h 15"/>
                <a:gd name="T12" fmla="*/ 16 w 43"/>
                <a:gd name="T13" fmla="*/ 0 h 15"/>
                <a:gd name="T14" fmla="*/ 0 w 43"/>
                <a:gd name="T15" fmla="*/ 4 h 15"/>
                <a:gd name="T16" fmla="*/ 0 w 43"/>
                <a:gd name="T17" fmla="*/ 4 h 15"/>
                <a:gd name="T18" fmla="*/ 16 w 43"/>
                <a:gd name="T19" fmla="*/ 0 h 15"/>
                <a:gd name="T20" fmla="*/ 16 w 43"/>
                <a:gd name="T21" fmla="*/ 0 h 15"/>
                <a:gd name="T22" fmla="*/ 16 w 43"/>
                <a:gd name="T23" fmla="*/ 0 h 15"/>
                <a:gd name="T24" fmla="*/ 16 w 43"/>
                <a:gd name="T25" fmla="*/ 0 h 15"/>
                <a:gd name="T26" fmla="*/ 16 w 43"/>
                <a:gd name="T2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" h="15">
                  <a:moveTo>
                    <a:pt x="43" y="15"/>
                  </a:move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moveTo>
                    <a:pt x="42" y="14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4"/>
                  </a:cubicBezTo>
                  <a:moveTo>
                    <a:pt x="16" y="0"/>
                  </a:moveTo>
                  <a:cubicBezTo>
                    <a:pt x="10" y="0"/>
                    <a:pt x="5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"/>
                    <a:pt x="10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5B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27"/>
            <p:cNvSpPr>
              <a:spLocks noEditPoints="1"/>
            </p:cNvSpPr>
            <p:nvPr/>
          </p:nvSpPr>
          <p:spPr bwMode="auto">
            <a:xfrm>
              <a:off x="1574800" y="1670050"/>
              <a:ext cx="144463" cy="39688"/>
            </a:xfrm>
            <a:custGeom>
              <a:avLst/>
              <a:gdLst>
                <a:gd name="T0" fmla="*/ 96 w 96"/>
                <a:gd name="T1" fmla="*/ 0 h 26"/>
                <a:gd name="T2" fmla="*/ 0 w 96"/>
                <a:gd name="T3" fmla="*/ 26 h 26"/>
                <a:gd name="T4" fmla="*/ 96 w 96"/>
                <a:gd name="T5" fmla="*/ 0 h 26"/>
                <a:gd name="T6" fmla="*/ 96 w 96"/>
                <a:gd name="T7" fmla="*/ 0 h 26"/>
                <a:gd name="T8" fmla="*/ 96 w 96"/>
                <a:gd name="T9" fmla="*/ 0 h 26"/>
                <a:gd name="T10" fmla="*/ 96 w 96"/>
                <a:gd name="T11" fmla="*/ 0 h 26"/>
                <a:gd name="T12" fmla="*/ 96 w 9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6">
                  <a:moveTo>
                    <a:pt x="96" y="0"/>
                  </a:moveTo>
                  <a:cubicBezTo>
                    <a:pt x="63" y="0"/>
                    <a:pt x="30" y="9"/>
                    <a:pt x="0" y="26"/>
                  </a:cubicBezTo>
                  <a:cubicBezTo>
                    <a:pt x="30" y="9"/>
                    <a:pt x="63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28"/>
            <p:cNvSpPr>
              <a:spLocks noEditPoints="1"/>
            </p:cNvSpPr>
            <p:nvPr/>
          </p:nvSpPr>
          <p:spPr bwMode="auto">
            <a:xfrm>
              <a:off x="1573213" y="1670050"/>
              <a:ext cx="330200" cy="560388"/>
            </a:xfrm>
            <a:custGeom>
              <a:avLst/>
              <a:gdLst>
                <a:gd name="T0" fmla="*/ 180 w 218"/>
                <a:gd name="T1" fmla="*/ 320 h 368"/>
                <a:gd name="T2" fmla="*/ 170 w 218"/>
                <a:gd name="T3" fmla="*/ 326 h 368"/>
                <a:gd name="T4" fmla="*/ 170 w 218"/>
                <a:gd name="T5" fmla="*/ 326 h 368"/>
                <a:gd name="T6" fmla="*/ 195 w 218"/>
                <a:gd name="T7" fmla="*/ 368 h 368"/>
                <a:gd name="T8" fmla="*/ 218 w 218"/>
                <a:gd name="T9" fmla="*/ 353 h 368"/>
                <a:gd name="T10" fmla="*/ 180 w 218"/>
                <a:gd name="T11" fmla="*/ 320 h 368"/>
                <a:gd name="T12" fmla="*/ 97 w 218"/>
                <a:gd name="T13" fmla="*/ 0 h 368"/>
                <a:gd name="T14" fmla="*/ 97 w 218"/>
                <a:gd name="T15" fmla="*/ 0 h 368"/>
                <a:gd name="T16" fmla="*/ 1 w 218"/>
                <a:gd name="T17" fmla="*/ 26 h 368"/>
                <a:gd name="T18" fmla="*/ 0 w 218"/>
                <a:gd name="T19" fmla="*/ 26 h 368"/>
                <a:gd name="T20" fmla="*/ 0 w 218"/>
                <a:gd name="T21" fmla="*/ 26 h 368"/>
                <a:gd name="T22" fmla="*/ 25 w 218"/>
                <a:gd name="T23" fmla="*/ 69 h 368"/>
                <a:gd name="T24" fmla="*/ 97 w 218"/>
                <a:gd name="T25" fmla="*/ 50 h 368"/>
                <a:gd name="T26" fmla="*/ 171 w 218"/>
                <a:gd name="T27" fmla="*/ 69 h 368"/>
                <a:gd name="T28" fmla="*/ 207 w 218"/>
                <a:gd name="T29" fmla="*/ 34 h 368"/>
                <a:gd name="T30" fmla="*/ 97 w 218"/>
                <a:gd name="T31" fmla="*/ 0 h 368"/>
                <a:gd name="T32" fmla="*/ 97 w 218"/>
                <a:gd name="T3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8" h="368">
                  <a:moveTo>
                    <a:pt x="180" y="320"/>
                  </a:moveTo>
                  <a:cubicBezTo>
                    <a:pt x="177" y="322"/>
                    <a:pt x="174" y="324"/>
                    <a:pt x="170" y="326"/>
                  </a:cubicBezTo>
                  <a:cubicBezTo>
                    <a:pt x="170" y="326"/>
                    <a:pt x="170" y="326"/>
                    <a:pt x="170" y="326"/>
                  </a:cubicBezTo>
                  <a:cubicBezTo>
                    <a:pt x="195" y="368"/>
                    <a:pt x="195" y="368"/>
                    <a:pt x="195" y="368"/>
                  </a:cubicBezTo>
                  <a:cubicBezTo>
                    <a:pt x="203" y="364"/>
                    <a:pt x="211" y="358"/>
                    <a:pt x="218" y="353"/>
                  </a:cubicBezTo>
                  <a:cubicBezTo>
                    <a:pt x="204" y="343"/>
                    <a:pt x="191" y="332"/>
                    <a:pt x="180" y="32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4" y="0"/>
                    <a:pt x="31" y="9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48" y="56"/>
                    <a:pt x="73" y="50"/>
                    <a:pt x="97" y="50"/>
                  </a:cubicBezTo>
                  <a:cubicBezTo>
                    <a:pt x="123" y="50"/>
                    <a:pt x="149" y="56"/>
                    <a:pt x="171" y="69"/>
                  </a:cubicBezTo>
                  <a:cubicBezTo>
                    <a:pt x="181" y="56"/>
                    <a:pt x="193" y="44"/>
                    <a:pt x="207" y="34"/>
                  </a:cubicBezTo>
                  <a:cubicBezTo>
                    <a:pt x="174" y="12"/>
                    <a:pt x="136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DD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0"/>
            <p:cNvSpPr>
              <a:spLocks noEditPoints="1"/>
            </p:cNvSpPr>
            <p:nvPr/>
          </p:nvSpPr>
          <p:spPr bwMode="auto">
            <a:xfrm>
              <a:off x="1773238" y="2060575"/>
              <a:ext cx="12700" cy="1588"/>
            </a:xfrm>
            <a:custGeom>
              <a:avLst/>
              <a:gdLst>
                <a:gd name="T0" fmla="*/ 7 w 8"/>
                <a:gd name="T1" fmla="*/ 0 h 1"/>
                <a:gd name="T2" fmla="*/ 0 w 8"/>
                <a:gd name="T3" fmla="*/ 1 h 1"/>
                <a:gd name="T4" fmla="*/ 0 w 8"/>
                <a:gd name="T5" fmla="*/ 1 h 1"/>
                <a:gd name="T6" fmla="*/ 7 w 8"/>
                <a:gd name="T7" fmla="*/ 0 h 1"/>
                <a:gd name="T8" fmla="*/ 7 w 8"/>
                <a:gd name="T9" fmla="*/ 0 h 1"/>
                <a:gd name="T10" fmla="*/ 7 w 8"/>
                <a:gd name="T11" fmla="*/ 0 h 1"/>
                <a:gd name="T12" fmla="*/ 8 w 8"/>
                <a:gd name="T13" fmla="*/ 0 h 1"/>
                <a:gd name="T14" fmla="*/ 7 w 8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">
                  <a:moveTo>
                    <a:pt x="7" y="0"/>
                  </a:moveTo>
                  <a:cubicBezTo>
                    <a:pt x="5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5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</a:path>
              </a:pathLst>
            </a:custGeom>
            <a:solidFill>
              <a:srgbClr val="F7C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1728788" y="1984375"/>
              <a:ext cx="25400" cy="22225"/>
            </a:xfrm>
            <a:custGeom>
              <a:avLst/>
              <a:gdLst>
                <a:gd name="T0" fmla="*/ 0 w 16"/>
                <a:gd name="T1" fmla="*/ 0 h 14"/>
                <a:gd name="T2" fmla="*/ 0 w 16"/>
                <a:gd name="T3" fmla="*/ 0 h 14"/>
                <a:gd name="T4" fmla="*/ 16 w 16"/>
                <a:gd name="T5" fmla="*/ 14 h 14"/>
                <a:gd name="T6" fmla="*/ 0 w 16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2"/>
                    <a:pt x="12" y="7"/>
                    <a:pt x="16" y="14"/>
                  </a:cubicBezTo>
                  <a:cubicBezTo>
                    <a:pt x="12" y="7"/>
                    <a:pt x="7" y="2"/>
                    <a:pt x="0" y="0"/>
                  </a:cubicBezTo>
                </a:path>
              </a:pathLst>
            </a:custGeom>
            <a:solidFill>
              <a:srgbClr val="E585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35"/>
            <p:cNvSpPr>
              <a:spLocks noEditPoints="1"/>
            </p:cNvSpPr>
            <p:nvPr/>
          </p:nvSpPr>
          <p:spPr bwMode="auto">
            <a:xfrm>
              <a:off x="1774825" y="1785938"/>
              <a:ext cx="22225" cy="4763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15 w 15"/>
                <a:gd name="T5" fmla="*/ 0 h 4"/>
                <a:gd name="T6" fmla="*/ 15 w 15"/>
                <a:gd name="T7" fmla="*/ 0 h 4"/>
                <a:gd name="T8" fmla="*/ 15 w 15"/>
                <a:gd name="T9" fmla="*/ 0 h 4"/>
                <a:gd name="T10" fmla="*/ 15 w 15"/>
                <a:gd name="T11" fmla="*/ 0 h 4"/>
                <a:gd name="T12" fmla="*/ 15 w 1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0"/>
                    <a:pt x="5" y="2"/>
                    <a:pt x="0" y="4"/>
                  </a:cubicBezTo>
                  <a:cubicBezTo>
                    <a:pt x="5" y="2"/>
                    <a:pt x="10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7C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38"/>
            <p:cNvSpPr>
              <a:spLocks noEditPoints="1"/>
            </p:cNvSpPr>
            <p:nvPr/>
          </p:nvSpPr>
          <p:spPr bwMode="auto">
            <a:xfrm>
              <a:off x="1711325" y="1876425"/>
              <a:ext cx="23813" cy="6350"/>
            </a:xfrm>
            <a:custGeom>
              <a:avLst/>
              <a:gdLst>
                <a:gd name="T0" fmla="*/ 16 w 16"/>
                <a:gd name="T1" fmla="*/ 0 h 4"/>
                <a:gd name="T2" fmla="*/ 0 w 16"/>
                <a:gd name="T3" fmla="*/ 4 h 4"/>
                <a:gd name="T4" fmla="*/ 0 w 16"/>
                <a:gd name="T5" fmla="*/ 4 h 4"/>
                <a:gd name="T6" fmla="*/ 16 w 16"/>
                <a:gd name="T7" fmla="*/ 0 h 4"/>
                <a:gd name="T8" fmla="*/ 16 w 16"/>
                <a:gd name="T9" fmla="*/ 0 h 4"/>
                <a:gd name="T10" fmla="*/ 16 w 16"/>
                <a:gd name="T11" fmla="*/ 0 h 4"/>
                <a:gd name="T12" fmla="*/ 16 w 16"/>
                <a:gd name="T13" fmla="*/ 0 h 4"/>
                <a:gd name="T14" fmla="*/ 16 w 16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cubicBezTo>
                    <a:pt x="10" y="0"/>
                    <a:pt x="5" y="1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1"/>
                    <a:pt x="10" y="0"/>
                    <a:pt x="16" y="0"/>
                  </a:cubicBezTo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</a:path>
              </a:pathLst>
            </a:custGeom>
            <a:solidFill>
              <a:srgbClr val="F7C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41"/>
            <p:cNvSpPr>
              <a:spLocks noEditPoints="1"/>
            </p:cNvSpPr>
            <p:nvPr/>
          </p:nvSpPr>
          <p:spPr bwMode="auto">
            <a:xfrm>
              <a:off x="1665288" y="1770063"/>
              <a:ext cx="22225" cy="6350"/>
            </a:xfrm>
            <a:custGeom>
              <a:avLst/>
              <a:gdLst>
                <a:gd name="T0" fmla="*/ 15 w 15"/>
                <a:gd name="T1" fmla="*/ 0 h 4"/>
                <a:gd name="T2" fmla="*/ 0 w 15"/>
                <a:gd name="T3" fmla="*/ 4 h 4"/>
                <a:gd name="T4" fmla="*/ 15 w 15"/>
                <a:gd name="T5" fmla="*/ 0 h 4"/>
                <a:gd name="T6" fmla="*/ 15 w 15"/>
                <a:gd name="T7" fmla="*/ 0 h 4"/>
                <a:gd name="T8" fmla="*/ 15 w 15"/>
                <a:gd name="T9" fmla="*/ 0 h 4"/>
                <a:gd name="T10" fmla="*/ 15 w 15"/>
                <a:gd name="T11" fmla="*/ 0 h 4"/>
                <a:gd name="T12" fmla="*/ 15 w 1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cubicBezTo>
                    <a:pt x="10" y="0"/>
                    <a:pt x="5" y="2"/>
                    <a:pt x="0" y="4"/>
                  </a:cubicBezTo>
                  <a:cubicBezTo>
                    <a:pt x="5" y="2"/>
                    <a:pt x="10" y="0"/>
                    <a:pt x="15" y="0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7C6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43"/>
            <p:cNvSpPr>
              <a:spLocks/>
            </p:cNvSpPr>
            <p:nvPr/>
          </p:nvSpPr>
          <p:spPr bwMode="auto">
            <a:xfrm>
              <a:off x="1728788" y="1614488"/>
              <a:ext cx="682625" cy="685800"/>
            </a:xfrm>
            <a:custGeom>
              <a:avLst/>
              <a:gdLst>
                <a:gd name="T0" fmla="*/ 53 w 449"/>
                <a:gd name="T1" fmla="*/ 322 h 450"/>
                <a:gd name="T2" fmla="*/ 127 w 449"/>
                <a:gd name="T3" fmla="*/ 54 h 450"/>
                <a:gd name="T4" fmla="*/ 395 w 449"/>
                <a:gd name="T5" fmla="*/ 128 h 450"/>
                <a:gd name="T6" fmla="*/ 322 w 449"/>
                <a:gd name="T7" fmla="*/ 396 h 450"/>
                <a:gd name="T8" fmla="*/ 53 w 449"/>
                <a:gd name="T9" fmla="*/ 322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450">
                  <a:moveTo>
                    <a:pt x="53" y="322"/>
                  </a:moveTo>
                  <a:cubicBezTo>
                    <a:pt x="0" y="228"/>
                    <a:pt x="33" y="108"/>
                    <a:pt x="127" y="54"/>
                  </a:cubicBezTo>
                  <a:cubicBezTo>
                    <a:pt x="222" y="0"/>
                    <a:pt x="342" y="33"/>
                    <a:pt x="395" y="128"/>
                  </a:cubicBezTo>
                  <a:cubicBezTo>
                    <a:pt x="449" y="222"/>
                    <a:pt x="416" y="342"/>
                    <a:pt x="322" y="396"/>
                  </a:cubicBezTo>
                  <a:cubicBezTo>
                    <a:pt x="227" y="450"/>
                    <a:pt x="107" y="417"/>
                    <a:pt x="53" y="322"/>
                  </a:cubicBezTo>
                </a:path>
              </a:pathLst>
            </a:custGeom>
            <a:solidFill>
              <a:srgbClr val="FDC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Freeform 44"/>
            <p:cNvSpPr>
              <a:spLocks/>
            </p:cNvSpPr>
            <p:nvPr/>
          </p:nvSpPr>
          <p:spPr bwMode="auto">
            <a:xfrm>
              <a:off x="1814513" y="1700213"/>
              <a:ext cx="511175" cy="514350"/>
            </a:xfrm>
            <a:custGeom>
              <a:avLst/>
              <a:gdLst>
                <a:gd name="T0" fmla="*/ 40 w 337"/>
                <a:gd name="T1" fmla="*/ 242 h 338"/>
                <a:gd name="T2" fmla="*/ 95 w 337"/>
                <a:gd name="T3" fmla="*/ 41 h 338"/>
                <a:gd name="T4" fmla="*/ 297 w 337"/>
                <a:gd name="T5" fmla="*/ 96 h 338"/>
                <a:gd name="T6" fmla="*/ 241 w 337"/>
                <a:gd name="T7" fmla="*/ 297 h 338"/>
                <a:gd name="T8" fmla="*/ 40 w 337"/>
                <a:gd name="T9" fmla="*/ 24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338">
                  <a:moveTo>
                    <a:pt x="40" y="242"/>
                  </a:moveTo>
                  <a:cubicBezTo>
                    <a:pt x="0" y="171"/>
                    <a:pt x="25" y="81"/>
                    <a:pt x="95" y="41"/>
                  </a:cubicBezTo>
                  <a:cubicBezTo>
                    <a:pt x="166" y="0"/>
                    <a:pt x="256" y="25"/>
                    <a:pt x="297" y="96"/>
                  </a:cubicBezTo>
                  <a:cubicBezTo>
                    <a:pt x="337" y="167"/>
                    <a:pt x="312" y="257"/>
                    <a:pt x="241" y="297"/>
                  </a:cubicBezTo>
                  <a:cubicBezTo>
                    <a:pt x="170" y="338"/>
                    <a:pt x="80" y="313"/>
                    <a:pt x="40" y="242"/>
                  </a:cubicBezTo>
                </a:path>
              </a:pathLst>
            </a:custGeom>
            <a:solidFill>
              <a:srgbClr val="F2A6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Freeform 45"/>
            <p:cNvSpPr>
              <a:spLocks noEditPoints="1"/>
            </p:cNvSpPr>
            <p:nvPr/>
          </p:nvSpPr>
          <p:spPr bwMode="auto">
            <a:xfrm>
              <a:off x="1924050" y="1657350"/>
              <a:ext cx="444500" cy="300038"/>
            </a:xfrm>
            <a:custGeom>
              <a:avLst/>
              <a:gdLst>
                <a:gd name="T0" fmla="*/ 267 w 293"/>
                <a:gd name="T1" fmla="*/ 99 h 197"/>
                <a:gd name="T2" fmla="*/ 267 w 293"/>
                <a:gd name="T3" fmla="*/ 100 h 197"/>
                <a:gd name="T4" fmla="*/ 293 w 293"/>
                <a:gd name="T5" fmla="*/ 197 h 197"/>
                <a:gd name="T6" fmla="*/ 267 w 293"/>
                <a:gd name="T7" fmla="*/ 100 h 197"/>
                <a:gd name="T8" fmla="*/ 267 w 293"/>
                <a:gd name="T9" fmla="*/ 99 h 197"/>
                <a:gd name="T10" fmla="*/ 267 w 293"/>
                <a:gd name="T11" fmla="*/ 98 h 197"/>
                <a:gd name="T12" fmla="*/ 267 w 293"/>
                <a:gd name="T13" fmla="*/ 99 h 197"/>
                <a:gd name="T14" fmla="*/ 267 w 293"/>
                <a:gd name="T15" fmla="*/ 98 h 197"/>
                <a:gd name="T16" fmla="*/ 265 w 293"/>
                <a:gd name="T17" fmla="*/ 96 h 197"/>
                <a:gd name="T18" fmla="*/ 265 w 293"/>
                <a:gd name="T19" fmla="*/ 96 h 197"/>
                <a:gd name="T20" fmla="*/ 265 w 293"/>
                <a:gd name="T21" fmla="*/ 96 h 197"/>
                <a:gd name="T22" fmla="*/ 96 w 293"/>
                <a:gd name="T23" fmla="*/ 0 h 197"/>
                <a:gd name="T24" fmla="*/ 0 w 293"/>
                <a:gd name="T25" fmla="*/ 26 h 197"/>
                <a:gd name="T26" fmla="*/ 96 w 293"/>
                <a:gd name="T27" fmla="*/ 0 h 197"/>
                <a:gd name="T28" fmla="*/ 96 w 293"/>
                <a:gd name="T29" fmla="*/ 0 h 197"/>
                <a:gd name="T30" fmla="*/ 96 w 293"/>
                <a:gd name="T31" fmla="*/ 0 h 197"/>
                <a:gd name="T32" fmla="*/ 96 w 293"/>
                <a:gd name="T33" fmla="*/ 0 h 197"/>
                <a:gd name="T34" fmla="*/ 96 w 293"/>
                <a:gd name="T35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93" h="197">
                  <a:moveTo>
                    <a:pt x="267" y="99"/>
                  </a:moveTo>
                  <a:cubicBezTo>
                    <a:pt x="267" y="99"/>
                    <a:pt x="267" y="100"/>
                    <a:pt x="267" y="100"/>
                  </a:cubicBezTo>
                  <a:cubicBezTo>
                    <a:pt x="285" y="130"/>
                    <a:pt x="293" y="164"/>
                    <a:pt x="293" y="197"/>
                  </a:cubicBezTo>
                  <a:cubicBezTo>
                    <a:pt x="293" y="164"/>
                    <a:pt x="285" y="130"/>
                    <a:pt x="267" y="100"/>
                  </a:cubicBezTo>
                  <a:cubicBezTo>
                    <a:pt x="267" y="100"/>
                    <a:pt x="267" y="99"/>
                    <a:pt x="267" y="99"/>
                  </a:cubicBezTo>
                  <a:moveTo>
                    <a:pt x="267" y="98"/>
                  </a:moveTo>
                  <a:cubicBezTo>
                    <a:pt x="267" y="99"/>
                    <a:pt x="267" y="99"/>
                    <a:pt x="267" y="99"/>
                  </a:cubicBezTo>
                  <a:cubicBezTo>
                    <a:pt x="267" y="99"/>
                    <a:pt x="267" y="99"/>
                    <a:pt x="267" y="98"/>
                  </a:cubicBezTo>
                  <a:moveTo>
                    <a:pt x="265" y="96"/>
                  </a:moveTo>
                  <a:cubicBezTo>
                    <a:pt x="265" y="96"/>
                    <a:pt x="265" y="96"/>
                    <a:pt x="265" y="96"/>
                  </a:cubicBezTo>
                  <a:cubicBezTo>
                    <a:pt x="265" y="96"/>
                    <a:pt x="265" y="96"/>
                    <a:pt x="265" y="96"/>
                  </a:cubicBezTo>
                  <a:moveTo>
                    <a:pt x="96" y="0"/>
                  </a:moveTo>
                  <a:cubicBezTo>
                    <a:pt x="63" y="0"/>
                    <a:pt x="30" y="8"/>
                    <a:pt x="0" y="26"/>
                  </a:cubicBezTo>
                  <a:cubicBezTo>
                    <a:pt x="30" y="8"/>
                    <a:pt x="63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1922463" y="1657350"/>
              <a:ext cx="446088" cy="560388"/>
            </a:xfrm>
            <a:custGeom>
              <a:avLst/>
              <a:gdLst>
                <a:gd name="T0" fmla="*/ 97 w 294"/>
                <a:gd name="T1" fmla="*/ 0 h 368"/>
                <a:gd name="T2" fmla="*/ 97 w 294"/>
                <a:gd name="T3" fmla="*/ 0 h 368"/>
                <a:gd name="T4" fmla="*/ 1 w 294"/>
                <a:gd name="T5" fmla="*/ 26 h 368"/>
                <a:gd name="T6" fmla="*/ 0 w 294"/>
                <a:gd name="T7" fmla="*/ 26 h 368"/>
                <a:gd name="T8" fmla="*/ 0 w 294"/>
                <a:gd name="T9" fmla="*/ 26 h 368"/>
                <a:gd name="T10" fmla="*/ 24 w 294"/>
                <a:gd name="T11" fmla="*/ 69 h 368"/>
                <a:gd name="T12" fmla="*/ 24 w 294"/>
                <a:gd name="T13" fmla="*/ 69 h 368"/>
                <a:gd name="T14" fmla="*/ 97 w 294"/>
                <a:gd name="T15" fmla="*/ 49 h 368"/>
                <a:gd name="T16" fmla="*/ 226 w 294"/>
                <a:gd name="T17" fmla="*/ 124 h 368"/>
                <a:gd name="T18" fmla="*/ 170 w 294"/>
                <a:gd name="T19" fmla="*/ 325 h 368"/>
                <a:gd name="T20" fmla="*/ 170 w 294"/>
                <a:gd name="T21" fmla="*/ 325 h 368"/>
                <a:gd name="T22" fmla="*/ 195 w 294"/>
                <a:gd name="T23" fmla="*/ 368 h 368"/>
                <a:gd name="T24" fmla="*/ 294 w 294"/>
                <a:gd name="T25" fmla="*/ 197 h 368"/>
                <a:gd name="T26" fmla="*/ 268 w 294"/>
                <a:gd name="T27" fmla="*/ 100 h 368"/>
                <a:gd name="T28" fmla="*/ 268 w 294"/>
                <a:gd name="T29" fmla="*/ 99 h 368"/>
                <a:gd name="T30" fmla="*/ 268 w 294"/>
                <a:gd name="T31" fmla="*/ 99 h 368"/>
                <a:gd name="T32" fmla="*/ 268 w 294"/>
                <a:gd name="T33" fmla="*/ 98 h 368"/>
                <a:gd name="T34" fmla="*/ 266 w 294"/>
                <a:gd name="T35" fmla="*/ 96 h 368"/>
                <a:gd name="T36" fmla="*/ 266 w 294"/>
                <a:gd name="T37" fmla="*/ 96 h 368"/>
                <a:gd name="T38" fmla="*/ 97 w 294"/>
                <a:gd name="T39" fmla="*/ 0 h 368"/>
                <a:gd name="T40" fmla="*/ 97 w 294"/>
                <a:gd name="T4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4" h="368"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64" y="0"/>
                    <a:pt x="31" y="8"/>
                    <a:pt x="1" y="26"/>
                  </a:cubicBez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47" y="56"/>
                    <a:pt x="73" y="49"/>
                    <a:pt x="97" y="49"/>
                  </a:cubicBezTo>
                  <a:cubicBezTo>
                    <a:pt x="149" y="49"/>
                    <a:pt x="199" y="76"/>
                    <a:pt x="226" y="124"/>
                  </a:cubicBezTo>
                  <a:cubicBezTo>
                    <a:pt x="266" y="195"/>
                    <a:pt x="241" y="285"/>
                    <a:pt x="170" y="325"/>
                  </a:cubicBezTo>
                  <a:cubicBezTo>
                    <a:pt x="170" y="325"/>
                    <a:pt x="170" y="325"/>
                    <a:pt x="170" y="325"/>
                  </a:cubicBezTo>
                  <a:cubicBezTo>
                    <a:pt x="195" y="368"/>
                    <a:pt x="195" y="368"/>
                    <a:pt x="195" y="368"/>
                  </a:cubicBezTo>
                  <a:cubicBezTo>
                    <a:pt x="259" y="332"/>
                    <a:pt x="294" y="265"/>
                    <a:pt x="294" y="197"/>
                  </a:cubicBezTo>
                  <a:cubicBezTo>
                    <a:pt x="294" y="164"/>
                    <a:pt x="286" y="130"/>
                    <a:pt x="268" y="100"/>
                  </a:cubicBezTo>
                  <a:cubicBezTo>
                    <a:pt x="268" y="100"/>
                    <a:pt x="268" y="99"/>
                    <a:pt x="268" y="99"/>
                  </a:cubicBezTo>
                  <a:cubicBezTo>
                    <a:pt x="268" y="99"/>
                    <a:pt x="268" y="99"/>
                    <a:pt x="268" y="99"/>
                  </a:cubicBezTo>
                  <a:cubicBezTo>
                    <a:pt x="268" y="99"/>
                    <a:pt x="268" y="99"/>
                    <a:pt x="268" y="98"/>
                  </a:cubicBezTo>
                  <a:cubicBezTo>
                    <a:pt x="267" y="98"/>
                    <a:pt x="267" y="97"/>
                    <a:pt x="266" y="96"/>
                  </a:cubicBezTo>
                  <a:cubicBezTo>
                    <a:pt x="266" y="96"/>
                    <a:pt x="266" y="96"/>
                    <a:pt x="266" y="96"/>
                  </a:cubicBezTo>
                  <a:cubicBezTo>
                    <a:pt x="229" y="34"/>
                    <a:pt x="164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FDD6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Freeform 47"/>
            <p:cNvSpPr>
              <a:spLocks/>
            </p:cNvSpPr>
            <p:nvPr/>
          </p:nvSpPr>
          <p:spPr bwMode="auto">
            <a:xfrm>
              <a:off x="1958975" y="1731963"/>
              <a:ext cx="366713" cy="420688"/>
            </a:xfrm>
            <a:custGeom>
              <a:avLst/>
              <a:gdLst>
                <a:gd name="T0" fmla="*/ 73 w 242"/>
                <a:gd name="T1" fmla="*/ 0 h 276"/>
                <a:gd name="T2" fmla="*/ 0 w 242"/>
                <a:gd name="T3" fmla="*/ 20 h 276"/>
                <a:gd name="T4" fmla="*/ 0 w 242"/>
                <a:gd name="T5" fmla="*/ 20 h 276"/>
                <a:gd name="T6" fmla="*/ 146 w 242"/>
                <a:gd name="T7" fmla="*/ 276 h 276"/>
                <a:gd name="T8" fmla="*/ 146 w 242"/>
                <a:gd name="T9" fmla="*/ 276 h 276"/>
                <a:gd name="T10" fmla="*/ 202 w 242"/>
                <a:gd name="T11" fmla="*/ 75 h 276"/>
                <a:gd name="T12" fmla="*/ 73 w 242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276">
                  <a:moveTo>
                    <a:pt x="73" y="0"/>
                  </a:moveTo>
                  <a:cubicBezTo>
                    <a:pt x="49" y="0"/>
                    <a:pt x="23" y="7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146" y="276"/>
                    <a:pt x="146" y="276"/>
                    <a:pt x="146" y="276"/>
                  </a:cubicBezTo>
                  <a:cubicBezTo>
                    <a:pt x="217" y="236"/>
                    <a:pt x="242" y="146"/>
                    <a:pt x="202" y="75"/>
                  </a:cubicBezTo>
                  <a:cubicBezTo>
                    <a:pt x="175" y="27"/>
                    <a:pt x="125" y="0"/>
                    <a:pt x="73" y="0"/>
                  </a:cubicBezTo>
                </a:path>
              </a:pathLst>
            </a:custGeom>
            <a:solidFill>
              <a:srgbClr val="F5B8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0489262" y="3156099"/>
            <a:ext cx="1393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chemeClr val="accent5">
                    <a:lumMod val="50000"/>
                  </a:schemeClr>
                </a:solidFill>
              </a:rPr>
              <a:t>增长</a:t>
            </a:r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27.3%</a:t>
            </a:r>
            <a:endParaRPr lang="en-US" altLang="zh-CN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466862" y="2794852"/>
            <a:ext cx="1556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dirty="0"/>
              <a:t>家政服务支出</a:t>
            </a:r>
            <a:endParaRPr lang="en-US" altLang="zh-CN" dirty="0"/>
          </a:p>
        </p:txBody>
      </p:sp>
      <p:sp>
        <p:nvSpPr>
          <p:cNvPr id="13" name="文本框 12"/>
          <p:cNvSpPr txBox="1"/>
          <p:nvPr/>
        </p:nvSpPr>
        <p:spPr>
          <a:xfrm>
            <a:off x="10452381" y="2181110"/>
            <a:ext cx="13934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b="1" dirty="0" smtClean="0">
                <a:solidFill>
                  <a:schemeClr val="accent5">
                    <a:lumMod val="50000"/>
                  </a:schemeClr>
                </a:solidFill>
              </a:rPr>
              <a:t>增长</a:t>
            </a:r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16.7</a:t>
            </a:r>
            <a:r>
              <a:rPr lang="en-US" altLang="zh-CN" sz="19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CN" altLang="en-US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CN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13246" y="1471316"/>
            <a:ext cx="15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</a:rPr>
              <a:t>购买汽车支出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43620" y="2715793"/>
            <a:ext cx="182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sz="1600" dirty="0"/>
              <a:t>购买移动电话支出</a:t>
            </a:r>
            <a:endParaRPr lang="en-US" altLang="zh-CN" sz="1600" dirty="0"/>
          </a:p>
        </p:txBody>
      </p:sp>
      <p:sp>
        <p:nvSpPr>
          <p:cNvPr id="43" name="文本框 42"/>
          <p:cNvSpPr txBox="1"/>
          <p:nvPr/>
        </p:nvSpPr>
        <p:spPr>
          <a:xfrm>
            <a:off x="571272" y="2959903"/>
            <a:ext cx="1393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>
                <a:solidFill>
                  <a:schemeClr val="accent6">
                    <a:lumMod val="50000"/>
                  </a:schemeClr>
                </a:solidFill>
              </a:rPr>
              <a:t>增长</a:t>
            </a:r>
            <a:r>
              <a:rPr lang="en-US" altLang="zh-CN" sz="1900" b="1" dirty="0">
                <a:solidFill>
                  <a:schemeClr val="accent6">
                    <a:lumMod val="50000"/>
                  </a:schemeClr>
                </a:solidFill>
              </a:rPr>
              <a:t>10.5%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77517" y="1752443"/>
            <a:ext cx="1393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>
                <a:solidFill>
                  <a:schemeClr val="accent6">
                    <a:lumMod val="50000"/>
                  </a:schemeClr>
                </a:solidFill>
              </a:rPr>
              <a:t>增长</a:t>
            </a:r>
            <a:r>
              <a:rPr lang="en-US" altLang="zh-CN" sz="1900" b="1" dirty="0">
                <a:solidFill>
                  <a:schemeClr val="accent6">
                    <a:lumMod val="50000"/>
                  </a:schemeClr>
                </a:solidFill>
              </a:rPr>
              <a:t>15.2%</a:t>
            </a:r>
            <a:r>
              <a:rPr lang="zh-CN" altLang="en-US" sz="19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zh-CN" sz="19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227622" y="4885595"/>
            <a:ext cx="1393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13.9</a:t>
            </a:r>
            <a:r>
              <a:rPr lang="en-US" altLang="zh-CN" sz="19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339225" y="4224396"/>
            <a:ext cx="92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sz="1400" dirty="0">
                <a:latin typeface="+mj-ea"/>
                <a:ea typeface="+mj-ea"/>
              </a:rPr>
              <a:t>景点门</a:t>
            </a:r>
            <a:endParaRPr lang="en-US" altLang="zh-CN" sz="1400" dirty="0">
              <a:latin typeface="+mj-ea"/>
              <a:ea typeface="+mj-ea"/>
            </a:endParaRPr>
          </a:p>
          <a:p>
            <a:r>
              <a:rPr lang="zh-CN" altLang="en-US" sz="1400" dirty="0">
                <a:latin typeface="+mj-ea"/>
                <a:ea typeface="+mj-ea"/>
              </a:rPr>
              <a:t>票支出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214974" y="4326057"/>
            <a:ext cx="139346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altLang="zh-CN" sz="1900" b="1" dirty="0" smtClean="0">
                <a:solidFill>
                  <a:schemeClr val="accent5">
                    <a:lumMod val="50000"/>
                  </a:schemeClr>
                </a:solidFill>
              </a:rPr>
              <a:t>16.0</a:t>
            </a:r>
            <a:r>
              <a:rPr lang="en-US" altLang="zh-CN" sz="1900" b="1" dirty="0">
                <a:solidFill>
                  <a:schemeClr val="accent5">
                    <a:lumMod val="50000"/>
                  </a:schemeClr>
                </a:solidFill>
              </a:rPr>
              <a:t>%</a:t>
            </a:r>
            <a:r>
              <a:rPr lang="zh-CN" altLang="en-US" sz="19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CN" sz="19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315031" y="2196500"/>
            <a:ext cx="64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accent5">
                    <a:lumMod val="50000"/>
                  </a:schemeClr>
                </a:solidFill>
              </a:rPr>
              <a:t>油费</a:t>
            </a:r>
            <a:endParaRPr lang="en-US" altLang="zh-CN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872" y="3399848"/>
            <a:ext cx="9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dirty="0">
                <a:solidFill>
                  <a:schemeClr val="accent1">
                    <a:lumMod val="50000"/>
                  </a:schemeClr>
                </a:solidFill>
              </a:rPr>
              <a:t>上网费</a:t>
            </a:r>
            <a:endParaRPr lang="en-US" altLang="zh-CN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7" name="文本框 96"/>
          <p:cNvSpPr txBox="1"/>
          <p:nvPr/>
        </p:nvSpPr>
        <p:spPr>
          <a:xfrm>
            <a:off x="8766242" y="4558983"/>
            <a:ext cx="83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576371"/>
                </a:solidFill>
              </a:rPr>
              <a:t>天然气</a:t>
            </a:r>
            <a:endParaRPr lang="en-US" altLang="zh-CN" sz="1600" dirty="0">
              <a:solidFill>
                <a:srgbClr val="576371"/>
              </a:solidFill>
            </a:endParaRPr>
          </a:p>
        </p:txBody>
      </p:sp>
      <p:sp>
        <p:nvSpPr>
          <p:cNvPr id="98" name="文本框 97"/>
          <p:cNvSpPr txBox="1"/>
          <p:nvPr/>
        </p:nvSpPr>
        <p:spPr>
          <a:xfrm>
            <a:off x="8766241" y="4889711"/>
            <a:ext cx="128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A09F4D"/>
                </a:solidFill>
              </a:rPr>
              <a:t>液化石油气</a:t>
            </a:r>
            <a:endParaRPr lang="en-US" altLang="zh-CN" sz="1600" dirty="0">
              <a:solidFill>
                <a:srgbClr val="A09F4D"/>
              </a:solidFill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9972826" y="4875068"/>
            <a:ext cx="116123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>
                <a:solidFill>
                  <a:srgbClr val="A09F4D"/>
                </a:solidFill>
              </a:rPr>
              <a:t>增长</a:t>
            </a:r>
            <a:r>
              <a:rPr lang="en-US" altLang="zh-CN" sz="1900" b="1" dirty="0">
                <a:solidFill>
                  <a:srgbClr val="A09F4D"/>
                </a:solidFill>
              </a:rPr>
              <a:t>19.3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9572492" y="4527480"/>
            <a:ext cx="14405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>
                <a:solidFill>
                  <a:srgbClr val="576371"/>
                </a:solidFill>
              </a:rPr>
              <a:t>增长</a:t>
            </a:r>
            <a:r>
              <a:rPr lang="en-US" altLang="zh-CN" sz="1900" b="1" dirty="0">
                <a:solidFill>
                  <a:srgbClr val="576371"/>
                </a:solidFill>
              </a:rPr>
              <a:t>11.3%</a:t>
            </a:r>
            <a:r>
              <a:rPr lang="zh-CN" altLang="en-US" sz="1900" b="1" dirty="0">
                <a:solidFill>
                  <a:srgbClr val="576371"/>
                </a:solidFill>
              </a:rPr>
              <a:t> </a:t>
            </a:r>
            <a:endParaRPr lang="en-US" altLang="zh-CN" sz="1900" b="1" dirty="0">
              <a:solidFill>
                <a:srgbClr val="576371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8766242" y="5579938"/>
            <a:ext cx="1033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77D02"/>
                </a:solidFill>
              </a:rPr>
              <a:t>抽油烟机</a:t>
            </a:r>
            <a:endParaRPr lang="en-US" altLang="zh-CN" sz="1600" dirty="0">
              <a:solidFill>
                <a:srgbClr val="B77D02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8766241" y="5923772"/>
            <a:ext cx="17406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4F3924"/>
                </a:solidFill>
              </a:rPr>
              <a:t>人均汽油购买量</a:t>
            </a:r>
            <a:endParaRPr lang="en-US" altLang="zh-CN" sz="1600" dirty="0">
              <a:solidFill>
                <a:srgbClr val="4F3924"/>
              </a:solidFill>
            </a:endParaRPr>
          </a:p>
        </p:txBody>
      </p:sp>
      <p:sp>
        <p:nvSpPr>
          <p:cNvPr id="121" name="文本框 120"/>
          <p:cNvSpPr txBox="1"/>
          <p:nvPr/>
        </p:nvSpPr>
        <p:spPr>
          <a:xfrm>
            <a:off x="10440702" y="5222656"/>
            <a:ext cx="15988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z="1900" b="1" dirty="0" smtClean="0">
                <a:solidFill>
                  <a:srgbClr val="B73220"/>
                </a:solidFill>
              </a:rPr>
              <a:t>增长</a:t>
            </a:r>
            <a:r>
              <a:rPr lang="en-US" altLang="zh-CN" sz="1900" b="1" dirty="0" smtClean="0">
                <a:solidFill>
                  <a:srgbClr val="B73220"/>
                </a:solidFill>
              </a:rPr>
              <a:t>19.4</a:t>
            </a:r>
            <a:r>
              <a:rPr lang="en-US" altLang="zh-CN" sz="1900" b="1" dirty="0">
                <a:solidFill>
                  <a:srgbClr val="B73220"/>
                </a:solidFill>
              </a:rPr>
              <a:t>%</a:t>
            </a:r>
            <a:r>
              <a:rPr lang="zh-CN" altLang="en-US" sz="1900" b="1" dirty="0">
                <a:solidFill>
                  <a:srgbClr val="B73220"/>
                </a:solidFill>
              </a:rPr>
              <a:t> </a:t>
            </a:r>
            <a:endParaRPr lang="en-US" altLang="zh-CN" sz="1900" b="1" dirty="0">
              <a:solidFill>
                <a:srgbClr val="B73220"/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8766240" y="5223342"/>
            <a:ext cx="1700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B73220"/>
                </a:solidFill>
              </a:rPr>
              <a:t>人均空调购买量</a:t>
            </a:r>
            <a:endParaRPr lang="en-US" altLang="zh-CN" sz="1600" dirty="0">
              <a:solidFill>
                <a:srgbClr val="B73220"/>
              </a:solidFill>
            </a:endParaRPr>
          </a:p>
        </p:txBody>
      </p:sp>
      <p:sp>
        <p:nvSpPr>
          <p:cNvPr id="212" name="文本框 211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05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213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4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38" name="组合 237"/>
          <p:cNvGrpSpPr/>
          <p:nvPr/>
        </p:nvGrpSpPr>
        <p:grpSpPr>
          <a:xfrm>
            <a:off x="4092121" y="1963577"/>
            <a:ext cx="4160838" cy="4176712"/>
            <a:chOff x="4268788" y="1690688"/>
            <a:chExt cx="4160838" cy="4176712"/>
          </a:xfrm>
        </p:grpSpPr>
        <p:sp>
          <p:nvSpPr>
            <p:cNvPr id="35" name="Freeform 18"/>
            <p:cNvSpPr>
              <a:spLocks/>
            </p:cNvSpPr>
            <p:nvPr/>
          </p:nvSpPr>
          <p:spPr bwMode="auto">
            <a:xfrm>
              <a:off x="4268788" y="1690688"/>
              <a:ext cx="4160838" cy="4176712"/>
            </a:xfrm>
            <a:custGeom>
              <a:avLst/>
              <a:gdLst>
                <a:gd name="T0" fmla="*/ 813 w 813"/>
                <a:gd name="T1" fmla="*/ 407 h 814"/>
                <a:gd name="T2" fmla="*/ 694 w 813"/>
                <a:gd name="T3" fmla="*/ 695 h 814"/>
                <a:gd name="T4" fmla="*/ 406 w 813"/>
                <a:gd name="T5" fmla="*/ 814 h 814"/>
                <a:gd name="T6" fmla="*/ 119 w 813"/>
                <a:gd name="T7" fmla="*/ 695 h 814"/>
                <a:gd name="T8" fmla="*/ 0 w 813"/>
                <a:gd name="T9" fmla="*/ 407 h 814"/>
                <a:gd name="T10" fmla="*/ 119 w 813"/>
                <a:gd name="T11" fmla="*/ 119 h 814"/>
                <a:gd name="T12" fmla="*/ 406 w 813"/>
                <a:gd name="T13" fmla="*/ 0 h 814"/>
                <a:gd name="T14" fmla="*/ 694 w 813"/>
                <a:gd name="T15" fmla="*/ 119 h 814"/>
                <a:gd name="T16" fmla="*/ 813 w 813"/>
                <a:gd name="T17" fmla="*/ 407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" h="814">
                  <a:moveTo>
                    <a:pt x="813" y="407"/>
                  </a:moveTo>
                  <a:cubicBezTo>
                    <a:pt x="813" y="519"/>
                    <a:pt x="767" y="621"/>
                    <a:pt x="694" y="695"/>
                  </a:cubicBezTo>
                  <a:cubicBezTo>
                    <a:pt x="620" y="768"/>
                    <a:pt x="519" y="814"/>
                    <a:pt x="406" y="814"/>
                  </a:cubicBezTo>
                  <a:cubicBezTo>
                    <a:pt x="294" y="814"/>
                    <a:pt x="192" y="768"/>
                    <a:pt x="119" y="695"/>
                  </a:cubicBezTo>
                  <a:cubicBezTo>
                    <a:pt x="45" y="621"/>
                    <a:pt x="0" y="519"/>
                    <a:pt x="0" y="407"/>
                  </a:cubicBezTo>
                  <a:cubicBezTo>
                    <a:pt x="0" y="295"/>
                    <a:pt x="45" y="193"/>
                    <a:pt x="119" y="119"/>
                  </a:cubicBezTo>
                  <a:cubicBezTo>
                    <a:pt x="192" y="46"/>
                    <a:pt x="294" y="0"/>
                    <a:pt x="406" y="0"/>
                  </a:cubicBezTo>
                  <a:cubicBezTo>
                    <a:pt x="519" y="0"/>
                    <a:pt x="620" y="46"/>
                    <a:pt x="694" y="119"/>
                  </a:cubicBezTo>
                  <a:cubicBezTo>
                    <a:pt x="767" y="193"/>
                    <a:pt x="813" y="295"/>
                    <a:pt x="813" y="407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9"/>
            <p:cNvSpPr>
              <a:spLocks/>
            </p:cNvSpPr>
            <p:nvPr/>
          </p:nvSpPr>
          <p:spPr bwMode="auto">
            <a:xfrm>
              <a:off x="4621213" y="2051050"/>
              <a:ext cx="3455988" cy="3457575"/>
            </a:xfrm>
            <a:custGeom>
              <a:avLst/>
              <a:gdLst>
                <a:gd name="T0" fmla="*/ 675 w 675"/>
                <a:gd name="T1" fmla="*/ 337 h 674"/>
                <a:gd name="T2" fmla="*/ 576 w 675"/>
                <a:gd name="T3" fmla="*/ 575 h 674"/>
                <a:gd name="T4" fmla="*/ 337 w 675"/>
                <a:gd name="T5" fmla="*/ 674 h 674"/>
                <a:gd name="T6" fmla="*/ 99 w 675"/>
                <a:gd name="T7" fmla="*/ 575 h 674"/>
                <a:gd name="T8" fmla="*/ 0 w 675"/>
                <a:gd name="T9" fmla="*/ 337 h 674"/>
                <a:gd name="T10" fmla="*/ 99 w 675"/>
                <a:gd name="T11" fmla="*/ 98 h 674"/>
                <a:gd name="T12" fmla="*/ 337 w 675"/>
                <a:gd name="T13" fmla="*/ 0 h 674"/>
                <a:gd name="T14" fmla="*/ 576 w 675"/>
                <a:gd name="T15" fmla="*/ 98 h 674"/>
                <a:gd name="T16" fmla="*/ 675 w 675"/>
                <a:gd name="T17" fmla="*/ 33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5" h="674">
                  <a:moveTo>
                    <a:pt x="675" y="337"/>
                  </a:moveTo>
                  <a:cubicBezTo>
                    <a:pt x="675" y="430"/>
                    <a:pt x="637" y="514"/>
                    <a:pt x="576" y="575"/>
                  </a:cubicBezTo>
                  <a:cubicBezTo>
                    <a:pt x="515" y="637"/>
                    <a:pt x="430" y="674"/>
                    <a:pt x="337" y="674"/>
                  </a:cubicBezTo>
                  <a:cubicBezTo>
                    <a:pt x="244" y="674"/>
                    <a:pt x="160" y="637"/>
                    <a:pt x="99" y="575"/>
                  </a:cubicBezTo>
                  <a:cubicBezTo>
                    <a:pt x="38" y="514"/>
                    <a:pt x="0" y="430"/>
                    <a:pt x="0" y="337"/>
                  </a:cubicBezTo>
                  <a:cubicBezTo>
                    <a:pt x="0" y="244"/>
                    <a:pt x="38" y="159"/>
                    <a:pt x="99" y="98"/>
                  </a:cubicBezTo>
                  <a:cubicBezTo>
                    <a:pt x="160" y="37"/>
                    <a:pt x="244" y="0"/>
                    <a:pt x="337" y="0"/>
                  </a:cubicBezTo>
                  <a:cubicBezTo>
                    <a:pt x="430" y="0"/>
                    <a:pt x="515" y="37"/>
                    <a:pt x="576" y="98"/>
                  </a:cubicBezTo>
                  <a:cubicBezTo>
                    <a:pt x="637" y="159"/>
                    <a:pt x="675" y="244"/>
                    <a:pt x="675" y="337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4975225" y="2405063"/>
              <a:ext cx="2743200" cy="2749550"/>
            </a:xfrm>
            <a:custGeom>
              <a:avLst/>
              <a:gdLst>
                <a:gd name="T0" fmla="*/ 536 w 536"/>
                <a:gd name="T1" fmla="*/ 268 h 536"/>
                <a:gd name="T2" fmla="*/ 458 w 536"/>
                <a:gd name="T3" fmla="*/ 457 h 536"/>
                <a:gd name="T4" fmla="*/ 268 w 536"/>
                <a:gd name="T5" fmla="*/ 536 h 536"/>
                <a:gd name="T6" fmla="*/ 79 w 536"/>
                <a:gd name="T7" fmla="*/ 457 h 536"/>
                <a:gd name="T8" fmla="*/ 0 w 536"/>
                <a:gd name="T9" fmla="*/ 268 h 536"/>
                <a:gd name="T10" fmla="*/ 79 w 536"/>
                <a:gd name="T11" fmla="*/ 78 h 536"/>
                <a:gd name="T12" fmla="*/ 268 w 536"/>
                <a:gd name="T13" fmla="*/ 0 h 536"/>
                <a:gd name="T14" fmla="*/ 458 w 536"/>
                <a:gd name="T15" fmla="*/ 78 h 536"/>
                <a:gd name="T16" fmla="*/ 536 w 536"/>
                <a:gd name="T1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6" h="536">
                  <a:moveTo>
                    <a:pt x="536" y="268"/>
                  </a:moveTo>
                  <a:cubicBezTo>
                    <a:pt x="536" y="342"/>
                    <a:pt x="506" y="409"/>
                    <a:pt x="458" y="457"/>
                  </a:cubicBezTo>
                  <a:cubicBezTo>
                    <a:pt x="409" y="506"/>
                    <a:pt x="342" y="536"/>
                    <a:pt x="268" y="536"/>
                  </a:cubicBezTo>
                  <a:cubicBezTo>
                    <a:pt x="194" y="536"/>
                    <a:pt x="127" y="506"/>
                    <a:pt x="79" y="457"/>
                  </a:cubicBezTo>
                  <a:cubicBezTo>
                    <a:pt x="30" y="409"/>
                    <a:pt x="0" y="342"/>
                    <a:pt x="0" y="268"/>
                  </a:cubicBezTo>
                  <a:cubicBezTo>
                    <a:pt x="0" y="194"/>
                    <a:pt x="30" y="127"/>
                    <a:pt x="79" y="78"/>
                  </a:cubicBezTo>
                  <a:cubicBezTo>
                    <a:pt x="127" y="30"/>
                    <a:pt x="194" y="0"/>
                    <a:pt x="268" y="0"/>
                  </a:cubicBezTo>
                  <a:cubicBezTo>
                    <a:pt x="342" y="0"/>
                    <a:pt x="409" y="30"/>
                    <a:pt x="458" y="78"/>
                  </a:cubicBezTo>
                  <a:cubicBezTo>
                    <a:pt x="506" y="127"/>
                    <a:pt x="536" y="194"/>
                    <a:pt x="536" y="268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5334000" y="2759075"/>
              <a:ext cx="2032000" cy="2041525"/>
            </a:xfrm>
            <a:custGeom>
              <a:avLst/>
              <a:gdLst>
                <a:gd name="T0" fmla="*/ 397 w 397"/>
                <a:gd name="T1" fmla="*/ 199 h 398"/>
                <a:gd name="T2" fmla="*/ 339 w 397"/>
                <a:gd name="T3" fmla="*/ 339 h 398"/>
                <a:gd name="T4" fmla="*/ 198 w 397"/>
                <a:gd name="T5" fmla="*/ 398 h 398"/>
                <a:gd name="T6" fmla="*/ 58 w 397"/>
                <a:gd name="T7" fmla="*/ 339 h 398"/>
                <a:gd name="T8" fmla="*/ 0 w 397"/>
                <a:gd name="T9" fmla="*/ 199 h 398"/>
                <a:gd name="T10" fmla="*/ 58 w 397"/>
                <a:gd name="T11" fmla="*/ 59 h 398"/>
                <a:gd name="T12" fmla="*/ 198 w 397"/>
                <a:gd name="T13" fmla="*/ 0 h 398"/>
                <a:gd name="T14" fmla="*/ 339 w 397"/>
                <a:gd name="T15" fmla="*/ 59 h 398"/>
                <a:gd name="T16" fmla="*/ 397 w 397"/>
                <a:gd name="T17" fmla="*/ 19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7" h="398">
                  <a:moveTo>
                    <a:pt x="397" y="199"/>
                  </a:moveTo>
                  <a:cubicBezTo>
                    <a:pt x="397" y="254"/>
                    <a:pt x="375" y="303"/>
                    <a:pt x="339" y="339"/>
                  </a:cubicBezTo>
                  <a:cubicBezTo>
                    <a:pt x="303" y="375"/>
                    <a:pt x="253" y="398"/>
                    <a:pt x="198" y="398"/>
                  </a:cubicBezTo>
                  <a:cubicBezTo>
                    <a:pt x="143" y="398"/>
                    <a:pt x="94" y="375"/>
                    <a:pt x="58" y="339"/>
                  </a:cubicBezTo>
                  <a:cubicBezTo>
                    <a:pt x="22" y="303"/>
                    <a:pt x="0" y="254"/>
                    <a:pt x="0" y="199"/>
                  </a:cubicBezTo>
                  <a:cubicBezTo>
                    <a:pt x="0" y="144"/>
                    <a:pt x="22" y="94"/>
                    <a:pt x="58" y="59"/>
                  </a:cubicBezTo>
                  <a:cubicBezTo>
                    <a:pt x="94" y="23"/>
                    <a:pt x="143" y="0"/>
                    <a:pt x="198" y="0"/>
                  </a:cubicBezTo>
                  <a:cubicBezTo>
                    <a:pt x="253" y="0"/>
                    <a:pt x="303" y="23"/>
                    <a:pt x="339" y="59"/>
                  </a:cubicBezTo>
                  <a:cubicBezTo>
                    <a:pt x="375" y="94"/>
                    <a:pt x="397" y="144"/>
                    <a:pt x="397" y="199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"/>
            <p:cNvSpPr>
              <a:spLocks/>
            </p:cNvSpPr>
            <p:nvPr/>
          </p:nvSpPr>
          <p:spPr bwMode="auto">
            <a:xfrm>
              <a:off x="5686425" y="3117850"/>
              <a:ext cx="1320800" cy="1322387"/>
            </a:xfrm>
            <a:custGeom>
              <a:avLst/>
              <a:gdLst>
                <a:gd name="T0" fmla="*/ 258 w 258"/>
                <a:gd name="T1" fmla="*/ 129 h 258"/>
                <a:gd name="T2" fmla="*/ 221 w 258"/>
                <a:gd name="T3" fmla="*/ 220 h 258"/>
                <a:gd name="T4" fmla="*/ 129 w 258"/>
                <a:gd name="T5" fmla="*/ 258 h 258"/>
                <a:gd name="T6" fmla="*/ 38 w 258"/>
                <a:gd name="T7" fmla="*/ 220 h 258"/>
                <a:gd name="T8" fmla="*/ 0 w 258"/>
                <a:gd name="T9" fmla="*/ 129 h 258"/>
                <a:gd name="T10" fmla="*/ 38 w 258"/>
                <a:gd name="T11" fmla="*/ 38 h 258"/>
                <a:gd name="T12" fmla="*/ 129 w 258"/>
                <a:gd name="T13" fmla="*/ 0 h 258"/>
                <a:gd name="T14" fmla="*/ 221 w 258"/>
                <a:gd name="T15" fmla="*/ 38 h 258"/>
                <a:gd name="T16" fmla="*/ 258 w 258"/>
                <a:gd name="T17" fmla="*/ 12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258">
                  <a:moveTo>
                    <a:pt x="258" y="129"/>
                  </a:moveTo>
                  <a:cubicBezTo>
                    <a:pt x="258" y="165"/>
                    <a:pt x="244" y="197"/>
                    <a:pt x="221" y="220"/>
                  </a:cubicBezTo>
                  <a:cubicBezTo>
                    <a:pt x="197" y="244"/>
                    <a:pt x="165" y="258"/>
                    <a:pt x="129" y="258"/>
                  </a:cubicBezTo>
                  <a:cubicBezTo>
                    <a:pt x="94" y="258"/>
                    <a:pt x="61" y="244"/>
                    <a:pt x="38" y="220"/>
                  </a:cubicBezTo>
                  <a:cubicBezTo>
                    <a:pt x="15" y="197"/>
                    <a:pt x="0" y="165"/>
                    <a:pt x="0" y="129"/>
                  </a:cubicBezTo>
                  <a:cubicBezTo>
                    <a:pt x="0" y="93"/>
                    <a:pt x="15" y="61"/>
                    <a:pt x="38" y="38"/>
                  </a:cubicBezTo>
                  <a:cubicBezTo>
                    <a:pt x="61" y="14"/>
                    <a:pt x="94" y="0"/>
                    <a:pt x="129" y="0"/>
                  </a:cubicBezTo>
                  <a:cubicBezTo>
                    <a:pt x="165" y="0"/>
                    <a:pt x="197" y="14"/>
                    <a:pt x="221" y="38"/>
                  </a:cubicBezTo>
                  <a:cubicBezTo>
                    <a:pt x="244" y="61"/>
                    <a:pt x="258" y="93"/>
                    <a:pt x="258" y="129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"/>
            <p:cNvSpPr>
              <a:spLocks/>
            </p:cNvSpPr>
            <p:nvPr/>
          </p:nvSpPr>
          <p:spPr bwMode="auto">
            <a:xfrm>
              <a:off x="4878388" y="1855788"/>
              <a:ext cx="3551238" cy="4011612"/>
            </a:xfrm>
            <a:custGeom>
              <a:avLst/>
              <a:gdLst>
                <a:gd name="T0" fmla="*/ 0 w 694"/>
                <a:gd name="T1" fmla="*/ 663 h 782"/>
                <a:gd name="T2" fmla="*/ 129 w 694"/>
                <a:gd name="T3" fmla="*/ 750 h 782"/>
                <a:gd name="T4" fmla="*/ 287 w 694"/>
                <a:gd name="T5" fmla="*/ 782 h 782"/>
                <a:gd name="T6" fmla="*/ 446 w 694"/>
                <a:gd name="T7" fmla="*/ 750 h 782"/>
                <a:gd name="T8" fmla="*/ 575 w 694"/>
                <a:gd name="T9" fmla="*/ 663 h 782"/>
                <a:gd name="T10" fmla="*/ 662 w 694"/>
                <a:gd name="T11" fmla="*/ 533 h 782"/>
                <a:gd name="T12" fmla="*/ 694 w 694"/>
                <a:gd name="T13" fmla="*/ 375 h 782"/>
                <a:gd name="T14" fmla="*/ 662 w 694"/>
                <a:gd name="T15" fmla="*/ 217 h 782"/>
                <a:gd name="T16" fmla="*/ 575 w 694"/>
                <a:gd name="T17" fmla="*/ 87 h 782"/>
                <a:gd name="T18" fmla="*/ 446 w 694"/>
                <a:gd name="T19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4" h="782">
                  <a:moveTo>
                    <a:pt x="0" y="663"/>
                  </a:moveTo>
                  <a:cubicBezTo>
                    <a:pt x="36" y="699"/>
                    <a:pt x="80" y="729"/>
                    <a:pt x="129" y="750"/>
                  </a:cubicBezTo>
                  <a:cubicBezTo>
                    <a:pt x="178" y="770"/>
                    <a:pt x="231" y="782"/>
                    <a:pt x="287" y="782"/>
                  </a:cubicBezTo>
                  <a:cubicBezTo>
                    <a:pt x="343" y="782"/>
                    <a:pt x="397" y="770"/>
                    <a:pt x="446" y="750"/>
                  </a:cubicBezTo>
                  <a:cubicBezTo>
                    <a:pt x="494" y="729"/>
                    <a:pt x="538" y="699"/>
                    <a:pt x="575" y="663"/>
                  </a:cubicBezTo>
                  <a:cubicBezTo>
                    <a:pt x="612" y="626"/>
                    <a:pt x="641" y="582"/>
                    <a:pt x="662" y="533"/>
                  </a:cubicBezTo>
                  <a:cubicBezTo>
                    <a:pt x="683" y="485"/>
                    <a:pt x="694" y="431"/>
                    <a:pt x="694" y="375"/>
                  </a:cubicBezTo>
                  <a:cubicBezTo>
                    <a:pt x="694" y="319"/>
                    <a:pt x="683" y="265"/>
                    <a:pt x="662" y="217"/>
                  </a:cubicBezTo>
                  <a:cubicBezTo>
                    <a:pt x="641" y="168"/>
                    <a:pt x="612" y="124"/>
                    <a:pt x="575" y="87"/>
                  </a:cubicBezTo>
                  <a:cubicBezTo>
                    <a:pt x="538" y="51"/>
                    <a:pt x="494" y="21"/>
                    <a:pt x="446" y="0"/>
                  </a:cubicBezTo>
                </a:path>
              </a:pathLst>
            </a:custGeom>
            <a:noFill/>
            <a:ln w="123825" cap="rnd">
              <a:solidFill>
                <a:srgbClr val="ADB6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5129213" y="2552700"/>
              <a:ext cx="2947988" cy="2955925"/>
            </a:xfrm>
            <a:custGeom>
              <a:avLst/>
              <a:gdLst>
                <a:gd name="T0" fmla="*/ 477 w 576"/>
                <a:gd name="T1" fmla="*/ 0 h 576"/>
                <a:gd name="T2" fmla="*/ 576 w 576"/>
                <a:gd name="T3" fmla="*/ 239 h 576"/>
                <a:gd name="T4" fmla="*/ 477 w 576"/>
                <a:gd name="T5" fmla="*/ 477 h 576"/>
                <a:gd name="T6" fmla="*/ 238 w 576"/>
                <a:gd name="T7" fmla="*/ 576 h 576"/>
                <a:gd name="T8" fmla="*/ 0 w 576"/>
                <a:gd name="T9" fmla="*/ 477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" h="576">
                  <a:moveTo>
                    <a:pt x="477" y="0"/>
                  </a:moveTo>
                  <a:cubicBezTo>
                    <a:pt x="538" y="61"/>
                    <a:pt x="576" y="146"/>
                    <a:pt x="576" y="239"/>
                  </a:cubicBezTo>
                  <a:cubicBezTo>
                    <a:pt x="576" y="332"/>
                    <a:pt x="538" y="416"/>
                    <a:pt x="477" y="477"/>
                  </a:cubicBezTo>
                  <a:cubicBezTo>
                    <a:pt x="416" y="539"/>
                    <a:pt x="331" y="576"/>
                    <a:pt x="238" y="576"/>
                  </a:cubicBezTo>
                  <a:cubicBezTo>
                    <a:pt x="145" y="576"/>
                    <a:pt x="61" y="539"/>
                    <a:pt x="0" y="477"/>
                  </a:cubicBezTo>
                </a:path>
              </a:pathLst>
            </a:custGeom>
            <a:noFill/>
            <a:ln w="123825" cap="rnd">
              <a:solidFill>
                <a:srgbClr val="CCCC9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6731000" y="2035175"/>
              <a:ext cx="1187450" cy="949325"/>
            </a:xfrm>
            <a:custGeom>
              <a:avLst/>
              <a:gdLst>
                <a:gd name="T0" fmla="*/ 224 w 232"/>
                <a:gd name="T1" fmla="*/ 181 h 185"/>
                <a:gd name="T2" fmla="*/ 208 w 232"/>
                <a:gd name="T3" fmla="*/ 177 h 185"/>
                <a:gd name="T4" fmla="*/ 10 w 232"/>
                <a:gd name="T5" fmla="*/ 25 h 185"/>
                <a:gd name="T6" fmla="*/ 2 w 232"/>
                <a:gd name="T7" fmla="*/ 10 h 185"/>
                <a:gd name="T8" fmla="*/ 17 w 232"/>
                <a:gd name="T9" fmla="*/ 2 h 185"/>
                <a:gd name="T10" fmla="*/ 229 w 232"/>
                <a:gd name="T11" fmla="*/ 165 h 185"/>
                <a:gd name="T12" fmla="*/ 224 w 232"/>
                <a:gd name="T13" fmla="*/ 18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2" h="185">
                  <a:moveTo>
                    <a:pt x="224" y="181"/>
                  </a:moveTo>
                  <a:cubicBezTo>
                    <a:pt x="218" y="185"/>
                    <a:pt x="211" y="183"/>
                    <a:pt x="208" y="177"/>
                  </a:cubicBezTo>
                  <a:cubicBezTo>
                    <a:pt x="164" y="102"/>
                    <a:pt x="94" y="48"/>
                    <a:pt x="10" y="25"/>
                  </a:cubicBezTo>
                  <a:cubicBezTo>
                    <a:pt x="4" y="23"/>
                    <a:pt x="0" y="17"/>
                    <a:pt x="2" y="10"/>
                  </a:cubicBezTo>
                  <a:cubicBezTo>
                    <a:pt x="4" y="4"/>
                    <a:pt x="10" y="0"/>
                    <a:pt x="17" y="2"/>
                  </a:cubicBezTo>
                  <a:cubicBezTo>
                    <a:pt x="107" y="26"/>
                    <a:pt x="182" y="84"/>
                    <a:pt x="229" y="165"/>
                  </a:cubicBezTo>
                  <a:cubicBezTo>
                    <a:pt x="232" y="171"/>
                    <a:pt x="230" y="178"/>
                    <a:pt x="224" y="181"/>
                  </a:cubicBezTo>
                  <a:close/>
                </a:path>
              </a:pathLst>
            </a:custGeom>
            <a:solidFill>
              <a:srgbClr val="A09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5380038" y="2405063"/>
              <a:ext cx="2338388" cy="2749550"/>
            </a:xfrm>
            <a:custGeom>
              <a:avLst/>
              <a:gdLst>
                <a:gd name="T0" fmla="*/ 189 w 457"/>
                <a:gd name="T1" fmla="*/ 0 h 536"/>
                <a:gd name="T2" fmla="*/ 379 w 457"/>
                <a:gd name="T3" fmla="*/ 78 h 536"/>
                <a:gd name="T4" fmla="*/ 457 w 457"/>
                <a:gd name="T5" fmla="*/ 268 h 536"/>
                <a:gd name="T6" fmla="*/ 379 w 457"/>
                <a:gd name="T7" fmla="*/ 457 h 536"/>
                <a:gd name="T8" fmla="*/ 189 w 457"/>
                <a:gd name="T9" fmla="*/ 536 h 536"/>
                <a:gd name="T10" fmla="*/ 0 w 457"/>
                <a:gd name="T11" fmla="*/ 457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7" h="536">
                  <a:moveTo>
                    <a:pt x="189" y="0"/>
                  </a:moveTo>
                  <a:cubicBezTo>
                    <a:pt x="263" y="0"/>
                    <a:pt x="330" y="30"/>
                    <a:pt x="379" y="78"/>
                  </a:cubicBezTo>
                  <a:cubicBezTo>
                    <a:pt x="427" y="127"/>
                    <a:pt x="457" y="194"/>
                    <a:pt x="457" y="268"/>
                  </a:cubicBezTo>
                  <a:cubicBezTo>
                    <a:pt x="457" y="342"/>
                    <a:pt x="427" y="409"/>
                    <a:pt x="379" y="457"/>
                  </a:cubicBezTo>
                  <a:cubicBezTo>
                    <a:pt x="330" y="506"/>
                    <a:pt x="263" y="536"/>
                    <a:pt x="189" y="536"/>
                  </a:cubicBezTo>
                  <a:cubicBezTo>
                    <a:pt x="115" y="536"/>
                    <a:pt x="48" y="506"/>
                    <a:pt x="0" y="457"/>
                  </a:cubicBezTo>
                </a:path>
              </a:pathLst>
            </a:custGeom>
            <a:noFill/>
            <a:ln w="123825" cap="rnd">
              <a:solidFill>
                <a:srgbClr val="EE5B4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7"/>
            <p:cNvSpPr>
              <a:spLocks/>
            </p:cNvSpPr>
            <p:nvPr/>
          </p:nvSpPr>
          <p:spPr bwMode="auto">
            <a:xfrm>
              <a:off x="6346825" y="2405063"/>
              <a:ext cx="973138" cy="400050"/>
            </a:xfrm>
            <a:custGeom>
              <a:avLst/>
              <a:gdLst>
                <a:gd name="T0" fmla="*/ 0 w 190"/>
                <a:gd name="T1" fmla="*/ 0 h 78"/>
                <a:gd name="T2" fmla="*/ 190 w 190"/>
                <a:gd name="T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0" h="78">
                  <a:moveTo>
                    <a:pt x="0" y="0"/>
                  </a:moveTo>
                  <a:cubicBezTo>
                    <a:pt x="74" y="0"/>
                    <a:pt x="141" y="30"/>
                    <a:pt x="190" y="78"/>
                  </a:cubicBezTo>
                </a:path>
              </a:pathLst>
            </a:custGeom>
            <a:noFill/>
            <a:ln w="123825" cap="rnd">
              <a:solidFill>
                <a:srgbClr val="B732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5334000" y="3060700"/>
              <a:ext cx="2032000" cy="1739900"/>
            </a:xfrm>
            <a:custGeom>
              <a:avLst/>
              <a:gdLst>
                <a:gd name="T0" fmla="*/ 339 w 397"/>
                <a:gd name="T1" fmla="*/ 0 h 339"/>
                <a:gd name="T2" fmla="*/ 397 w 397"/>
                <a:gd name="T3" fmla="*/ 140 h 339"/>
                <a:gd name="T4" fmla="*/ 339 w 397"/>
                <a:gd name="T5" fmla="*/ 280 h 339"/>
                <a:gd name="T6" fmla="*/ 198 w 397"/>
                <a:gd name="T7" fmla="*/ 339 h 339"/>
                <a:gd name="T8" fmla="*/ 58 w 397"/>
                <a:gd name="T9" fmla="*/ 280 h 339"/>
                <a:gd name="T10" fmla="*/ 0 w 397"/>
                <a:gd name="T11" fmla="*/ 14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7" h="339">
                  <a:moveTo>
                    <a:pt x="339" y="0"/>
                  </a:moveTo>
                  <a:cubicBezTo>
                    <a:pt x="375" y="35"/>
                    <a:pt x="397" y="85"/>
                    <a:pt x="397" y="140"/>
                  </a:cubicBezTo>
                  <a:cubicBezTo>
                    <a:pt x="397" y="195"/>
                    <a:pt x="375" y="244"/>
                    <a:pt x="339" y="280"/>
                  </a:cubicBezTo>
                  <a:cubicBezTo>
                    <a:pt x="303" y="316"/>
                    <a:pt x="253" y="339"/>
                    <a:pt x="198" y="339"/>
                  </a:cubicBezTo>
                  <a:cubicBezTo>
                    <a:pt x="143" y="339"/>
                    <a:pt x="94" y="316"/>
                    <a:pt x="58" y="280"/>
                  </a:cubicBezTo>
                  <a:cubicBezTo>
                    <a:pt x="22" y="244"/>
                    <a:pt x="0" y="195"/>
                    <a:pt x="0" y="140"/>
                  </a:cubicBezTo>
                </a:path>
              </a:pathLst>
            </a:custGeom>
            <a:noFill/>
            <a:ln w="123825" cap="rnd">
              <a:solidFill>
                <a:srgbClr val="FBB41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9"/>
            <p:cNvSpPr>
              <a:spLocks/>
            </p:cNvSpPr>
            <p:nvPr/>
          </p:nvSpPr>
          <p:spPr bwMode="auto">
            <a:xfrm>
              <a:off x="6530975" y="2738438"/>
              <a:ext cx="819150" cy="712787"/>
            </a:xfrm>
            <a:custGeom>
              <a:avLst/>
              <a:gdLst>
                <a:gd name="T0" fmla="*/ 147 w 160"/>
                <a:gd name="T1" fmla="*/ 139 h 139"/>
                <a:gd name="T2" fmla="*/ 136 w 160"/>
                <a:gd name="T3" fmla="*/ 132 h 139"/>
                <a:gd name="T4" fmla="*/ 11 w 160"/>
                <a:gd name="T5" fmla="*/ 25 h 139"/>
                <a:gd name="T6" fmla="*/ 2 w 160"/>
                <a:gd name="T7" fmla="*/ 10 h 139"/>
                <a:gd name="T8" fmla="*/ 17 w 160"/>
                <a:gd name="T9" fmla="*/ 2 h 139"/>
                <a:gd name="T10" fmla="*/ 158 w 160"/>
                <a:gd name="T11" fmla="*/ 123 h 139"/>
                <a:gd name="T12" fmla="*/ 151 w 160"/>
                <a:gd name="T13" fmla="*/ 139 h 139"/>
                <a:gd name="T14" fmla="*/ 147 w 160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39">
                  <a:moveTo>
                    <a:pt x="147" y="139"/>
                  </a:moveTo>
                  <a:cubicBezTo>
                    <a:pt x="142" y="139"/>
                    <a:pt x="138" y="137"/>
                    <a:pt x="136" y="132"/>
                  </a:cubicBezTo>
                  <a:cubicBezTo>
                    <a:pt x="120" y="95"/>
                    <a:pt x="85" y="46"/>
                    <a:pt x="11" y="25"/>
                  </a:cubicBezTo>
                  <a:cubicBezTo>
                    <a:pt x="4" y="23"/>
                    <a:pt x="0" y="17"/>
                    <a:pt x="2" y="10"/>
                  </a:cubicBezTo>
                  <a:cubicBezTo>
                    <a:pt x="4" y="4"/>
                    <a:pt x="10" y="0"/>
                    <a:pt x="17" y="2"/>
                  </a:cubicBezTo>
                  <a:cubicBezTo>
                    <a:pt x="101" y="25"/>
                    <a:pt x="140" y="80"/>
                    <a:pt x="158" y="123"/>
                  </a:cubicBezTo>
                  <a:cubicBezTo>
                    <a:pt x="160" y="129"/>
                    <a:pt x="158" y="136"/>
                    <a:pt x="151" y="139"/>
                  </a:cubicBezTo>
                  <a:cubicBezTo>
                    <a:pt x="150" y="139"/>
                    <a:pt x="148" y="139"/>
                    <a:pt x="147" y="139"/>
                  </a:cubicBezTo>
                  <a:close/>
                </a:path>
              </a:pathLst>
            </a:custGeom>
            <a:solidFill>
              <a:srgbClr val="B77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5881688" y="3117850"/>
              <a:ext cx="1125538" cy="1322387"/>
            </a:xfrm>
            <a:custGeom>
              <a:avLst/>
              <a:gdLst>
                <a:gd name="T0" fmla="*/ 0 w 220"/>
                <a:gd name="T1" fmla="*/ 38 h 258"/>
                <a:gd name="T2" fmla="*/ 91 w 220"/>
                <a:gd name="T3" fmla="*/ 0 h 258"/>
                <a:gd name="T4" fmla="*/ 183 w 220"/>
                <a:gd name="T5" fmla="*/ 38 h 258"/>
                <a:gd name="T6" fmla="*/ 220 w 220"/>
                <a:gd name="T7" fmla="*/ 129 h 258"/>
                <a:gd name="T8" fmla="*/ 183 w 220"/>
                <a:gd name="T9" fmla="*/ 220 h 258"/>
                <a:gd name="T10" fmla="*/ 91 w 220"/>
                <a:gd name="T1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58">
                  <a:moveTo>
                    <a:pt x="0" y="38"/>
                  </a:moveTo>
                  <a:cubicBezTo>
                    <a:pt x="23" y="14"/>
                    <a:pt x="56" y="0"/>
                    <a:pt x="91" y="0"/>
                  </a:cubicBezTo>
                  <a:cubicBezTo>
                    <a:pt x="127" y="0"/>
                    <a:pt x="159" y="14"/>
                    <a:pt x="183" y="38"/>
                  </a:cubicBezTo>
                  <a:cubicBezTo>
                    <a:pt x="206" y="61"/>
                    <a:pt x="220" y="93"/>
                    <a:pt x="220" y="129"/>
                  </a:cubicBezTo>
                  <a:cubicBezTo>
                    <a:pt x="220" y="165"/>
                    <a:pt x="206" y="197"/>
                    <a:pt x="183" y="220"/>
                  </a:cubicBezTo>
                  <a:cubicBezTo>
                    <a:pt x="159" y="244"/>
                    <a:pt x="127" y="258"/>
                    <a:pt x="91" y="258"/>
                  </a:cubicBezTo>
                </a:path>
              </a:pathLst>
            </a:custGeom>
            <a:noFill/>
            <a:ln w="123825" cap="rnd">
              <a:solidFill>
                <a:srgbClr val="75563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5829300" y="3071813"/>
              <a:ext cx="563563" cy="287337"/>
            </a:xfrm>
            <a:custGeom>
              <a:avLst/>
              <a:gdLst>
                <a:gd name="T0" fmla="*/ 10 w 110"/>
                <a:gd name="T1" fmla="*/ 56 h 56"/>
                <a:gd name="T2" fmla="*/ 4 w 110"/>
                <a:gd name="T3" fmla="*/ 53 h 56"/>
                <a:gd name="T4" fmla="*/ 4 w 110"/>
                <a:gd name="T5" fmla="*/ 40 h 56"/>
                <a:gd name="T6" fmla="*/ 101 w 110"/>
                <a:gd name="T7" fmla="*/ 0 h 56"/>
                <a:gd name="T8" fmla="*/ 110 w 110"/>
                <a:gd name="T9" fmla="*/ 9 h 56"/>
                <a:gd name="T10" fmla="*/ 101 w 110"/>
                <a:gd name="T11" fmla="*/ 18 h 56"/>
                <a:gd name="T12" fmla="*/ 16 w 110"/>
                <a:gd name="T13" fmla="*/ 53 h 56"/>
                <a:gd name="T14" fmla="*/ 10 w 11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56">
                  <a:moveTo>
                    <a:pt x="10" y="56"/>
                  </a:moveTo>
                  <a:cubicBezTo>
                    <a:pt x="8" y="56"/>
                    <a:pt x="5" y="55"/>
                    <a:pt x="4" y="53"/>
                  </a:cubicBezTo>
                  <a:cubicBezTo>
                    <a:pt x="0" y="49"/>
                    <a:pt x="0" y="44"/>
                    <a:pt x="4" y="40"/>
                  </a:cubicBezTo>
                  <a:cubicBezTo>
                    <a:pt x="30" y="14"/>
                    <a:pt x="64" y="0"/>
                    <a:pt x="101" y="0"/>
                  </a:cubicBezTo>
                  <a:cubicBezTo>
                    <a:pt x="106" y="0"/>
                    <a:pt x="110" y="4"/>
                    <a:pt x="110" y="9"/>
                  </a:cubicBezTo>
                  <a:cubicBezTo>
                    <a:pt x="110" y="14"/>
                    <a:pt x="106" y="18"/>
                    <a:pt x="101" y="18"/>
                  </a:cubicBezTo>
                  <a:cubicBezTo>
                    <a:pt x="69" y="18"/>
                    <a:pt x="39" y="30"/>
                    <a:pt x="16" y="53"/>
                  </a:cubicBezTo>
                  <a:cubicBezTo>
                    <a:pt x="15" y="55"/>
                    <a:pt x="12" y="56"/>
                    <a:pt x="10" y="56"/>
                  </a:cubicBezTo>
                  <a:close/>
                </a:path>
              </a:pathLst>
            </a:custGeom>
            <a:solidFill>
              <a:srgbClr val="4F3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7089775" y="1789113"/>
              <a:ext cx="808038" cy="574675"/>
            </a:xfrm>
            <a:custGeom>
              <a:avLst/>
              <a:gdLst>
                <a:gd name="T0" fmla="*/ 3 w 158"/>
                <a:gd name="T1" fmla="*/ 9 h 112"/>
                <a:gd name="T2" fmla="*/ 9 w 158"/>
                <a:gd name="T3" fmla="*/ 24 h 112"/>
                <a:gd name="T4" fmla="*/ 134 w 158"/>
                <a:gd name="T5" fmla="*/ 109 h 112"/>
                <a:gd name="T6" fmla="*/ 151 w 158"/>
                <a:gd name="T7" fmla="*/ 92 h 112"/>
                <a:gd name="T8" fmla="*/ 18 w 158"/>
                <a:gd name="T9" fmla="*/ 2 h 112"/>
                <a:gd name="T10" fmla="*/ 3 w 158"/>
                <a:gd name="T11" fmla="*/ 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12">
                  <a:moveTo>
                    <a:pt x="3" y="9"/>
                  </a:moveTo>
                  <a:cubicBezTo>
                    <a:pt x="0" y="15"/>
                    <a:pt x="3" y="22"/>
                    <a:pt x="9" y="24"/>
                  </a:cubicBezTo>
                  <a:cubicBezTo>
                    <a:pt x="56" y="44"/>
                    <a:pt x="98" y="73"/>
                    <a:pt x="134" y="109"/>
                  </a:cubicBezTo>
                  <a:cubicBezTo>
                    <a:pt x="158" y="112"/>
                    <a:pt x="151" y="92"/>
                    <a:pt x="151" y="92"/>
                  </a:cubicBezTo>
                  <a:cubicBezTo>
                    <a:pt x="113" y="53"/>
                    <a:pt x="68" y="23"/>
                    <a:pt x="18" y="2"/>
                  </a:cubicBezTo>
                  <a:cubicBezTo>
                    <a:pt x="12" y="0"/>
                    <a:pt x="5" y="2"/>
                    <a:pt x="3" y="9"/>
                  </a:cubicBezTo>
                  <a:close/>
                </a:path>
              </a:pathLst>
            </a:custGeom>
            <a:solidFill>
              <a:srgbClr val="5763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2004424" y="1985973"/>
            <a:ext cx="1809676" cy="1809675"/>
            <a:chOff x="1704975" y="1752600"/>
            <a:chExt cx="2046288" cy="2046287"/>
          </a:xfrm>
        </p:grpSpPr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1735138" y="1752600"/>
              <a:ext cx="2016125" cy="2016125"/>
            </a:xfrm>
            <a:custGeom>
              <a:avLst/>
              <a:gdLst>
                <a:gd name="T0" fmla="*/ 0 w 394"/>
                <a:gd name="T1" fmla="*/ 196 h 393"/>
                <a:gd name="T2" fmla="*/ 58 w 394"/>
                <a:gd name="T3" fmla="*/ 336 h 393"/>
                <a:gd name="T4" fmla="*/ 197 w 394"/>
                <a:gd name="T5" fmla="*/ 393 h 393"/>
                <a:gd name="T6" fmla="*/ 336 w 394"/>
                <a:gd name="T7" fmla="*/ 336 h 393"/>
                <a:gd name="T8" fmla="*/ 394 w 394"/>
                <a:gd name="T9" fmla="*/ 196 h 393"/>
                <a:gd name="T10" fmla="*/ 336 w 394"/>
                <a:gd name="T11" fmla="*/ 57 h 393"/>
                <a:gd name="T12" fmla="*/ 197 w 394"/>
                <a:gd name="T13" fmla="*/ 0 h 393"/>
                <a:gd name="T14" fmla="*/ 58 w 394"/>
                <a:gd name="T15" fmla="*/ 57 h 393"/>
                <a:gd name="T16" fmla="*/ 0 w 394"/>
                <a:gd name="T17" fmla="*/ 19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3">
                  <a:moveTo>
                    <a:pt x="0" y="196"/>
                  </a:moveTo>
                  <a:cubicBezTo>
                    <a:pt x="0" y="251"/>
                    <a:pt x="22" y="300"/>
                    <a:pt x="58" y="336"/>
                  </a:cubicBezTo>
                  <a:cubicBezTo>
                    <a:pt x="93" y="371"/>
                    <a:pt x="143" y="393"/>
                    <a:pt x="197" y="393"/>
                  </a:cubicBezTo>
                  <a:cubicBezTo>
                    <a:pt x="251" y="393"/>
                    <a:pt x="300" y="371"/>
                    <a:pt x="336" y="336"/>
                  </a:cubicBezTo>
                  <a:cubicBezTo>
                    <a:pt x="372" y="300"/>
                    <a:pt x="394" y="251"/>
                    <a:pt x="394" y="196"/>
                  </a:cubicBezTo>
                  <a:cubicBezTo>
                    <a:pt x="394" y="142"/>
                    <a:pt x="372" y="93"/>
                    <a:pt x="336" y="57"/>
                  </a:cubicBezTo>
                  <a:cubicBezTo>
                    <a:pt x="300" y="22"/>
                    <a:pt x="251" y="0"/>
                    <a:pt x="197" y="0"/>
                  </a:cubicBezTo>
                  <a:cubicBezTo>
                    <a:pt x="143" y="0"/>
                    <a:pt x="93" y="22"/>
                    <a:pt x="58" y="57"/>
                  </a:cubicBezTo>
                  <a:cubicBezTo>
                    <a:pt x="22" y="93"/>
                    <a:pt x="0" y="142"/>
                    <a:pt x="0" y="196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1909763" y="1922463"/>
              <a:ext cx="1668463" cy="1676400"/>
            </a:xfrm>
            <a:custGeom>
              <a:avLst/>
              <a:gdLst>
                <a:gd name="T0" fmla="*/ 0 w 326"/>
                <a:gd name="T1" fmla="*/ 163 h 327"/>
                <a:gd name="T2" fmla="*/ 48 w 326"/>
                <a:gd name="T3" fmla="*/ 279 h 327"/>
                <a:gd name="T4" fmla="*/ 163 w 326"/>
                <a:gd name="T5" fmla="*/ 327 h 327"/>
                <a:gd name="T6" fmla="*/ 278 w 326"/>
                <a:gd name="T7" fmla="*/ 279 h 327"/>
                <a:gd name="T8" fmla="*/ 326 w 326"/>
                <a:gd name="T9" fmla="*/ 163 h 327"/>
                <a:gd name="T10" fmla="*/ 278 w 326"/>
                <a:gd name="T11" fmla="*/ 48 h 327"/>
                <a:gd name="T12" fmla="*/ 163 w 326"/>
                <a:gd name="T13" fmla="*/ 0 h 327"/>
                <a:gd name="T14" fmla="*/ 48 w 326"/>
                <a:gd name="T15" fmla="*/ 48 h 327"/>
                <a:gd name="T16" fmla="*/ 0 w 326"/>
                <a:gd name="T17" fmla="*/ 163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327">
                  <a:moveTo>
                    <a:pt x="0" y="163"/>
                  </a:moveTo>
                  <a:cubicBezTo>
                    <a:pt x="0" y="208"/>
                    <a:pt x="18" y="249"/>
                    <a:pt x="48" y="279"/>
                  </a:cubicBezTo>
                  <a:cubicBezTo>
                    <a:pt x="77" y="308"/>
                    <a:pt x="118" y="327"/>
                    <a:pt x="163" y="327"/>
                  </a:cubicBezTo>
                  <a:cubicBezTo>
                    <a:pt x="208" y="327"/>
                    <a:pt x="249" y="308"/>
                    <a:pt x="278" y="279"/>
                  </a:cubicBezTo>
                  <a:cubicBezTo>
                    <a:pt x="308" y="249"/>
                    <a:pt x="326" y="208"/>
                    <a:pt x="326" y="163"/>
                  </a:cubicBezTo>
                  <a:cubicBezTo>
                    <a:pt x="326" y="118"/>
                    <a:pt x="308" y="78"/>
                    <a:pt x="278" y="48"/>
                  </a:cubicBezTo>
                  <a:cubicBezTo>
                    <a:pt x="249" y="19"/>
                    <a:pt x="208" y="0"/>
                    <a:pt x="163" y="0"/>
                  </a:cubicBezTo>
                  <a:cubicBezTo>
                    <a:pt x="118" y="0"/>
                    <a:pt x="77" y="19"/>
                    <a:pt x="48" y="48"/>
                  </a:cubicBezTo>
                  <a:cubicBezTo>
                    <a:pt x="18" y="78"/>
                    <a:pt x="0" y="118"/>
                    <a:pt x="0" y="163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078038" y="2097088"/>
              <a:ext cx="1330325" cy="1328737"/>
            </a:xfrm>
            <a:custGeom>
              <a:avLst/>
              <a:gdLst>
                <a:gd name="T0" fmla="*/ 0 w 260"/>
                <a:gd name="T1" fmla="*/ 129 h 259"/>
                <a:gd name="T2" fmla="*/ 38 w 260"/>
                <a:gd name="T3" fmla="*/ 221 h 259"/>
                <a:gd name="T4" fmla="*/ 130 w 260"/>
                <a:gd name="T5" fmla="*/ 259 h 259"/>
                <a:gd name="T6" fmla="*/ 222 w 260"/>
                <a:gd name="T7" fmla="*/ 221 h 259"/>
                <a:gd name="T8" fmla="*/ 260 w 260"/>
                <a:gd name="T9" fmla="*/ 129 h 259"/>
                <a:gd name="T10" fmla="*/ 222 w 260"/>
                <a:gd name="T11" fmla="*/ 38 h 259"/>
                <a:gd name="T12" fmla="*/ 130 w 260"/>
                <a:gd name="T13" fmla="*/ 0 h 259"/>
                <a:gd name="T14" fmla="*/ 38 w 260"/>
                <a:gd name="T15" fmla="*/ 38 h 259"/>
                <a:gd name="T16" fmla="*/ 0 w 260"/>
                <a:gd name="T17" fmla="*/ 12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9">
                  <a:moveTo>
                    <a:pt x="0" y="129"/>
                  </a:moveTo>
                  <a:cubicBezTo>
                    <a:pt x="0" y="165"/>
                    <a:pt x="15" y="198"/>
                    <a:pt x="38" y="221"/>
                  </a:cubicBezTo>
                  <a:cubicBezTo>
                    <a:pt x="62" y="245"/>
                    <a:pt x="94" y="259"/>
                    <a:pt x="130" y="259"/>
                  </a:cubicBezTo>
                  <a:cubicBezTo>
                    <a:pt x="166" y="259"/>
                    <a:pt x="198" y="245"/>
                    <a:pt x="222" y="221"/>
                  </a:cubicBezTo>
                  <a:cubicBezTo>
                    <a:pt x="245" y="198"/>
                    <a:pt x="260" y="165"/>
                    <a:pt x="260" y="129"/>
                  </a:cubicBezTo>
                  <a:cubicBezTo>
                    <a:pt x="260" y="94"/>
                    <a:pt x="245" y="61"/>
                    <a:pt x="222" y="38"/>
                  </a:cubicBezTo>
                  <a:cubicBezTo>
                    <a:pt x="198" y="14"/>
                    <a:pt x="166" y="0"/>
                    <a:pt x="130" y="0"/>
                  </a:cubicBezTo>
                  <a:cubicBezTo>
                    <a:pt x="94" y="0"/>
                    <a:pt x="62" y="14"/>
                    <a:pt x="38" y="38"/>
                  </a:cubicBezTo>
                  <a:cubicBezTo>
                    <a:pt x="15" y="61"/>
                    <a:pt x="0" y="94"/>
                    <a:pt x="0" y="129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2252663" y="2265363"/>
              <a:ext cx="982663" cy="985837"/>
            </a:xfrm>
            <a:custGeom>
              <a:avLst/>
              <a:gdLst>
                <a:gd name="T0" fmla="*/ 0 w 192"/>
                <a:gd name="T1" fmla="*/ 96 h 192"/>
                <a:gd name="T2" fmla="*/ 28 w 192"/>
                <a:gd name="T3" fmla="*/ 164 h 192"/>
                <a:gd name="T4" fmla="*/ 96 w 192"/>
                <a:gd name="T5" fmla="*/ 192 h 192"/>
                <a:gd name="T6" fmla="*/ 164 w 192"/>
                <a:gd name="T7" fmla="*/ 164 h 192"/>
                <a:gd name="T8" fmla="*/ 192 w 192"/>
                <a:gd name="T9" fmla="*/ 96 h 192"/>
                <a:gd name="T10" fmla="*/ 164 w 192"/>
                <a:gd name="T11" fmla="*/ 29 h 192"/>
                <a:gd name="T12" fmla="*/ 96 w 192"/>
                <a:gd name="T13" fmla="*/ 0 h 192"/>
                <a:gd name="T14" fmla="*/ 28 w 192"/>
                <a:gd name="T15" fmla="*/ 29 h 192"/>
                <a:gd name="T16" fmla="*/ 0 w 192"/>
                <a:gd name="T1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cubicBezTo>
                    <a:pt x="0" y="123"/>
                    <a:pt x="11" y="147"/>
                    <a:pt x="28" y="164"/>
                  </a:cubicBezTo>
                  <a:cubicBezTo>
                    <a:pt x="45" y="182"/>
                    <a:pt x="69" y="192"/>
                    <a:pt x="96" y="192"/>
                  </a:cubicBezTo>
                  <a:cubicBezTo>
                    <a:pt x="123" y="192"/>
                    <a:pt x="147" y="182"/>
                    <a:pt x="164" y="164"/>
                  </a:cubicBezTo>
                  <a:cubicBezTo>
                    <a:pt x="181" y="147"/>
                    <a:pt x="192" y="123"/>
                    <a:pt x="192" y="96"/>
                  </a:cubicBezTo>
                  <a:cubicBezTo>
                    <a:pt x="192" y="70"/>
                    <a:pt x="181" y="46"/>
                    <a:pt x="164" y="29"/>
                  </a:cubicBezTo>
                  <a:cubicBezTo>
                    <a:pt x="147" y="11"/>
                    <a:pt x="123" y="0"/>
                    <a:pt x="96" y="0"/>
                  </a:cubicBezTo>
                  <a:cubicBezTo>
                    <a:pt x="69" y="0"/>
                    <a:pt x="45" y="11"/>
                    <a:pt x="28" y="29"/>
                  </a:cubicBezTo>
                  <a:cubicBezTo>
                    <a:pt x="11" y="46"/>
                    <a:pt x="0" y="70"/>
                    <a:pt x="0" y="96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7"/>
            <p:cNvSpPr>
              <a:spLocks/>
            </p:cNvSpPr>
            <p:nvPr/>
          </p:nvSpPr>
          <p:spPr bwMode="auto">
            <a:xfrm>
              <a:off x="1704975" y="1793875"/>
              <a:ext cx="1785938" cy="2005012"/>
            </a:xfrm>
            <a:custGeom>
              <a:avLst/>
              <a:gdLst>
                <a:gd name="T0" fmla="*/ 203 w 349"/>
                <a:gd name="T1" fmla="*/ 391 h 391"/>
                <a:gd name="T2" fmla="*/ 124 w 349"/>
                <a:gd name="T3" fmla="*/ 375 h 391"/>
                <a:gd name="T4" fmla="*/ 60 w 349"/>
                <a:gd name="T5" fmla="*/ 332 h 391"/>
                <a:gd name="T6" fmla="*/ 16 w 349"/>
                <a:gd name="T7" fmla="*/ 267 h 391"/>
                <a:gd name="T8" fmla="*/ 0 w 349"/>
                <a:gd name="T9" fmla="*/ 188 h 391"/>
                <a:gd name="T10" fmla="*/ 16 w 349"/>
                <a:gd name="T11" fmla="*/ 109 h 391"/>
                <a:gd name="T12" fmla="*/ 60 w 349"/>
                <a:gd name="T13" fmla="*/ 45 h 391"/>
                <a:gd name="T14" fmla="*/ 124 w 349"/>
                <a:gd name="T15" fmla="*/ 2 h 391"/>
                <a:gd name="T16" fmla="*/ 132 w 349"/>
                <a:gd name="T17" fmla="*/ 5 h 391"/>
                <a:gd name="T18" fmla="*/ 129 w 349"/>
                <a:gd name="T19" fmla="*/ 13 h 391"/>
                <a:gd name="T20" fmla="*/ 68 w 349"/>
                <a:gd name="T21" fmla="*/ 54 h 391"/>
                <a:gd name="T22" fmla="*/ 27 w 349"/>
                <a:gd name="T23" fmla="*/ 114 h 391"/>
                <a:gd name="T24" fmla="*/ 12 w 349"/>
                <a:gd name="T25" fmla="*/ 188 h 391"/>
                <a:gd name="T26" fmla="*/ 27 w 349"/>
                <a:gd name="T27" fmla="*/ 263 h 391"/>
                <a:gd name="T28" fmla="*/ 68 w 349"/>
                <a:gd name="T29" fmla="*/ 323 h 391"/>
                <a:gd name="T30" fmla="*/ 129 w 349"/>
                <a:gd name="T31" fmla="*/ 364 h 391"/>
                <a:gd name="T32" fmla="*/ 203 w 349"/>
                <a:gd name="T33" fmla="*/ 379 h 391"/>
                <a:gd name="T34" fmla="*/ 277 w 349"/>
                <a:gd name="T35" fmla="*/ 364 h 391"/>
                <a:gd name="T36" fmla="*/ 338 w 349"/>
                <a:gd name="T37" fmla="*/ 323 h 391"/>
                <a:gd name="T38" fmla="*/ 346 w 349"/>
                <a:gd name="T39" fmla="*/ 323 h 391"/>
                <a:gd name="T40" fmla="*/ 346 w 349"/>
                <a:gd name="T41" fmla="*/ 332 h 391"/>
                <a:gd name="T42" fmla="*/ 282 w 349"/>
                <a:gd name="T43" fmla="*/ 375 h 391"/>
                <a:gd name="T44" fmla="*/ 203 w 349"/>
                <a:gd name="T45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91">
                  <a:moveTo>
                    <a:pt x="203" y="391"/>
                  </a:moveTo>
                  <a:cubicBezTo>
                    <a:pt x="176" y="391"/>
                    <a:pt x="149" y="386"/>
                    <a:pt x="124" y="375"/>
                  </a:cubicBezTo>
                  <a:cubicBezTo>
                    <a:pt x="100" y="365"/>
                    <a:pt x="78" y="350"/>
                    <a:pt x="60" y="332"/>
                  </a:cubicBezTo>
                  <a:cubicBezTo>
                    <a:pt x="41" y="313"/>
                    <a:pt x="26" y="291"/>
                    <a:pt x="16" y="267"/>
                  </a:cubicBezTo>
                  <a:cubicBezTo>
                    <a:pt x="6" y="242"/>
                    <a:pt x="0" y="216"/>
                    <a:pt x="0" y="188"/>
                  </a:cubicBezTo>
                  <a:cubicBezTo>
                    <a:pt x="0" y="161"/>
                    <a:pt x="6" y="134"/>
                    <a:pt x="16" y="109"/>
                  </a:cubicBezTo>
                  <a:cubicBezTo>
                    <a:pt x="26" y="85"/>
                    <a:pt x="41" y="64"/>
                    <a:pt x="60" y="45"/>
                  </a:cubicBezTo>
                  <a:cubicBezTo>
                    <a:pt x="78" y="26"/>
                    <a:pt x="100" y="12"/>
                    <a:pt x="124" y="2"/>
                  </a:cubicBezTo>
                  <a:cubicBezTo>
                    <a:pt x="127" y="0"/>
                    <a:pt x="131" y="2"/>
                    <a:pt x="132" y="5"/>
                  </a:cubicBezTo>
                  <a:cubicBezTo>
                    <a:pt x="133" y="8"/>
                    <a:pt x="132" y="11"/>
                    <a:pt x="129" y="13"/>
                  </a:cubicBezTo>
                  <a:cubicBezTo>
                    <a:pt x="106" y="22"/>
                    <a:pt x="86" y="36"/>
                    <a:pt x="68" y="54"/>
                  </a:cubicBezTo>
                  <a:cubicBezTo>
                    <a:pt x="51" y="71"/>
                    <a:pt x="37" y="91"/>
                    <a:pt x="27" y="114"/>
                  </a:cubicBezTo>
                  <a:cubicBezTo>
                    <a:pt x="17" y="138"/>
                    <a:pt x="12" y="163"/>
                    <a:pt x="12" y="188"/>
                  </a:cubicBezTo>
                  <a:cubicBezTo>
                    <a:pt x="12" y="214"/>
                    <a:pt x="17" y="239"/>
                    <a:pt x="27" y="263"/>
                  </a:cubicBezTo>
                  <a:cubicBezTo>
                    <a:pt x="37" y="285"/>
                    <a:pt x="51" y="306"/>
                    <a:pt x="68" y="323"/>
                  </a:cubicBezTo>
                  <a:cubicBezTo>
                    <a:pt x="86" y="341"/>
                    <a:pt x="106" y="355"/>
                    <a:pt x="129" y="364"/>
                  </a:cubicBezTo>
                  <a:cubicBezTo>
                    <a:pt x="152" y="374"/>
                    <a:pt x="177" y="379"/>
                    <a:pt x="203" y="379"/>
                  </a:cubicBezTo>
                  <a:cubicBezTo>
                    <a:pt x="229" y="379"/>
                    <a:pt x="254" y="374"/>
                    <a:pt x="277" y="364"/>
                  </a:cubicBezTo>
                  <a:cubicBezTo>
                    <a:pt x="300" y="355"/>
                    <a:pt x="320" y="341"/>
                    <a:pt x="338" y="323"/>
                  </a:cubicBezTo>
                  <a:cubicBezTo>
                    <a:pt x="340" y="321"/>
                    <a:pt x="344" y="321"/>
                    <a:pt x="346" y="323"/>
                  </a:cubicBezTo>
                  <a:cubicBezTo>
                    <a:pt x="349" y="326"/>
                    <a:pt x="349" y="329"/>
                    <a:pt x="346" y="332"/>
                  </a:cubicBezTo>
                  <a:cubicBezTo>
                    <a:pt x="328" y="350"/>
                    <a:pt x="306" y="365"/>
                    <a:pt x="282" y="375"/>
                  </a:cubicBezTo>
                  <a:cubicBezTo>
                    <a:pt x="257" y="386"/>
                    <a:pt x="230" y="391"/>
                    <a:pt x="203" y="391"/>
                  </a:cubicBezTo>
                  <a:close/>
                </a:path>
              </a:pathLst>
            </a:custGeom>
            <a:solidFill>
              <a:srgbClr val="EF5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38"/>
            <p:cNvSpPr>
              <a:spLocks/>
            </p:cNvSpPr>
            <p:nvPr/>
          </p:nvSpPr>
          <p:spPr bwMode="auto">
            <a:xfrm>
              <a:off x="1878013" y="2132013"/>
              <a:ext cx="1490663" cy="1498600"/>
            </a:xfrm>
            <a:custGeom>
              <a:avLst/>
              <a:gdLst>
                <a:gd name="T0" fmla="*/ 169 w 291"/>
                <a:gd name="T1" fmla="*/ 292 h 292"/>
                <a:gd name="T2" fmla="*/ 49 w 291"/>
                <a:gd name="T3" fmla="*/ 242 h 292"/>
                <a:gd name="T4" fmla="*/ 0 w 291"/>
                <a:gd name="T5" fmla="*/ 122 h 292"/>
                <a:gd name="T6" fmla="*/ 49 w 291"/>
                <a:gd name="T7" fmla="*/ 3 h 292"/>
                <a:gd name="T8" fmla="*/ 58 w 291"/>
                <a:gd name="T9" fmla="*/ 3 h 292"/>
                <a:gd name="T10" fmla="*/ 58 w 291"/>
                <a:gd name="T11" fmla="*/ 11 h 292"/>
                <a:gd name="T12" fmla="*/ 12 w 291"/>
                <a:gd name="T13" fmla="*/ 122 h 292"/>
                <a:gd name="T14" fmla="*/ 58 w 291"/>
                <a:gd name="T15" fmla="*/ 234 h 292"/>
                <a:gd name="T16" fmla="*/ 169 w 291"/>
                <a:gd name="T17" fmla="*/ 280 h 292"/>
                <a:gd name="T18" fmla="*/ 280 w 291"/>
                <a:gd name="T19" fmla="*/ 234 h 292"/>
                <a:gd name="T20" fmla="*/ 289 w 291"/>
                <a:gd name="T21" fmla="*/ 234 h 292"/>
                <a:gd name="T22" fmla="*/ 289 w 291"/>
                <a:gd name="T23" fmla="*/ 242 h 292"/>
                <a:gd name="T24" fmla="*/ 169 w 291"/>
                <a:gd name="T2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1" h="292">
                  <a:moveTo>
                    <a:pt x="169" y="292"/>
                  </a:moveTo>
                  <a:cubicBezTo>
                    <a:pt x="124" y="292"/>
                    <a:pt x="81" y="274"/>
                    <a:pt x="49" y="242"/>
                  </a:cubicBezTo>
                  <a:cubicBezTo>
                    <a:pt x="17" y="210"/>
                    <a:pt x="0" y="168"/>
                    <a:pt x="0" y="122"/>
                  </a:cubicBezTo>
                  <a:cubicBezTo>
                    <a:pt x="0" y="77"/>
                    <a:pt x="17" y="35"/>
                    <a:pt x="49" y="3"/>
                  </a:cubicBezTo>
                  <a:cubicBezTo>
                    <a:pt x="52" y="0"/>
                    <a:pt x="55" y="0"/>
                    <a:pt x="58" y="3"/>
                  </a:cubicBezTo>
                  <a:cubicBezTo>
                    <a:pt x="60" y="5"/>
                    <a:pt x="60" y="9"/>
                    <a:pt x="58" y="11"/>
                  </a:cubicBezTo>
                  <a:cubicBezTo>
                    <a:pt x="28" y="41"/>
                    <a:pt x="12" y="80"/>
                    <a:pt x="12" y="122"/>
                  </a:cubicBezTo>
                  <a:cubicBezTo>
                    <a:pt x="12" y="164"/>
                    <a:pt x="28" y="204"/>
                    <a:pt x="58" y="234"/>
                  </a:cubicBezTo>
                  <a:cubicBezTo>
                    <a:pt x="88" y="263"/>
                    <a:pt x="127" y="280"/>
                    <a:pt x="169" y="280"/>
                  </a:cubicBezTo>
                  <a:cubicBezTo>
                    <a:pt x="211" y="280"/>
                    <a:pt x="250" y="263"/>
                    <a:pt x="280" y="234"/>
                  </a:cubicBezTo>
                  <a:cubicBezTo>
                    <a:pt x="282" y="231"/>
                    <a:pt x="286" y="231"/>
                    <a:pt x="289" y="234"/>
                  </a:cubicBezTo>
                  <a:cubicBezTo>
                    <a:pt x="291" y="236"/>
                    <a:pt x="291" y="240"/>
                    <a:pt x="289" y="242"/>
                  </a:cubicBezTo>
                  <a:cubicBezTo>
                    <a:pt x="257" y="274"/>
                    <a:pt x="214" y="292"/>
                    <a:pt x="169" y="292"/>
                  </a:cubicBezTo>
                  <a:close/>
                </a:path>
              </a:pathLst>
            </a:custGeom>
            <a:solidFill>
              <a:srgbClr val="CBC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9"/>
            <p:cNvSpPr>
              <a:spLocks/>
            </p:cNvSpPr>
            <p:nvPr/>
          </p:nvSpPr>
          <p:spPr bwMode="auto">
            <a:xfrm>
              <a:off x="1985963" y="1917700"/>
              <a:ext cx="573088" cy="455612"/>
            </a:xfrm>
            <a:custGeom>
              <a:avLst/>
              <a:gdLst>
                <a:gd name="T0" fmla="*/ 3 w 112"/>
                <a:gd name="T1" fmla="*/ 88 h 89"/>
                <a:gd name="T2" fmla="*/ 11 w 112"/>
                <a:gd name="T3" fmla="*/ 86 h 89"/>
                <a:gd name="T4" fmla="*/ 107 w 112"/>
                <a:gd name="T5" fmla="*/ 12 h 89"/>
                <a:gd name="T6" fmla="*/ 111 w 112"/>
                <a:gd name="T7" fmla="*/ 5 h 89"/>
                <a:gd name="T8" fmla="*/ 104 w 112"/>
                <a:gd name="T9" fmla="*/ 1 h 89"/>
                <a:gd name="T10" fmla="*/ 1 w 112"/>
                <a:gd name="T11" fmla="*/ 80 h 89"/>
                <a:gd name="T12" fmla="*/ 3 w 112"/>
                <a:gd name="T13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89">
                  <a:moveTo>
                    <a:pt x="3" y="88"/>
                  </a:moveTo>
                  <a:cubicBezTo>
                    <a:pt x="6" y="89"/>
                    <a:pt x="10" y="88"/>
                    <a:pt x="11" y="86"/>
                  </a:cubicBezTo>
                  <a:cubicBezTo>
                    <a:pt x="32" y="49"/>
                    <a:pt x="66" y="23"/>
                    <a:pt x="107" y="12"/>
                  </a:cubicBezTo>
                  <a:cubicBezTo>
                    <a:pt x="110" y="11"/>
                    <a:pt x="112" y="8"/>
                    <a:pt x="111" y="5"/>
                  </a:cubicBezTo>
                  <a:cubicBezTo>
                    <a:pt x="110" y="2"/>
                    <a:pt x="107" y="0"/>
                    <a:pt x="104" y="1"/>
                  </a:cubicBezTo>
                  <a:cubicBezTo>
                    <a:pt x="60" y="13"/>
                    <a:pt x="24" y="41"/>
                    <a:pt x="1" y="80"/>
                  </a:cubicBezTo>
                  <a:cubicBezTo>
                    <a:pt x="0" y="83"/>
                    <a:pt x="1" y="86"/>
                    <a:pt x="3" y="88"/>
                  </a:cubicBezTo>
                  <a:close/>
                </a:path>
              </a:pathLst>
            </a:custGeom>
            <a:solidFill>
              <a:srgbClr val="4E4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40"/>
            <p:cNvSpPr>
              <a:spLocks/>
            </p:cNvSpPr>
            <p:nvPr/>
          </p:nvSpPr>
          <p:spPr bwMode="auto">
            <a:xfrm>
              <a:off x="2047875" y="2065338"/>
              <a:ext cx="1196975" cy="1390650"/>
            </a:xfrm>
            <a:custGeom>
              <a:avLst/>
              <a:gdLst>
                <a:gd name="T0" fmla="*/ 136 w 234"/>
                <a:gd name="T1" fmla="*/ 271 h 271"/>
                <a:gd name="T2" fmla="*/ 40 w 234"/>
                <a:gd name="T3" fmla="*/ 231 h 271"/>
                <a:gd name="T4" fmla="*/ 0 w 234"/>
                <a:gd name="T5" fmla="*/ 135 h 271"/>
                <a:gd name="T6" fmla="*/ 40 w 234"/>
                <a:gd name="T7" fmla="*/ 40 h 271"/>
                <a:gd name="T8" fmla="*/ 136 w 234"/>
                <a:gd name="T9" fmla="*/ 0 h 271"/>
                <a:gd name="T10" fmla="*/ 142 w 234"/>
                <a:gd name="T11" fmla="*/ 6 h 271"/>
                <a:gd name="T12" fmla="*/ 136 w 234"/>
                <a:gd name="T13" fmla="*/ 12 h 271"/>
                <a:gd name="T14" fmla="*/ 49 w 234"/>
                <a:gd name="T15" fmla="*/ 48 h 271"/>
                <a:gd name="T16" fmla="*/ 12 w 234"/>
                <a:gd name="T17" fmla="*/ 135 h 271"/>
                <a:gd name="T18" fmla="*/ 49 w 234"/>
                <a:gd name="T19" fmla="*/ 223 h 271"/>
                <a:gd name="T20" fmla="*/ 136 w 234"/>
                <a:gd name="T21" fmla="*/ 259 h 271"/>
                <a:gd name="T22" fmla="*/ 223 w 234"/>
                <a:gd name="T23" fmla="*/ 223 h 271"/>
                <a:gd name="T24" fmla="*/ 232 w 234"/>
                <a:gd name="T25" fmla="*/ 223 h 271"/>
                <a:gd name="T26" fmla="*/ 232 w 234"/>
                <a:gd name="T27" fmla="*/ 231 h 271"/>
                <a:gd name="T28" fmla="*/ 136 w 234"/>
                <a:gd name="T2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271">
                  <a:moveTo>
                    <a:pt x="136" y="271"/>
                  </a:moveTo>
                  <a:cubicBezTo>
                    <a:pt x="100" y="271"/>
                    <a:pt x="66" y="257"/>
                    <a:pt x="40" y="231"/>
                  </a:cubicBezTo>
                  <a:cubicBezTo>
                    <a:pt x="14" y="206"/>
                    <a:pt x="0" y="172"/>
                    <a:pt x="0" y="135"/>
                  </a:cubicBezTo>
                  <a:cubicBezTo>
                    <a:pt x="0" y="99"/>
                    <a:pt x="14" y="65"/>
                    <a:pt x="40" y="40"/>
                  </a:cubicBezTo>
                  <a:cubicBezTo>
                    <a:pt x="66" y="14"/>
                    <a:pt x="100" y="0"/>
                    <a:pt x="136" y="0"/>
                  </a:cubicBezTo>
                  <a:cubicBezTo>
                    <a:pt x="139" y="0"/>
                    <a:pt x="142" y="2"/>
                    <a:pt x="142" y="6"/>
                  </a:cubicBezTo>
                  <a:cubicBezTo>
                    <a:pt x="142" y="9"/>
                    <a:pt x="139" y="12"/>
                    <a:pt x="136" y="12"/>
                  </a:cubicBezTo>
                  <a:cubicBezTo>
                    <a:pt x="103" y="12"/>
                    <a:pt x="72" y="25"/>
                    <a:pt x="49" y="48"/>
                  </a:cubicBezTo>
                  <a:cubicBezTo>
                    <a:pt x="25" y="71"/>
                    <a:pt x="12" y="102"/>
                    <a:pt x="12" y="135"/>
                  </a:cubicBezTo>
                  <a:cubicBezTo>
                    <a:pt x="12" y="168"/>
                    <a:pt x="25" y="199"/>
                    <a:pt x="49" y="223"/>
                  </a:cubicBezTo>
                  <a:cubicBezTo>
                    <a:pt x="72" y="246"/>
                    <a:pt x="103" y="259"/>
                    <a:pt x="136" y="259"/>
                  </a:cubicBezTo>
                  <a:cubicBezTo>
                    <a:pt x="169" y="259"/>
                    <a:pt x="200" y="246"/>
                    <a:pt x="223" y="223"/>
                  </a:cubicBezTo>
                  <a:cubicBezTo>
                    <a:pt x="226" y="220"/>
                    <a:pt x="230" y="220"/>
                    <a:pt x="232" y="223"/>
                  </a:cubicBezTo>
                  <a:cubicBezTo>
                    <a:pt x="234" y="225"/>
                    <a:pt x="234" y="229"/>
                    <a:pt x="232" y="231"/>
                  </a:cubicBezTo>
                  <a:cubicBezTo>
                    <a:pt x="206" y="257"/>
                    <a:pt x="172" y="271"/>
                    <a:pt x="136" y="271"/>
                  </a:cubicBezTo>
                  <a:close/>
                </a:path>
              </a:pathLst>
            </a:custGeom>
            <a:solidFill>
              <a:srgbClr val="C9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41"/>
            <p:cNvSpPr>
              <a:spLocks/>
            </p:cNvSpPr>
            <p:nvPr/>
          </p:nvSpPr>
          <p:spPr bwMode="auto">
            <a:xfrm>
              <a:off x="2241550" y="2065338"/>
              <a:ext cx="533400" cy="257175"/>
            </a:xfrm>
            <a:custGeom>
              <a:avLst/>
              <a:gdLst>
                <a:gd name="T0" fmla="*/ 6 w 104"/>
                <a:gd name="T1" fmla="*/ 50 h 50"/>
                <a:gd name="T2" fmla="*/ 2 w 104"/>
                <a:gd name="T3" fmla="*/ 48 h 50"/>
                <a:gd name="T4" fmla="*/ 2 w 104"/>
                <a:gd name="T5" fmla="*/ 40 h 50"/>
                <a:gd name="T6" fmla="*/ 98 w 104"/>
                <a:gd name="T7" fmla="*/ 0 h 50"/>
                <a:gd name="T8" fmla="*/ 104 w 104"/>
                <a:gd name="T9" fmla="*/ 6 h 50"/>
                <a:gd name="T10" fmla="*/ 98 w 104"/>
                <a:gd name="T11" fmla="*/ 12 h 50"/>
                <a:gd name="T12" fmla="*/ 11 w 104"/>
                <a:gd name="T13" fmla="*/ 48 h 50"/>
                <a:gd name="T14" fmla="*/ 6 w 104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6" y="50"/>
                  </a:moveTo>
                  <a:cubicBezTo>
                    <a:pt x="5" y="50"/>
                    <a:pt x="3" y="49"/>
                    <a:pt x="2" y="48"/>
                  </a:cubicBezTo>
                  <a:cubicBezTo>
                    <a:pt x="0" y="46"/>
                    <a:pt x="0" y="42"/>
                    <a:pt x="2" y="40"/>
                  </a:cubicBezTo>
                  <a:cubicBezTo>
                    <a:pt x="28" y="14"/>
                    <a:pt x="62" y="0"/>
                    <a:pt x="98" y="0"/>
                  </a:cubicBezTo>
                  <a:cubicBezTo>
                    <a:pt x="101" y="0"/>
                    <a:pt x="104" y="2"/>
                    <a:pt x="104" y="6"/>
                  </a:cubicBezTo>
                  <a:cubicBezTo>
                    <a:pt x="104" y="9"/>
                    <a:pt x="101" y="12"/>
                    <a:pt x="98" y="12"/>
                  </a:cubicBezTo>
                  <a:cubicBezTo>
                    <a:pt x="65" y="12"/>
                    <a:pt x="34" y="25"/>
                    <a:pt x="11" y="48"/>
                  </a:cubicBezTo>
                  <a:cubicBezTo>
                    <a:pt x="9" y="49"/>
                    <a:pt x="8" y="50"/>
                    <a:pt x="6" y="50"/>
                  </a:cubicBezTo>
                  <a:close/>
                </a:path>
              </a:pathLst>
            </a:custGeom>
            <a:solidFill>
              <a:srgbClr val="B77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42"/>
            <p:cNvSpPr>
              <a:spLocks/>
            </p:cNvSpPr>
            <p:nvPr/>
          </p:nvSpPr>
          <p:spPr bwMode="auto">
            <a:xfrm>
              <a:off x="2220913" y="2378075"/>
              <a:ext cx="1044575" cy="903287"/>
            </a:xfrm>
            <a:custGeom>
              <a:avLst/>
              <a:gdLst>
                <a:gd name="T0" fmla="*/ 102 w 204"/>
                <a:gd name="T1" fmla="*/ 176 h 176"/>
                <a:gd name="T2" fmla="*/ 30 w 204"/>
                <a:gd name="T3" fmla="*/ 147 h 176"/>
                <a:gd name="T4" fmla="*/ 0 w 204"/>
                <a:gd name="T5" fmla="*/ 74 h 176"/>
                <a:gd name="T6" fmla="*/ 30 w 204"/>
                <a:gd name="T7" fmla="*/ 2 h 176"/>
                <a:gd name="T8" fmla="*/ 38 w 204"/>
                <a:gd name="T9" fmla="*/ 2 h 176"/>
                <a:gd name="T10" fmla="*/ 38 w 204"/>
                <a:gd name="T11" fmla="*/ 11 h 176"/>
                <a:gd name="T12" fmla="*/ 12 w 204"/>
                <a:gd name="T13" fmla="*/ 74 h 176"/>
                <a:gd name="T14" fmla="*/ 38 w 204"/>
                <a:gd name="T15" fmla="*/ 138 h 176"/>
                <a:gd name="T16" fmla="*/ 102 w 204"/>
                <a:gd name="T17" fmla="*/ 164 h 176"/>
                <a:gd name="T18" fmla="*/ 166 w 204"/>
                <a:gd name="T19" fmla="*/ 138 h 176"/>
                <a:gd name="T20" fmla="*/ 192 w 204"/>
                <a:gd name="T21" fmla="*/ 74 h 176"/>
                <a:gd name="T22" fmla="*/ 198 w 204"/>
                <a:gd name="T23" fmla="*/ 68 h 176"/>
                <a:gd name="T24" fmla="*/ 204 w 204"/>
                <a:gd name="T25" fmla="*/ 74 h 176"/>
                <a:gd name="T26" fmla="*/ 174 w 204"/>
                <a:gd name="T27" fmla="*/ 147 h 176"/>
                <a:gd name="T28" fmla="*/ 102 w 204"/>
                <a:gd name="T2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76">
                  <a:moveTo>
                    <a:pt x="102" y="176"/>
                  </a:moveTo>
                  <a:cubicBezTo>
                    <a:pt x="75" y="176"/>
                    <a:pt x="49" y="166"/>
                    <a:pt x="30" y="147"/>
                  </a:cubicBezTo>
                  <a:cubicBezTo>
                    <a:pt x="11" y="127"/>
                    <a:pt x="0" y="102"/>
                    <a:pt x="0" y="74"/>
                  </a:cubicBezTo>
                  <a:cubicBezTo>
                    <a:pt x="0" y="47"/>
                    <a:pt x="11" y="22"/>
                    <a:pt x="30" y="2"/>
                  </a:cubicBezTo>
                  <a:cubicBezTo>
                    <a:pt x="32" y="0"/>
                    <a:pt x="36" y="0"/>
                    <a:pt x="38" y="2"/>
                  </a:cubicBezTo>
                  <a:cubicBezTo>
                    <a:pt x="41" y="5"/>
                    <a:pt x="41" y="8"/>
                    <a:pt x="38" y="11"/>
                  </a:cubicBezTo>
                  <a:cubicBezTo>
                    <a:pt x="21" y="28"/>
                    <a:pt x="12" y="50"/>
                    <a:pt x="12" y="74"/>
                  </a:cubicBezTo>
                  <a:cubicBezTo>
                    <a:pt x="12" y="98"/>
                    <a:pt x="21" y="121"/>
                    <a:pt x="38" y="138"/>
                  </a:cubicBezTo>
                  <a:cubicBezTo>
                    <a:pt x="55" y="155"/>
                    <a:pt x="78" y="164"/>
                    <a:pt x="102" y="164"/>
                  </a:cubicBezTo>
                  <a:cubicBezTo>
                    <a:pt x="126" y="164"/>
                    <a:pt x="149" y="155"/>
                    <a:pt x="166" y="138"/>
                  </a:cubicBezTo>
                  <a:cubicBezTo>
                    <a:pt x="183" y="121"/>
                    <a:pt x="192" y="98"/>
                    <a:pt x="192" y="74"/>
                  </a:cubicBezTo>
                  <a:cubicBezTo>
                    <a:pt x="192" y="71"/>
                    <a:pt x="195" y="68"/>
                    <a:pt x="198" y="68"/>
                  </a:cubicBezTo>
                  <a:cubicBezTo>
                    <a:pt x="201" y="68"/>
                    <a:pt x="204" y="71"/>
                    <a:pt x="204" y="74"/>
                  </a:cubicBezTo>
                  <a:cubicBezTo>
                    <a:pt x="204" y="102"/>
                    <a:pt x="193" y="127"/>
                    <a:pt x="174" y="147"/>
                  </a:cubicBezTo>
                  <a:cubicBezTo>
                    <a:pt x="155" y="166"/>
                    <a:pt x="129" y="176"/>
                    <a:pt x="102" y="176"/>
                  </a:cubicBezTo>
                  <a:close/>
                </a:path>
              </a:pathLst>
            </a:custGeom>
            <a:solidFill>
              <a:srgbClr val="879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43"/>
            <p:cNvSpPr>
              <a:spLocks/>
            </p:cNvSpPr>
            <p:nvPr/>
          </p:nvSpPr>
          <p:spPr bwMode="auto">
            <a:xfrm>
              <a:off x="2257425" y="2255838"/>
              <a:ext cx="398463" cy="349250"/>
            </a:xfrm>
            <a:custGeom>
              <a:avLst/>
              <a:gdLst>
                <a:gd name="T0" fmla="*/ 7 w 78"/>
                <a:gd name="T1" fmla="*/ 68 h 68"/>
                <a:gd name="T2" fmla="*/ 12 w 78"/>
                <a:gd name="T3" fmla="*/ 64 h 68"/>
                <a:gd name="T4" fmla="*/ 73 w 78"/>
                <a:gd name="T5" fmla="*/ 12 h 68"/>
                <a:gd name="T6" fmla="*/ 77 w 78"/>
                <a:gd name="T7" fmla="*/ 5 h 68"/>
                <a:gd name="T8" fmla="*/ 70 w 78"/>
                <a:gd name="T9" fmla="*/ 1 h 68"/>
                <a:gd name="T10" fmla="*/ 1 w 78"/>
                <a:gd name="T11" fmla="*/ 60 h 68"/>
                <a:gd name="T12" fmla="*/ 4 w 78"/>
                <a:gd name="T13" fmla="*/ 67 h 68"/>
                <a:gd name="T14" fmla="*/ 7 w 78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8">
                  <a:moveTo>
                    <a:pt x="7" y="68"/>
                  </a:moveTo>
                  <a:cubicBezTo>
                    <a:pt x="9" y="68"/>
                    <a:pt x="11" y="66"/>
                    <a:pt x="12" y="64"/>
                  </a:cubicBezTo>
                  <a:cubicBezTo>
                    <a:pt x="20" y="46"/>
                    <a:pt x="36" y="22"/>
                    <a:pt x="73" y="12"/>
                  </a:cubicBezTo>
                  <a:cubicBezTo>
                    <a:pt x="76" y="12"/>
                    <a:pt x="78" y="8"/>
                    <a:pt x="77" y="5"/>
                  </a:cubicBezTo>
                  <a:cubicBezTo>
                    <a:pt x="76" y="2"/>
                    <a:pt x="73" y="0"/>
                    <a:pt x="70" y="1"/>
                  </a:cubicBezTo>
                  <a:cubicBezTo>
                    <a:pt x="29" y="12"/>
                    <a:pt x="10" y="39"/>
                    <a:pt x="1" y="60"/>
                  </a:cubicBezTo>
                  <a:cubicBezTo>
                    <a:pt x="0" y="63"/>
                    <a:pt x="2" y="66"/>
                    <a:pt x="4" y="67"/>
                  </a:cubicBezTo>
                  <a:cubicBezTo>
                    <a:pt x="5" y="68"/>
                    <a:pt x="6" y="68"/>
                    <a:pt x="7" y="68"/>
                  </a:cubicBezTo>
                  <a:close/>
                </a:path>
              </a:pathLst>
            </a:custGeom>
            <a:solidFill>
              <a:srgbClr val="3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44"/>
            <p:cNvSpPr>
              <a:spLocks/>
            </p:cNvSpPr>
            <p:nvPr/>
          </p:nvSpPr>
          <p:spPr bwMode="auto">
            <a:xfrm>
              <a:off x="1990725" y="1798638"/>
              <a:ext cx="395288" cy="277812"/>
            </a:xfrm>
            <a:custGeom>
              <a:avLst/>
              <a:gdLst>
                <a:gd name="T0" fmla="*/ 76 w 77"/>
                <a:gd name="T1" fmla="*/ 4 h 54"/>
                <a:gd name="T2" fmla="*/ 73 w 77"/>
                <a:gd name="T3" fmla="*/ 11 h 54"/>
                <a:gd name="T4" fmla="*/ 12 w 77"/>
                <a:gd name="T5" fmla="*/ 52 h 54"/>
                <a:gd name="T6" fmla="*/ 4 w 77"/>
                <a:gd name="T7" fmla="*/ 44 h 54"/>
                <a:gd name="T8" fmla="*/ 68 w 77"/>
                <a:gd name="T9" fmla="*/ 1 h 54"/>
                <a:gd name="T10" fmla="*/ 76 w 77"/>
                <a:gd name="T1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4">
                  <a:moveTo>
                    <a:pt x="76" y="4"/>
                  </a:moveTo>
                  <a:cubicBezTo>
                    <a:pt x="77" y="7"/>
                    <a:pt x="76" y="10"/>
                    <a:pt x="73" y="11"/>
                  </a:cubicBezTo>
                  <a:cubicBezTo>
                    <a:pt x="50" y="21"/>
                    <a:pt x="30" y="35"/>
                    <a:pt x="12" y="52"/>
                  </a:cubicBezTo>
                  <a:cubicBezTo>
                    <a:pt x="0" y="54"/>
                    <a:pt x="4" y="44"/>
                    <a:pt x="4" y="44"/>
                  </a:cubicBezTo>
                  <a:cubicBezTo>
                    <a:pt x="22" y="26"/>
                    <a:pt x="44" y="11"/>
                    <a:pt x="68" y="1"/>
                  </a:cubicBezTo>
                  <a:cubicBezTo>
                    <a:pt x="71" y="0"/>
                    <a:pt x="74" y="1"/>
                    <a:pt x="76" y="4"/>
                  </a:cubicBezTo>
                  <a:close/>
                </a:path>
              </a:pathLst>
            </a:custGeom>
            <a:solidFill>
              <a:srgbClr val="9A3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2004424" y="4438662"/>
            <a:ext cx="1811079" cy="1813886"/>
            <a:chOff x="1744663" y="4205288"/>
            <a:chExt cx="2047875" cy="2051049"/>
          </a:xfrm>
        </p:grpSpPr>
        <p:sp>
          <p:nvSpPr>
            <p:cNvPr id="76" name="Freeform 45"/>
            <p:cNvSpPr>
              <a:spLocks/>
            </p:cNvSpPr>
            <p:nvPr/>
          </p:nvSpPr>
          <p:spPr bwMode="auto">
            <a:xfrm>
              <a:off x="1776413" y="4205288"/>
              <a:ext cx="2016125" cy="2020887"/>
            </a:xfrm>
            <a:custGeom>
              <a:avLst/>
              <a:gdLst>
                <a:gd name="T0" fmla="*/ 0 w 394"/>
                <a:gd name="T1" fmla="*/ 197 h 394"/>
                <a:gd name="T2" fmla="*/ 58 w 394"/>
                <a:gd name="T3" fmla="*/ 336 h 394"/>
                <a:gd name="T4" fmla="*/ 197 w 394"/>
                <a:gd name="T5" fmla="*/ 394 h 394"/>
                <a:gd name="T6" fmla="*/ 336 w 394"/>
                <a:gd name="T7" fmla="*/ 336 h 394"/>
                <a:gd name="T8" fmla="*/ 394 w 394"/>
                <a:gd name="T9" fmla="*/ 197 h 394"/>
                <a:gd name="T10" fmla="*/ 336 w 394"/>
                <a:gd name="T11" fmla="*/ 58 h 394"/>
                <a:gd name="T12" fmla="*/ 197 w 394"/>
                <a:gd name="T13" fmla="*/ 0 h 394"/>
                <a:gd name="T14" fmla="*/ 58 w 394"/>
                <a:gd name="T15" fmla="*/ 58 h 394"/>
                <a:gd name="T16" fmla="*/ 0 w 394"/>
                <a:gd name="T17" fmla="*/ 197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394">
                  <a:moveTo>
                    <a:pt x="0" y="197"/>
                  </a:moveTo>
                  <a:cubicBezTo>
                    <a:pt x="0" y="251"/>
                    <a:pt x="22" y="300"/>
                    <a:pt x="58" y="336"/>
                  </a:cubicBezTo>
                  <a:cubicBezTo>
                    <a:pt x="93" y="372"/>
                    <a:pt x="143" y="394"/>
                    <a:pt x="197" y="394"/>
                  </a:cubicBezTo>
                  <a:cubicBezTo>
                    <a:pt x="251" y="394"/>
                    <a:pt x="301" y="372"/>
                    <a:pt x="336" y="336"/>
                  </a:cubicBezTo>
                  <a:cubicBezTo>
                    <a:pt x="372" y="300"/>
                    <a:pt x="394" y="251"/>
                    <a:pt x="394" y="197"/>
                  </a:cubicBezTo>
                  <a:cubicBezTo>
                    <a:pt x="394" y="142"/>
                    <a:pt x="372" y="93"/>
                    <a:pt x="336" y="58"/>
                  </a:cubicBezTo>
                  <a:cubicBezTo>
                    <a:pt x="301" y="22"/>
                    <a:pt x="251" y="0"/>
                    <a:pt x="197" y="0"/>
                  </a:cubicBezTo>
                  <a:cubicBezTo>
                    <a:pt x="143" y="0"/>
                    <a:pt x="93" y="22"/>
                    <a:pt x="58" y="58"/>
                  </a:cubicBezTo>
                  <a:cubicBezTo>
                    <a:pt x="22" y="93"/>
                    <a:pt x="0" y="142"/>
                    <a:pt x="0" y="197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46"/>
            <p:cNvSpPr>
              <a:spLocks/>
            </p:cNvSpPr>
            <p:nvPr/>
          </p:nvSpPr>
          <p:spPr bwMode="auto">
            <a:xfrm>
              <a:off x="1949450" y="4379913"/>
              <a:ext cx="1670050" cy="1671637"/>
            </a:xfrm>
            <a:custGeom>
              <a:avLst/>
              <a:gdLst>
                <a:gd name="T0" fmla="*/ 0 w 326"/>
                <a:gd name="T1" fmla="*/ 163 h 326"/>
                <a:gd name="T2" fmla="*/ 48 w 326"/>
                <a:gd name="T3" fmla="*/ 278 h 326"/>
                <a:gd name="T4" fmla="*/ 163 w 326"/>
                <a:gd name="T5" fmla="*/ 326 h 326"/>
                <a:gd name="T6" fmla="*/ 278 w 326"/>
                <a:gd name="T7" fmla="*/ 278 h 326"/>
                <a:gd name="T8" fmla="*/ 326 w 326"/>
                <a:gd name="T9" fmla="*/ 163 h 326"/>
                <a:gd name="T10" fmla="*/ 278 w 326"/>
                <a:gd name="T11" fmla="*/ 47 h 326"/>
                <a:gd name="T12" fmla="*/ 163 w 326"/>
                <a:gd name="T13" fmla="*/ 0 h 326"/>
                <a:gd name="T14" fmla="*/ 48 w 326"/>
                <a:gd name="T15" fmla="*/ 47 h 326"/>
                <a:gd name="T16" fmla="*/ 0 w 326"/>
                <a:gd name="T17" fmla="*/ 163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326">
                  <a:moveTo>
                    <a:pt x="0" y="163"/>
                  </a:moveTo>
                  <a:cubicBezTo>
                    <a:pt x="0" y="208"/>
                    <a:pt x="18" y="249"/>
                    <a:pt x="48" y="278"/>
                  </a:cubicBezTo>
                  <a:cubicBezTo>
                    <a:pt x="77" y="308"/>
                    <a:pt x="118" y="326"/>
                    <a:pt x="163" y="326"/>
                  </a:cubicBezTo>
                  <a:cubicBezTo>
                    <a:pt x="208" y="326"/>
                    <a:pt x="249" y="308"/>
                    <a:pt x="278" y="278"/>
                  </a:cubicBezTo>
                  <a:cubicBezTo>
                    <a:pt x="308" y="249"/>
                    <a:pt x="326" y="208"/>
                    <a:pt x="326" y="163"/>
                  </a:cubicBezTo>
                  <a:cubicBezTo>
                    <a:pt x="326" y="118"/>
                    <a:pt x="308" y="77"/>
                    <a:pt x="278" y="47"/>
                  </a:cubicBezTo>
                  <a:cubicBezTo>
                    <a:pt x="249" y="18"/>
                    <a:pt x="208" y="0"/>
                    <a:pt x="163" y="0"/>
                  </a:cubicBezTo>
                  <a:cubicBezTo>
                    <a:pt x="118" y="0"/>
                    <a:pt x="77" y="18"/>
                    <a:pt x="48" y="47"/>
                  </a:cubicBezTo>
                  <a:cubicBezTo>
                    <a:pt x="18" y="77"/>
                    <a:pt x="0" y="118"/>
                    <a:pt x="0" y="163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47"/>
            <p:cNvSpPr>
              <a:spLocks/>
            </p:cNvSpPr>
            <p:nvPr/>
          </p:nvSpPr>
          <p:spPr bwMode="auto">
            <a:xfrm>
              <a:off x="2119313" y="4548188"/>
              <a:ext cx="1330325" cy="1328737"/>
            </a:xfrm>
            <a:custGeom>
              <a:avLst/>
              <a:gdLst>
                <a:gd name="T0" fmla="*/ 0 w 260"/>
                <a:gd name="T1" fmla="*/ 130 h 259"/>
                <a:gd name="T2" fmla="*/ 38 w 260"/>
                <a:gd name="T3" fmla="*/ 221 h 259"/>
                <a:gd name="T4" fmla="*/ 130 w 260"/>
                <a:gd name="T5" fmla="*/ 259 h 259"/>
                <a:gd name="T6" fmla="*/ 222 w 260"/>
                <a:gd name="T7" fmla="*/ 221 h 259"/>
                <a:gd name="T8" fmla="*/ 260 w 260"/>
                <a:gd name="T9" fmla="*/ 130 h 259"/>
                <a:gd name="T10" fmla="*/ 222 w 260"/>
                <a:gd name="T11" fmla="*/ 38 h 259"/>
                <a:gd name="T12" fmla="*/ 130 w 260"/>
                <a:gd name="T13" fmla="*/ 0 h 259"/>
                <a:gd name="T14" fmla="*/ 38 w 260"/>
                <a:gd name="T15" fmla="*/ 38 h 259"/>
                <a:gd name="T16" fmla="*/ 0 w 260"/>
                <a:gd name="T17" fmla="*/ 13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9">
                  <a:moveTo>
                    <a:pt x="0" y="130"/>
                  </a:moveTo>
                  <a:cubicBezTo>
                    <a:pt x="0" y="166"/>
                    <a:pt x="15" y="198"/>
                    <a:pt x="38" y="221"/>
                  </a:cubicBezTo>
                  <a:cubicBezTo>
                    <a:pt x="62" y="245"/>
                    <a:pt x="94" y="259"/>
                    <a:pt x="130" y="259"/>
                  </a:cubicBezTo>
                  <a:cubicBezTo>
                    <a:pt x="166" y="259"/>
                    <a:pt x="198" y="245"/>
                    <a:pt x="222" y="221"/>
                  </a:cubicBezTo>
                  <a:cubicBezTo>
                    <a:pt x="245" y="198"/>
                    <a:pt x="260" y="166"/>
                    <a:pt x="260" y="130"/>
                  </a:cubicBezTo>
                  <a:cubicBezTo>
                    <a:pt x="260" y="94"/>
                    <a:pt x="245" y="62"/>
                    <a:pt x="222" y="38"/>
                  </a:cubicBezTo>
                  <a:cubicBezTo>
                    <a:pt x="198" y="15"/>
                    <a:pt x="166" y="0"/>
                    <a:pt x="130" y="0"/>
                  </a:cubicBezTo>
                  <a:cubicBezTo>
                    <a:pt x="94" y="0"/>
                    <a:pt x="62" y="15"/>
                    <a:pt x="38" y="38"/>
                  </a:cubicBezTo>
                  <a:cubicBezTo>
                    <a:pt x="15" y="62"/>
                    <a:pt x="0" y="94"/>
                    <a:pt x="0" y="130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48"/>
            <p:cNvSpPr>
              <a:spLocks/>
            </p:cNvSpPr>
            <p:nvPr/>
          </p:nvSpPr>
          <p:spPr bwMode="auto">
            <a:xfrm>
              <a:off x="2292350" y="4722813"/>
              <a:ext cx="984250" cy="985837"/>
            </a:xfrm>
            <a:custGeom>
              <a:avLst/>
              <a:gdLst>
                <a:gd name="T0" fmla="*/ 0 w 192"/>
                <a:gd name="T1" fmla="*/ 96 h 192"/>
                <a:gd name="T2" fmla="*/ 28 w 192"/>
                <a:gd name="T3" fmla="*/ 164 h 192"/>
                <a:gd name="T4" fmla="*/ 96 w 192"/>
                <a:gd name="T5" fmla="*/ 192 h 192"/>
                <a:gd name="T6" fmla="*/ 164 w 192"/>
                <a:gd name="T7" fmla="*/ 164 h 192"/>
                <a:gd name="T8" fmla="*/ 192 w 192"/>
                <a:gd name="T9" fmla="*/ 96 h 192"/>
                <a:gd name="T10" fmla="*/ 164 w 192"/>
                <a:gd name="T11" fmla="*/ 28 h 192"/>
                <a:gd name="T12" fmla="*/ 96 w 192"/>
                <a:gd name="T13" fmla="*/ 0 h 192"/>
                <a:gd name="T14" fmla="*/ 28 w 192"/>
                <a:gd name="T15" fmla="*/ 28 h 192"/>
                <a:gd name="T16" fmla="*/ 0 w 192"/>
                <a:gd name="T17" fmla="*/ 9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92">
                  <a:moveTo>
                    <a:pt x="0" y="96"/>
                  </a:moveTo>
                  <a:cubicBezTo>
                    <a:pt x="0" y="122"/>
                    <a:pt x="11" y="146"/>
                    <a:pt x="28" y="164"/>
                  </a:cubicBezTo>
                  <a:cubicBezTo>
                    <a:pt x="45" y="181"/>
                    <a:pt x="69" y="192"/>
                    <a:pt x="96" y="192"/>
                  </a:cubicBezTo>
                  <a:cubicBezTo>
                    <a:pt x="123" y="192"/>
                    <a:pt x="147" y="181"/>
                    <a:pt x="164" y="164"/>
                  </a:cubicBezTo>
                  <a:cubicBezTo>
                    <a:pt x="181" y="146"/>
                    <a:pt x="192" y="122"/>
                    <a:pt x="192" y="96"/>
                  </a:cubicBezTo>
                  <a:cubicBezTo>
                    <a:pt x="192" y="69"/>
                    <a:pt x="181" y="45"/>
                    <a:pt x="164" y="28"/>
                  </a:cubicBezTo>
                  <a:cubicBezTo>
                    <a:pt x="147" y="11"/>
                    <a:pt x="123" y="0"/>
                    <a:pt x="96" y="0"/>
                  </a:cubicBezTo>
                  <a:cubicBezTo>
                    <a:pt x="69" y="0"/>
                    <a:pt x="45" y="11"/>
                    <a:pt x="28" y="28"/>
                  </a:cubicBezTo>
                  <a:cubicBezTo>
                    <a:pt x="11" y="45"/>
                    <a:pt x="0" y="69"/>
                    <a:pt x="0" y="96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1744663" y="4251325"/>
              <a:ext cx="1787525" cy="2005012"/>
            </a:xfrm>
            <a:custGeom>
              <a:avLst/>
              <a:gdLst>
                <a:gd name="T0" fmla="*/ 203 w 349"/>
                <a:gd name="T1" fmla="*/ 391 h 391"/>
                <a:gd name="T2" fmla="*/ 124 w 349"/>
                <a:gd name="T3" fmla="*/ 375 h 391"/>
                <a:gd name="T4" fmla="*/ 60 w 349"/>
                <a:gd name="T5" fmla="*/ 331 h 391"/>
                <a:gd name="T6" fmla="*/ 16 w 349"/>
                <a:gd name="T7" fmla="*/ 267 h 391"/>
                <a:gd name="T8" fmla="*/ 0 w 349"/>
                <a:gd name="T9" fmla="*/ 188 h 391"/>
                <a:gd name="T10" fmla="*/ 16 w 349"/>
                <a:gd name="T11" fmla="*/ 109 h 391"/>
                <a:gd name="T12" fmla="*/ 60 w 349"/>
                <a:gd name="T13" fmla="*/ 44 h 391"/>
                <a:gd name="T14" fmla="*/ 124 w 349"/>
                <a:gd name="T15" fmla="*/ 1 h 391"/>
                <a:gd name="T16" fmla="*/ 132 w 349"/>
                <a:gd name="T17" fmla="*/ 4 h 391"/>
                <a:gd name="T18" fmla="*/ 129 w 349"/>
                <a:gd name="T19" fmla="*/ 12 h 391"/>
                <a:gd name="T20" fmla="*/ 68 w 349"/>
                <a:gd name="T21" fmla="*/ 53 h 391"/>
                <a:gd name="T22" fmla="*/ 27 w 349"/>
                <a:gd name="T23" fmla="*/ 114 h 391"/>
                <a:gd name="T24" fmla="*/ 12 w 349"/>
                <a:gd name="T25" fmla="*/ 188 h 391"/>
                <a:gd name="T26" fmla="*/ 27 w 349"/>
                <a:gd name="T27" fmla="*/ 262 h 391"/>
                <a:gd name="T28" fmla="*/ 68 w 349"/>
                <a:gd name="T29" fmla="*/ 323 h 391"/>
                <a:gd name="T30" fmla="*/ 129 w 349"/>
                <a:gd name="T31" fmla="*/ 364 h 391"/>
                <a:gd name="T32" fmla="*/ 203 w 349"/>
                <a:gd name="T33" fmla="*/ 379 h 391"/>
                <a:gd name="T34" fmla="*/ 277 w 349"/>
                <a:gd name="T35" fmla="*/ 364 h 391"/>
                <a:gd name="T36" fmla="*/ 338 w 349"/>
                <a:gd name="T37" fmla="*/ 323 h 391"/>
                <a:gd name="T38" fmla="*/ 346 w 349"/>
                <a:gd name="T39" fmla="*/ 323 h 391"/>
                <a:gd name="T40" fmla="*/ 346 w 349"/>
                <a:gd name="T41" fmla="*/ 331 h 391"/>
                <a:gd name="T42" fmla="*/ 282 w 349"/>
                <a:gd name="T43" fmla="*/ 375 h 391"/>
                <a:gd name="T44" fmla="*/ 203 w 349"/>
                <a:gd name="T45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9" h="391">
                  <a:moveTo>
                    <a:pt x="203" y="391"/>
                  </a:moveTo>
                  <a:cubicBezTo>
                    <a:pt x="176" y="391"/>
                    <a:pt x="149" y="385"/>
                    <a:pt x="124" y="375"/>
                  </a:cubicBezTo>
                  <a:cubicBezTo>
                    <a:pt x="100" y="364"/>
                    <a:pt x="78" y="350"/>
                    <a:pt x="60" y="331"/>
                  </a:cubicBezTo>
                  <a:cubicBezTo>
                    <a:pt x="41" y="313"/>
                    <a:pt x="26" y="291"/>
                    <a:pt x="16" y="267"/>
                  </a:cubicBezTo>
                  <a:cubicBezTo>
                    <a:pt x="6" y="242"/>
                    <a:pt x="0" y="215"/>
                    <a:pt x="0" y="188"/>
                  </a:cubicBezTo>
                  <a:cubicBezTo>
                    <a:pt x="0" y="160"/>
                    <a:pt x="6" y="134"/>
                    <a:pt x="16" y="109"/>
                  </a:cubicBezTo>
                  <a:cubicBezTo>
                    <a:pt x="26" y="85"/>
                    <a:pt x="41" y="63"/>
                    <a:pt x="60" y="44"/>
                  </a:cubicBezTo>
                  <a:cubicBezTo>
                    <a:pt x="78" y="26"/>
                    <a:pt x="100" y="11"/>
                    <a:pt x="124" y="1"/>
                  </a:cubicBezTo>
                  <a:cubicBezTo>
                    <a:pt x="127" y="0"/>
                    <a:pt x="131" y="1"/>
                    <a:pt x="132" y="4"/>
                  </a:cubicBezTo>
                  <a:cubicBezTo>
                    <a:pt x="133" y="7"/>
                    <a:pt x="132" y="11"/>
                    <a:pt x="129" y="12"/>
                  </a:cubicBezTo>
                  <a:cubicBezTo>
                    <a:pt x="106" y="22"/>
                    <a:pt x="86" y="35"/>
                    <a:pt x="68" y="53"/>
                  </a:cubicBezTo>
                  <a:cubicBezTo>
                    <a:pt x="51" y="70"/>
                    <a:pt x="37" y="91"/>
                    <a:pt x="27" y="114"/>
                  </a:cubicBezTo>
                  <a:cubicBezTo>
                    <a:pt x="17" y="137"/>
                    <a:pt x="12" y="162"/>
                    <a:pt x="12" y="188"/>
                  </a:cubicBezTo>
                  <a:cubicBezTo>
                    <a:pt x="12" y="214"/>
                    <a:pt x="17" y="239"/>
                    <a:pt x="27" y="262"/>
                  </a:cubicBezTo>
                  <a:cubicBezTo>
                    <a:pt x="37" y="285"/>
                    <a:pt x="51" y="305"/>
                    <a:pt x="68" y="323"/>
                  </a:cubicBezTo>
                  <a:cubicBezTo>
                    <a:pt x="86" y="340"/>
                    <a:pt x="106" y="354"/>
                    <a:pt x="129" y="364"/>
                  </a:cubicBezTo>
                  <a:cubicBezTo>
                    <a:pt x="152" y="374"/>
                    <a:pt x="177" y="379"/>
                    <a:pt x="203" y="379"/>
                  </a:cubicBezTo>
                  <a:cubicBezTo>
                    <a:pt x="229" y="379"/>
                    <a:pt x="254" y="374"/>
                    <a:pt x="277" y="364"/>
                  </a:cubicBezTo>
                  <a:cubicBezTo>
                    <a:pt x="300" y="354"/>
                    <a:pt x="320" y="340"/>
                    <a:pt x="338" y="323"/>
                  </a:cubicBezTo>
                  <a:cubicBezTo>
                    <a:pt x="340" y="320"/>
                    <a:pt x="344" y="320"/>
                    <a:pt x="346" y="323"/>
                  </a:cubicBezTo>
                  <a:cubicBezTo>
                    <a:pt x="349" y="325"/>
                    <a:pt x="349" y="329"/>
                    <a:pt x="346" y="331"/>
                  </a:cubicBezTo>
                  <a:cubicBezTo>
                    <a:pt x="328" y="350"/>
                    <a:pt x="306" y="364"/>
                    <a:pt x="282" y="375"/>
                  </a:cubicBezTo>
                  <a:cubicBezTo>
                    <a:pt x="257" y="385"/>
                    <a:pt x="230" y="391"/>
                    <a:pt x="203" y="391"/>
                  </a:cubicBezTo>
                  <a:close/>
                </a:path>
              </a:pathLst>
            </a:custGeom>
            <a:solidFill>
              <a:srgbClr val="EF5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50"/>
            <p:cNvSpPr>
              <a:spLocks/>
            </p:cNvSpPr>
            <p:nvPr/>
          </p:nvSpPr>
          <p:spPr bwMode="auto">
            <a:xfrm>
              <a:off x="1919288" y="4589463"/>
              <a:ext cx="1489075" cy="1492250"/>
            </a:xfrm>
            <a:custGeom>
              <a:avLst/>
              <a:gdLst>
                <a:gd name="T0" fmla="*/ 169 w 291"/>
                <a:gd name="T1" fmla="*/ 291 h 291"/>
                <a:gd name="T2" fmla="*/ 49 w 291"/>
                <a:gd name="T3" fmla="*/ 241 h 291"/>
                <a:gd name="T4" fmla="*/ 0 w 291"/>
                <a:gd name="T5" fmla="*/ 122 h 291"/>
                <a:gd name="T6" fmla="*/ 49 w 291"/>
                <a:gd name="T7" fmla="*/ 2 h 291"/>
                <a:gd name="T8" fmla="*/ 58 w 291"/>
                <a:gd name="T9" fmla="*/ 2 h 291"/>
                <a:gd name="T10" fmla="*/ 58 w 291"/>
                <a:gd name="T11" fmla="*/ 11 h 291"/>
                <a:gd name="T12" fmla="*/ 12 w 291"/>
                <a:gd name="T13" fmla="*/ 122 h 291"/>
                <a:gd name="T14" fmla="*/ 58 w 291"/>
                <a:gd name="T15" fmla="*/ 233 h 291"/>
                <a:gd name="T16" fmla="*/ 169 w 291"/>
                <a:gd name="T17" fmla="*/ 279 h 291"/>
                <a:gd name="T18" fmla="*/ 280 w 291"/>
                <a:gd name="T19" fmla="*/ 233 h 291"/>
                <a:gd name="T20" fmla="*/ 289 w 291"/>
                <a:gd name="T21" fmla="*/ 233 h 291"/>
                <a:gd name="T22" fmla="*/ 289 w 291"/>
                <a:gd name="T23" fmla="*/ 241 h 291"/>
                <a:gd name="T24" fmla="*/ 169 w 291"/>
                <a:gd name="T25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1" h="291">
                  <a:moveTo>
                    <a:pt x="169" y="291"/>
                  </a:moveTo>
                  <a:cubicBezTo>
                    <a:pt x="124" y="291"/>
                    <a:pt x="81" y="273"/>
                    <a:pt x="49" y="241"/>
                  </a:cubicBezTo>
                  <a:cubicBezTo>
                    <a:pt x="17" y="209"/>
                    <a:pt x="0" y="167"/>
                    <a:pt x="0" y="122"/>
                  </a:cubicBezTo>
                  <a:cubicBezTo>
                    <a:pt x="0" y="77"/>
                    <a:pt x="17" y="34"/>
                    <a:pt x="49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0" y="5"/>
                    <a:pt x="60" y="8"/>
                    <a:pt x="58" y="11"/>
                  </a:cubicBezTo>
                  <a:cubicBezTo>
                    <a:pt x="28" y="40"/>
                    <a:pt x="12" y="80"/>
                    <a:pt x="12" y="122"/>
                  </a:cubicBezTo>
                  <a:cubicBezTo>
                    <a:pt x="12" y="164"/>
                    <a:pt x="28" y="203"/>
                    <a:pt x="58" y="233"/>
                  </a:cubicBezTo>
                  <a:cubicBezTo>
                    <a:pt x="88" y="263"/>
                    <a:pt x="127" y="279"/>
                    <a:pt x="169" y="279"/>
                  </a:cubicBezTo>
                  <a:cubicBezTo>
                    <a:pt x="211" y="279"/>
                    <a:pt x="250" y="263"/>
                    <a:pt x="280" y="233"/>
                  </a:cubicBezTo>
                  <a:cubicBezTo>
                    <a:pt x="282" y="231"/>
                    <a:pt x="286" y="231"/>
                    <a:pt x="289" y="233"/>
                  </a:cubicBezTo>
                  <a:cubicBezTo>
                    <a:pt x="291" y="235"/>
                    <a:pt x="291" y="239"/>
                    <a:pt x="289" y="241"/>
                  </a:cubicBezTo>
                  <a:cubicBezTo>
                    <a:pt x="257" y="273"/>
                    <a:pt x="214" y="291"/>
                    <a:pt x="169" y="291"/>
                  </a:cubicBezTo>
                  <a:close/>
                </a:path>
              </a:pathLst>
            </a:custGeom>
            <a:solidFill>
              <a:srgbClr val="CBC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51"/>
            <p:cNvSpPr>
              <a:spLocks/>
            </p:cNvSpPr>
            <p:nvPr/>
          </p:nvSpPr>
          <p:spPr bwMode="auto">
            <a:xfrm>
              <a:off x="2027238" y="4373563"/>
              <a:ext cx="573088" cy="457200"/>
            </a:xfrm>
            <a:custGeom>
              <a:avLst/>
              <a:gdLst>
                <a:gd name="T0" fmla="*/ 3 w 112"/>
                <a:gd name="T1" fmla="*/ 87 h 89"/>
                <a:gd name="T2" fmla="*/ 11 w 112"/>
                <a:gd name="T3" fmla="*/ 85 h 89"/>
                <a:gd name="T4" fmla="*/ 107 w 112"/>
                <a:gd name="T5" fmla="*/ 12 h 89"/>
                <a:gd name="T6" fmla="*/ 111 w 112"/>
                <a:gd name="T7" fmla="*/ 4 h 89"/>
                <a:gd name="T8" fmla="*/ 104 w 112"/>
                <a:gd name="T9" fmla="*/ 0 h 89"/>
                <a:gd name="T10" fmla="*/ 1 w 112"/>
                <a:gd name="T11" fmla="*/ 79 h 89"/>
                <a:gd name="T12" fmla="*/ 3 w 112"/>
                <a:gd name="T13" fmla="*/ 8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89">
                  <a:moveTo>
                    <a:pt x="3" y="87"/>
                  </a:moveTo>
                  <a:cubicBezTo>
                    <a:pt x="6" y="89"/>
                    <a:pt x="10" y="88"/>
                    <a:pt x="11" y="85"/>
                  </a:cubicBezTo>
                  <a:cubicBezTo>
                    <a:pt x="32" y="49"/>
                    <a:pt x="66" y="22"/>
                    <a:pt x="107" y="12"/>
                  </a:cubicBezTo>
                  <a:cubicBezTo>
                    <a:pt x="110" y="11"/>
                    <a:pt x="112" y="8"/>
                    <a:pt x="111" y="4"/>
                  </a:cubicBezTo>
                  <a:cubicBezTo>
                    <a:pt x="110" y="1"/>
                    <a:pt x="107" y="0"/>
                    <a:pt x="104" y="0"/>
                  </a:cubicBezTo>
                  <a:cubicBezTo>
                    <a:pt x="60" y="12"/>
                    <a:pt x="24" y="40"/>
                    <a:pt x="1" y="79"/>
                  </a:cubicBezTo>
                  <a:cubicBezTo>
                    <a:pt x="0" y="82"/>
                    <a:pt x="1" y="85"/>
                    <a:pt x="3" y="87"/>
                  </a:cubicBezTo>
                  <a:close/>
                </a:path>
              </a:pathLst>
            </a:custGeom>
            <a:solidFill>
              <a:srgbClr val="4E4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52"/>
            <p:cNvSpPr>
              <a:spLocks/>
            </p:cNvSpPr>
            <p:nvPr/>
          </p:nvSpPr>
          <p:spPr bwMode="auto">
            <a:xfrm>
              <a:off x="2089150" y="4518025"/>
              <a:ext cx="1196975" cy="1390650"/>
            </a:xfrm>
            <a:custGeom>
              <a:avLst/>
              <a:gdLst>
                <a:gd name="T0" fmla="*/ 136 w 234"/>
                <a:gd name="T1" fmla="*/ 271 h 271"/>
                <a:gd name="T2" fmla="*/ 40 w 234"/>
                <a:gd name="T3" fmla="*/ 232 h 271"/>
                <a:gd name="T4" fmla="*/ 0 w 234"/>
                <a:gd name="T5" fmla="*/ 136 h 271"/>
                <a:gd name="T6" fmla="*/ 40 w 234"/>
                <a:gd name="T7" fmla="*/ 40 h 271"/>
                <a:gd name="T8" fmla="*/ 136 w 234"/>
                <a:gd name="T9" fmla="*/ 0 h 271"/>
                <a:gd name="T10" fmla="*/ 142 w 234"/>
                <a:gd name="T11" fmla="*/ 6 h 271"/>
                <a:gd name="T12" fmla="*/ 136 w 234"/>
                <a:gd name="T13" fmla="*/ 12 h 271"/>
                <a:gd name="T14" fmla="*/ 49 w 234"/>
                <a:gd name="T15" fmla="*/ 48 h 271"/>
                <a:gd name="T16" fmla="*/ 12 w 234"/>
                <a:gd name="T17" fmla="*/ 136 h 271"/>
                <a:gd name="T18" fmla="*/ 49 w 234"/>
                <a:gd name="T19" fmla="*/ 223 h 271"/>
                <a:gd name="T20" fmla="*/ 136 w 234"/>
                <a:gd name="T21" fmla="*/ 259 h 271"/>
                <a:gd name="T22" fmla="*/ 223 w 234"/>
                <a:gd name="T23" fmla="*/ 223 h 271"/>
                <a:gd name="T24" fmla="*/ 232 w 234"/>
                <a:gd name="T25" fmla="*/ 223 h 271"/>
                <a:gd name="T26" fmla="*/ 232 w 234"/>
                <a:gd name="T27" fmla="*/ 232 h 271"/>
                <a:gd name="T28" fmla="*/ 136 w 234"/>
                <a:gd name="T2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4" h="271">
                  <a:moveTo>
                    <a:pt x="136" y="271"/>
                  </a:moveTo>
                  <a:cubicBezTo>
                    <a:pt x="100" y="271"/>
                    <a:pt x="66" y="257"/>
                    <a:pt x="40" y="232"/>
                  </a:cubicBezTo>
                  <a:cubicBezTo>
                    <a:pt x="14" y="206"/>
                    <a:pt x="0" y="172"/>
                    <a:pt x="0" y="136"/>
                  </a:cubicBezTo>
                  <a:cubicBezTo>
                    <a:pt x="0" y="100"/>
                    <a:pt x="14" y="66"/>
                    <a:pt x="40" y="40"/>
                  </a:cubicBezTo>
                  <a:cubicBezTo>
                    <a:pt x="66" y="14"/>
                    <a:pt x="100" y="0"/>
                    <a:pt x="136" y="0"/>
                  </a:cubicBezTo>
                  <a:cubicBezTo>
                    <a:pt x="139" y="0"/>
                    <a:pt x="142" y="3"/>
                    <a:pt x="142" y="6"/>
                  </a:cubicBezTo>
                  <a:cubicBezTo>
                    <a:pt x="142" y="10"/>
                    <a:pt x="139" y="12"/>
                    <a:pt x="136" y="12"/>
                  </a:cubicBezTo>
                  <a:cubicBezTo>
                    <a:pt x="103" y="12"/>
                    <a:pt x="72" y="25"/>
                    <a:pt x="49" y="48"/>
                  </a:cubicBezTo>
                  <a:cubicBezTo>
                    <a:pt x="25" y="72"/>
                    <a:pt x="12" y="103"/>
                    <a:pt x="12" y="136"/>
                  </a:cubicBezTo>
                  <a:cubicBezTo>
                    <a:pt x="12" y="169"/>
                    <a:pt x="25" y="200"/>
                    <a:pt x="49" y="223"/>
                  </a:cubicBezTo>
                  <a:cubicBezTo>
                    <a:pt x="72" y="247"/>
                    <a:pt x="103" y="259"/>
                    <a:pt x="136" y="259"/>
                  </a:cubicBezTo>
                  <a:cubicBezTo>
                    <a:pt x="169" y="259"/>
                    <a:pt x="200" y="247"/>
                    <a:pt x="223" y="223"/>
                  </a:cubicBezTo>
                  <a:cubicBezTo>
                    <a:pt x="226" y="221"/>
                    <a:pt x="230" y="221"/>
                    <a:pt x="232" y="223"/>
                  </a:cubicBezTo>
                  <a:cubicBezTo>
                    <a:pt x="234" y="226"/>
                    <a:pt x="234" y="229"/>
                    <a:pt x="232" y="232"/>
                  </a:cubicBezTo>
                  <a:cubicBezTo>
                    <a:pt x="206" y="257"/>
                    <a:pt x="172" y="271"/>
                    <a:pt x="136" y="271"/>
                  </a:cubicBezTo>
                  <a:close/>
                </a:path>
              </a:pathLst>
            </a:custGeom>
            <a:solidFill>
              <a:srgbClr val="C9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3"/>
            <p:cNvSpPr>
              <a:spLocks/>
            </p:cNvSpPr>
            <p:nvPr/>
          </p:nvSpPr>
          <p:spPr bwMode="auto">
            <a:xfrm>
              <a:off x="2282825" y="4518025"/>
              <a:ext cx="531813" cy="255587"/>
            </a:xfrm>
            <a:custGeom>
              <a:avLst/>
              <a:gdLst>
                <a:gd name="T0" fmla="*/ 6 w 104"/>
                <a:gd name="T1" fmla="*/ 50 h 50"/>
                <a:gd name="T2" fmla="*/ 2 w 104"/>
                <a:gd name="T3" fmla="*/ 48 h 50"/>
                <a:gd name="T4" fmla="*/ 2 w 104"/>
                <a:gd name="T5" fmla="*/ 40 h 50"/>
                <a:gd name="T6" fmla="*/ 98 w 104"/>
                <a:gd name="T7" fmla="*/ 0 h 50"/>
                <a:gd name="T8" fmla="*/ 104 w 104"/>
                <a:gd name="T9" fmla="*/ 6 h 50"/>
                <a:gd name="T10" fmla="*/ 98 w 104"/>
                <a:gd name="T11" fmla="*/ 12 h 50"/>
                <a:gd name="T12" fmla="*/ 11 w 104"/>
                <a:gd name="T13" fmla="*/ 48 h 50"/>
                <a:gd name="T14" fmla="*/ 6 w 104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50">
                  <a:moveTo>
                    <a:pt x="6" y="50"/>
                  </a:moveTo>
                  <a:cubicBezTo>
                    <a:pt x="5" y="50"/>
                    <a:pt x="3" y="50"/>
                    <a:pt x="2" y="48"/>
                  </a:cubicBezTo>
                  <a:cubicBezTo>
                    <a:pt x="0" y="46"/>
                    <a:pt x="0" y="42"/>
                    <a:pt x="2" y="40"/>
                  </a:cubicBezTo>
                  <a:cubicBezTo>
                    <a:pt x="28" y="14"/>
                    <a:pt x="62" y="0"/>
                    <a:pt x="98" y="0"/>
                  </a:cubicBezTo>
                  <a:cubicBezTo>
                    <a:pt x="101" y="0"/>
                    <a:pt x="104" y="3"/>
                    <a:pt x="104" y="6"/>
                  </a:cubicBezTo>
                  <a:cubicBezTo>
                    <a:pt x="104" y="10"/>
                    <a:pt x="101" y="12"/>
                    <a:pt x="98" y="12"/>
                  </a:cubicBezTo>
                  <a:cubicBezTo>
                    <a:pt x="65" y="12"/>
                    <a:pt x="34" y="25"/>
                    <a:pt x="11" y="48"/>
                  </a:cubicBezTo>
                  <a:cubicBezTo>
                    <a:pt x="9" y="50"/>
                    <a:pt x="8" y="50"/>
                    <a:pt x="6" y="50"/>
                  </a:cubicBezTo>
                  <a:close/>
                </a:path>
              </a:pathLst>
            </a:custGeom>
            <a:solidFill>
              <a:srgbClr val="B77D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4"/>
            <p:cNvSpPr>
              <a:spLocks/>
            </p:cNvSpPr>
            <p:nvPr/>
          </p:nvSpPr>
          <p:spPr bwMode="auto">
            <a:xfrm>
              <a:off x="2262188" y="4830763"/>
              <a:ext cx="1044575" cy="908050"/>
            </a:xfrm>
            <a:custGeom>
              <a:avLst/>
              <a:gdLst>
                <a:gd name="T0" fmla="*/ 102 w 204"/>
                <a:gd name="T1" fmla="*/ 177 h 177"/>
                <a:gd name="T2" fmla="*/ 30 w 204"/>
                <a:gd name="T3" fmla="*/ 147 h 177"/>
                <a:gd name="T4" fmla="*/ 0 w 204"/>
                <a:gd name="T5" fmla="*/ 75 h 177"/>
                <a:gd name="T6" fmla="*/ 30 w 204"/>
                <a:gd name="T7" fmla="*/ 3 h 177"/>
                <a:gd name="T8" fmla="*/ 38 w 204"/>
                <a:gd name="T9" fmla="*/ 3 h 177"/>
                <a:gd name="T10" fmla="*/ 38 w 204"/>
                <a:gd name="T11" fmla="*/ 11 h 177"/>
                <a:gd name="T12" fmla="*/ 12 w 204"/>
                <a:gd name="T13" fmla="*/ 75 h 177"/>
                <a:gd name="T14" fmla="*/ 38 w 204"/>
                <a:gd name="T15" fmla="*/ 138 h 177"/>
                <a:gd name="T16" fmla="*/ 102 w 204"/>
                <a:gd name="T17" fmla="*/ 165 h 177"/>
                <a:gd name="T18" fmla="*/ 166 w 204"/>
                <a:gd name="T19" fmla="*/ 138 h 177"/>
                <a:gd name="T20" fmla="*/ 192 w 204"/>
                <a:gd name="T21" fmla="*/ 75 h 177"/>
                <a:gd name="T22" fmla="*/ 198 w 204"/>
                <a:gd name="T23" fmla="*/ 69 h 177"/>
                <a:gd name="T24" fmla="*/ 204 w 204"/>
                <a:gd name="T25" fmla="*/ 75 h 177"/>
                <a:gd name="T26" fmla="*/ 174 w 204"/>
                <a:gd name="T27" fmla="*/ 147 h 177"/>
                <a:gd name="T28" fmla="*/ 102 w 204"/>
                <a:gd name="T2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177">
                  <a:moveTo>
                    <a:pt x="102" y="177"/>
                  </a:moveTo>
                  <a:cubicBezTo>
                    <a:pt x="75" y="177"/>
                    <a:pt x="49" y="166"/>
                    <a:pt x="30" y="147"/>
                  </a:cubicBezTo>
                  <a:cubicBezTo>
                    <a:pt x="11" y="128"/>
                    <a:pt x="0" y="102"/>
                    <a:pt x="0" y="75"/>
                  </a:cubicBezTo>
                  <a:cubicBezTo>
                    <a:pt x="0" y="48"/>
                    <a:pt x="11" y="22"/>
                    <a:pt x="30" y="3"/>
                  </a:cubicBezTo>
                  <a:cubicBezTo>
                    <a:pt x="32" y="0"/>
                    <a:pt x="36" y="0"/>
                    <a:pt x="38" y="3"/>
                  </a:cubicBezTo>
                  <a:cubicBezTo>
                    <a:pt x="41" y="5"/>
                    <a:pt x="41" y="9"/>
                    <a:pt x="38" y="11"/>
                  </a:cubicBezTo>
                  <a:cubicBezTo>
                    <a:pt x="21" y="28"/>
                    <a:pt x="12" y="51"/>
                    <a:pt x="12" y="75"/>
                  </a:cubicBezTo>
                  <a:cubicBezTo>
                    <a:pt x="12" y="99"/>
                    <a:pt x="21" y="121"/>
                    <a:pt x="38" y="138"/>
                  </a:cubicBezTo>
                  <a:cubicBezTo>
                    <a:pt x="55" y="155"/>
                    <a:pt x="78" y="165"/>
                    <a:pt x="102" y="165"/>
                  </a:cubicBezTo>
                  <a:cubicBezTo>
                    <a:pt x="126" y="165"/>
                    <a:pt x="149" y="155"/>
                    <a:pt x="166" y="138"/>
                  </a:cubicBezTo>
                  <a:cubicBezTo>
                    <a:pt x="183" y="121"/>
                    <a:pt x="192" y="99"/>
                    <a:pt x="192" y="75"/>
                  </a:cubicBezTo>
                  <a:cubicBezTo>
                    <a:pt x="192" y="71"/>
                    <a:pt x="195" y="69"/>
                    <a:pt x="198" y="69"/>
                  </a:cubicBezTo>
                  <a:cubicBezTo>
                    <a:pt x="201" y="69"/>
                    <a:pt x="204" y="71"/>
                    <a:pt x="204" y="75"/>
                  </a:cubicBezTo>
                  <a:cubicBezTo>
                    <a:pt x="204" y="102"/>
                    <a:pt x="193" y="128"/>
                    <a:pt x="174" y="147"/>
                  </a:cubicBezTo>
                  <a:cubicBezTo>
                    <a:pt x="155" y="166"/>
                    <a:pt x="129" y="177"/>
                    <a:pt x="102" y="177"/>
                  </a:cubicBezTo>
                  <a:close/>
                </a:path>
              </a:pathLst>
            </a:custGeom>
            <a:solidFill>
              <a:srgbClr val="8791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5"/>
            <p:cNvSpPr>
              <a:spLocks/>
            </p:cNvSpPr>
            <p:nvPr/>
          </p:nvSpPr>
          <p:spPr bwMode="auto">
            <a:xfrm>
              <a:off x="2298700" y="4713288"/>
              <a:ext cx="398463" cy="342900"/>
            </a:xfrm>
            <a:custGeom>
              <a:avLst/>
              <a:gdLst>
                <a:gd name="T0" fmla="*/ 7 w 78"/>
                <a:gd name="T1" fmla="*/ 67 h 67"/>
                <a:gd name="T2" fmla="*/ 12 w 78"/>
                <a:gd name="T3" fmla="*/ 64 h 67"/>
                <a:gd name="T4" fmla="*/ 73 w 78"/>
                <a:gd name="T5" fmla="*/ 12 h 67"/>
                <a:gd name="T6" fmla="*/ 77 w 78"/>
                <a:gd name="T7" fmla="*/ 5 h 67"/>
                <a:gd name="T8" fmla="*/ 70 w 78"/>
                <a:gd name="T9" fmla="*/ 1 h 67"/>
                <a:gd name="T10" fmla="*/ 1 w 78"/>
                <a:gd name="T11" fmla="*/ 59 h 67"/>
                <a:gd name="T12" fmla="*/ 4 w 78"/>
                <a:gd name="T13" fmla="*/ 67 h 67"/>
                <a:gd name="T14" fmla="*/ 7 w 78"/>
                <a:gd name="T1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67">
                  <a:moveTo>
                    <a:pt x="7" y="67"/>
                  </a:moveTo>
                  <a:cubicBezTo>
                    <a:pt x="9" y="67"/>
                    <a:pt x="11" y="66"/>
                    <a:pt x="12" y="64"/>
                  </a:cubicBezTo>
                  <a:cubicBezTo>
                    <a:pt x="20" y="45"/>
                    <a:pt x="36" y="22"/>
                    <a:pt x="73" y="12"/>
                  </a:cubicBezTo>
                  <a:cubicBezTo>
                    <a:pt x="76" y="11"/>
                    <a:pt x="78" y="8"/>
                    <a:pt x="77" y="5"/>
                  </a:cubicBezTo>
                  <a:cubicBezTo>
                    <a:pt x="76" y="2"/>
                    <a:pt x="73" y="0"/>
                    <a:pt x="70" y="1"/>
                  </a:cubicBezTo>
                  <a:cubicBezTo>
                    <a:pt x="29" y="12"/>
                    <a:pt x="10" y="39"/>
                    <a:pt x="1" y="59"/>
                  </a:cubicBezTo>
                  <a:cubicBezTo>
                    <a:pt x="0" y="62"/>
                    <a:pt x="2" y="65"/>
                    <a:pt x="4" y="67"/>
                  </a:cubicBezTo>
                  <a:cubicBezTo>
                    <a:pt x="5" y="67"/>
                    <a:pt x="6" y="67"/>
                    <a:pt x="7" y="67"/>
                  </a:cubicBezTo>
                  <a:close/>
                </a:path>
              </a:pathLst>
            </a:custGeom>
            <a:solidFill>
              <a:srgbClr val="3035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6"/>
            <p:cNvSpPr>
              <a:spLocks/>
            </p:cNvSpPr>
            <p:nvPr/>
          </p:nvSpPr>
          <p:spPr bwMode="auto">
            <a:xfrm>
              <a:off x="2036763" y="4251325"/>
              <a:ext cx="388938" cy="276225"/>
            </a:xfrm>
            <a:custGeom>
              <a:avLst/>
              <a:gdLst>
                <a:gd name="T0" fmla="*/ 75 w 76"/>
                <a:gd name="T1" fmla="*/ 4 h 54"/>
                <a:gd name="T2" fmla="*/ 72 w 76"/>
                <a:gd name="T3" fmla="*/ 12 h 54"/>
                <a:gd name="T4" fmla="*/ 11 w 76"/>
                <a:gd name="T5" fmla="*/ 53 h 54"/>
                <a:gd name="T6" fmla="*/ 3 w 76"/>
                <a:gd name="T7" fmla="*/ 45 h 54"/>
                <a:gd name="T8" fmla="*/ 67 w 76"/>
                <a:gd name="T9" fmla="*/ 1 h 54"/>
                <a:gd name="T10" fmla="*/ 75 w 76"/>
                <a:gd name="T11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54">
                  <a:moveTo>
                    <a:pt x="75" y="4"/>
                  </a:moveTo>
                  <a:cubicBezTo>
                    <a:pt x="76" y="7"/>
                    <a:pt x="75" y="11"/>
                    <a:pt x="72" y="12"/>
                  </a:cubicBezTo>
                  <a:cubicBezTo>
                    <a:pt x="49" y="21"/>
                    <a:pt x="29" y="35"/>
                    <a:pt x="11" y="53"/>
                  </a:cubicBezTo>
                  <a:cubicBezTo>
                    <a:pt x="0" y="54"/>
                    <a:pt x="3" y="45"/>
                    <a:pt x="3" y="45"/>
                  </a:cubicBezTo>
                  <a:cubicBezTo>
                    <a:pt x="21" y="26"/>
                    <a:pt x="43" y="11"/>
                    <a:pt x="67" y="1"/>
                  </a:cubicBezTo>
                  <a:cubicBezTo>
                    <a:pt x="70" y="0"/>
                    <a:pt x="74" y="1"/>
                    <a:pt x="75" y="4"/>
                  </a:cubicBezTo>
                  <a:close/>
                </a:path>
              </a:pathLst>
            </a:custGeom>
            <a:solidFill>
              <a:srgbClr val="9A3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8524420" y="1976448"/>
            <a:ext cx="1819503" cy="1823715"/>
            <a:chOff x="8905875" y="1743075"/>
            <a:chExt cx="2057400" cy="2062163"/>
          </a:xfrm>
        </p:grpSpPr>
        <p:sp>
          <p:nvSpPr>
            <p:cNvPr id="96" name="Freeform 57"/>
            <p:cNvSpPr>
              <a:spLocks/>
            </p:cNvSpPr>
            <p:nvPr/>
          </p:nvSpPr>
          <p:spPr bwMode="auto">
            <a:xfrm>
              <a:off x="8905875" y="1743075"/>
              <a:ext cx="2027238" cy="2036762"/>
            </a:xfrm>
            <a:custGeom>
              <a:avLst/>
              <a:gdLst>
                <a:gd name="T0" fmla="*/ 395 w 396"/>
                <a:gd name="T1" fmla="*/ 203 h 397"/>
                <a:gd name="T2" fmla="*/ 334 w 396"/>
                <a:gd name="T3" fmla="*/ 341 h 397"/>
                <a:gd name="T4" fmla="*/ 193 w 396"/>
                <a:gd name="T5" fmla="*/ 395 h 397"/>
                <a:gd name="T6" fmla="*/ 56 w 396"/>
                <a:gd name="T7" fmla="*/ 334 h 397"/>
                <a:gd name="T8" fmla="*/ 2 w 396"/>
                <a:gd name="T9" fmla="*/ 194 h 397"/>
                <a:gd name="T10" fmla="*/ 63 w 396"/>
                <a:gd name="T11" fmla="*/ 56 h 397"/>
                <a:gd name="T12" fmla="*/ 203 w 396"/>
                <a:gd name="T13" fmla="*/ 2 h 397"/>
                <a:gd name="T14" fmla="*/ 341 w 396"/>
                <a:gd name="T15" fmla="*/ 63 h 397"/>
                <a:gd name="T16" fmla="*/ 395 w 396"/>
                <a:gd name="T17" fmla="*/ 203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397">
                  <a:moveTo>
                    <a:pt x="395" y="203"/>
                  </a:moveTo>
                  <a:cubicBezTo>
                    <a:pt x="394" y="258"/>
                    <a:pt x="370" y="306"/>
                    <a:pt x="334" y="341"/>
                  </a:cubicBezTo>
                  <a:cubicBezTo>
                    <a:pt x="297" y="376"/>
                    <a:pt x="248" y="397"/>
                    <a:pt x="193" y="395"/>
                  </a:cubicBezTo>
                  <a:cubicBezTo>
                    <a:pt x="139" y="394"/>
                    <a:pt x="90" y="371"/>
                    <a:pt x="56" y="334"/>
                  </a:cubicBezTo>
                  <a:cubicBezTo>
                    <a:pt x="21" y="298"/>
                    <a:pt x="0" y="248"/>
                    <a:pt x="2" y="194"/>
                  </a:cubicBezTo>
                  <a:cubicBezTo>
                    <a:pt x="3" y="139"/>
                    <a:pt x="26" y="91"/>
                    <a:pt x="63" y="56"/>
                  </a:cubicBezTo>
                  <a:cubicBezTo>
                    <a:pt x="99" y="21"/>
                    <a:pt x="149" y="0"/>
                    <a:pt x="203" y="2"/>
                  </a:cubicBezTo>
                  <a:cubicBezTo>
                    <a:pt x="257" y="3"/>
                    <a:pt x="306" y="26"/>
                    <a:pt x="341" y="63"/>
                  </a:cubicBezTo>
                  <a:cubicBezTo>
                    <a:pt x="375" y="99"/>
                    <a:pt x="396" y="149"/>
                    <a:pt x="395" y="203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58"/>
            <p:cNvSpPr>
              <a:spLocks/>
            </p:cNvSpPr>
            <p:nvPr/>
          </p:nvSpPr>
          <p:spPr bwMode="auto">
            <a:xfrm>
              <a:off x="9080500" y="1917700"/>
              <a:ext cx="1677988" cy="1687512"/>
            </a:xfrm>
            <a:custGeom>
              <a:avLst/>
              <a:gdLst>
                <a:gd name="T0" fmla="*/ 327 w 328"/>
                <a:gd name="T1" fmla="*/ 169 h 329"/>
                <a:gd name="T2" fmla="*/ 277 w 328"/>
                <a:gd name="T3" fmla="*/ 283 h 329"/>
                <a:gd name="T4" fmla="*/ 160 w 328"/>
                <a:gd name="T5" fmla="*/ 328 h 329"/>
                <a:gd name="T6" fmla="*/ 46 w 328"/>
                <a:gd name="T7" fmla="*/ 277 h 329"/>
                <a:gd name="T8" fmla="*/ 1 w 328"/>
                <a:gd name="T9" fmla="*/ 160 h 329"/>
                <a:gd name="T10" fmla="*/ 52 w 328"/>
                <a:gd name="T11" fmla="*/ 46 h 329"/>
                <a:gd name="T12" fmla="*/ 168 w 328"/>
                <a:gd name="T13" fmla="*/ 1 h 329"/>
                <a:gd name="T14" fmla="*/ 282 w 328"/>
                <a:gd name="T15" fmla="*/ 52 h 329"/>
                <a:gd name="T16" fmla="*/ 327 w 328"/>
                <a:gd name="T17" fmla="*/ 16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8" h="329">
                  <a:moveTo>
                    <a:pt x="327" y="169"/>
                  </a:moveTo>
                  <a:cubicBezTo>
                    <a:pt x="326" y="214"/>
                    <a:pt x="307" y="254"/>
                    <a:pt x="277" y="283"/>
                  </a:cubicBezTo>
                  <a:cubicBezTo>
                    <a:pt x="246" y="311"/>
                    <a:pt x="205" y="329"/>
                    <a:pt x="160" y="328"/>
                  </a:cubicBezTo>
                  <a:cubicBezTo>
                    <a:pt x="115" y="326"/>
                    <a:pt x="75" y="307"/>
                    <a:pt x="46" y="277"/>
                  </a:cubicBezTo>
                  <a:cubicBezTo>
                    <a:pt x="17" y="247"/>
                    <a:pt x="0" y="205"/>
                    <a:pt x="1" y="160"/>
                  </a:cubicBezTo>
                  <a:cubicBezTo>
                    <a:pt x="2" y="115"/>
                    <a:pt x="22" y="75"/>
                    <a:pt x="52" y="46"/>
                  </a:cubicBezTo>
                  <a:cubicBezTo>
                    <a:pt x="82" y="17"/>
                    <a:pt x="123" y="0"/>
                    <a:pt x="168" y="1"/>
                  </a:cubicBezTo>
                  <a:cubicBezTo>
                    <a:pt x="213" y="2"/>
                    <a:pt x="254" y="22"/>
                    <a:pt x="282" y="52"/>
                  </a:cubicBezTo>
                  <a:cubicBezTo>
                    <a:pt x="311" y="82"/>
                    <a:pt x="328" y="123"/>
                    <a:pt x="327" y="169"/>
                  </a:cubicBezTo>
                  <a:close/>
                </a:path>
              </a:pathLst>
            </a:custGeom>
            <a:noFill/>
            <a:ln w="20638" cap="flat">
              <a:solidFill>
                <a:srgbClr val="9FA7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59"/>
            <p:cNvSpPr>
              <a:spLocks/>
            </p:cNvSpPr>
            <p:nvPr/>
          </p:nvSpPr>
          <p:spPr bwMode="auto">
            <a:xfrm>
              <a:off x="9156700" y="1804988"/>
              <a:ext cx="1806575" cy="2000250"/>
            </a:xfrm>
            <a:custGeom>
              <a:avLst/>
              <a:gdLst>
                <a:gd name="T0" fmla="*/ 144 w 353"/>
                <a:gd name="T1" fmla="*/ 389 h 390"/>
                <a:gd name="T2" fmla="*/ 224 w 353"/>
                <a:gd name="T3" fmla="*/ 375 h 390"/>
                <a:gd name="T4" fmla="*/ 289 w 353"/>
                <a:gd name="T5" fmla="*/ 333 h 390"/>
                <a:gd name="T6" fmla="*/ 334 w 353"/>
                <a:gd name="T7" fmla="*/ 270 h 390"/>
                <a:gd name="T8" fmla="*/ 352 w 353"/>
                <a:gd name="T9" fmla="*/ 192 h 390"/>
                <a:gd name="T10" fmla="*/ 338 w 353"/>
                <a:gd name="T11" fmla="*/ 112 h 390"/>
                <a:gd name="T12" fmla="*/ 296 w 353"/>
                <a:gd name="T13" fmla="*/ 47 h 390"/>
                <a:gd name="T14" fmla="*/ 233 w 353"/>
                <a:gd name="T15" fmla="*/ 2 h 390"/>
                <a:gd name="T16" fmla="*/ 225 w 353"/>
                <a:gd name="T17" fmla="*/ 5 h 390"/>
                <a:gd name="T18" fmla="*/ 228 w 353"/>
                <a:gd name="T19" fmla="*/ 13 h 390"/>
                <a:gd name="T20" fmla="*/ 287 w 353"/>
                <a:gd name="T21" fmla="*/ 55 h 390"/>
                <a:gd name="T22" fmla="*/ 327 w 353"/>
                <a:gd name="T23" fmla="*/ 117 h 390"/>
                <a:gd name="T24" fmla="*/ 340 w 353"/>
                <a:gd name="T25" fmla="*/ 191 h 390"/>
                <a:gd name="T26" fmla="*/ 323 w 353"/>
                <a:gd name="T27" fmla="*/ 265 h 390"/>
                <a:gd name="T28" fmla="*/ 281 w 353"/>
                <a:gd name="T29" fmla="*/ 325 h 390"/>
                <a:gd name="T30" fmla="*/ 219 w 353"/>
                <a:gd name="T31" fmla="*/ 364 h 390"/>
                <a:gd name="T32" fmla="*/ 145 w 353"/>
                <a:gd name="T33" fmla="*/ 377 h 390"/>
                <a:gd name="T34" fmla="*/ 71 w 353"/>
                <a:gd name="T35" fmla="*/ 360 h 390"/>
                <a:gd name="T36" fmla="*/ 11 w 353"/>
                <a:gd name="T37" fmla="*/ 318 h 390"/>
                <a:gd name="T38" fmla="*/ 3 w 353"/>
                <a:gd name="T39" fmla="*/ 318 h 390"/>
                <a:gd name="T40" fmla="*/ 2 w 353"/>
                <a:gd name="T41" fmla="*/ 326 h 390"/>
                <a:gd name="T42" fmla="*/ 66 w 353"/>
                <a:gd name="T43" fmla="*/ 371 h 390"/>
                <a:gd name="T44" fmla="*/ 144 w 353"/>
                <a:gd name="T45" fmla="*/ 389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3" h="390">
                  <a:moveTo>
                    <a:pt x="144" y="389"/>
                  </a:moveTo>
                  <a:cubicBezTo>
                    <a:pt x="172" y="390"/>
                    <a:pt x="198" y="385"/>
                    <a:pt x="224" y="375"/>
                  </a:cubicBezTo>
                  <a:cubicBezTo>
                    <a:pt x="248" y="366"/>
                    <a:pt x="270" y="352"/>
                    <a:pt x="289" y="333"/>
                  </a:cubicBezTo>
                  <a:cubicBezTo>
                    <a:pt x="308" y="315"/>
                    <a:pt x="323" y="294"/>
                    <a:pt x="334" y="270"/>
                  </a:cubicBezTo>
                  <a:cubicBezTo>
                    <a:pt x="345" y="245"/>
                    <a:pt x="351" y="219"/>
                    <a:pt x="352" y="192"/>
                  </a:cubicBezTo>
                  <a:cubicBezTo>
                    <a:pt x="353" y="164"/>
                    <a:pt x="348" y="137"/>
                    <a:pt x="338" y="112"/>
                  </a:cubicBezTo>
                  <a:cubicBezTo>
                    <a:pt x="328" y="88"/>
                    <a:pt x="314" y="66"/>
                    <a:pt x="296" y="47"/>
                  </a:cubicBezTo>
                  <a:cubicBezTo>
                    <a:pt x="278" y="28"/>
                    <a:pt x="257" y="13"/>
                    <a:pt x="233" y="2"/>
                  </a:cubicBezTo>
                  <a:cubicBezTo>
                    <a:pt x="230" y="0"/>
                    <a:pt x="226" y="2"/>
                    <a:pt x="225" y="5"/>
                  </a:cubicBezTo>
                  <a:cubicBezTo>
                    <a:pt x="223" y="8"/>
                    <a:pt x="225" y="11"/>
                    <a:pt x="228" y="13"/>
                  </a:cubicBezTo>
                  <a:cubicBezTo>
                    <a:pt x="250" y="23"/>
                    <a:pt x="270" y="37"/>
                    <a:pt x="287" y="55"/>
                  </a:cubicBezTo>
                  <a:cubicBezTo>
                    <a:pt x="305" y="73"/>
                    <a:pt x="318" y="94"/>
                    <a:pt x="327" y="117"/>
                  </a:cubicBezTo>
                  <a:cubicBezTo>
                    <a:pt x="336" y="140"/>
                    <a:pt x="341" y="165"/>
                    <a:pt x="340" y="191"/>
                  </a:cubicBezTo>
                  <a:cubicBezTo>
                    <a:pt x="339" y="217"/>
                    <a:pt x="334" y="242"/>
                    <a:pt x="323" y="265"/>
                  </a:cubicBezTo>
                  <a:cubicBezTo>
                    <a:pt x="313" y="288"/>
                    <a:pt x="299" y="308"/>
                    <a:pt x="281" y="325"/>
                  </a:cubicBezTo>
                  <a:cubicBezTo>
                    <a:pt x="263" y="342"/>
                    <a:pt x="242" y="355"/>
                    <a:pt x="219" y="364"/>
                  </a:cubicBezTo>
                  <a:cubicBezTo>
                    <a:pt x="195" y="373"/>
                    <a:pt x="170" y="378"/>
                    <a:pt x="145" y="377"/>
                  </a:cubicBezTo>
                  <a:cubicBezTo>
                    <a:pt x="119" y="377"/>
                    <a:pt x="94" y="371"/>
                    <a:pt x="71" y="360"/>
                  </a:cubicBezTo>
                  <a:cubicBezTo>
                    <a:pt x="48" y="350"/>
                    <a:pt x="28" y="336"/>
                    <a:pt x="11" y="318"/>
                  </a:cubicBezTo>
                  <a:cubicBezTo>
                    <a:pt x="9" y="316"/>
                    <a:pt x="5" y="315"/>
                    <a:pt x="3" y="318"/>
                  </a:cubicBezTo>
                  <a:cubicBezTo>
                    <a:pt x="0" y="320"/>
                    <a:pt x="0" y="324"/>
                    <a:pt x="2" y="326"/>
                  </a:cubicBezTo>
                  <a:cubicBezTo>
                    <a:pt x="21" y="345"/>
                    <a:pt x="42" y="360"/>
                    <a:pt x="66" y="371"/>
                  </a:cubicBezTo>
                  <a:cubicBezTo>
                    <a:pt x="90" y="382"/>
                    <a:pt x="117" y="388"/>
                    <a:pt x="144" y="389"/>
                  </a:cubicBezTo>
                  <a:close/>
                </a:path>
              </a:pathLst>
            </a:custGeom>
            <a:solidFill>
              <a:srgbClr val="EF5B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60"/>
            <p:cNvSpPr>
              <a:spLocks/>
            </p:cNvSpPr>
            <p:nvPr/>
          </p:nvSpPr>
          <p:spPr bwMode="auto">
            <a:xfrm>
              <a:off x="9278938" y="2147888"/>
              <a:ext cx="1511300" cy="1487487"/>
            </a:xfrm>
            <a:custGeom>
              <a:avLst/>
              <a:gdLst>
                <a:gd name="T0" fmla="*/ 121 w 295"/>
                <a:gd name="T1" fmla="*/ 289 h 290"/>
                <a:gd name="T2" fmla="*/ 242 w 295"/>
                <a:gd name="T3" fmla="*/ 242 h 290"/>
                <a:gd name="T4" fmla="*/ 294 w 295"/>
                <a:gd name="T5" fmla="*/ 124 h 290"/>
                <a:gd name="T6" fmla="*/ 248 w 295"/>
                <a:gd name="T7" fmla="*/ 3 h 290"/>
                <a:gd name="T8" fmla="*/ 239 w 295"/>
                <a:gd name="T9" fmla="*/ 3 h 290"/>
                <a:gd name="T10" fmla="*/ 239 w 295"/>
                <a:gd name="T11" fmla="*/ 11 h 290"/>
                <a:gd name="T12" fmla="*/ 282 w 295"/>
                <a:gd name="T13" fmla="*/ 123 h 290"/>
                <a:gd name="T14" fmla="*/ 234 w 295"/>
                <a:gd name="T15" fmla="*/ 233 h 290"/>
                <a:gd name="T16" fmla="*/ 121 w 295"/>
                <a:gd name="T17" fmla="*/ 277 h 290"/>
                <a:gd name="T18" fmla="*/ 11 w 295"/>
                <a:gd name="T19" fmla="*/ 228 h 290"/>
                <a:gd name="T20" fmla="*/ 3 w 295"/>
                <a:gd name="T21" fmla="*/ 228 h 290"/>
                <a:gd name="T22" fmla="*/ 3 w 295"/>
                <a:gd name="T23" fmla="*/ 236 h 290"/>
                <a:gd name="T24" fmla="*/ 121 w 295"/>
                <a:gd name="T25" fmla="*/ 2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5" h="290">
                  <a:moveTo>
                    <a:pt x="121" y="289"/>
                  </a:moveTo>
                  <a:cubicBezTo>
                    <a:pt x="166" y="290"/>
                    <a:pt x="209" y="273"/>
                    <a:pt x="242" y="242"/>
                  </a:cubicBezTo>
                  <a:cubicBezTo>
                    <a:pt x="275" y="211"/>
                    <a:pt x="293" y="169"/>
                    <a:pt x="294" y="124"/>
                  </a:cubicBezTo>
                  <a:cubicBezTo>
                    <a:pt x="295" y="79"/>
                    <a:pt x="279" y="36"/>
                    <a:pt x="248" y="3"/>
                  </a:cubicBezTo>
                  <a:cubicBezTo>
                    <a:pt x="246" y="0"/>
                    <a:pt x="242" y="0"/>
                    <a:pt x="239" y="3"/>
                  </a:cubicBezTo>
                  <a:cubicBezTo>
                    <a:pt x="237" y="5"/>
                    <a:pt x="237" y="9"/>
                    <a:pt x="239" y="11"/>
                  </a:cubicBezTo>
                  <a:cubicBezTo>
                    <a:pt x="268" y="42"/>
                    <a:pt x="283" y="81"/>
                    <a:pt x="282" y="123"/>
                  </a:cubicBezTo>
                  <a:cubicBezTo>
                    <a:pt x="281" y="165"/>
                    <a:pt x="264" y="204"/>
                    <a:pt x="234" y="233"/>
                  </a:cubicBezTo>
                  <a:cubicBezTo>
                    <a:pt x="203" y="262"/>
                    <a:pt x="163" y="278"/>
                    <a:pt x="121" y="277"/>
                  </a:cubicBezTo>
                  <a:cubicBezTo>
                    <a:pt x="79" y="276"/>
                    <a:pt x="40" y="258"/>
                    <a:pt x="11" y="228"/>
                  </a:cubicBezTo>
                  <a:cubicBezTo>
                    <a:pt x="9" y="225"/>
                    <a:pt x="5" y="225"/>
                    <a:pt x="3" y="228"/>
                  </a:cubicBezTo>
                  <a:cubicBezTo>
                    <a:pt x="1" y="230"/>
                    <a:pt x="0" y="234"/>
                    <a:pt x="3" y="236"/>
                  </a:cubicBezTo>
                  <a:cubicBezTo>
                    <a:pt x="34" y="269"/>
                    <a:pt x="76" y="287"/>
                    <a:pt x="121" y="289"/>
                  </a:cubicBezTo>
                  <a:close/>
                </a:path>
              </a:pathLst>
            </a:custGeom>
            <a:solidFill>
              <a:srgbClr val="CBC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61"/>
            <p:cNvSpPr>
              <a:spLocks/>
            </p:cNvSpPr>
            <p:nvPr/>
          </p:nvSpPr>
          <p:spPr bwMode="auto">
            <a:xfrm>
              <a:off x="10123488" y="1922463"/>
              <a:ext cx="568325" cy="471487"/>
            </a:xfrm>
            <a:custGeom>
              <a:avLst/>
              <a:gdLst>
                <a:gd name="T0" fmla="*/ 107 w 111"/>
                <a:gd name="T1" fmla="*/ 90 h 92"/>
                <a:gd name="T2" fmla="*/ 99 w 111"/>
                <a:gd name="T3" fmla="*/ 88 h 92"/>
                <a:gd name="T4" fmla="*/ 5 w 111"/>
                <a:gd name="T5" fmla="*/ 12 h 92"/>
                <a:gd name="T6" fmla="*/ 1 w 111"/>
                <a:gd name="T7" fmla="*/ 5 h 92"/>
                <a:gd name="T8" fmla="*/ 8 w 111"/>
                <a:gd name="T9" fmla="*/ 1 h 92"/>
                <a:gd name="T10" fmla="*/ 109 w 111"/>
                <a:gd name="T11" fmla="*/ 83 h 92"/>
                <a:gd name="T12" fmla="*/ 107 w 111"/>
                <a:gd name="T13" fmla="*/ 9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92">
                  <a:moveTo>
                    <a:pt x="107" y="90"/>
                  </a:moveTo>
                  <a:cubicBezTo>
                    <a:pt x="104" y="92"/>
                    <a:pt x="100" y="91"/>
                    <a:pt x="99" y="88"/>
                  </a:cubicBezTo>
                  <a:cubicBezTo>
                    <a:pt x="79" y="51"/>
                    <a:pt x="45" y="24"/>
                    <a:pt x="5" y="12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2" y="2"/>
                    <a:pt x="5" y="0"/>
                    <a:pt x="8" y="1"/>
                  </a:cubicBezTo>
                  <a:cubicBezTo>
                    <a:pt x="52" y="14"/>
                    <a:pt x="87" y="43"/>
                    <a:pt x="109" y="83"/>
                  </a:cubicBezTo>
                  <a:cubicBezTo>
                    <a:pt x="111" y="85"/>
                    <a:pt x="110" y="89"/>
                    <a:pt x="107" y="90"/>
                  </a:cubicBezTo>
                  <a:close/>
                </a:path>
              </a:pathLst>
            </a:custGeom>
            <a:solidFill>
              <a:srgbClr val="4E4F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62"/>
            <p:cNvSpPr>
              <a:spLocks/>
            </p:cNvSpPr>
            <p:nvPr/>
          </p:nvSpPr>
          <p:spPr bwMode="auto">
            <a:xfrm>
              <a:off x="10302875" y="1809750"/>
              <a:ext cx="384175" cy="287337"/>
            </a:xfrm>
            <a:custGeom>
              <a:avLst/>
              <a:gdLst>
                <a:gd name="T0" fmla="*/ 1 w 75"/>
                <a:gd name="T1" fmla="*/ 4 h 56"/>
                <a:gd name="T2" fmla="*/ 4 w 75"/>
                <a:gd name="T3" fmla="*/ 11 h 56"/>
                <a:gd name="T4" fmla="*/ 64 w 75"/>
                <a:gd name="T5" fmla="*/ 54 h 56"/>
                <a:gd name="T6" fmla="*/ 72 w 75"/>
                <a:gd name="T7" fmla="*/ 46 h 56"/>
                <a:gd name="T8" fmla="*/ 9 w 75"/>
                <a:gd name="T9" fmla="*/ 1 h 56"/>
                <a:gd name="T10" fmla="*/ 1 w 75"/>
                <a:gd name="T11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6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26" y="22"/>
                    <a:pt x="46" y="36"/>
                    <a:pt x="64" y="54"/>
                  </a:cubicBezTo>
                  <a:cubicBezTo>
                    <a:pt x="75" y="56"/>
                    <a:pt x="72" y="46"/>
                    <a:pt x="72" y="46"/>
                  </a:cubicBezTo>
                  <a:cubicBezTo>
                    <a:pt x="54" y="27"/>
                    <a:pt x="33" y="12"/>
                    <a:pt x="9" y="1"/>
                  </a:cubicBezTo>
                  <a:cubicBezTo>
                    <a:pt x="6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9A37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8" name="Freeform 64"/>
          <p:cNvSpPr>
            <a:spLocks/>
          </p:cNvSpPr>
          <p:nvPr/>
        </p:nvSpPr>
        <p:spPr bwMode="auto">
          <a:xfrm>
            <a:off x="1006522" y="4665366"/>
            <a:ext cx="1535113" cy="473055"/>
          </a:xfrm>
          <a:custGeom>
            <a:avLst/>
            <a:gdLst>
              <a:gd name="T0" fmla="*/ 967 w 967"/>
              <a:gd name="T1" fmla="*/ 424 h 424"/>
              <a:gd name="T2" fmla="*/ 622 w 967"/>
              <a:gd name="T3" fmla="*/ 0 h 424"/>
              <a:gd name="T4" fmla="*/ 0 w 967"/>
              <a:gd name="T5" fmla="*/ 0 h 424"/>
              <a:gd name="connsiteX0" fmla="*/ 10000 w 10000"/>
              <a:gd name="connsiteY0" fmla="*/ 7028 h 7028"/>
              <a:gd name="connsiteX1" fmla="*/ 6432 w 10000"/>
              <a:gd name="connsiteY1" fmla="*/ 0 h 7028"/>
              <a:gd name="connsiteX2" fmla="*/ 0 w 10000"/>
              <a:gd name="connsiteY2" fmla="*/ 0 h 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0" h="7028">
                <a:moveTo>
                  <a:pt x="10000" y="7028"/>
                </a:moveTo>
                <a:lnTo>
                  <a:pt x="6432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0" name="Freeform 65"/>
          <p:cNvSpPr>
            <a:spLocks/>
          </p:cNvSpPr>
          <p:nvPr/>
        </p:nvSpPr>
        <p:spPr bwMode="auto">
          <a:xfrm>
            <a:off x="1025234" y="5213268"/>
            <a:ext cx="1309688" cy="266700"/>
          </a:xfrm>
          <a:custGeom>
            <a:avLst/>
            <a:gdLst>
              <a:gd name="T0" fmla="*/ 825 w 825"/>
              <a:gd name="T1" fmla="*/ 168 h 168"/>
              <a:gd name="T2" fmla="*/ 622 w 825"/>
              <a:gd name="T3" fmla="*/ 0 h 168"/>
              <a:gd name="T4" fmla="*/ 0 w 825"/>
              <a:gd name="T5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25" h="168">
                <a:moveTo>
                  <a:pt x="825" y="168"/>
                </a:moveTo>
                <a:lnTo>
                  <a:pt x="622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1" name="Freeform 66"/>
          <p:cNvSpPr>
            <a:spLocks/>
          </p:cNvSpPr>
          <p:nvPr/>
        </p:nvSpPr>
        <p:spPr bwMode="auto">
          <a:xfrm>
            <a:off x="1006522" y="5646512"/>
            <a:ext cx="1249393" cy="147638"/>
          </a:xfrm>
          <a:custGeom>
            <a:avLst/>
            <a:gdLst>
              <a:gd name="T0" fmla="*/ 767 w 767"/>
              <a:gd name="T1" fmla="*/ 0 h 77"/>
              <a:gd name="T2" fmla="*/ 622 w 767"/>
              <a:gd name="T3" fmla="*/ 77 h 77"/>
              <a:gd name="T4" fmla="*/ 0 w 767"/>
              <a:gd name="T5" fmla="*/ 77 h 77"/>
              <a:gd name="connsiteX0" fmla="*/ 10261 w 10261"/>
              <a:gd name="connsiteY0" fmla="*/ 0 h 12078"/>
              <a:gd name="connsiteX1" fmla="*/ 8110 w 10261"/>
              <a:gd name="connsiteY1" fmla="*/ 12078 h 12078"/>
              <a:gd name="connsiteX2" fmla="*/ 0 w 10261"/>
              <a:gd name="connsiteY2" fmla="*/ 12078 h 1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61" h="12078">
                <a:moveTo>
                  <a:pt x="10261" y="0"/>
                </a:moveTo>
                <a:lnTo>
                  <a:pt x="8110" y="12078"/>
                </a:lnTo>
                <a:lnTo>
                  <a:pt x="0" y="12078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" name="Freeform 67"/>
          <p:cNvSpPr>
            <a:spLocks/>
          </p:cNvSpPr>
          <p:nvPr/>
        </p:nvSpPr>
        <p:spPr bwMode="auto">
          <a:xfrm>
            <a:off x="1006522" y="5978327"/>
            <a:ext cx="1304868" cy="407997"/>
          </a:xfrm>
          <a:custGeom>
            <a:avLst/>
            <a:gdLst>
              <a:gd name="T0" fmla="*/ 780 w 780"/>
              <a:gd name="T1" fmla="*/ 0 h 197"/>
              <a:gd name="T2" fmla="*/ 622 w 780"/>
              <a:gd name="T3" fmla="*/ 197 h 197"/>
              <a:gd name="T4" fmla="*/ 0 w 780"/>
              <a:gd name="T5" fmla="*/ 197 h 197"/>
              <a:gd name="connsiteX0" fmla="*/ 10538 w 10538"/>
              <a:gd name="connsiteY0" fmla="*/ 0 h 13046"/>
              <a:gd name="connsiteX1" fmla="*/ 7974 w 10538"/>
              <a:gd name="connsiteY1" fmla="*/ 13046 h 13046"/>
              <a:gd name="connsiteX2" fmla="*/ 0 w 10538"/>
              <a:gd name="connsiteY2" fmla="*/ 13046 h 13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38" h="13046">
                <a:moveTo>
                  <a:pt x="10538" y="0"/>
                </a:moveTo>
                <a:lnTo>
                  <a:pt x="7974" y="13046"/>
                </a:lnTo>
                <a:lnTo>
                  <a:pt x="0" y="13046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3" name="Freeform 68"/>
          <p:cNvSpPr>
            <a:spLocks/>
          </p:cNvSpPr>
          <p:nvPr/>
        </p:nvSpPr>
        <p:spPr bwMode="auto">
          <a:xfrm>
            <a:off x="1933157" y="2377571"/>
            <a:ext cx="430213" cy="322262"/>
          </a:xfrm>
          <a:custGeom>
            <a:avLst/>
            <a:gdLst>
              <a:gd name="T0" fmla="*/ 271 w 271"/>
              <a:gd name="T1" fmla="*/ 203 h 203"/>
              <a:gd name="T2" fmla="*/ 77 w 271"/>
              <a:gd name="T3" fmla="*/ 0 h 203"/>
              <a:gd name="T4" fmla="*/ 0 w 271"/>
              <a:gd name="T5" fmla="*/ 0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203">
                <a:moveTo>
                  <a:pt x="271" y="203"/>
                </a:moveTo>
                <a:lnTo>
                  <a:pt x="7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4" name="Freeform 69"/>
          <p:cNvSpPr>
            <a:spLocks/>
          </p:cNvSpPr>
          <p:nvPr/>
        </p:nvSpPr>
        <p:spPr bwMode="auto">
          <a:xfrm>
            <a:off x="577617" y="3079834"/>
            <a:ext cx="1663700" cy="266700"/>
          </a:xfrm>
          <a:custGeom>
            <a:avLst/>
            <a:gdLst>
              <a:gd name="T0" fmla="*/ 1048 w 1048"/>
              <a:gd name="T1" fmla="*/ 0 h 168"/>
              <a:gd name="T2" fmla="*/ 855 w 1048"/>
              <a:gd name="T3" fmla="*/ 168 h 168"/>
              <a:gd name="T4" fmla="*/ 0 w 104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8" h="168">
                <a:moveTo>
                  <a:pt x="1048" y="0"/>
                </a:moveTo>
                <a:lnTo>
                  <a:pt x="855" y="168"/>
                </a:lnTo>
                <a:lnTo>
                  <a:pt x="0" y="168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5" name="Freeform 70"/>
          <p:cNvSpPr>
            <a:spLocks/>
          </p:cNvSpPr>
          <p:nvPr/>
        </p:nvSpPr>
        <p:spPr bwMode="auto">
          <a:xfrm>
            <a:off x="1793229" y="3415619"/>
            <a:ext cx="388938" cy="231775"/>
          </a:xfrm>
          <a:custGeom>
            <a:avLst/>
            <a:gdLst>
              <a:gd name="T0" fmla="*/ 245 w 245"/>
              <a:gd name="T1" fmla="*/ 0 h 146"/>
              <a:gd name="T2" fmla="*/ 100 w 245"/>
              <a:gd name="T3" fmla="*/ 146 h 146"/>
              <a:gd name="T4" fmla="*/ 0 w 245"/>
              <a:gd name="T5" fmla="*/ 14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5" h="146">
                <a:moveTo>
                  <a:pt x="245" y="0"/>
                </a:moveTo>
                <a:lnTo>
                  <a:pt x="100" y="146"/>
                </a:lnTo>
                <a:lnTo>
                  <a:pt x="0" y="146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9" name="Freeform 63"/>
          <p:cNvSpPr>
            <a:spLocks/>
          </p:cNvSpPr>
          <p:nvPr/>
        </p:nvSpPr>
        <p:spPr bwMode="auto">
          <a:xfrm flipH="1">
            <a:off x="10227837" y="2163537"/>
            <a:ext cx="1552990" cy="311963"/>
          </a:xfrm>
          <a:custGeom>
            <a:avLst/>
            <a:gdLst>
              <a:gd name="T0" fmla="*/ 1219 w 1219"/>
              <a:gd name="T1" fmla="*/ 291 h 291"/>
              <a:gd name="T2" fmla="*/ 929 w 1219"/>
              <a:gd name="T3" fmla="*/ 0 h 291"/>
              <a:gd name="T4" fmla="*/ 0 w 1219"/>
              <a:gd name="T5" fmla="*/ 0 h 291"/>
              <a:gd name="connsiteX0" fmla="*/ 10404 w 10404"/>
              <a:gd name="connsiteY0" fmla="*/ 6753 h 6753"/>
              <a:gd name="connsiteX1" fmla="*/ 7621 w 10404"/>
              <a:gd name="connsiteY1" fmla="*/ 0 h 6753"/>
              <a:gd name="connsiteX2" fmla="*/ 0 w 10404"/>
              <a:gd name="connsiteY2" fmla="*/ 0 h 6753"/>
              <a:gd name="connsiteX0" fmla="*/ 14079 w 14079"/>
              <a:gd name="connsiteY0" fmla="*/ 10000 h 10000"/>
              <a:gd name="connsiteX1" fmla="*/ 11404 w 14079"/>
              <a:gd name="connsiteY1" fmla="*/ 0 h 10000"/>
              <a:gd name="connsiteX2" fmla="*/ 0 w 14079"/>
              <a:gd name="connsiteY2" fmla="*/ 46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79" h="10000">
                <a:moveTo>
                  <a:pt x="14079" y="10000"/>
                </a:moveTo>
                <a:lnTo>
                  <a:pt x="11404" y="0"/>
                </a:lnTo>
                <a:lnTo>
                  <a:pt x="0" y="465"/>
                </a:lnTo>
              </a:path>
            </a:pathLst>
          </a:custGeom>
          <a:noFill/>
          <a:ln w="15875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0" name="Freeform 69"/>
          <p:cNvSpPr>
            <a:spLocks/>
          </p:cNvSpPr>
          <p:nvPr/>
        </p:nvSpPr>
        <p:spPr bwMode="auto">
          <a:xfrm flipH="1">
            <a:off x="10138448" y="2897863"/>
            <a:ext cx="1672986" cy="248404"/>
          </a:xfrm>
          <a:custGeom>
            <a:avLst/>
            <a:gdLst>
              <a:gd name="T0" fmla="*/ 1048 w 1048"/>
              <a:gd name="T1" fmla="*/ 0 h 168"/>
              <a:gd name="T2" fmla="*/ 855 w 1048"/>
              <a:gd name="T3" fmla="*/ 168 h 168"/>
              <a:gd name="T4" fmla="*/ 0 w 1048"/>
              <a:gd name="T5" fmla="*/ 168 h 168"/>
              <a:gd name="connsiteX0" fmla="*/ 7802 w 7802"/>
              <a:gd name="connsiteY0" fmla="*/ 0 h 10000"/>
              <a:gd name="connsiteX1" fmla="*/ 5960 w 7802"/>
              <a:gd name="connsiteY1" fmla="*/ 10000 h 10000"/>
              <a:gd name="connsiteX2" fmla="*/ 0 w 7802"/>
              <a:gd name="connsiteY2" fmla="*/ 9657 h 10000"/>
              <a:gd name="connsiteX0" fmla="*/ 9648 w 9648"/>
              <a:gd name="connsiteY0" fmla="*/ 0 h 9314"/>
              <a:gd name="connsiteX1" fmla="*/ 7639 w 9648"/>
              <a:gd name="connsiteY1" fmla="*/ 9314 h 9314"/>
              <a:gd name="connsiteX2" fmla="*/ 0 w 9648"/>
              <a:gd name="connsiteY2" fmla="*/ 8971 h 9314"/>
              <a:gd name="connsiteX0" fmla="*/ 13359 w 13359"/>
              <a:gd name="connsiteY0" fmla="*/ 0 h 10000"/>
              <a:gd name="connsiteX1" fmla="*/ 11277 w 13359"/>
              <a:gd name="connsiteY1" fmla="*/ 10000 h 10000"/>
              <a:gd name="connsiteX2" fmla="*/ 0 w 13359"/>
              <a:gd name="connsiteY2" fmla="*/ 96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59" h="10000">
                <a:moveTo>
                  <a:pt x="13359" y="0"/>
                </a:moveTo>
                <a:lnTo>
                  <a:pt x="11277" y="10000"/>
                </a:lnTo>
                <a:cubicBezTo>
                  <a:pt x="7665" y="10000"/>
                  <a:pt x="3612" y="9632"/>
                  <a:pt x="0" y="9632"/>
                </a:cubicBezTo>
              </a:path>
            </a:pathLst>
          </a:custGeom>
          <a:noFill/>
          <a:ln w="15875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4" name="Freeform 74"/>
          <p:cNvSpPr>
            <a:spLocks/>
          </p:cNvSpPr>
          <p:nvPr/>
        </p:nvSpPr>
        <p:spPr bwMode="auto">
          <a:xfrm>
            <a:off x="842093" y="2160172"/>
            <a:ext cx="375716" cy="438499"/>
          </a:xfrm>
          <a:custGeom>
            <a:avLst/>
            <a:gdLst>
              <a:gd name="T0" fmla="*/ 109 w 159"/>
              <a:gd name="T1" fmla="*/ 66 h 186"/>
              <a:gd name="T2" fmla="*/ 159 w 159"/>
              <a:gd name="T3" fmla="*/ 78 h 186"/>
              <a:gd name="T4" fmla="*/ 90 w 159"/>
              <a:gd name="T5" fmla="*/ 0 h 186"/>
              <a:gd name="T6" fmla="*/ 20 w 159"/>
              <a:gd name="T7" fmla="*/ 73 h 186"/>
              <a:gd name="T8" fmla="*/ 66 w 159"/>
              <a:gd name="T9" fmla="*/ 65 h 186"/>
              <a:gd name="T10" fmla="*/ 0 w 159"/>
              <a:gd name="T11" fmla="*/ 178 h 186"/>
              <a:gd name="T12" fmla="*/ 109 w 159"/>
              <a:gd name="T13" fmla="*/ 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86">
                <a:moveTo>
                  <a:pt x="109" y="66"/>
                </a:moveTo>
                <a:cubicBezTo>
                  <a:pt x="159" y="78"/>
                  <a:pt x="159" y="78"/>
                  <a:pt x="159" y="78"/>
                </a:cubicBezTo>
                <a:cubicBezTo>
                  <a:pt x="90" y="0"/>
                  <a:pt x="90" y="0"/>
                  <a:pt x="90" y="0"/>
                </a:cubicBezTo>
                <a:cubicBezTo>
                  <a:pt x="20" y="73"/>
                  <a:pt x="20" y="73"/>
                  <a:pt x="20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5"/>
                  <a:pt x="94" y="147"/>
                  <a:pt x="0" y="178"/>
                </a:cubicBezTo>
                <a:cubicBezTo>
                  <a:pt x="0" y="178"/>
                  <a:pt x="107" y="186"/>
                  <a:pt x="109" y="66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7" name="Freeform 63"/>
          <p:cNvSpPr>
            <a:spLocks/>
          </p:cNvSpPr>
          <p:nvPr/>
        </p:nvSpPr>
        <p:spPr bwMode="auto">
          <a:xfrm>
            <a:off x="657549" y="2117972"/>
            <a:ext cx="1935163" cy="461962"/>
          </a:xfrm>
          <a:custGeom>
            <a:avLst/>
            <a:gdLst>
              <a:gd name="T0" fmla="*/ 1219 w 1219"/>
              <a:gd name="T1" fmla="*/ 291 h 291"/>
              <a:gd name="T2" fmla="*/ 929 w 1219"/>
              <a:gd name="T3" fmla="*/ 0 h 291"/>
              <a:gd name="T4" fmla="*/ 0 w 1219"/>
              <a:gd name="T5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9" h="291">
                <a:moveTo>
                  <a:pt x="1219" y="291"/>
                </a:moveTo>
                <a:lnTo>
                  <a:pt x="929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4E4F2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" name="Freeform 74"/>
          <p:cNvSpPr>
            <a:spLocks/>
          </p:cNvSpPr>
          <p:nvPr/>
        </p:nvSpPr>
        <p:spPr bwMode="auto">
          <a:xfrm>
            <a:off x="759797" y="3422355"/>
            <a:ext cx="375716" cy="438499"/>
          </a:xfrm>
          <a:custGeom>
            <a:avLst/>
            <a:gdLst>
              <a:gd name="T0" fmla="*/ 109 w 159"/>
              <a:gd name="T1" fmla="*/ 66 h 186"/>
              <a:gd name="T2" fmla="*/ 159 w 159"/>
              <a:gd name="T3" fmla="*/ 78 h 186"/>
              <a:gd name="T4" fmla="*/ 90 w 159"/>
              <a:gd name="T5" fmla="*/ 0 h 186"/>
              <a:gd name="T6" fmla="*/ 20 w 159"/>
              <a:gd name="T7" fmla="*/ 73 h 186"/>
              <a:gd name="T8" fmla="*/ 66 w 159"/>
              <a:gd name="T9" fmla="*/ 65 h 186"/>
              <a:gd name="T10" fmla="*/ 0 w 159"/>
              <a:gd name="T11" fmla="*/ 178 h 186"/>
              <a:gd name="T12" fmla="*/ 109 w 159"/>
              <a:gd name="T13" fmla="*/ 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86">
                <a:moveTo>
                  <a:pt x="109" y="66"/>
                </a:moveTo>
                <a:cubicBezTo>
                  <a:pt x="159" y="78"/>
                  <a:pt x="159" y="78"/>
                  <a:pt x="159" y="78"/>
                </a:cubicBezTo>
                <a:cubicBezTo>
                  <a:pt x="90" y="0"/>
                  <a:pt x="90" y="0"/>
                  <a:pt x="90" y="0"/>
                </a:cubicBezTo>
                <a:cubicBezTo>
                  <a:pt x="20" y="73"/>
                  <a:pt x="20" y="73"/>
                  <a:pt x="20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5"/>
                  <a:pt x="94" y="147"/>
                  <a:pt x="0" y="178"/>
                </a:cubicBezTo>
                <a:cubicBezTo>
                  <a:pt x="0" y="178"/>
                  <a:pt x="107" y="186"/>
                  <a:pt x="109" y="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348641" y="4795893"/>
            <a:ext cx="92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sz="1400" dirty="0"/>
              <a:t>健身</a:t>
            </a:r>
            <a:r>
              <a:rPr lang="zh-CN" altLang="en-US" sz="1400" dirty="0" smtClean="0"/>
              <a:t>活</a:t>
            </a:r>
            <a:endParaRPr lang="en-US" altLang="zh-CN" sz="1400" dirty="0" smtClean="0"/>
          </a:p>
          <a:p>
            <a:r>
              <a:rPr lang="zh-CN" altLang="en-US" sz="1400" dirty="0" smtClean="0"/>
              <a:t>动</a:t>
            </a:r>
            <a:r>
              <a:rPr lang="zh-CN" altLang="en-US" sz="1400" dirty="0"/>
              <a:t>支出</a:t>
            </a:r>
            <a:endParaRPr lang="en-US" altLang="zh-CN" sz="1400" dirty="0"/>
          </a:p>
        </p:txBody>
      </p:sp>
      <p:sp>
        <p:nvSpPr>
          <p:cNvPr id="247" name="文本框 246"/>
          <p:cNvSpPr txBox="1"/>
          <p:nvPr/>
        </p:nvSpPr>
        <p:spPr>
          <a:xfrm>
            <a:off x="358057" y="5367390"/>
            <a:ext cx="77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sz="1400" dirty="0"/>
              <a:t>旅馆</a:t>
            </a:r>
            <a:r>
              <a:rPr lang="zh-CN" altLang="en-US" sz="1400" dirty="0" smtClean="0"/>
              <a:t>住</a:t>
            </a:r>
            <a:endParaRPr lang="en-US" altLang="zh-CN" sz="1400" dirty="0" smtClean="0"/>
          </a:p>
          <a:p>
            <a:r>
              <a:rPr lang="zh-CN" altLang="en-US" sz="1400" dirty="0" smtClean="0"/>
              <a:t>宿</a:t>
            </a:r>
            <a:r>
              <a:rPr lang="zh-CN" altLang="en-US" sz="1400" dirty="0"/>
              <a:t>支出</a:t>
            </a:r>
            <a:endParaRPr lang="en-US" altLang="zh-CN" sz="1400" dirty="0">
              <a:latin typeface="+mj-ea"/>
              <a:ea typeface="+mj-ea"/>
            </a:endParaRPr>
          </a:p>
        </p:txBody>
      </p:sp>
      <p:sp>
        <p:nvSpPr>
          <p:cNvPr id="248" name="文本框 247"/>
          <p:cNvSpPr txBox="1"/>
          <p:nvPr/>
        </p:nvSpPr>
        <p:spPr>
          <a:xfrm>
            <a:off x="367473" y="5938887"/>
            <a:ext cx="92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CN" altLang="en-US" sz="1400" dirty="0"/>
              <a:t>美容</a:t>
            </a:r>
            <a:r>
              <a:rPr lang="zh-CN" altLang="en-US" sz="1400" dirty="0" smtClean="0"/>
              <a:t>美</a:t>
            </a:r>
            <a:endParaRPr lang="en-US" altLang="zh-CN" sz="1400" dirty="0" smtClean="0"/>
          </a:p>
          <a:p>
            <a:r>
              <a:rPr lang="zh-CN" altLang="en-US" sz="1400" dirty="0" smtClean="0"/>
              <a:t>发</a:t>
            </a:r>
            <a:r>
              <a:rPr lang="zh-CN" altLang="en-US" sz="1400" dirty="0"/>
              <a:t>支出</a:t>
            </a:r>
            <a:endParaRPr lang="en-US" altLang="zh-CN" sz="1400" dirty="0"/>
          </a:p>
        </p:txBody>
      </p:sp>
      <p:sp>
        <p:nvSpPr>
          <p:cNvPr id="249" name="Freeform 74"/>
          <p:cNvSpPr>
            <a:spLocks/>
          </p:cNvSpPr>
          <p:nvPr/>
        </p:nvSpPr>
        <p:spPr bwMode="auto">
          <a:xfrm>
            <a:off x="936919" y="4260934"/>
            <a:ext cx="375716" cy="438499"/>
          </a:xfrm>
          <a:custGeom>
            <a:avLst/>
            <a:gdLst>
              <a:gd name="T0" fmla="*/ 109 w 159"/>
              <a:gd name="T1" fmla="*/ 66 h 186"/>
              <a:gd name="T2" fmla="*/ 159 w 159"/>
              <a:gd name="T3" fmla="*/ 78 h 186"/>
              <a:gd name="T4" fmla="*/ 90 w 159"/>
              <a:gd name="T5" fmla="*/ 0 h 186"/>
              <a:gd name="T6" fmla="*/ 20 w 159"/>
              <a:gd name="T7" fmla="*/ 73 h 186"/>
              <a:gd name="T8" fmla="*/ 66 w 159"/>
              <a:gd name="T9" fmla="*/ 65 h 186"/>
              <a:gd name="T10" fmla="*/ 0 w 159"/>
              <a:gd name="T11" fmla="*/ 178 h 186"/>
              <a:gd name="T12" fmla="*/ 109 w 159"/>
              <a:gd name="T13" fmla="*/ 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86">
                <a:moveTo>
                  <a:pt x="109" y="66"/>
                </a:moveTo>
                <a:cubicBezTo>
                  <a:pt x="159" y="78"/>
                  <a:pt x="159" y="78"/>
                  <a:pt x="159" y="78"/>
                </a:cubicBezTo>
                <a:cubicBezTo>
                  <a:pt x="90" y="0"/>
                  <a:pt x="90" y="0"/>
                  <a:pt x="90" y="0"/>
                </a:cubicBezTo>
                <a:cubicBezTo>
                  <a:pt x="20" y="73"/>
                  <a:pt x="20" y="73"/>
                  <a:pt x="20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5"/>
                  <a:pt x="94" y="147"/>
                  <a:pt x="0" y="178"/>
                </a:cubicBezTo>
                <a:cubicBezTo>
                  <a:pt x="0" y="178"/>
                  <a:pt x="107" y="186"/>
                  <a:pt x="109" y="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0" name="Freeform 74"/>
          <p:cNvSpPr>
            <a:spLocks/>
          </p:cNvSpPr>
          <p:nvPr/>
        </p:nvSpPr>
        <p:spPr bwMode="auto">
          <a:xfrm>
            <a:off x="950154" y="4832731"/>
            <a:ext cx="375716" cy="438499"/>
          </a:xfrm>
          <a:custGeom>
            <a:avLst/>
            <a:gdLst>
              <a:gd name="T0" fmla="*/ 109 w 159"/>
              <a:gd name="T1" fmla="*/ 66 h 186"/>
              <a:gd name="T2" fmla="*/ 159 w 159"/>
              <a:gd name="T3" fmla="*/ 78 h 186"/>
              <a:gd name="T4" fmla="*/ 90 w 159"/>
              <a:gd name="T5" fmla="*/ 0 h 186"/>
              <a:gd name="T6" fmla="*/ 20 w 159"/>
              <a:gd name="T7" fmla="*/ 73 h 186"/>
              <a:gd name="T8" fmla="*/ 66 w 159"/>
              <a:gd name="T9" fmla="*/ 65 h 186"/>
              <a:gd name="T10" fmla="*/ 0 w 159"/>
              <a:gd name="T11" fmla="*/ 178 h 186"/>
              <a:gd name="T12" fmla="*/ 109 w 159"/>
              <a:gd name="T13" fmla="*/ 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86">
                <a:moveTo>
                  <a:pt x="109" y="66"/>
                </a:moveTo>
                <a:cubicBezTo>
                  <a:pt x="159" y="78"/>
                  <a:pt x="159" y="78"/>
                  <a:pt x="159" y="78"/>
                </a:cubicBezTo>
                <a:cubicBezTo>
                  <a:pt x="90" y="0"/>
                  <a:pt x="90" y="0"/>
                  <a:pt x="90" y="0"/>
                </a:cubicBezTo>
                <a:cubicBezTo>
                  <a:pt x="20" y="73"/>
                  <a:pt x="20" y="73"/>
                  <a:pt x="20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5"/>
                  <a:pt x="94" y="147"/>
                  <a:pt x="0" y="178"/>
                </a:cubicBezTo>
                <a:cubicBezTo>
                  <a:pt x="0" y="178"/>
                  <a:pt x="107" y="186"/>
                  <a:pt x="109" y="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1" name="Freeform 74"/>
          <p:cNvSpPr>
            <a:spLocks/>
          </p:cNvSpPr>
          <p:nvPr/>
        </p:nvSpPr>
        <p:spPr bwMode="auto">
          <a:xfrm>
            <a:off x="963389" y="5404528"/>
            <a:ext cx="375716" cy="438499"/>
          </a:xfrm>
          <a:custGeom>
            <a:avLst/>
            <a:gdLst>
              <a:gd name="T0" fmla="*/ 109 w 159"/>
              <a:gd name="T1" fmla="*/ 66 h 186"/>
              <a:gd name="T2" fmla="*/ 159 w 159"/>
              <a:gd name="T3" fmla="*/ 78 h 186"/>
              <a:gd name="T4" fmla="*/ 90 w 159"/>
              <a:gd name="T5" fmla="*/ 0 h 186"/>
              <a:gd name="T6" fmla="*/ 20 w 159"/>
              <a:gd name="T7" fmla="*/ 73 h 186"/>
              <a:gd name="T8" fmla="*/ 66 w 159"/>
              <a:gd name="T9" fmla="*/ 65 h 186"/>
              <a:gd name="T10" fmla="*/ 0 w 159"/>
              <a:gd name="T11" fmla="*/ 178 h 186"/>
              <a:gd name="T12" fmla="*/ 109 w 159"/>
              <a:gd name="T13" fmla="*/ 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86">
                <a:moveTo>
                  <a:pt x="109" y="66"/>
                </a:moveTo>
                <a:cubicBezTo>
                  <a:pt x="159" y="78"/>
                  <a:pt x="159" y="78"/>
                  <a:pt x="159" y="78"/>
                </a:cubicBezTo>
                <a:cubicBezTo>
                  <a:pt x="90" y="0"/>
                  <a:pt x="90" y="0"/>
                  <a:pt x="90" y="0"/>
                </a:cubicBezTo>
                <a:cubicBezTo>
                  <a:pt x="20" y="73"/>
                  <a:pt x="20" y="73"/>
                  <a:pt x="20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5"/>
                  <a:pt x="94" y="147"/>
                  <a:pt x="0" y="178"/>
                </a:cubicBezTo>
                <a:cubicBezTo>
                  <a:pt x="0" y="178"/>
                  <a:pt x="107" y="186"/>
                  <a:pt x="109" y="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2" name="Freeform 74"/>
          <p:cNvSpPr>
            <a:spLocks/>
          </p:cNvSpPr>
          <p:nvPr/>
        </p:nvSpPr>
        <p:spPr bwMode="auto">
          <a:xfrm>
            <a:off x="976624" y="5976325"/>
            <a:ext cx="375716" cy="438499"/>
          </a:xfrm>
          <a:custGeom>
            <a:avLst/>
            <a:gdLst>
              <a:gd name="T0" fmla="*/ 109 w 159"/>
              <a:gd name="T1" fmla="*/ 66 h 186"/>
              <a:gd name="T2" fmla="*/ 159 w 159"/>
              <a:gd name="T3" fmla="*/ 78 h 186"/>
              <a:gd name="T4" fmla="*/ 90 w 159"/>
              <a:gd name="T5" fmla="*/ 0 h 186"/>
              <a:gd name="T6" fmla="*/ 20 w 159"/>
              <a:gd name="T7" fmla="*/ 73 h 186"/>
              <a:gd name="T8" fmla="*/ 66 w 159"/>
              <a:gd name="T9" fmla="*/ 65 h 186"/>
              <a:gd name="T10" fmla="*/ 0 w 159"/>
              <a:gd name="T11" fmla="*/ 178 h 186"/>
              <a:gd name="T12" fmla="*/ 109 w 159"/>
              <a:gd name="T13" fmla="*/ 6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9" h="186">
                <a:moveTo>
                  <a:pt x="109" y="66"/>
                </a:moveTo>
                <a:cubicBezTo>
                  <a:pt x="159" y="78"/>
                  <a:pt x="159" y="78"/>
                  <a:pt x="159" y="78"/>
                </a:cubicBezTo>
                <a:cubicBezTo>
                  <a:pt x="90" y="0"/>
                  <a:pt x="90" y="0"/>
                  <a:pt x="90" y="0"/>
                </a:cubicBezTo>
                <a:cubicBezTo>
                  <a:pt x="20" y="73"/>
                  <a:pt x="20" y="73"/>
                  <a:pt x="20" y="73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5"/>
                  <a:pt x="94" y="147"/>
                  <a:pt x="0" y="178"/>
                </a:cubicBezTo>
                <a:cubicBezTo>
                  <a:pt x="0" y="178"/>
                  <a:pt x="107" y="186"/>
                  <a:pt x="109" y="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3" name="文本框 252"/>
          <p:cNvSpPr txBox="1"/>
          <p:nvPr/>
        </p:nvSpPr>
        <p:spPr>
          <a:xfrm>
            <a:off x="10439690" y="1833511"/>
            <a:ext cx="1509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bg1">
                    <a:lumMod val="65000"/>
                  </a:schemeClr>
                </a:solidFill>
              </a:rPr>
              <a:t>化妆品等支出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4" name="圆角矩形 253"/>
          <p:cNvSpPr/>
          <p:nvPr/>
        </p:nvSpPr>
        <p:spPr>
          <a:xfrm>
            <a:off x="8452800" y="4659111"/>
            <a:ext cx="329926" cy="154433"/>
          </a:xfrm>
          <a:prstGeom prst="roundRect">
            <a:avLst/>
          </a:prstGeom>
          <a:solidFill>
            <a:srgbClr val="576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576371"/>
              </a:solidFill>
            </a:endParaRPr>
          </a:p>
        </p:txBody>
      </p:sp>
      <p:sp>
        <p:nvSpPr>
          <p:cNvPr id="255" name="圆角矩形 254"/>
          <p:cNvSpPr/>
          <p:nvPr/>
        </p:nvSpPr>
        <p:spPr>
          <a:xfrm>
            <a:off x="8452800" y="4998005"/>
            <a:ext cx="329926" cy="154433"/>
          </a:xfrm>
          <a:prstGeom prst="roundRect">
            <a:avLst/>
          </a:prstGeom>
          <a:solidFill>
            <a:srgbClr val="A09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6" name="圆角矩形 255"/>
          <p:cNvSpPr/>
          <p:nvPr/>
        </p:nvSpPr>
        <p:spPr>
          <a:xfrm>
            <a:off x="8452800" y="5336899"/>
            <a:ext cx="329926" cy="154433"/>
          </a:xfrm>
          <a:prstGeom prst="roundRect">
            <a:avLst/>
          </a:prstGeom>
          <a:solidFill>
            <a:srgbClr val="B732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7" name="圆角矩形 256"/>
          <p:cNvSpPr/>
          <p:nvPr/>
        </p:nvSpPr>
        <p:spPr>
          <a:xfrm>
            <a:off x="8452800" y="5675793"/>
            <a:ext cx="329926" cy="154433"/>
          </a:xfrm>
          <a:prstGeom prst="roundRect">
            <a:avLst/>
          </a:prstGeom>
          <a:solidFill>
            <a:srgbClr val="B77D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8" name="圆角矩形 257"/>
          <p:cNvSpPr/>
          <p:nvPr/>
        </p:nvSpPr>
        <p:spPr>
          <a:xfrm>
            <a:off x="8452800" y="6014687"/>
            <a:ext cx="329926" cy="154433"/>
          </a:xfrm>
          <a:prstGeom prst="roundRect">
            <a:avLst/>
          </a:prstGeom>
          <a:solidFill>
            <a:srgbClr val="4F3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20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808440" y="5689339"/>
            <a:ext cx="8528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zh-CN" altLang="en-US" dirty="0"/>
              <a:t>前十大行业基本保持不变。建筑业、教育业、金融业、媒体信息及通信业保持在前四位，累计约占毕业生就业总量的</a:t>
            </a:r>
            <a:r>
              <a:rPr lang="en-US" altLang="zh-CN" dirty="0"/>
              <a:t>1/3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192147" y="4906457"/>
            <a:ext cx="98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建筑业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892094" y="3096357"/>
            <a:ext cx="1611313" cy="1487488"/>
            <a:chOff x="4070460" y="2492660"/>
            <a:chExt cx="1611313" cy="1487488"/>
          </a:xfrm>
          <a:solidFill>
            <a:schemeClr val="accent1"/>
          </a:solidFill>
        </p:grpSpPr>
        <p:sp>
          <p:nvSpPr>
            <p:cNvPr id="98" name="Freeform 329"/>
            <p:cNvSpPr>
              <a:spLocks noEditPoints="1"/>
            </p:cNvSpPr>
            <p:nvPr/>
          </p:nvSpPr>
          <p:spPr bwMode="auto">
            <a:xfrm>
              <a:off x="4070460" y="3141947"/>
              <a:ext cx="1093788" cy="838200"/>
            </a:xfrm>
            <a:custGeom>
              <a:avLst/>
              <a:gdLst>
                <a:gd name="T0" fmla="*/ 68 w 689"/>
                <a:gd name="T1" fmla="*/ 528 h 528"/>
                <a:gd name="T2" fmla="*/ 689 w 689"/>
                <a:gd name="T3" fmla="*/ 157 h 528"/>
                <a:gd name="T4" fmla="*/ 436 w 689"/>
                <a:gd name="T5" fmla="*/ 0 h 528"/>
                <a:gd name="T6" fmla="*/ 0 w 689"/>
                <a:gd name="T7" fmla="*/ 0 h 528"/>
                <a:gd name="T8" fmla="*/ 595 w 689"/>
                <a:gd name="T9" fmla="*/ 442 h 528"/>
                <a:gd name="T10" fmla="*/ 536 w 689"/>
                <a:gd name="T11" fmla="*/ 179 h 528"/>
                <a:gd name="T12" fmla="*/ 536 w 689"/>
                <a:gd name="T13" fmla="*/ 285 h 528"/>
                <a:gd name="T14" fmla="*/ 521 w 689"/>
                <a:gd name="T15" fmla="*/ 380 h 528"/>
                <a:gd name="T16" fmla="*/ 463 w 689"/>
                <a:gd name="T17" fmla="*/ 380 h 528"/>
                <a:gd name="T18" fmla="*/ 521 w 689"/>
                <a:gd name="T19" fmla="*/ 368 h 528"/>
                <a:gd name="T20" fmla="*/ 463 w 689"/>
                <a:gd name="T21" fmla="*/ 224 h 528"/>
                <a:gd name="T22" fmla="*/ 463 w 689"/>
                <a:gd name="T23" fmla="*/ 285 h 528"/>
                <a:gd name="T24" fmla="*/ 521 w 689"/>
                <a:gd name="T25" fmla="*/ 179 h 528"/>
                <a:gd name="T26" fmla="*/ 463 w 689"/>
                <a:gd name="T27" fmla="*/ 179 h 528"/>
                <a:gd name="T28" fmla="*/ 410 w 689"/>
                <a:gd name="T29" fmla="*/ 442 h 528"/>
                <a:gd name="T30" fmla="*/ 352 w 689"/>
                <a:gd name="T31" fmla="*/ 179 h 528"/>
                <a:gd name="T32" fmla="*/ 352 w 689"/>
                <a:gd name="T33" fmla="*/ 285 h 528"/>
                <a:gd name="T34" fmla="*/ 410 w 689"/>
                <a:gd name="T35" fmla="*/ 22 h 528"/>
                <a:gd name="T36" fmla="*/ 352 w 689"/>
                <a:gd name="T37" fmla="*/ 22 h 528"/>
                <a:gd name="T38" fmla="*/ 337 w 689"/>
                <a:gd name="T39" fmla="*/ 442 h 528"/>
                <a:gd name="T40" fmla="*/ 279 w 689"/>
                <a:gd name="T41" fmla="*/ 336 h 528"/>
                <a:gd name="T42" fmla="*/ 279 w 689"/>
                <a:gd name="T43" fmla="*/ 368 h 528"/>
                <a:gd name="T44" fmla="*/ 337 w 689"/>
                <a:gd name="T45" fmla="*/ 224 h 528"/>
                <a:gd name="T46" fmla="*/ 279 w 689"/>
                <a:gd name="T47" fmla="*/ 224 h 528"/>
                <a:gd name="T48" fmla="*/ 337 w 689"/>
                <a:gd name="T49" fmla="*/ 212 h 528"/>
                <a:gd name="T50" fmla="*/ 279 w 689"/>
                <a:gd name="T51" fmla="*/ 67 h 528"/>
                <a:gd name="T52" fmla="*/ 279 w 689"/>
                <a:gd name="T53" fmla="*/ 128 h 528"/>
                <a:gd name="T54" fmla="*/ 337 w 689"/>
                <a:gd name="T55" fmla="*/ 22 h 528"/>
                <a:gd name="T56" fmla="*/ 279 w 689"/>
                <a:gd name="T57" fmla="*/ 22 h 528"/>
                <a:gd name="T58" fmla="*/ 225 w 689"/>
                <a:gd name="T59" fmla="*/ 442 h 528"/>
                <a:gd name="T60" fmla="*/ 167 w 689"/>
                <a:gd name="T61" fmla="*/ 179 h 528"/>
                <a:gd name="T62" fmla="*/ 167 w 689"/>
                <a:gd name="T63" fmla="*/ 285 h 528"/>
                <a:gd name="T64" fmla="*/ 225 w 689"/>
                <a:gd name="T65" fmla="*/ 22 h 528"/>
                <a:gd name="T66" fmla="*/ 167 w 689"/>
                <a:gd name="T67" fmla="*/ 22 h 528"/>
                <a:gd name="T68" fmla="*/ 153 w 689"/>
                <a:gd name="T69" fmla="*/ 442 h 528"/>
                <a:gd name="T70" fmla="*/ 95 w 689"/>
                <a:gd name="T71" fmla="*/ 336 h 528"/>
                <a:gd name="T72" fmla="*/ 95 w 689"/>
                <a:gd name="T73" fmla="*/ 368 h 528"/>
                <a:gd name="T74" fmla="*/ 153 w 689"/>
                <a:gd name="T75" fmla="*/ 224 h 528"/>
                <a:gd name="T76" fmla="*/ 95 w 689"/>
                <a:gd name="T77" fmla="*/ 224 h 528"/>
                <a:gd name="T78" fmla="*/ 153 w 689"/>
                <a:gd name="T79" fmla="*/ 212 h 528"/>
                <a:gd name="T80" fmla="*/ 95 w 689"/>
                <a:gd name="T81" fmla="*/ 67 h 528"/>
                <a:gd name="T82" fmla="*/ 95 w 689"/>
                <a:gd name="T83" fmla="*/ 128 h 528"/>
                <a:gd name="T84" fmla="*/ 153 w 689"/>
                <a:gd name="T85" fmla="*/ 22 h 528"/>
                <a:gd name="T86" fmla="*/ 95 w 689"/>
                <a:gd name="T87" fmla="*/ 22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9" h="528">
                  <a:moveTo>
                    <a:pt x="0" y="0"/>
                  </a:moveTo>
                  <a:lnTo>
                    <a:pt x="0" y="528"/>
                  </a:lnTo>
                  <a:lnTo>
                    <a:pt x="68" y="528"/>
                  </a:lnTo>
                  <a:lnTo>
                    <a:pt x="621" y="528"/>
                  </a:lnTo>
                  <a:lnTo>
                    <a:pt x="689" y="528"/>
                  </a:lnTo>
                  <a:lnTo>
                    <a:pt x="689" y="157"/>
                  </a:lnTo>
                  <a:lnTo>
                    <a:pt x="621" y="157"/>
                  </a:lnTo>
                  <a:lnTo>
                    <a:pt x="436" y="157"/>
                  </a:lnTo>
                  <a:lnTo>
                    <a:pt x="436" y="0"/>
                  </a:lnTo>
                  <a:lnTo>
                    <a:pt x="252" y="0"/>
                  </a:lnTo>
                  <a:lnTo>
                    <a:pt x="68" y="0"/>
                  </a:lnTo>
                  <a:lnTo>
                    <a:pt x="0" y="0"/>
                  </a:lnTo>
                  <a:close/>
                  <a:moveTo>
                    <a:pt x="536" y="336"/>
                  </a:moveTo>
                  <a:lnTo>
                    <a:pt x="595" y="336"/>
                  </a:lnTo>
                  <a:lnTo>
                    <a:pt x="595" y="442"/>
                  </a:lnTo>
                  <a:lnTo>
                    <a:pt x="536" y="442"/>
                  </a:lnTo>
                  <a:lnTo>
                    <a:pt x="536" y="336"/>
                  </a:lnTo>
                  <a:close/>
                  <a:moveTo>
                    <a:pt x="536" y="179"/>
                  </a:moveTo>
                  <a:lnTo>
                    <a:pt x="595" y="179"/>
                  </a:lnTo>
                  <a:lnTo>
                    <a:pt x="595" y="285"/>
                  </a:lnTo>
                  <a:lnTo>
                    <a:pt x="536" y="285"/>
                  </a:lnTo>
                  <a:lnTo>
                    <a:pt x="536" y="179"/>
                  </a:lnTo>
                  <a:close/>
                  <a:moveTo>
                    <a:pt x="463" y="380"/>
                  </a:moveTo>
                  <a:lnTo>
                    <a:pt x="521" y="380"/>
                  </a:lnTo>
                  <a:lnTo>
                    <a:pt x="521" y="442"/>
                  </a:lnTo>
                  <a:lnTo>
                    <a:pt x="463" y="442"/>
                  </a:lnTo>
                  <a:lnTo>
                    <a:pt x="463" y="380"/>
                  </a:lnTo>
                  <a:close/>
                  <a:moveTo>
                    <a:pt x="463" y="336"/>
                  </a:moveTo>
                  <a:lnTo>
                    <a:pt x="521" y="336"/>
                  </a:lnTo>
                  <a:lnTo>
                    <a:pt x="521" y="368"/>
                  </a:lnTo>
                  <a:lnTo>
                    <a:pt x="463" y="368"/>
                  </a:lnTo>
                  <a:lnTo>
                    <a:pt x="463" y="336"/>
                  </a:lnTo>
                  <a:close/>
                  <a:moveTo>
                    <a:pt x="463" y="224"/>
                  </a:moveTo>
                  <a:lnTo>
                    <a:pt x="521" y="224"/>
                  </a:lnTo>
                  <a:lnTo>
                    <a:pt x="521" y="285"/>
                  </a:lnTo>
                  <a:lnTo>
                    <a:pt x="463" y="285"/>
                  </a:lnTo>
                  <a:lnTo>
                    <a:pt x="463" y="224"/>
                  </a:lnTo>
                  <a:close/>
                  <a:moveTo>
                    <a:pt x="463" y="179"/>
                  </a:moveTo>
                  <a:lnTo>
                    <a:pt x="521" y="179"/>
                  </a:lnTo>
                  <a:lnTo>
                    <a:pt x="521" y="212"/>
                  </a:lnTo>
                  <a:lnTo>
                    <a:pt x="463" y="212"/>
                  </a:lnTo>
                  <a:lnTo>
                    <a:pt x="463" y="179"/>
                  </a:lnTo>
                  <a:close/>
                  <a:moveTo>
                    <a:pt x="352" y="336"/>
                  </a:moveTo>
                  <a:lnTo>
                    <a:pt x="410" y="336"/>
                  </a:lnTo>
                  <a:lnTo>
                    <a:pt x="410" y="442"/>
                  </a:lnTo>
                  <a:lnTo>
                    <a:pt x="352" y="442"/>
                  </a:lnTo>
                  <a:lnTo>
                    <a:pt x="352" y="336"/>
                  </a:lnTo>
                  <a:close/>
                  <a:moveTo>
                    <a:pt x="352" y="179"/>
                  </a:moveTo>
                  <a:lnTo>
                    <a:pt x="410" y="179"/>
                  </a:lnTo>
                  <a:lnTo>
                    <a:pt x="410" y="285"/>
                  </a:lnTo>
                  <a:lnTo>
                    <a:pt x="352" y="285"/>
                  </a:lnTo>
                  <a:lnTo>
                    <a:pt x="352" y="179"/>
                  </a:lnTo>
                  <a:close/>
                  <a:moveTo>
                    <a:pt x="352" y="22"/>
                  </a:moveTo>
                  <a:lnTo>
                    <a:pt x="410" y="22"/>
                  </a:lnTo>
                  <a:lnTo>
                    <a:pt x="410" y="128"/>
                  </a:lnTo>
                  <a:lnTo>
                    <a:pt x="352" y="128"/>
                  </a:lnTo>
                  <a:lnTo>
                    <a:pt x="352" y="22"/>
                  </a:lnTo>
                  <a:close/>
                  <a:moveTo>
                    <a:pt x="279" y="380"/>
                  </a:moveTo>
                  <a:lnTo>
                    <a:pt x="337" y="380"/>
                  </a:lnTo>
                  <a:lnTo>
                    <a:pt x="337" y="442"/>
                  </a:lnTo>
                  <a:lnTo>
                    <a:pt x="279" y="442"/>
                  </a:lnTo>
                  <a:lnTo>
                    <a:pt x="279" y="380"/>
                  </a:lnTo>
                  <a:close/>
                  <a:moveTo>
                    <a:pt x="279" y="336"/>
                  </a:moveTo>
                  <a:lnTo>
                    <a:pt x="337" y="336"/>
                  </a:lnTo>
                  <a:lnTo>
                    <a:pt x="337" y="368"/>
                  </a:lnTo>
                  <a:lnTo>
                    <a:pt x="279" y="368"/>
                  </a:lnTo>
                  <a:lnTo>
                    <a:pt x="279" y="336"/>
                  </a:lnTo>
                  <a:close/>
                  <a:moveTo>
                    <a:pt x="279" y="224"/>
                  </a:moveTo>
                  <a:lnTo>
                    <a:pt x="337" y="224"/>
                  </a:lnTo>
                  <a:lnTo>
                    <a:pt x="337" y="285"/>
                  </a:lnTo>
                  <a:lnTo>
                    <a:pt x="279" y="285"/>
                  </a:lnTo>
                  <a:lnTo>
                    <a:pt x="279" y="224"/>
                  </a:lnTo>
                  <a:close/>
                  <a:moveTo>
                    <a:pt x="279" y="179"/>
                  </a:moveTo>
                  <a:lnTo>
                    <a:pt x="337" y="179"/>
                  </a:lnTo>
                  <a:lnTo>
                    <a:pt x="337" y="212"/>
                  </a:lnTo>
                  <a:lnTo>
                    <a:pt x="279" y="212"/>
                  </a:lnTo>
                  <a:lnTo>
                    <a:pt x="279" y="179"/>
                  </a:lnTo>
                  <a:close/>
                  <a:moveTo>
                    <a:pt x="279" y="67"/>
                  </a:moveTo>
                  <a:lnTo>
                    <a:pt x="337" y="67"/>
                  </a:lnTo>
                  <a:lnTo>
                    <a:pt x="337" y="128"/>
                  </a:lnTo>
                  <a:lnTo>
                    <a:pt x="279" y="128"/>
                  </a:lnTo>
                  <a:lnTo>
                    <a:pt x="279" y="67"/>
                  </a:lnTo>
                  <a:close/>
                  <a:moveTo>
                    <a:pt x="279" y="22"/>
                  </a:moveTo>
                  <a:lnTo>
                    <a:pt x="337" y="22"/>
                  </a:lnTo>
                  <a:lnTo>
                    <a:pt x="337" y="55"/>
                  </a:lnTo>
                  <a:lnTo>
                    <a:pt x="279" y="55"/>
                  </a:lnTo>
                  <a:lnTo>
                    <a:pt x="279" y="22"/>
                  </a:lnTo>
                  <a:close/>
                  <a:moveTo>
                    <a:pt x="167" y="336"/>
                  </a:moveTo>
                  <a:lnTo>
                    <a:pt x="225" y="336"/>
                  </a:lnTo>
                  <a:lnTo>
                    <a:pt x="225" y="442"/>
                  </a:lnTo>
                  <a:lnTo>
                    <a:pt x="167" y="442"/>
                  </a:lnTo>
                  <a:lnTo>
                    <a:pt x="167" y="336"/>
                  </a:lnTo>
                  <a:close/>
                  <a:moveTo>
                    <a:pt x="167" y="179"/>
                  </a:moveTo>
                  <a:lnTo>
                    <a:pt x="225" y="179"/>
                  </a:lnTo>
                  <a:lnTo>
                    <a:pt x="225" y="285"/>
                  </a:lnTo>
                  <a:lnTo>
                    <a:pt x="167" y="285"/>
                  </a:lnTo>
                  <a:lnTo>
                    <a:pt x="167" y="179"/>
                  </a:lnTo>
                  <a:close/>
                  <a:moveTo>
                    <a:pt x="167" y="22"/>
                  </a:moveTo>
                  <a:lnTo>
                    <a:pt x="225" y="22"/>
                  </a:lnTo>
                  <a:lnTo>
                    <a:pt x="225" y="128"/>
                  </a:lnTo>
                  <a:lnTo>
                    <a:pt x="167" y="128"/>
                  </a:lnTo>
                  <a:lnTo>
                    <a:pt x="167" y="22"/>
                  </a:lnTo>
                  <a:close/>
                  <a:moveTo>
                    <a:pt x="95" y="380"/>
                  </a:moveTo>
                  <a:lnTo>
                    <a:pt x="153" y="380"/>
                  </a:lnTo>
                  <a:lnTo>
                    <a:pt x="153" y="442"/>
                  </a:lnTo>
                  <a:lnTo>
                    <a:pt x="95" y="442"/>
                  </a:lnTo>
                  <a:lnTo>
                    <a:pt x="95" y="380"/>
                  </a:lnTo>
                  <a:close/>
                  <a:moveTo>
                    <a:pt x="95" y="336"/>
                  </a:moveTo>
                  <a:lnTo>
                    <a:pt x="153" y="336"/>
                  </a:lnTo>
                  <a:lnTo>
                    <a:pt x="153" y="368"/>
                  </a:lnTo>
                  <a:lnTo>
                    <a:pt x="95" y="368"/>
                  </a:lnTo>
                  <a:lnTo>
                    <a:pt x="95" y="336"/>
                  </a:lnTo>
                  <a:close/>
                  <a:moveTo>
                    <a:pt x="95" y="224"/>
                  </a:moveTo>
                  <a:lnTo>
                    <a:pt x="153" y="224"/>
                  </a:lnTo>
                  <a:lnTo>
                    <a:pt x="153" y="285"/>
                  </a:lnTo>
                  <a:lnTo>
                    <a:pt x="95" y="285"/>
                  </a:lnTo>
                  <a:lnTo>
                    <a:pt x="95" y="224"/>
                  </a:lnTo>
                  <a:close/>
                  <a:moveTo>
                    <a:pt x="95" y="179"/>
                  </a:moveTo>
                  <a:lnTo>
                    <a:pt x="153" y="179"/>
                  </a:lnTo>
                  <a:lnTo>
                    <a:pt x="153" y="212"/>
                  </a:lnTo>
                  <a:lnTo>
                    <a:pt x="95" y="212"/>
                  </a:lnTo>
                  <a:lnTo>
                    <a:pt x="95" y="179"/>
                  </a:lnTo>
                  <a:close/>
                  <a:moveTo>
                    <a:pt x="95" y="67"/>
                  </a:moveTo>
                  <a:lnTo>
                    <a:pt x="153" y="67"/>
                  </a:lnTo>
                  <a:lnTo>
                    <a:pt x="153" y="128"/>
                  </a:lnTo>
                  <a:lnTo>
                    <a:pt x="95" y="128"/>
                  </a:lnTo>
                  <a:lnTo>
                    <a:pt x="95" y="67"/>
                  </a:lnTo>
                  <a:close/>
                  <a:moveTo>
                    <a:pt x="95" y="22"/>
                  </a:moveTo>
                  <a:lnTo>
                    <a:pt x="153" y="22"/>
                  </a:lnTo>
                  <a:lnTo>
                    <a:pt x="153" y="55"/>
                  </a:lnTo>
                  <a:lnTo>
                    <a:pt x="95" y="55"/>
                  </a:lnTo>
                  <a:lnTo>
                    <a:pt x="95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330"/>
            <p:cNvSpPr>
              <a:spLocks noEditPoints="1"/>
            </p:cNvSpPr>
            <p:nvPr/>
          </p:nvSpPr>
          <p:spPr bwMode="auto">
            <a:xfrm>
              <a:off x="5051535" y="2789522"/>
              <a:ext cx="201613" cy="160338"/>
            </a:xfrm>
            <a:custGeom>
              <a:avLst/>
              <a:gdLst>
                <a:gd name="T0" fmla="*/ 38 w 127"/>
                <a:gd name="T1" fmla="*/ 101 h 101"/>
                <a:gd name="T2" fmla="*/ 127 w 127"/>
                <a:gd name="T3" fmla="*/ 101 h 101"/>
                <a:gd name="T4" fmla="*/ 127 w 127"/>
                <a:gd name="T5" fmla="*/ 0 h 101"/>
                <a:gd name="T6" fmla="*/ 0 w 127"/>
                <a:gd name="T7" fmla="*/ 0 h 101"/>
                <a:gd name="T8" fmla="*/ 38 w 127"/>
                <a:gd name="T9" fmla="*/ 101 h 101"/>
                <a:gd name="T10" fmla="*/ 39 w 127"/>
                <a:gd name="T11" fmla="*/ 24 h 101"/>
                <a:gd name="T12" fmla="*/ 98 w 127"/>
                <a:gd name="T13" fmla="*/ 24 h 101"/>
                <a:gd name="T14" fmla="*/ 98 w 127"/>
                <a:gd name="T15" fmla="*/ 77 h 101"/>
                <a:gd name="T16" fmla="*/ 60 w 127"/>
                <a:gd name="T17" fmla="*/ 77 h 101"/>
                <a:gd name="T18" fmla="*/ 39 w 127"/>
                <a:gd name="T19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7" h="101">
                  <a:moveTo>
                    <a:pt x="38" y="101"/>
                  </a:moveTo>
                  <a:lnTo>
                    <a:pt x="127" y="101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38" y="101"/>
                  </a:lnTo>
                  <a:close/>
                  <a:moveTo>
                    <a:pt x="39" y="24"/>
                  </a:moveTo>
                  <a:lnTo>
                    <a:pt x="98" y="24"/>
                  </a:lnTo>
                  <a:lnTo>
                    <a:pt x="98" y="77"/>
                  </a:lnTo>
                  <a:lnTo>
                    <a:pt x="60" y="77"/>
                  </a:ln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31"/>
            <p:cNvSpPr>
              <a:spLocks noEditPoints="1"/>
            </p:cNvSpPr>
            <p:nvPr/>
          </p:nvSpPr>
          <p:spPr bwMode="auto">
            <a:xfrm>
              <a:off x="4803885" y="2492660"/>
              <a:ext cx="877888" cy="1487488"/>
            </a:xfrm>
            <a:custGeom>
              <a:avLst/>
              <a:gdLst>
                <a:gd name="T0" fmla="*/ 403 w 504"/>
                <a:gd name="T1" fmla="*/ 852 h 852"/>
                <a:gd name="T2" fmla="*/ 412 w 504"/>
                <a:gd name="T3" fmla="*/ 153 h 852"/>
                <a:gd name="T4" fmla="*/ 412 w 504"/>
                <a:gd name="T5" fmla="*/ 69 h 852"/>
                <a:gd name="T6" fmla="*/ 278 w 504"/>
                <a:gd name="T7" fmla="*/ 69 h 852"/>
                <a:gd name="T8" fmla="*/ 10 w 504"/>
                <a:gd name="T9" fmla="*/ 153 h 852"/>
                <a:gd name="T10" fmla="*/ 96 w 504"/>
                <a:gd name="T11" fmla="*/ 294 h 852"/>
                <a:gd name="T12" fmla="*/ 31 w 504"/>
                <a:gd name="T13" fmla="*/ 338 h 852"/>
                <a:gd name="T14" fmla="*/ 177 w 504"/>
                <a:gd name="T15" fmla="*/ 338 h 852"/>
                <a:gd name="T16" fmla="*/ 109 w 504"/>
                <a:gd name="T17" fmla="*/ 313 h 852"/>
                <a:gd name="T18" fmla="*/ 103 w 504"/>
                <a:gd name="T19" fmla="*/ 301 h 852"/>
                <a:gd name="T20" fmla="*/ 119 w 504"/>
                <a:gd name="T21" fmla="*/ 272 h 852"/>
                <a:gd name="T22" fmla="*/ 241 w 504"/>
                <a:gd name="T23" fmla="*/ 807 h 852"/>
                <a:gd name="T24" fmla="*/ 164 w 504"/>
                <a:gd name="T25" fmla="*/ 358 h 852"/>
                <a:gd name="T26" fmla="*/ 97 w 504"/>
                <a:gd name="T27" fmla="*/ 399 h 852"/>
                <a:gd name="T28" fmla="*/ 97 w 504"/>
                <a:gd name="T29" fmla="*/ 358 h 852"/>
                <a:gd name="T30" fmla="*/ 103 w 504"/>
                <a:gd name="T31" fmla="*/ 319 h 852"/>
                <a:gd name="T32" fmla="*/ 94 w 504"/>
                <a:gd name="T33" fmla="*/ 153 h 852"/>
                <a:gd name="T34" fmla="*/ 93 w 504"/>
                <a:gd name="T35" fmla="*/ 139 h 852"/>
                <a:gd name="T36" fmla="*/ 111 w 504"/>
                <a:gd name="T37" fmla="*/ 129 h 852"/>
                <a:gd name="T38" fmla="*/ 185 w 504"/>
                <a:gd name="T39" fmla="*/ 93 h 852"/>
                <a:gd name="T40" fmla="*/ 263 w 504"/>
                <a:gd name="T41" fmla="*/ 84 h 852"/>
                <a:gd name="T42" fmla="*/ 375 w 504"/>
                <a:gd name="T43" fmla="*/ 84 h 852"/>
                <a:gd name="T44" fmla="*/ 345 w 504"/>
                <a:gd name="T45" fmla="*/ 51 h 852"/>
                <a:gd name="T46" fmla="*/ 295 w 504"/>
                <a:gd name="T47" fmla="*/ 91 h 852"/>
                <a:gd name="T48" fmla="*/ 345 w 504"/>
                <a:gd name="T49" fmla="*/ 120 h 852"/>
                <a:gd name="T50" fmla="*/ 375 w 504"/>
                <a:gd name="T51" fmla="*/ 153 h 852"/>
                <a:gd name="T52" fmla="*/ 388 w 504"/>
                <a:gd name="T53" fmla="*/ 215 h 852"/>
                <a:gd name="T54" fmla="*/ 295 w 504"/>
                <a:gd name="T55" fmla="*/ 270 h 852"/>
                <a:gd name="T56" fmla="*/ 345 w 504"/>
                <a:gd name="T57" fmla="*/ 310 h 852"/>
                <a:gd name="T58" fmla="*/ 295 w 504"/>
                <a:gd name="T59" fmla="*/ 299 h 852"/>
                <a:gd name="T60" fmla="*/ 302 w 504"/>
                <a:gd name="T61" fmla="*/ 353 h 852"/>
                <a:gd name="T62" fmla="*/ 330 w 504"/>
                <a:gd name="T63" fmla="*/ 388 h 852"/>
                <a:gd name="T64" fmla="*/ 345 w 504"/>
                <a:gd name="T65" fmla="*/ 397 h 852"/>
                <a:gd name="T66" fmla="*/ 330 w 504"/>
                <a:gd name="T67" fmla="*/ 464 h 852"/>
                <a:gd name="T68" fmla="*/ 345 w 504"/>
                <a:gd name="T69" fmla="*/ 473 h 852"/>
                <a:gd name="T70" fmla="*/ 345 w 504"/>
                <a:gd name="T71" fmla="*/ 543 h 852"/>
                <a:gd name="T72" fmla="*/ 330 w 504"/>
                <a:gd name="T73" fmla="*/ 603 h 852"/>
                <a:gd name="T74" fmla="*/ 388 w 504"/>
                <a:gd name="T75" fmla="*/ 637 h 852"/>
                <a:gd name="T76" fmla="*/ 295 w 504"/>
                <a:gd name="T77" fmla="*/ 692 h 852"/>
                <a:gd name="T78" fmla="*/ 345 w 504"/>
                <a:gd name="T79" fmla="*/ 732 h 852"/>
                <a:gd name="T80" fmla="*/ 295 w 504"/>
                <a:gd name="T81" fmla="*/ 721 h 852"/>
                <a:gd name="T82" fmla="*/ 302 w 504"/>
                <a:gd name="T83" fmla="*/ 776 h 852"/>
                <a:gd name="T84" fmla="*/ 324 w 504"/>
                <a:gd name="T85" fmla="*/ 807 h 852"/>
                <a:gd name="T86" fmla="*/ 375 w 504"/>
                <a:gd name="T87" fmla="*/ 15 h 852"/>
                <a:gd name="T88" fmla="*/ 360 w 504"/>
                <a:gd name="T89" fmla="*/ 42 h 852"/>
                <a:gd name="T90" fmla="*/ 394 w 504"/>
                <a:gd name="T91" fmla="*/ 91 h 852"/>
                <a:gd name="T92" fmla="*/ 394 w 504"/>
                <a:gd name="T93" fmla="*/ 201 h 852"/>
                <a:gd name="T94" fmla="*/ 394 w 504"/>
                <a:gd name="T95" fmla="*/ 339 h 852"/>
                <a:gd name="T96" fmla="*/ 360 w 504"/>
                <a:gd name="T97" fmla="*/ 388 h 852"/>
                <a:gd name="T98" fmla="*/ 360 w 504"/>
                <a:gd name="T99" fmla="*/ 464 h 852"/>
                <a:gd name="T100" fmla="*/ 360 w 504"/>
                <a:gd name="T101" fmla="*/ 534 h 852"/>
                <a:gd name="T102" fmla="*/ 394 w 504"/>
                <a:gd name="T103" fmla="*/ 582 h 852"/>
                <a:gd name="T104" fmla="*/ 394 w 504"/>
                <a:gd name="T105" fmla="*/ 692 h 852"/>
                <a:gd name="T106" fmla="*/ 426 w 504"/>
                <a:gd name="T107" fmla="*/ 139 h 852"/>
                <a:gd name="T108" fmla="*/ 412 w 504"/>
                <a:gd name="T109" fmla="*/ 84 h 852"/>
                <a:gd name="T110" fmla="*/ 394 w 504"/>
                <a:gd name="T111" fmla="*/ 790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852">
                  <a:moveTo>
                    <a:pt x="241" y="807"/>
                  </a:moveTo>
                  <a:cubicBezTo>
                    <a:pt x="225" y="826"/>
                    <a:pt x="225" y="826"/>
                    <a:pt x="225" y="826"/>
                  </a:cubicBezTo>
                  <a:cubicBezTo>
                    <a:pt x="225" y="852"/>
                    <a:pt x="225" y="852"/>
                    <a:pt x="225" y="852"/>
                  </a:cubicBezTo>
                  <a:cubicBezTo>
                    <a:pt x="287" y="852"/>
                    <a:pt x="287" y="852"/>
                    <a:pt x="287" y="852"/>
                  </a:cubicBezTo>
                  <a:cubicBezTo>
                    <a:pt x="403" y="852"/>
                    <a:pt x="403" y="852"/>
                    <a:pt x="403" y="852"/>
                  </a:cubicBezTo>
                  <a:cubicBezTo>
                    <a:pt x="464" y="852"/>
                    <a:pt x="464" y="852"/>
                    <a:pt x="464" y="852"/>
                  </a:cubicBezTo>
                  <a:cubicBezTo>
                    <a:pt x="464" y="826"/>
                    <a:pt x="464" y="826"/>
                    <a:pt x="464" y="826"/>
                  </a:cubicBezTo>
                  <a:cubicBezTo>
                    <a:pt x="449" y="807"/>
                    <a:pt x="449" y="807"/>
                    <a:pt x="449" y="807"/>
                  </a:cubicBezTo>
                  <a:cubicBezTo>
                    <a:pt x="412" y="807"/>
                    <a:pt x="412" y="807"/>
                    <a:pt x="412" y="807"/>
                  </a:cubicBezTo>
                  <a:cubicBezTo>
                    <a:pt x="412" y="153"/>
                    <a:pt x="412" y="153"/>
                    <a:pt x="412" y="153"/>
                  </a:cubicBezTo>
                  <a:cubicBezTo>
                    <a:pt x="495" y="153"/>
                    <a:pt x="495" y="153"/>
                    <a:pt x="495" y="153"/>
                  </a:cubicBezTo>
                  <a:cubicBezTo>
                    <a:pt x="500" y="153"/>
                    <a:pt x="504" y="150"/>
                    <a:pt x="504" y="146"/>
                  </a:cubicBezTo>
                  <a:cubicBezTo>
                    <a:pt x="504" y="77"/>
                    <a:pt x="504" y="77"/>
                    <a:pt x="504" y="77"/>
                  </a:cubicBezTo>
                  <a:cubicBezTo>
                    <a:pt x="504" y="73"/>
                    <a:pt x="500" y="69"/>
                    <a:pt x="495" y="69"/>
                  </a:cubicBezTo>
                  <a:cubicBezTo>
                    <a:pt x="412" y="69"/>
                    <a:pt x="412" y="69"/>
                    <a:pt x="412" y="69"/>
                  </a:cubicBezTo>
                  <a:cubicBezTo>
                    <a:pt x="412" y="8"/>
                    <a:pt x="412" y="8"/>
                    <a:pt x="412" y="8"/>
                  </a:cubicBezTo>
                  <a:cubicBezTo>
                    <a:pt x="412" y="4"/>
                    <a:pt x="408" y="0"/>
                    <a:pt x="403" y="0"/>
                  </a:cubicBezTo>
                  <a:cubicBezTo>
                    <a:pt x="287" y="0"/>
                    <a:pt x="287" y="0"/>
                    <a:pt x="287" y="0"/>
                  </a:cubicBezTo>
                  <a:cubicBezTo>
                    <a:pt x="282" y="0"/>
                    <a:pt x="278" y="4"/>
                    <a:pt x="278" y="8"/>
                  </a:cubicBezTo>
                  <a:cubicBezTo>
                    <a:pt x="278" y="69"/>
                    <a:pt x="278" y="69"/>
                    <a:pt x="278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0" y="69"/>
                    <a:pt x="98" y="70"/>
                    <a:pt x="96" y="71"/>
                  </a:cubicBezTo>
                  <a:cubicBezTo>
                    <a:pt x="4" y="140"/>
                    <a:pt x="4" y="140"/>
                    <a:pt x="4" y="140"/>
                  </a:cubicBezTo>
                  <a:cubicBezTo>
                    <a:pt x="1" y="142"/>
                    <a:pt x="0" y="146"/>
                    <a:pt x="1" y="149"/>
                  </a:cubicBezTo>
                  <a:cubicBezTo>
                    <a:pt x="3" y="151"/>
                    <a:pt x="6" y="153"/>
                    <a:pt x="10" y="153"/>
                  </a:cubicBezTo>
                  <a:cubicBezTo>
                    <a:pt x="89" y="153"/>
                    <a:pt x="89" y="153"/>
                    <a:pt x="89" y="153"/>
                  </a:cubicBezTo>
                  <a:cubicBezTo>
                    <a:pt x="89" y="272"/>
                    <a:pt x="89" y="272"/>
                    <a:pt x="89" y="272"/>
                  </a:cubicBezTo>
                  <a:cubicBezTo>
                    <a:pt x="88" y="272"/>
                    <a:pt x="88" y="272"/>
                    <a:pt x="88" y="272"/>
                  </a:cubicBezTo>
                  <a:cubicBezTo>
                    <a:pt x="88" y="285"/>
                    <a:pt x="88" y="285"/>
                    <a:pt x="88" y="285"/>
                  </a:cubicBezTo>
                  <a:cubicBezTo>
                    <a:pt x="96" y="294"/>
                    <a:pt x="96" y="294"/>
                    <a:pt x="96" y="294"/>
                  </a:cubicBezTo>
                  <a:cubicBezTo>
                    <a:pt x="101" y="294"/>
                    <a:pt x="101" y="294"/>
                    <a:pt x="101" y="294"/>
                  </a:cubicBezTo>
                  <a:cubicBezTo>
                    <a:pt x="101" y="298"/>
                    <a:pt x="101" y="298"/>
                    <a:pt x="101" y="298"/>
                  </a:cubicBezTo>
                  <a:cubicBezTo>
                    <a:pt x="95" y="299"/>
                    <a:pt x="91" y="303"/>
                    <a:pt x="91" y="308"/>
                  </a:cubicBezTo>
                  <a:cubicBezTo>
                    <a:pt x="91" y="311"/>
                    <a:pt x="92" y="313"/>
                    <a:pt x="94" y="315"/>
                  </a:cubicBezTo>
                  <a:cubicBezTo>
                    <a:pt x="31" y="338"/>
                    <a:pt x="31" y="338"/>
                    <a:pt x="31" y="338"/>
                  </a:cubicBezTo>
                  <a:cubicBezTo>
                    <a:pt x="20" y="338"/>
                    <a:pt x="20" y="338"/>
                    <a:pt x="20" y="338"/>
                  </a:cubicBezTo>
                  <a:cubicBezTo>
                    <a:pt x="20" y="481"/>
                    <a:pt x="20" y="481"/>
                    <a:pt x="20" y="481"/>
                  </a:cubicBezTo>
                  <a:cubicBezTo>
                    <a:pt x="188" y="481"/>
                    <a:pt x="188" y="481"/>
                    <a:pt x="188" y="481"/>
                  </a:cubicBezTo>
                  <a:cubicBezTo>
                    <a:pt x="188" y="338"/>
                    <a:pt x="188" y="338"/>
                    <a:pt x="188" y="338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113" y="315"/>
                    <a:pt x="113" y="315"/>
                    <a:pt x="113" y="315"/>
                  </a:cubicBezTo>
                  <a:cubicBezTo>
                    <a:pt x="113" y="315"/>
                    <a:pt x="113" y="315"/>
                    <a:pt x="113" y="315"/>
                  </a:cubicBezTo>
                  <a:cubicBezTo>
                    <a:pt x="114" y="314"/>
                    <a:pt x="114" y="313"/>
                    <a:pt x="113" y="312"/>
                  </a:cubicBezTo>
                  <a:cubicBezTo>
                    <a:pt x="112" y="311"/>
                    <a:pt x="111" y="312"/>
                    <a:pt x="110" y="312"/>
                  </a:cubicBezTo>
                  <a:cubicBezTo>
                    <a:pt x="110" y="313"/>
                    <a:pt x="109" y="313"/>
                    <a:pt x="109" y="313"/>
                  </a:cubicBezTo>
                  <a:cubicBezTo>
                    <a:pt x="105" y="312"/>
                    <a:pt x="105" y="312"/>
                    <a:pt x="105" y="312"/>
                  </a:cubicBezTo>
                  <a:cubicBezTo>
                    <a:pt x="105" y="312"/>
                    <a:pt x="105" y="312"/>
                    <a:pt x="104" y="312"/>
                  </a:cubicBezTo>
                  <a:cubicBezTo>
                    <a:pt x="98" y="314"/>
                    <a:pt x="98" y="314"/>
                    <a:pt x="98" y="314"/>
                  </a:cubicBezTo>
                  <a:cubicBezTo>
                    <a:pt x="96" y="313"/>
                    <a:pt x="95" y="310"/>
                    <a:pt x="95" y="308"/>
                  </a:cubicBezTo>
                  <a:cubicBezTo>
                    <a:pt x="95" y="304"/>
                    <a:pt x="99" y="301"/>
                    <a:pt x="103" y="301"/>
                  </a:cubicBezTo>
                  <a:cubicBezTo>
                    <a:pt x="104" y="301"/>
                    <a:pt x="105" y="300"/>
                    <a:pt x="105" y="299"/>
                  </a:cubicBezTo>
                  <a:cubicBezTo>
                    <a:pt x="105" y="294"/>
                    <a:pt x="105" y="294"/>
                    <a:pt x="105" y="294"/>
                  </a:cubicBezTo>
                  <a:cubicBezTo>
                    <a:pt x="112" y="294"/>
                    <a:pt x="112" y="294"/>
                    <a:pt x="112" y="294"/>
                  </a:cubicBezTo>
                  <a:cubicBezTo>
                    <a:pt x="119" y="285"/>
                    <a:pt x="119" y="285"/>
                    <a:pt x="119" y="285"/>
                  </a:cubicBezTo>
                  <a:cubicBezTo>
                    <a:pt x="119" y="272"/>
                    <a:pt x="119" y="272"/>
                    <a:pt x="119" y="272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278" y="153"/>
                    <a:pt x="278" y="153"/>
                    <a:pt x="278" y="153"/>
                  </a:cubicBezTo>
                  <a:cubicBezTo>
                    <a:pt x="278" y="807"/>
                    <a:pt x="278" y="807"/>
                    <a:pt x="278" y="807"/>
                  </a:cubicBezTo>
                  <a:lnTo>
                    <a:pt x="241" y="807"/>
                  </a:lnTo>
                  <a:close/>
                  <a:moveTo>
                    <a:pt x="105" y="315"/>
                  </a:moveTo>
                  <a:cubicBezTo>
                    <a:pt x="105" y="315"/>
                    <a:pt x="104" y="315"/>
                    <a:pt x="103" y="315"/>
                  </a:cubicBezTo>
                  <a:cubicBezTo>
                    <a:pt x="105" y="315"/>
                    <a:pt x="105" y="315"/>
                    <a:pt x="105" y="315"/>
                  </a:cubicBezTo>
                  <a:close/>
                  <a:moveTo>
                    <a:pt x="110" y="358"/>
                  </a:moveTo>
                  <a:cubicBezTo>
                    <a:pt x="164" y="358"/>
                    <a:pt x="164" y="358"/>
                    <a:pt x="164" y="358"/>
                  </a:cubicBezTo>
                  <a:cubicBezTo>
                    <a:pt x="164" y="455"/>
                    <a:pt x="164" y="455"/>
                    <a:pt x="164" y="455"/>
                  </a:cubicBezTo>
                  <a:cubicBezTo>
                    <a:pt x="110" y="455"/>
                    <a:pt x="110" y="455"/>
                    <a:pt x="110" y="455"/>
                  </a:cubicBezTo>
                  <a:lnTo>
                    <a:pt x="110" y="358"/>
                  </a:lnTo>
                  <a:close/>
                  <a:moveTo>
                    <a:pt x="44" y="399"/>
                  </a:moveTo>
                  <a:cubicBezTo>
                    <a:pt x="97" y="399"/>
                    <a:pt x="97" y="399"/>
                    <a:pt x="97" y="399"/>
                  </a:cubicBezTo>
                  <a:cubicBezTo>
                    <a:pt x="97" y="455"/>
                    <a:pt x="97" y="455"/>
                    <a:pt x="97" y="455"/>
                  </a:cubicBezTo>
                  <a:cubicBezTo>
                    <a:pt x="44" y="455"/>
                    <a:pt x="44" y="455"/>
                    <a:pt x="44" y="455"/>
                  </a:cubicBezTo>
                  <a:lnTo>
                    <a:pt x="44" y="399"/>
                  </a:lnTo>
                  <a:close/>
                  <a:moveTo>
                    <a:pt x="44" y="358"/>
                  </a:moveTo>
                  <a:cubicBezTo>
                    <a:pt x="97" y="358"/>
                    <a:pt x="97" y="358"/>
                    <a:pt x="97" y="358"/>
                  </a:cubicBezTo>
                  <a:cubicBezTo>
                    <a:pt x="97" y="388"/>
                    <a:pt x="97" y="388"/>
                    <a:pt x="97" y="388"/>
                  </a:cubicBezTo>
                  <a:cubicBezTo>
                    <a:pt x="44" y="388"/>
                    <a:pt x="44" y="388"/>
                    <a:pt x="44" y="388"/>
                  </a:cubicBezTo>
                  <a:lnTo>
                    <a:pt x="44" y="358"/>
                  </a:lnTo>
                  <a:close/>
                  <a:moveTo>
                    <a:pt x="97" y="317"/>
                  </a:moveTo>
                  <a:cubicBezTo>
                    <a:pt x="99" y="318"/>
                    <a:pt x="101" y="319"/>
                    <a:pt x="103" y="319"/>
                  </a:cubicBezTo>
                  <a:cubicBezTo>
                    <a:pt x="106" y="319"/>
                    <a:pt x="108" y="318"/>
                    <a:pt x="111" y="317"/>
                  </a:cubicBezTo>
                  <a:cubicBezTo>
                    <a:pt x="169" y="338"/>
                    <a:pt x="169" y="338"/>
                    <a:pt x="169" y="338"/>
                  </a:cubicBezTo>
                  <a:cubicBezTo>
                    <a:pt x="39" y="338"/>
                    <a:pt x="39" y="338"/>
                    <a:pt x="39" y="338"/>
                  </a:cubicBezTo>
                  <a:lnTo>
                    <a:pt x="97" y="317"/>
                  </a:lnTo>
                  <a:close/>
                  <a:moveTo>
                    <a:pt x="94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113" y="272"/>
                    <a:pt x="113" y="272"/>
                    <a:pt x="113" y="272"/>
                  </a:cubicBezTo>
                  <a:cubicBezTo>
                    <a:pt x="94" y="272"/>
                    <a:pt x="94" y="272"/>
                    <a:pt x="94" y="272"/>
                  </a:cubicBezTo>
                  <a:lnTo>
                    <a:pt x="94" y="153"/>
                  </a:lnTo>
                  <a:close/>
                  <a:moveTo>
                    <a:pt x="93" y="139"/>
                  </a:moveTo>
                  <a:cubicBezTo>
                    <a:pt x="33" y="139"/>
                    <a:pt x="33" y="139"/>
                    <a:pt x="33" y="139"/>
                  </a:cubicBezTo>
                  <a:cubicBezTo>
                    <a:pt x="93" y="93"/>
                    <a:pt x="93" y="93"/>
                    <a:pt x="93" y="93"/>
                  </a:cubicBezTo>
                  <a:lnTo>
                    <a:pt x="93" y="139"/>
                  </a:lnTo>
                  <a:close/>
                  <a:moveTo>
                    <a:pt x="171" y="84"/>
                  </a:moveTo>
                  <a:cubicBezTo>
                    <a:pt x="111" y="129"/>
                    <a:pt x="111" y="129"/>
                    <a:pt x="111" y="129"/>
                  </a:cubicBezTo>
                  <a:cubicBezTo>
                    <a:pt x="111" y="84"/>
                    <a:pt x="111" y="84"/>
                    <a:pt x="111" y="84"/>
                  </a:cubicBezTo>
                  <a:lnTo>
                    <a:pt x="171" y="84"/>
                  </a:lnTo>
                  <a:close/>
                  <a:moveTo>
                    <a:pt x="185" y="139"/>
                  </a:moveTo>
                  <a:cubicBezTo>
                    <a:pt x="125" y="139"/>
                    <a:pt x="125" y="139"/>
                    <a:pt x="125" y="139"/>
                  </a:cubicBezTo>
                  <a:cubicBezTo>
                    <a:pt x="185" y="93"/>
                    <a:pt x="185" y="93"/>
                    <a:pt x="185" y="93"/>
                  </a:cubicBezTo>
                  <a:lnTo>
                    <a:pt x="185" y="139"/>
                  </a:lnTo>
                  <a:close/>
                  <a:moveTo>
                    <a:pt x="263" y="84"/>
                  </a:moveTo>
                  <a:cubicBezTo>
                    <a:pt x="203" y="129"/>
                    <a:pt x="203" y="129"/>
                    <a:pt x="203" y="129"/>
                  </a:cubicBezTo>
                  <a:cubicBezTo>
                    <a:pt x="203" y="84"/>
                    <a:pt x="203" y="84"/>
                    <a:pt x="203" y="84"/>
                  </a:cubicBezTo>
                  <a:lnTo>
                    <a:pt x="263" y="84"/>
                  </a:lnTo>
                  <a:close/>
                  <a:moveTo>
                    <a:pt x="278" y="139"/>
                  </a:moveTo>
                  <a:cubicBezTo>
                    <a:pt x="217" y="139"/>
                    <a:pt x="217" y="139"/>
                    <a:pt x="217" y="139"/>
                  </a:cubicBezTo>
                  <a:cubicBezTo>
                    <a:pt x="278" y="93"/>
                    <a:pt x="278" y="93"/>
                    <a:pt x="278" y="93"/>
                  </a:cubicBezTo>
                  <a:lnTo>
                    <a:pt x="278" y="139"/>
                  </a:lnTo>
                  <a:close/>
                  <a:moveTo>
                    <a:pt x="375" y="84"/>
                  </a:moveTo>
                  <a:cubicBezTo>
                    <a:pt x="345" y="102"/>
                    <a:pt x="345" y="102"/>
                    <a:pt x="345" y="102"/>
                  </a:cubicBezTo>
                  <a:cubicBezTo>
                    <a:pt x="314" y="84"/>
                    <a:pt x="314" y="84"/>
                    <a:pt x="314" y="84"/>
                  </a:cubicBezTo>
                  <a:lnTo>
                    <a:pt x="375" y="84"/>
                  </a:lnTo>
                  <a:close/>
                  <a:moveTo>
                    <a:pt x="314" y="69"/>
                  </a:moveTo>
                  <a:cubicBezTo>
                    <a:pt x="345" y="51"/>
                    <a:pt x="345" y="51"/>
                    <a:pt x="345" y="51"/>
                  </a:cubicBezTo>
                  <a:cubicBezTo>
                    <a:pt x="375" y="69"/>
                    <a:pt x="375" y="69"/>
                    <a:pt x="375" y="69"/>
                  </a:cubicBezTo>
                  <a:lnTo>
                    <a:pt x="314" y="69"/>
                  </a:lnTo>
                  <a:close/>
                  <a:moveTo>
                    <a:pt x="330" y="111"/>
                  </a:moveTo>
                  <a:cubicBezTo>
                    <a:pt x="295" y="132"/>
                    <a:pt x="295" y="132"/>
                    <a:pt x="295" y="132"/>
                  </a:cubicBezTo>
                  <a:cubicBezTo>
                    <a:pt x="295" y="91"/>
                    <a:pt x="295" y="91"/>
                    <a:pt x="295" y="91"/>
                  </a:cubicBezTo>
                  <a:lnTo>
                    <a:pt x="330" y="111"/>
                  </a:lnTo>
                  <a:close/>
                  <a:moveTo>
                    <a:pt x="345" y="120"/>
                  </a:moveTo>
                  <a:cubicBezTo>
                    <a:pt x="375" y="139"/>
                    <a:pt x="375" y="139"/>
                    <a:pt x="375" y="139"/>
                  </a:cubicBezTo>
                  <a:cubicBezTo>
                    <a:pt x="314" y="139"/>
                    <a:pt x="314" y="139"/>
                    <a:pt x="314" y="139"/>
                  </a:cubicBezTo>
                  <a:lnTo>
                    <a:pt x="345" y="120"/>
                  </a:lnTo>
                  <a:close/>
                  <a:moveTo>
                    <a:pt x="330" y="181"/>
                  </a:moveTo>
                  <a:cubicBezTo>
                    <a:pt x="295" y="201"/>
                    <a:pt x="295" y="201"/>
                    <a:pt x="295" y="201"/>
                  </a:cubicBezTo>
                  <a:cubicBezTo>
                    <a:pt x="295" y="160"/>
                    <a:pt x="295" y="160"/>
                    <a:pt x="295" y="160"/>
                  </a:cubicBezTo>
                  <a:lnTo>
                    <a:pt x="330" y="181"/>
                  </a:lnTo>
                  <a:close/>
                  <a:moveTo>
                    <a:pt x="375" y="153"/>
                  </a:moveTo>
                  <a:cubicBezTo>
                    <a:pt x="345" y="171"/>
                    <a:pt x="345" y="171"/>
                    <a:pt x="345" y="171"/>
                  </a:cubicBezTo>
                  <a:cubicBezTo>
                    <a:pt x="314" y="153"/>
                    <a:pt x="314" y="153"/>
                    <a:pt x="314" y="153"/>
                  </a:cubicBezTo>
                  <a:lnTo>
                    <a:pt x="375" y="153"/>
                  </a:lnTo>
                  <a:close/>
                  <a:moveTo>
                    <a:pt x="345" y="190"/>
                  </a:moveTo>
                  <a:cubicBezTo>
                    <a:pt x="388" y="215"/>
                    <a:pt x="388" y="215"/>
                    <a:pt x="388" y="215"/>
                  </a:cubicBezTo>
                  <a:cubicBezTo>
                    <a:pt x="345" y="241"/>
                    <a:pt x="345" y="241"/>
                    <a:pt x="345" y="241"/>
                  </a:cubicBezTo>
                  <a:cubicBezTo>
                    <a:pt x="302" y="215"/>
                    <a:pt x="302" y="215"/>
                    <a:pt x="302" y="215"/>
                  </a:cubicBezTo>
                  <a:lnTo>
                    <a:pt x="345" y="190"/>
                  </a:lnTo>
                  <a:close/>
                  <a:moveTo>
                    <a:pt x="330" y="250"/>
                  </a:moveTo>
                  <a:cubicBezTo>
                    <a:pt x="295" y="270"/>
                    <a:pt x="295" y="270"/>
                    <a:pt x="295" y="270"/>
                  </a:cubicBezTo>
                  <a:cubicBezTo>
                    <a:pt x="295" y="229"/>
                    <a:pt x="295" y="229"/>
                    <a:pt x="295" y="229"/>
                  </a:cubicBezTo>
                  <a:lnTo>
                    <a:pt x="330" y="250"/>
                  </a:lnTo>
                  <a:close/>
                  <a:moveTo>
                    <a:pt x="345" y="259"/>
                  </a:moveTo>
                  <a:cubicBezTo>
                    <a:pt x="388" y="284"/>
                    <a:pt x="388" y="284"/>
                    <a:pt x="388" y="284"/>
                  </a:cubicBezTo>
                  <a:cubicBezTo>
                    <a:pt x="345" y="310"/>
                    <a:pt x="345" y="310"/>
                    <a:pt x="345" y="310"/>
                  </a:cubicBezTo>
                  <a:cubicBezTo>
                    <a:pt x="302" y="284"/>
                    <a:pt x="302" y="284"/>
                    <a:pt x="302" y="284"/>
                  </a:cubicBezTo>
                  <a:lnTo>
                    <a:pt x="345" y="259"/>
                  </a:lnTo>
                  <a:close/>
                  <a:moveTo>
                    <a:pt x="330" y="319"/>
                  </a:moveTo>
                  <a:cubicBezTo>
                    <a:pt x="295" y="339"/>
                    <a:pt x="295" y="339"/>
                    <a:pt x="295" y="339"/>
                  </a:cubicBezTo>
                  <a:cubicBezTo>
                    <a:pt x="295" y="299"/>
                    <a:pt x="295" y="299"/>
                    <a:pt x="295" y="299"/>
                  </a:cubicBezTo>
                  <a:lnTo>
                    <a:pt x="330" y="319"/>
                  </a:lnTo>
                  <a:close/>
                  <a:moveTo>
                    <a:pt x="345" y="328"/>
                  </a:moveTo>
                  <a:cubicBezTo>
                    <a:pt x="388" y="353"/>
                    <a:pt x="388" y="353"/>
                    <a:pt x="388" y="353"/>
                  </a:cubicBezTo>
                  <a:cubicBezTo>
                    <a:pt x="345" y="379"/>
                    <a:pt x="345" y="379"/>
                    <a:pt x="345" y="379"/>
                  </a:cubicBezTo>
                  <a:cubicBezTo>
                    <a:pt x="302" y="353"/>
                    <a:pt x="302" y="353"/>
                    <a:pt x="302" y="353"/>
                  </a:cubicBezTo>
                  <a:lnTo>
                    <a:pt x="345" y="328"/>
                  </a:lnTo>
                  <a:close/>
                  <a:moveTo>
                    <a:pt x="330" y="388"/>
                  </a:moveTo>
                  <a:cubicBezTo>
                    <a:pt x="295" y="408"/>
                    <a:pt x="295" y="408"/>
                    <a:pt x="295" y="408"/>
                  </a:cubicBezTo>
                  <a:cubicBezTo>
                    <a:pt x="295" y="368"/>
                    <a:pt x="295" y="368"/>
                    <a:pt x="295" y="368"/>
                  </a:cubicBezTo>
                  <a:lnTo>
                    <a:pt x="330" y="388"/>
                  </a:lnTo>
                  <a:close/>
                  <a:moveTo>
                    <a:pt x="345" y="397"/>
                  </a:moveTo>
                  <a:cubicBezTo>
                    <a:pt x="394" y="426"/>
                    <a:pt x="394" y="426"/>
                    <a:pt x="394" y="426"/>
                  </a:cubicBezTo>
                  <a:cubicBezTo>
                    <a:pt x="345" y="455"/>
                    <a:pt x="345" y="455"/>
                    <a:pt x="345" y="455"/>
                  </a:cubicBezTo>
                  <a:cubicBezTo>
                    <a:pt x="296" y="426"/>
                    <a:pt x="296" y="426"/>
                    <a:pt x="296" y="426"/>
                  </a:cubicBezTo>
                  <a:lnTo>
                    <a:pt x="345" y="397"/>
                  </a:lnTo>
                  <a:close/>
                  <a:moveTo>
                    <a:pt x="330" y="464"/>
                  </a:moveTo>
                  <a:cubicBezTo>
                    <a:pt x="295" y="485"/>
                    <a:pt x="295" y="485"/>
                    <a:pt x="295" y="48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4"/>
                    <a:pt x="295" y="444"/>
                    <a:pt x="295" y="444"/>
                  </a:cubicBezTo>
                  <a:lnTo>
                    <a:pt x="330" y="464"/>
                  </a:lnTo>
                  <a:close/>
                  <a:moveTo>
                    <a:pt x="345" y="473"/>
                  </a:moveTo>
                  <a:cubicBezTo>
                    <a:pt x="388" y="499"/>
                    <a:pt x="388" y="499"/>
                    <a:pt x="388" y="499"/>
                  </a:cubicBezTo>
                  <a:cubicBezTo>
                    <a:pt x="345" y="524"/>
                    <a:pt x="345" y="524"/>
                    <a:pt x="345" y="524"/>
                  </a:cubicBezTo>
                  <a:cubicBezTo>
                    <a:pt x="302" y="499"/>
                    <a:pt x="302" y="499"/>
                    <a:pt x="302" y="499"/>
                  </a:cubicBezTo>
                  <a:lnTo>
                    <a:pt x="345" y="473"/>
                  </a:lnTo>
                  <a:close/>
                  <a:moveTo>
                    <a:pt x="330" y="534"/>
                  </a:moveTo>
                  <a:cubicBezTo>
                    <a:pt x="295" y="554"/>
                    <a:pt x="295" y="554"/>
                    <a:pt x="295" y="554"/>
                  </a:cubicBezTo>
                  <a:cubicBezTo>
                    <a:pt x="295" y="513"/>
                    <a:pt x="295" y="513"/>
                    <a:pt x="295" y="513"/>
                  </a:cubicBezTo>
                  <a:lnTo>
                    <a:pt x="330" y="534"/>
                  </a:lnTo>
                  <a:close/>
                  <a:moveTo>
                    <a:pt x="345" y="543"/>
                  </a:moveTo>
                  <a:cubicBezTo>
                    <a:pt x="388" y="568"/>
                    <a:pt x="388" y="568"/>
                    <a:pt x="388" y="568"/>
                  </a:cubicBezTo>
                  <a:cubicBezTo>
                    <a:pt x="345" y="594"/>
                    <a:pt x="345" y="594"/>
                    <a:pt x="345" y="594"/>
                  </a:cubicBezTo>
                  <a:cubicBezTo>
                    <a:pt x="302" y="568"/>
                    <a:pt x="302" y="568"/>
                    <a:pt x="302" y="568"/>
                  </a:cubicBezTo>
                  <a:lnTo>
                    <a:pt x="345" y="543"/>
                  </a:lnTo>
                  <a:close/>
                  <a:moveTo>
                    <a:pt x="330" y="603"/>
                  </a:moveTo>
                  <a:cubicBezTo>
                    <a:pt x="295" y="623"/>
                    <a:pt x="295" y="623"/>
                    <a:pt x="295" y="623"/>
                  </a:cubicBezTo>
                  <a:cubicBezTo>
                    <a:pt x="295" y="582"/>
                    <a:pt x="295" y="582"/>
                    <a:pt x="295" y="582"/>
                  </a:cubicBezTo>
                  <a:lnTo>
                    <a:pt x="330" y="603"/>
                  </a:lnTo>
                  <a:close/>
                  <a:moveTo>
                    <a:pt x="345" y="612"/>
                  </a:moveTo>
                  <a:cubicBezTo>
                    <a:pt x="388" y="637"/>
                    <a:pt x="388" y="637"/>
                    <a:pt x="388" y="637"/>
                  </a:cubicBezTo>
                  <a:cubicBezTo>
                    <a:pt x="345" y="663"/>
                    <a:pt x="345" y="663"/>
                    <a:pt x="345" y="663"/>
                  </a:cubicBezTo>
                  <a:cubicBezTo>
                    <a:pt x="302" y="637"/>
                    <a:pt x="302" y="637"/>
                    <a:pt x="302" y="637"/>
                  </a:cubicBezTo>
                  <a:lnTo>
                    <a:pt x="345" y="612"/>
                  </a:lnTo>
                  <a:close/>
                  <a:moveTo>
                    <a:pt x="330" y="672"/>
                  </a:moveTo>
                  <a:cubicBezTo>
                    <a:pt x="295" y="692"/>
                    <a:pt x="295" y="692"/>
                    <a:pt x="295" y="692"/>
                  </a:cubicBezTo>
                  <a:cubicBezTo>
                    <a:pt x="295" y="652"/>
                    <a:pt x="295" y="652"/>
                    <a:pt x="295" y="652"/>
                  </a:cubicBezTo>
                  <a:lnTo>
                    <a:pt x="330" y="672"/>
                  </a:lnTo>
                  <a:close/>
                  <a:moveTo>
                    <a:pt x="345" y="681"/>
                  </a:moveTo>
                  <a:cubicBezTo>
                    <a:pt x="388" y="706"/>
                    <a:pt x="388" y="706"/>
                    <a:pt x="388" y="706"/>
                  </a:cubicBezTo>
                  <a:cubicBezTo>
                    <a:pt x="345" y="732"/>
                    <a:pt x="345" y="732"/>
                    <a:pt x="345" y="732"/>
                  </a:cubicBezTo>
                  <a:cubicBezTo>
                    <a:pt x="302" y="706"/>
                    <a:pt x="302" y="706"/>
                    <a:pt x="302" y="706"/>
                  </a:cubicBezTo>
                  <a:lnTo>
                    <a:pt x="345" y="681"/>
                  </a:lnTo>
                  <a:close/>
                  <a:moveTo>
                    <a:pt x="330" y="741"/>
                  </a:moveTo>
                  <a:cubicBezTo>
                    <a:pt x="295" y="761"/>
                    <a:pt x="295" y="761"/>
                    <a:pt x="295" y="761"/>
                  </a:cubicBezTo>
                  <a:cubicBezTo>
                    <a:pt x="295" y="721"/>
                    <a:pt x="295" y="721"/>
                    <a:pt x="295" y="721"/>
                  </a:cubicBezTo>
                  <a:lnTo>
                    <a:pt x="330" y="741"/>
                  </a:lnTo>
                  <a:close/>
                  <a:moveTo>
                    <a:pt x="345" y="750"/>
                  </a:moveTo>
                  <a:cubicBezTo>
                    <a:pt x="388" y="776"/>
                    <a:pt x="388" y="776"/>
                    <a:pt x="388" y="776"/>
                  </a:cubicBezTo>
                  <a:cubicBezTo>
                    <a:pt x="345" y="801"/>
                    <a:pt x="345" y="801"/>
                    <a:pt x="345" y="801"/>
                  </a:cubicBezTo>
                  <a:cubicBezTo>
                    <a:pt x="302" y="776"/>
                    <a:pt x="302" y="776"/>
                    <a:pt x="302" y="776"/>
                  </a:cubicBezTo>
                  <a:lnTo>
                    <a:pt x="345" y="750"/>
                  </a:lnTo>
                  <a:close/>
                  <a:moveTo>
                    <a:pt x="324" y="807"/>
                  </a:moveTo>
                  <a:cubicBezTo>
                    <a:pt x="295" y="807"/>
                    <a:pt x="295" y="807"/>
                    <a:pt x="295" y="807"/>
                  </a:cubicBezTo>
                  <a:cubicBezTo>
                    <a:pt x="295" y="790"/>
                    <a:pt x="295" y="790"/>
                    <a:pt x="295" y="790"/>
                  </a:cubicBezTo>
                  <a:lnTo>
                    <a:pt x="324" y="807"/>
                  </a:lnTo>
                  <a:close/>
                  <a:moveTo>
                    <a:pt x="295" y="22"/>
                  </a:moveTo>
                  <a:cubicBezTo>
                    <a:pt x="330" y="42"/>
                    <a:pt x="330" y="42"/>
                    <a:pt x="330" y="42"/>
                  </a:cubicBezTo>
                  <a:cubicBezTo>
                    <a:pt x="295" y="63"/>
                    <a:pt x="295" y="63"/>
                    <a:pt x="295" y="63"/>
                  </a:cubicBezTo>
                  <a:lnTo>
                    <a:pt x="295" y="22"/>
                  </a:lnTo>
                  <a:close/>
                  <a:moveTo>
                    <a:pt x="375" y="15"/>
                  </a:moveTo>
                  <a:cubicBezTo>
                    <a:pt x="345" y="33"/>
                    <a:pt x="345" y="33"/>
                    <a:pt x="345" y="33"/>
                  </a:cubicBezTo>
                  <a:cubicBezTo>
                    <a:pt x="314" y="15"/>
                    <a:pt x="314" y="15"/>
                    <a:pt x="314" y="15"/>
                  </a:cubicBezTo>
                  <a:lnTo>
                    <a:pt x="375" y="15"/>
                  </a:lnTo>
                  <a:close/>
                  <a:moveTo>
                    <a:pt x="394" y="63"/>
                  </a:moveTo>
                  <a:cubicBezTo>
                    <a:pt x="360" y="42"/>
                    <a:pt x="360" y="42"/>
                    <a:pt x="360" y="42"/>
                  </a:cubicBezTo>
                  <a:cubicBezTo>
                    <a:pt x="394" y="22"/>
                    <a:pt x="394" y="22"/>
                    <a:pt x="394" y="22"/>
                  </a:cubicBezTo>
                  <a:lnTo>
                    <a:pt x="394" y="63"/>
                  </a:lnTo>
                  <a:close/>
                  <a:moveTo>
                    <a:pt x="394" y="132"/>
                  </a:moveTo>
                  <a:cubicBezTo>
                    <a:pt x="360" y="111"/>
                    <a:pt x="360" y="111"/>
                    <a:pt x="360" y="111"/>
                  </a:cubicBezTo>
                  <a:cubicBezTo>
                    <a:pt x="394" y="91"/>
                    <a:pt x="394" y="91"/>
                    <a:pt x="394" y="91"/>
                  </a:cubicBezTo>
                  <a:lnTo>
                    <a:pt x="394" y="132"/>
                  </a:lnTo>
                  <a:close/>
                  <a:moveTo>
                    <a:pt x="394" y="201"/>
                  </a:moveTo>
                  <a:cubicBezTo>
                    <a:pt x="360" y="181"/>
                    <a:pt x="360" y="181"/>
                    <a:pt x="360" y="181"/>
                  </a:cubicBezTo>
                  <a:cubicBezTo>
                    <a:pt x="394" y="160"/>
                    <a:pt x="394" y="160"/>
                    <a:pt x="394" y="160"/>
                  </a:cubicBezTo>
                  <a:lnTo>
                    <a:pt x="394" y="201"/>
                  </a:lnTo>
                  <a:close/>
                  <a:moveTo>
                    <a:pt x="394" y="270"/>
                  </a:moveTo>
                  <a:cubicBezTo>
                    <a:pt x="360" y="250"/>
                    <a:pt x="360" y="250"/>
                    <a:pt x="360" y="250"/>
                  </a:cubicBezTo>
                  <a:cubicBezTo>
                    <a:pt x="394" y="229"/>
                    <a:pt x="394" y="229"/>
                    <a:pt x="394" y="229"/>
                  </a:cubicBezTo>
                  <a:lnTo>
                    <a:pt x="394" y="270"/>
                  </a:lnTo>
                  <a:close/>
                  <a:moveTo>
                    <a:pt x="394" y="339"/>
                  </a:moveTo>
                  <a:cubicBezTo>
                    <a:pt x="360" y="319"/>
                    <a:pt x="360" y="319"/>
                    <a:pt x="360" y="319"/>
                  </a:cubicBezTo>
                  <a:cubicBezTo>
                    <a:pt x="394" y="299"/>
                    <a:pt x="394" y="299"/>
                    <a:pt x="394" y="299"/>
                  </a:cubicBezTo>
                  <a:lnTo>
                    <a:pt x="394" y="339"/>
                  </a:lnTo>
                  <a:close/>
                  <a:moveTo>
                    <a:pt x="394" y="408"/>
                  </a:moveTo>
                  <a:cubicBezTo>
                    <a:pt x="360" y="388"/>
                    <a:pt x="360" y="388"/>
                    <a:pt x="360" y="388"/>
                  </a:cubicBezTo>
                  <a:cubicBezTo>
                    <a:pt x="394" y="368"/>
                    <a:pt x="394" y="368"/>
                    <a:pt x="394" y="368"/>
                  </a:cubicBezTo>
                  <a:cubicBezTo>
                    <a:pt x="394" y="398"/>
                    <a:pt x="394" y="398"/>
                    <a:pt x="394" y="398"/>
                  </a:cubicBezTo>
                  <a:lnTo>
                    <a:pt x="394" y="408"/>
                  </a:lnTo>
                  <a:close/>
                  <a:moveTo>
                    <a:pt x="394" y="485"/>
                  </a:moveTo>
                  <a:cubicBezTo>
                    <a:pt x="360" y="464"/>
                    <a:pt x="360" y="464"/>
                    <a:pt x="360" y="464"/>
                  </a:cubicBezTo>
                  <a:cubicBezTo>
                    <a:pt x="394" y="444"/>
                    <a:pt x="394" y="444"/>
                    <a:pt x="394" y="444"/>
                  </a:cubicBezTo>
                  <a:cubicBezTo>
                    <a:pt x="394" y="455"/>
                    <a:pt x="394" y="455"/>
                    <a:pt x="394" y="455"/>
                  </a:cubicBezTo>
                  <a:lnTo>
                    <a:pt x="394" y="485"/>
                  </a:lnTo>
                  <a:close/>
                  <a:moveTo>
                    <a:pt x="394" y="554"/>
                  </a:moveTo>
                  <a:cubicBezTo>
                    <a:pt x="360" y="534"/>
                    <a:pt x="360" y="534"/>
                    <a:pt x="360" y="534"/>
                  </a:cubicBezTo>
                  <a:cubicBezTo>
                    <a:pt x="394" y="513"/>
                    <a:pt x="394" y="513"/>
                    <a:pt x="394" y="513"/>
                  </a:cubicBezTo>
                  <a:lnTo>
                    <a:pt x="394" y="554"/>
                  </a:lnTo>
                  <a:close/>
                  <a:moveTo>
                    <a:pt x="394" y="623"/>
                  </a:moveTo>
                  <a:cubicBezTo>
                    <a:pt x="360" y="603"/>
                    <a:pt x="360" y="603"/>
                    <a:pt x="360" y="603"/>
                  </a:cubicBezTo>
                  <a:cubicBezTo>
                    <a:pt x="394" y="582"/>
                    <a:pt x="394" y="582"/>
                    <a:pt x="394" y="582"/>
                  </a:cubicBezTo>
                  <a:lnTo>
                    <a:pt x="394" y="623"/>
                  </a:lnTo>
                  <a:close/>
                  <a:moveTo>
                    <a:pt x="394" y="692"/>
                  </a:moveTo>
                  <a:cubicBezTo>
                    <a:pt x="360" y="672"/>
                    <a:pt x="360" y="672"/>
                    <a:pt x="360" y="672"/>
                  </a:cubicBezTo>
                  <a:cubicBezTo>
                    <a:pt x="394" y="652"/>
                    <a:pt x="394" y="652"/>
                    <a:pt x="394" y="652"/>
                  </a:cubicBezTo>
                  <a:lnTo>
                    <a:pt x="394" y="692"/>
                  </a:lnTo>
                  <a:close/>
                  <a:moveTo>
                    <a:pt x="394" y="761"/>
                  </a:moveTo>
                  <a:cubicBezTo>
                    <a:pt x="360" y="741"/>
                    <a:pt x="360" y="741"/>
                    <a:pt x="360" y="741"/>
                  </a:cubicBezTo>
                  <a:cubicBezTo>
                    <a:pt x="394" y="721"/>
                    <a:pt x="394" y="721"/>
                    <a:pt x="394" y="721"/>
                  </a:cubicBezTo>
                  <a:lnTo>
                    <a:pt x="394" y="761"/>
                  </a:lnTo>
                  <a:close/>
                  <a:moveTo>
                    <a:pt x="426" y="139"/>
                  </a:moveTo>
                  <a:cubicBezTo>
                    <a:pt x="486" y="93"/>
                    <a:pt x="486" y="93"/>
                    <a:pt x="486" y="93"/>
                  </a:cubicBezTo>
                  <a:cubicBezTo>
                    <a:pt x="486" y="139"/>
                    <a:pt x="486" y="139"/>
                    <a:pt x="486" y="139"/>
                  </a:cubicBezTo>
                  <a:lnTo>
                    <a:pt x="426" y="139"/>
                  </a:lnTo>
                  <a:close/>
                  <a:moveTo>
                    <a:pt x="412" y="129"/>
                  </a:moveTo>
                  <a:cubicBezTo>
                    <a:pt x="412" y="84"/>
                    <a:pt x="412" y="84"/>
                    <a:pt x="412" y="84"/>
                  </a:cubicBezTo>
                  <a:cubicBezTo>
                    <a:pt x="472" y="84"/>
                    <a:pt x="472" y="84"/>
                    <a:pt x="472" y="84"/>
                  </a:cubicBezTo>
                  <a:lnTo>
                    <a:pt x="412" y="129"/>
                  </a:lnTo>
                  <a:close/>
                  <a:moveTo>
                    <a:pt x="394" y="807"/>
                  </a:moveTo>
                  <a:cubicBezTo>
                    <a:pt x="366" y="807"/>
                    <a:pt x="366" y="807"/>
                    <a:pt x="366" y="807"/>
                  </a:cubicBezTo>
                  <a:cubicBezTo>
                    <a:pt x="394" y="790"/>
                    <a:pt x="394" y="790"/>
                    <a:pt x="394" y="790"/>
                  </a:cubicBezTo>
                  <a:lnTo>
                    <a:pt x="394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112199" y="2960183"/>
            <a:ext cx="1227138" cy="1692275"/>
            <a:chOff x="4229100" y="2741613"/>
            <a:chExt cx="1227138" cy="1692275"/>
          </a:xfrm>
          <a:solidFill>
            <a:schemeClr val="accent2"/>
          </a:solidFill>
        </p:grpSpPr>
        <p:sp>
          <p:nvSpPr>
            <p:cNvPr id="106" name="Line 5"/>
            <p:cNvSpPr>
              <a:spLocks noChangeShapeType="1"/>
            </p:cNvSpPr>
            <p:nvPr/>
          </p:nvSpPr>
          <p:spPr bwMode="auto">
            <a:xfrm>
              <a:off x="4965700" y="29257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Line 6"/>
            <p:cNvSpPr>
              <a:spLocks noChangeShapeType="1"/>
            </p:cNvSpPr>
            <p:nvPr/>
          </p:nvSpPr>
          <p:spPr bwMode="auto">
            <a:xfrm>
              <a:off x="4965700" y="29257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7"/>
            <p:cNvSpPr>
              <a:spLocks/>
            </p:cNvSpPr>
            <p:nvPr/>
          </p:nvSpPr>
          <p:spPr bwMode="auto">
            <a:xfrm>
              <a:off x="4962525" y="2925763"/>
              <a:ext cx="20638" cy="117475"/>
            </a:xfrm>
            <a:custGeom>
              <a:avLst/>
              <a:gdLst>
                <a:gd name="T0" fmla="*/ 13 w 13"/>
                <a:gd name="T1" fmla="*/ 74 h 74"/>
                <a:gd name="T2" fmla="*/ 4 w 13"/>
                <a:gd name="T3" fmla="*/ 0 h 74"/>
                <a:gd name="T4" fmla="*/ 0 w 13"/>
                <a:gd name="T5" fmla="*/ 2 h 74"/>
                <a:gd name="T6" fmla="*/ 8 w 13"/>
                <a:gd name="T7" fmla="*/ 74 h 74"/>
                <a:gd name="T8" fmla="*/ 13 w 13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4">
                  <a:moveTo>
                    <a:pt x="13" y="7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8" y="74"/>
                  </a:lnTo>
                  <a:lnTo>
                    <a:pt x="13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8"/>
            <p:cNvSpPr>
              <a:spLocks/>
            </p:cNvSpPr>
            <p:nvPr/>
          </p:nvSpPr>
          <p:spPr bwMode="auto">
            <a:xfrm>
              <a:off x="4962525" y="2925763"/>
              <a:ext cx="20638" cy="117475"/>
            </a:xfrm>
            <a:custGeom>
              <a:avLst/>
              <a:gdLst>
                <a:gd name="T0" fmla="*/ 13 w 13"/>
                <a:gd name="T1" fmla="*/ 74 h 74"/>
                <a:gd name="T2" fmla="*/ 4 w 13"/>
                <a:gd name="T3" fmla="*/ 0 h 74"/>
                <a:gd name="T4" fmla="*/ 0 w 13"/>
                <a:gd name="T5" fmla="*/ 2 h 74"/>
                <a:gd name="T6" fmla="*/ 8 w 13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74">
                  <a:moveTo>
                    <a:pt x="13" y="74"/>
                  </a:moveTo>
                  <a:lnTo>
                    <a:pt x="4" y="0"/>
                  </a:lnTo>
                  <a:lnTo>
                    <a:pt x="0" y="2"/>
                  </a:lnTo>
                  <a:lnTo>
                    <a:pt x="8" y="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9"/>
            <p:cNvSpPr>
              <a:spLocks/>
            </p:cNvSpPr>
            <p:nvPr/>
          </p:nvSpPr>
          <p:spPr bwMode="auto">
            <a:xfrm>
              <a:off x="4856163" y="2741613"/>
              <a:ext cx="311150" cy="222250"/>
            </a:xfrm>
            <a:custGeom>
              <a:avLst/>
              <a:gdLst>
                <a:gd name="T0" fmla="*/ 98 w 196"/>
                <a:gd name="T1" fmla="*/ 71 h 140"/>
                <a:gd name="T2" fmla="*/ 66 w 196"/>
                <a:gd name="T3" fmla="*/ 117 h 140"/>
                <a:gd name="T4" fmla="*/ 0 w 196"/>
                <a:gd name="T5" fmla="*/ 140 h 140"/>
                <a:gd name="T6" fmla="*/ 78 w 196"/>
                <a:gd name="T7" fmla="*/ 42 h 140"/>
                <a:gd name="T8" fmla="*/ 196 w 196"/>
                <a:gd name="T9" fmla="*/ 0 h 140"/>
                <a:gd name="T10" fmla="*/ 120 w 196"/>
                <a:gd name="T11" fmla="*/ 100 h 140"/>
                <a:gd name="T12" fmla="*/ 67 w 196"/>
                <a:gd name="T13" fmla="*/ 118 h 140"/>
                <a:gd name="T14" fmla="*/ 98 w 196"/>
                <a:gd name="T15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40">
                  <a:moveTo>
                    <a:pt x="98" y="71"/>
                  </a:moveTo>
                  <a:lnTo>
                    <a:pt x="66" y="117"/>
                  </a:lnTo>
                  <a:lnTo>
                    <a:pt x="0" y="140"/>
                  </a:lnTo>
                  <a:lnTo>
                    <a:pt x="78" y="42"/>
                  </a:lnTo>
                  <a:lnTo>
                    <a:pt x="196" y="0"/>
                  </a:lnTo>
                  <a:lnTo>
                    <a:pt x="120" y="100"/>
                  </a:lnTo>
                  <a:lnTo>
                    <a:pt x="67" y="118"/>
                  </a:lnTo>
                  <a:lnTo>
                    <a:pt x="9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0"/>
            <p:cNvSpPr>
              <a:spLocks/>
            </p:cNvSpPr>
            <p:nvPr/>
          </p:nvSpPr>
          <p:spPr bwMode="auto">
            <a:xfrm>
              <a:off x="4972050" y="3043238"/>
              <a:ext cx="17463" cy="36513"/>
            </a:xfrm>
            <a:custGeom>
              <a:avLst/>
              <a:gdLst>
                <a:gd name="T0" fmla="*/ 1 w 46"/>
                <a:gd name="T1" fmla="*/ 22 h 96"/>
                <a:gd name="T2" fmla="*/ 17 w 46"/>
                <a:gd name="T3" fmla="*/ 1 h 96"/>
                <a:gd name="T4" fmla="*/ 38 w 46"/>
                <a:gd name="T5" fmla="*/ 18 h 96"/>
                <a:gd name="T6" fmla="*/ 30 w 46"/>
                <a:gd name="T7" fmla="*/ 35 h 96"/>
                <a:gd name="T8" fmla="*/ 46 w 46"/>
                <a:gd name="T9" fmla="*/ 92 h 96"/>
                <a:gd name="T10" fmla="*/ 10 w 46"/>
                <a:gd name="T11" fmla="*/ 96 h 96"/>
                <a:gd name="T12" fmla="*/ 13 w 46"/>
                <a:gd name="T13" fmla="*/ 37 h 96"/>
                <a:gd name="T14" fmla="*/ 1 w 46"/>
                <a:gd name="T15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96">
                  <a:moveTo>
                    <a:pt x="1" y="22"/>
                  </a:moveTo>
                  <a:cubicBezTo>
                    <a:pt x="0" y="12"/>
                    <a:pt x="7" y="2"/>
                    <a:pt x="17" y="1"/>
                  </a:cubicBezTo>
                  <a:cubicBezTo>
                    <a:pt x="28" y="0"/>
                    <a:pt x="37" y="7"/>
                    <a:pt x="38" y="18"/>
                  </a:cubicBezTo>
                  <a:cubicBezTo>
                    <a:pt x="39" y="25"/>
                    <a:pt x="35" y="31"/>
                    <a:pt x="30" y="35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7" y="34"/>
                    <a:pt x="2" y="29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"/>
            <p:cNvSpPr>
              <a:spLocks/>
            </p:cNvSpPr>
            <p:nvPr/>
          </p:nvSpPr>
          <p:spPr bwMode="auto">
            <a:xfrm>
              <a:off x="4940300" y="2936876"/>
              <a:ext cx="25400" cy="41275"/>
            </a:xfrm>
            <a:custGeom>
              <a:avLst/>
              <a:gdLst>
                <a:gd name="T0" fmla="*/ 16 w 16"/>
                <a:gd name="T1" fmla="*/ 26 h 26"/>
                <a:gd name="T2" fmla="*/ 0 w 16"/>
                <a:gd name="T3" fmla="*/ 4 h 26"/>
                <a:gd name="T4" fmla="*/ 13 w 16"/>
                <a:gd name="T5" fmla="*/ 0 h 26"/>
                <a:gd name="T6" fmla="*/ 16 w 16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6">
                  <a:moveTo>
                    <a:pt x="16" y="26"/>
                  </a:moveTo>
                  <a:lnTo>
                    <a:pt x="0" y="4"/>
                  </a:lnTo>
                  <a:lnTo>
                    <a:pt x="13" y="0"/>
                  </a:lnTo>
                  <a:lnTo>
                    <a:pt x="1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12"/>
            <p:cNvSpPr>
              <a:spLocks/>
            </p:cNvSpPr>
            <p:nvPr/>
          </p:nvSpPr>
          <p:spPr bwMode="auto">
            <a:xfrm>
              <a:off x="4964113" y="2814638"/>
              <a:ext cx="190500" cy="174625"/>
            </a:xfrm>
            <a:custGeom>
              <a:avLst/>
              <a:gdLst>
                <a:gd name="T0" fmla="*/ 14 w 496"/>
                <a:gd name="T1" fmla="*/ 442 h 458"/>
                <a:gd name="T2" fmla="*/ 0 w 496"/>
                <a:gd name="T3" fmla="*/ 316 h 458"/>
                <a:gd name="T4" fmla="*/ 25 w 496"/>
                <a:gd name="T5" fmla="*/ 307 h 458"/>
                <a:gd name="T6" fmla="*/ 224 w 496"/>
                <a:gd name="T7" fmla="*/ 239 h 458"/>
                <a:gd name="T8" fmla="*/ 409 w 496"/>
                <a:gd name="T9" fmla="*/ 0 h 458"/>
                <a:gd name="T10" fmla="*/ 496 w 496"/>
                <a:gd name="T11" fmla="*/ 121 h 458"/>
                <a:gd name="T12" fmla="*/ 305 w 496"/>
                <a:gd name="T13" fmla="*/ 351 h 458"/>
                <a:gd name="T14" fmla="*/ 114 w 496"/>
                <a:gd name="T15" fmla="*/ 431 h 458"/>
                <a:gd name="T16" fmla="*/ 25 w 496"/>
                <a:gd name="T17" fmla="*/ 458 h 458"/>
                <a:gd name="T18" fmla="*/ 14 w 496"/>
                <a:gd name="T19" fmla="*/ 4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458">
                  <a:moveTo>
                    <a:pt x="14" y="442"/>
                  </a:moveTo>
                  <a:cubicBezTo>
                    <a:pt x="0" y="316"/>
                    <a:pt x="0" y="316"/>
                    <a:pt x="0" y="316"/>
                  </a:cubicBezTo>
                  <a:cubicBezTo>
                    <a:pt x="25" y="307"/>
                    <a:pt x="25" y="307"/>
                    <a:pt x="25" y="307"/>
                  </a:cubicBezTo>
                  <a:cubicBezTo>
                    <a:pt x="224" y="239"/>
                    <a:pt x="224" y="239"/>
                    <a:pt x="224" y="239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96" y="121"/>
                    <a:pt x="496" y="121"/>
                    <a:pt x="496" y="121"/>
                  </a:cubicBezTo>
                  <a:cubicBezTo>
                    <a:pt x="496" y="121"/>
                    <a:pt x="363" y="309"/>
                    <a:pt x="305" y="351"/>
                  </a:cubicBezTo>
                  <a:cubicBezTo>
                    <a:pt x="271" y="376"/>
                    <a:pt x="181" y="409"/>
                    <a:pt x="114" y="431"/>
                  </a:cubicBezTo>
                  <a:cubicBezTo>
                    <a:pt x="76" y="444"/>
                    <a:pt x="25" y="458"/>
                    <a:pt x="25" y="458"/>
                  </a:cubicBezTo>
                  <a:lnTo>
                    <a:pt x="14" y="4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Line 13"/>
            <p:cNvSpPr>
              <a:spLocks noChangeShapeType="1"/>
            </p:cNvSpPr>
            <p:nvPr/>
          </p:nvSpPr>
          <p:spPr bwMode="auto">
            <a:xfrm>
              <a:off x="4683125" y="31162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Line 14"/>
            <p:cNvSpPr>
              <a:spLocks noChangeShapeType="1"/>
            </p:cNvSpPr>
            <p:nvPr/>
          </p:nvSpPr>
          <p:spPr bwMode="auto">
            <a:xfrm>
              <a:off x="4683125" y="3116263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15"/>
            <p:cNvSpPr>
              <a:spLocks/>
            </p:cNvSpPr>
            <p:nvPr/>
          </p:nvSpPr>
          <p:spPr bwMode="auto">
            <a:xfrm>
              <a:off x="4665663" y="3116263"/>
              <a:ext cx="19050" cy="117475"/>
            </a:xfrm>
            <a:custGeom>
              <a:avLst/>
              <a:gdLst>
                <a:gd name="T0" fmla="*/ 0 w 12"/>
                <a:gd name="T1" fmla="*/ 74 h 74"/>
                <a:gd name="T2" fmla="*/ 8 w 12"/>
                <a:gd name="T3" fmla="*/ 0 h 74"/>
                <a:gd name="T4" fmla="*/ 12 w 12"/>
                <a:gd name="T5" fmla="*/ 2 h 74"/>
                <a:gd name="T6" fmla="*/ 4 w 12"/>
                <a:gd name="T7" fmla="*/ 74 h 74"/>
                <a:gd name="T8" fmla="*/ 0 w 12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4">
                  <a:moveTo>
                    <a:pt x="0" y="74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74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16"/>
            <p:cNvSpPr>
              <a:spLocks/>
            </p:cNvSpPr>
            <p:nvPr/>
          </p:nvSpPr>
          <p:spPr bwMode="auto">
            <a:xfrm>
              <a:off x="4665663" y="3116263"/>
              <a:ext cx="19050" cy="117475"/>
            </a:xfrm>
            <a:custGeom>
              <a:avLst/>
              <a:gdLst>
                <a:gd name="T0" fmla="*/ 0 w 12"/>
                <a:gd name="T1" fmla="*/ 74 h 74"/>
                <a:gd name="T2" fmla="*/ 8 w 12"/>
                <a:gd name="T3" fmla="*/ 0 h 74"/>
                <a:gd name="T4" fmla="*/ 12 w 12"/>
                <a:gd name="T5" fmla="*/ 2 h 74"/>
                <a:gd name="T6" fmla="*/ 4 w 12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4">
                  <a:moveTo>
                    <a:pt x="0" y="74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4" y="7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17"/>
            <p:cNvSpPr>
              <a:spLocks/>
            </p:cNvSpPr>
            <p:nvPr/>
          </p:nvSpPr>
          <p:spPr bwMode="auto">
            <a:xfrm>
              <a:off x="4479925" y="2932113"/>
              <a:ext cx="311150" cy="222250"/>
            </a:xfrm>
            <a:custGeom>
              <a:avLst/>
              <a:gdLst>
                <a:gd name="T0" fmla="*/ 98 w 196"/>
                <a:gd name="T1" fmla="*/ 71 h 140"/>
                <a:gd name="T2" fmla="*/ 131 w 196"/>
                <a:gd name="T3" fmla="*/ 118 h 140"/>
                <a:gd name="T4" fmla="*/ 196 w 196"/>
                <a:gd name="T5" fmla="*/ 140 h 140"/>
                <a:gd name="T6" fmla="*/ 119 w 196"/>
                <a:gd name="T7" fmla="*/ 42 h 140"/>
                <a:gd name="T8" fmla="*/ 0 w 196"/>
                <a:gd name="T9" fmla="*/ 0 h 140"/>
                <a:gd name="T10" fmla="*/ 77 w 196"/>
                <a:gd name="T11" fmla="*/ 100 h 140"/>
                <a:gd name="T12" fmla="*/ 129 w 196"/>
                <a:gd name="T13" fmla="*/ 118 h 140"/>
                <a:gd name="T14" fmla="*/ 98 w 196"/>
                <a:gd name="T15" fmla="*/ 7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40">
                  <a:moveTo>
                    <a:pt x="98" y="71"/>
                  </a:moveTo>
                  <a:lnTo>
                    <a:pt x="131" y="118"/>
                  </a:lnTo>
                  <a:lnTo>
                    <a:pt x="196" y="140"/>
                  </a:lnTo>
                  <a:lnTo>
                    <a:pt x="119" y="42"/>
                  </a:lnTo>
                  <a:lnTo>
                    <a:pt x="0" y="0"/>
                  </a:lnTo>
                  <a:lnTo>
                    <a:pt x="77" y="100"/>
                  </a:lnTo>
                  <a:lnTo>
                    <a:pt x="129" y="118"/>
                  </a:lnTo>
                  <a:lnTo>
                    <a:pt x="98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18"/>
            <p:cNvSpPr>
              <a:spLocks/>
            </p:cNvSpPr>
            <p:nvPr/>
          </p:nvSpPr>
          <p:spPr bwMode="auto">
            <a:xfrm>
              <a:off x="4657725" y="3233738"/>
              <a:ext cx="19050" cy="36513"/>
            </a:xfrm>
            <a:custGeom>
              <a:avLst/>
              <a:gdLst>
                <a:gd name="T0" fmla="*/ 46 w 47"/>
                <a:gd name="T1" fmla="*/ 21 h 96"/>
                <a:gd name="T2" fmla="*/ 29 w 47"/>
                <a:gd name="T3" fmla="*/ 1 h 96"/>
                <a:gd name="T4" fmla="*/ 9 w 47"/>
                <a:gd name="T5" fmla="*/ 17 h 96"/>
                <a:gd name="T6" fmla="*/ 17 w 47"/>
                <a:gd name="T7" fmla="*/ 34 h 96"/>
                <a:gd name="T8" fmla="*/ 0 w 47"/>
                <a:gd name="T9" fmla="*/ 91 h 96"/>
                <a:gd name="T10" fmla="*/ 37 w 47"/>
                <a:gd name="T11" fmla="*/ 96 h 96"/>
                <a:gd name="T12" fmla="*/ 34 w 47"/>
                <a:gd name="T13" fmla="*/ 36 h 96"/>
                <a:gd name="T14" fmla="*/ 46 w 47"/>
                <a:gd name="T15" fmla="*/ 2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96">
                  <a:moveTo>
                    <a:pt x="46" y="21"/>
                  </a:moveTo>
                  <a:cubicBezTo>
                    <a:pt x="47" y="11"/>
                    <a:pt x="39" y="2"/>
                    <a:pt x="29" y="1"/>
                  </a:cubicBezTo>
                  <a:cubicBezTo>
                    <a:pt x="19" y="0"/>
                    <a:pt x="10" y="7"/>
                    <a:pt x="9" y="17"/>
                  </a:cubicBezTo>
                  <a:cubicBezTo>
                    <a:pt x="8" y="24"/>
                    <a:pt x="11" y="31"/>
                    <a:pt x="17" y="34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40" y="34"/>
                    <a:pt x="45" y="28"/>
                    <a:pt x="4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19"/>
            <p:cNvSpPr>
              <a:spLocks/>
            </p:cNvSpPr>
            <p:nvPr/>
          </p:nvSpPr>
          <p:spPr bwMode="auto">
            <a:xfrm>
              <a:off x="4683125" y="3125788"/>
              <a:ext cx="25400" cy="44450"/>
            </a:xfrm>
            <a:custGeom>
              <a:avLst/>
              <a:gdLst>
                <a:gd name="T0" fmla="*/ 0 w 16"/>
                <a:gd name="T1" fmla="*/ 28 h 28"/>
                <a:gd name="T2" fmla="*/ 16 w 16"/>
                <a:gd name="T3" fmla="*/ 5 h 28"/>
                <a:gd name="T4" fmla="*/ 3 w 16"/>
                <a:gd name="T5" fmla="*/ 0 h 28"/>
                <a:gd name="T6" fmla="*/ 0 w 16"/>
                <a:gd name="T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8">
                  <a:moveTo>
                    <a:pt x="0" y="28"/>
                  </a:moveTo>
                  <a:lnTo>
                    <a:pt x="16" y="5"/>
                  </a:lnTo>
                  <a:lnTo>
                    <a:pt x="3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4494213" y="3003551"/>
              <a:ext cx="190500" cy="176213"/>
            </a:xfrm>
            <a:custGeom>
              <a:avLst/>
              <a:gdLst>
                <a:gd name="T0" fmla="*/ 482 w 496"/>
                <a:gd name="T1" fmla="*/ 443 h 458"/>
                <a:gd name="T2" fmla="*/ 496 w 496"/>
                <a:gd name="T3" fmla="*/ 316 h 458"/>
                <a:gd name="T4" fmla="*/ 470 w 496"/>
                <a:gd name="T5" fmla="*/ 308 h 458"/>
                <a:gd name="T6" fmla="*/ 272 w 496"/>
                <a:gd name="T7" fmla="*/ 239 h 458"/>
                <a:gd name="T8" fmla="*/ 87 w 496"/>
                <a:gd name="T9" fmla="*/ 0 h 458"/>
                <a:gd name="T10" fmla="*/ 0 w 496"/>
                <a:gd name="T11" fmla="*/ 122 h 458"/>
                <a:gd name="T12" fmla="*/ 191 w 496"/>
                <a:gd name="T13" fmla="*/ 352 h 458"/>
                <a:gd name="T14" fmla="*/ 382 w 496"/>
                <a:gd name="T15" fmla="*/ 432 h 458"/>
                <a:gd name="T16" fmla="*/ 470 w 496"/>
                <a:gd name="T17" fmla="*/ 458 h 458"/>
                <a:gd name="T18" fmla="*/ 482 w 496"/>
                <a:gd name="T19" fmla="*/ 443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458">
                  <a:moveTo>
                    <a:pt x="482" y="443"/>
                  </a:moveTo>
                  <a:cubicBezTo>
                    <a:pt x="496" y="316"/>
                    <a:pt x="496" y="316"/>
                    <a:pt x="496" y="316"/>
                  </a:cubicBezTo>
                  <a:cubicBezTo>
                    <a:pt x="470" y="308"/>
                    <a:pt x="470" y="308"/>
                    <a:pt x="470" y="308"/>
                  </a:cubicBezTo>
                  <a:cubicBezTo>
                    <a:pt x="272" y="239"/>
                    <a:pt x="272" y="239"/>
                    <a:pt x="272" y="239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132" y="310"/>
                    <a:pt x="191" y="352"/>
                  </a:cubicBezTo>
                  <a:cubicBezTo>
                    <a:pt x="225" y="376"/>
                    <a:pt x="314" y="410"/>
                    <a:pt x="382" y="432"/>
                  </a:cubicBezTo>
                  <a:cubicBezTo>
                    <a:pt x="420" y="444"/>
                    <a:pt x="470" y="458"/>
                    <a:pt x="470" y="458"/>
                  </a:cubicBezTo>
                  <a:lnTo>
                    <a:pt x="482" y="4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21"/>
            <p:cNvSpPr>
              <a:spLocks noChangeArrowheads="1"/>
            </p:cNvSpPr>
            <p:nvPr/>
          </p:nvSpPr>
          <p:spPr bwMode="auto">
            <a:xfrm>
              <a:off x="5056188" y="3303588"/>
              <a:ext cx="230188" cy="228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auto">
            <a:xfrm>
              <a:off x="4881563" y="3344863"/>
              <a:ext cx="574675" cy="1089025"/>
            </a:xfrm>
            <a:custGeom>
              <a:avLst/>
              <a:gdLst>
                <a:gd name="T0" fmla="*/ 1494 w 1494"/>
                <a:gd name="T1" fmla="*/ 488 h 2830"/>
                <a:gd name="T2" fmla="*/ 1044 w 1494"/>
                <a:gd name="T3" fmla="*/ 700 h 2830"/>
                <a:gd name="T4" fmla="*/ 665 w 1494"/>
                <a:gd name="T5" fmla="*/ 968 h 2830"/>
                <a:gd name="T6" fmla="*/ 634 w 1494"/>
                <a:gd name="T7" fmla="*/ 1000 h 2830"/>
                <a:gd name="T8" fmla="*/ 613 w 1494"/>
                <a:gd name="T9" fmla="*/ 1019 h 2830"/>
                <a:gd name="T10" fmla="*/ 601 w 1494"/>
                <a:gd name="T11" fmla="*/ 993 h 2830"/>
                <a:gd name="T12" fmla="*/ 324 w 1494"/>
                <a:gd name="T13" fmla="*/ 533 h 2830"/>
                <a:gd name="T14" fmla="*/ 0 w 1494"/>
                <a:gd name="T15" fmla="*/ 0 h 2830"/>
                <a:gd name="T16" fmla="*/ 628 w 1494"/>
                <a:gd name="T17" fmla="*/ 2789 h 2830"/>
                <a:gd name="T18" fmla="*/ 650 w 1494"/>
                <a:gd name="T19" fmla="*/ 1677 h 2830"/>
                <a:gd name="T20" fmla="*/ 1075 w 1494"/>
                <a:gd name="T21" fmla="*/ 2717 h 2830"/>
                <a:gd name="T22" fmla="*/ 1494 w 1494"/>
                <a:gd name="T23" fmla="*/ 488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4" h="2830">
                  <a:moveTo>
                    <a:pt x="1494" y="488"/>
                  </a:moveTo>
                  <a:cubicBezTo>
                    <a:pt x="1333" y="595"/>
                    <a:pt x="1183" y="664"/>
                    <a:pt x="1044" y="700"/>
                  </a:cubicBezTo>
                  <a:cubicBezTo>
                    <a:pt x="1044" y="700"/>
                    <a:pt x="727" y="902"/>
                    <a:pt x="665" y="968"/>
                  </a:cubicBezTo>
                  <a:cubicBezTo>
                    <a:pt x="652" y="982"/>
                    <a:pt x="642" y="992"/>
                    <a:pt x="634" y="1000"/>
                  </a:cubicBezTo>
                  <a:cubicBezTo>
                    <a:pt x="613" y="1019"/>
                    <a:pt x="613" y="1019"/>
                    <a:pt x="613" y="1019"/>
                  </a:cubicBezTo>
                  <a:cubicBezTo>
                    <a:pt x="601" y="993"/>
                    <a:pt x="601" y="993"/>
                    <a:pt x="601" y="993"/>
                  </a:cubicBezTo>
                  <a:cubicBezTo>
                    <a:pt x="489" y="757"/>
                    <a:pt x="324" y="533"/>
                    <a:pt x="324" y="533"/>
                  </a:cubicBezTo>
                  <a:cubicBezTo>
                    <a:pt x="187" y="407"/>
                    <a:pt x="79" y="224"/>
                    <a:pt x="0" y="0"/>
                  </a:cubicBezTo>
                  <a:cubicBezTo>
                    <a:pt x="263" y="1152"/>
                    <a:pt x="324" y="2492"/>
                    <a:pt x="628" y="2789"/>
                  </a:cubicBezTo>
                  <a:cubicBezTo>
                    <a:pt x="670" y="2830"/>
                    <a:pt x="549" y="1675"/>
                    <a:pt x="650" y="1677"/>
                  </a:cubicBezTo>
                  <a:cubicBezTo>
                    <a:pt x="782" y="1679"/>
                    <a:pt x="1049" y="2738"/>
                    <a:pt x="1075" y="2717"/>
                  </a:cubicBezTo>
                  <a:cubicBezTo>
                    <a:pt x="1256" y="2565"/>
                    <a:pt x="646" y="1244"/>
                    <a:pt x="1494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5035550" y="3568701"/>
              <a:ext cx="215900" cy="144463"/>
            </a:xfrm>
            <a:custGeom>
              <a:avLst/>
              <a:gdLst>
                <a:gd name="T0" fmla="*/ 228 w 559"/>
                <a:gd name="T1" fmla="*/ 376 h 376"/>
                <a:gd name="T2" fmla="*/ 559 w 559"/>
                <a:gd name="T3" fmla="*/ 141 h 376"/>
                <a:gd name="T4" fmla="*/ 0 w 559"/>
                <a:gd name="T5" fmla="*/ 0 h 376"/>
                <a:gd name="T6" fmla="*/ 228 w 559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376">
                  <a:moveTo>
                    <a:pt x="228" y="376"/>
                  </a:moveTo>
                  <a:cubicBezTo>
                    <a:pt x="231" y="373"/>
                    <a:pt x="401" y="202"/>
                    <a:pt x="559" y="141"/>
                  </a:cubicBezTo>
                  <a:cubicBezTo>
                    <a:pt x="342" y="172"/>
                    <a:pt x="155" y="119"/>
                    <a:pt x="0" y="0"/>
                  </a:cubicBezTo>
                  <a:cubicBezTo>
                    <a:pt x="61" y="73"/>
                    <a:pt x="150" y="219"/>
                    <a:pt x="228" y="3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24"/>
            <p:cNvSpPr>
              <a:spLocks noChangeArrowheads="1"/>
            </p:cNvSpPr>
            <p:nvPr/>
          </p:nvSpPr>
          <p:spPr bwMode="auto">
            <a:xfrm>
              <a:off x="4400550" y="3303588"/>
              <a:ext cx="228600" cy="228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25"/>
            <p:cNvSpPr>
              <a:spLocks/>
            </p:cNvSpPr>
            <p:nvPr/>
          </p:nvSpPr>
          <p:spPr bwMode="auto">
            <a:xfrm>
              <a:off x="4229100" y="3344863"/>
              <a:ext cx="574675" cy="1089025"/>
            </a:xfrm>
            <a:custGeom>
              <a:avLst/>
              <a:gdLst>
                <a:gd name="T0" fmla="*/ 0 w 1494"/>
                <a:gd name="T1" fmla="*/ 488 h 2830"/>
                <a:gd name="T2" fmla="*/ 450 w 1494"/>
                <a:gd name="T3" fmla="*/ 700 h 2830"/>
                <a:gd name="T4" fmla="*/ 829 w 1494"/>
                <a:gd name="T5" fmla="*/ 968 h 2830"/>
                <a:gd name="T6" fmla="*/ 860 w 1494"/>
                <a:gd name="T7" fmla="*/ 1000 h 2830"/>
                <a:gd name="T8" fmla="*/ 881 w 1494"/>
                <a:gd name="T9" fmla="*/ 1019 h 2830"/>
                <a:gd name="T10" fmla="*/ 893 w 1494"/>
                <a:gd name="T11" fmla="*/ 993 h 2830"/>
                <a:gd name="T12" fmla="*/ 1170 w 1494"/>
                <a:gd name="T13" fmla="*/ 533 h 2830"/>
                <a:gd name="T14" fmla="*/ 1494 w 1494"/>
                <a:gd name="T15" fmla="*/ 0 h 2830"/>
                <a:gd name="T16" fmla="*/ 866 w 1494"/>
                <a:gd name="T17" fmla="*/ 2789 h 2830"/>
                <a:gd name="T18" fmla="*/ 844 w 1494"/>
                <a:gd name="T19" fmla="*/ 1677 h 2830"/>
                <a:gd name="T20" fmla="*/ 419 w 1494"/>
                <a:gd name="T21" fmla="*/ 2717 h 2830"/>
                <a:gd name="T22" fmla="*/ 0 w 1494"/>
                <a:gd name="T23" fmla="*/ 488 h 2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4" h="2830">
                  <a:moveTo>
                    <a:pt x="0" y="488"/>
                  </a:moveTo>
                  <a:cubicBezTo>
                    <a:pt x="160" y="595"/>
                    <a:pt x="311" y="664"/>
                    <a:pt x="450" y="700"/>
                  </a:cubicBezTo>
                  <a:cubicBezTo>
                    <a:pt x="450" y="700"/>
                    <a:pt x="767" y="902"/>
                    <a:pt x="829" y="968"/>
                  </a:cubicBezTo>
                  <a:cubicBezTo>
                    <a:pt x="842" y="982"/>
                    <a:pt x="852" y="992"/>
                    <a:pt x="860" y="1000"/>
                  </a:cubicBezTo>
                  <a:cubicBezTo>
                    <a:pt x="881" y="1019"/>
                    <a:pt x="881" y="1019"/>
                    <a:pt x="881" y="1019"/>
                  </a:cubicBezTo>
                  <a:cubicBezTo>
                    <a:pt x="893" y="993"/>
                    <a:pt x="893" y="993"/>
                    <a:pt x="893" y="993"/>
                  </a:cubicBezTo>
                  <a:cubicBezTo>
                    <a:pt x="1005" y="757"/>
                    <a:pt x="1170" y="533"/>
                    <a:pt x="1170" y="533"/>
                  </a:cubicBezTo>
                  <a:cubicBezTo>
                    <a:pt x="1307" y="407"/>
                    <a:pt x="1415" y="224"/>
                    <a:pt x="1494" y="0"/>
                  </a:cubicBezTo>
                  <a:cubicBezTo>
                    <a:pt x="1231" y="1152"/>
                    <a:pt x="1170" y="2492"/>
                    <a:pt x="866" y="2789"/>
                  </a:cubicBezTo>
                  <a:cubicBezTo>
                    <a:pt x="824" y="2830"/>
                    <a:pt x="945" y="1675"/>
                    <a:pt x="844" y="1677"/>
                  </a:cubicBezTo>
                  <a:cubicBezTo>
                    <a:pt x="712" y="1679"/>
                    <a:pt x="445" y="2738"/>
                    <a:pt x="419" y="2717"/>
                  </a:cubicBezTo>
                  <a:cubicBezTo>
                    <a:pt x="238" y="2565"/>
                    <a:pt x="847" y="1244"/>
                    <a:pt x="0" y="4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26"/>
            <p:cNvSpPr>
              <a:spLocks/>
            </p:cNvSpPr>
            <p:nvPr/>
          </p:nvSpPr>
          <p:spPr bwMode="auto">
            <a:xfrm>
              <a:off x="4433888" y="3568701"/>
              <a:ext cx="215900" cy="144463"/>
            </a:xfrm>
            <a:custGeom>
              <a:avLst/>
              <a:gdLst>
                <a:gd name="T0" fmla="*/ 331 w 559"/>
                <a:gd name="T1" fmla="*/ 376 h 376"/>
                <a:gd name="T2" fmla="*/ 0 w 559"/>
                <a:gd name="T3" fmla="*/ 141 h 376"/>
                <a:gd name="T4" fmla="*/ 559 w 559"/>
                <a:gd name="T5" fmla="*/ 0 h 376"/>
                <a:gd name="T6" fmla="*/ 331 w 559"/>
                <a:gd name="T7" fmla="*/ 37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9" h="376">
                  <a:moveTo>
                    <a:pt x="331" y="376"/>
                  </a:moveTo>
                  <a:cubicBezTo>
                    <a:pt x="328" y="373"/>
                    <a:pt x="158" y="202"/>
                    <a:pt x="0" y="141"/>
                  </a:cubicBezTo>
                  <a:cubicBezTo>
                    <a:pt x="217" y="172"/>
                    <a:pt x="404" y="119"/>
                    <a:pt x="559" y="0"/>
                  </a:cubicBezTo>
                  <a:cubicBezTo>
                    <a:pt x="498" y="73"/>
                    <a:pt x="409" y="219"/>
                    <a:pt x="331" y="3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8130601" y="3285620"/>
            <a:ext cx="2019893" cy="1293813"/>
            <a:chOff x="8303979" y="3043237"/>
            <a:chExt cx="2238375" cy="1293813"/>
          </a:xfrm>
          <a:solidFill>
            <a:schemeClr val="accent5">
              <a:lumMod val="75000"/>
            </a:schemeClr>
          </a:solidFill>
        </p:grpSpPr>
        <p:sp>
          <p:nvSpPr>
            <p:cNvPr id="134" name="Freeform 30"/>
            <p:cNvSpPr>
              <a:spLocks noEditPoints="1"/>
            </p:cNvSpPr>
            <p:nvPr/>
          </p:nvSpPr>
          <p:spPr bwMode="auto">
            <a:xfrm>
              <a:off x="8303979" y="3568699"/>
              <a:ext cx="604838" cy="606425"/>
            </a:xfrm>
            <a:custGeom>
              <a:avLst/>
              <a:gdLst>
                <a:gd name="T0" fmla="*/ 164 w 328"/>
                <a:gd name="T1" fmla="*/ 328 h 328"/>
                <a:gd name="T2" fmla="*/ 0 w 328"/>
                <a:gd name="T3" fmla="*/ 164 h 328"/>
                <a:gd name="T4" fmla="*/ 164 w 328"/>
                <a:gd name="T5" fmla="*/ 0 h 328"/>
                <a:gd name="T6" fmla="*/ 328 w 328"/>
                <a:gd name="T7" fmla="*/ 164 h 328"/>
                <a:gd name="T8" fmla="*/ 164 w 328"/>
                <a:gd name="T9" fmla="*/ 328 h 328"/>
                <a:gd name="T10" fmla="*/ 164 w 328"/>
                <a:gd name="T11" fmla="*/ 20 h 328"/>
                <a:gd name="T12" fmla="*/ 19 w 328"/>
                <a:gd name="T13" fmla="*/ 164 h 328"/>
                <a:gd name="T14" fmla="*/ 164 w 328"/>
                <a:gd name="T15" fmla="*/ 309 h 328"/>
                <a:gd name="T16" fmla="*/ 309 w 328"/>
                <a:gd name="T17" fmla="*/ 164 h 328"/>
                <a:gd name="T18" fmla="*/ 164 w 328"/>
                <a:gd name="T19" fmla="*/ 2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8" h="328">
                  <a:moveTo>
                    <a:pt x="164" y="328"/>
                  </a:moveTo>
                  <a:cubicBezTo>
                    <a:pt x="74" y="328"/>
                    <a:pt x="0" y="255"/>
                    <a:pt x="0" y="164"/>
                  </a:cubicBezTo>
                  <a:cubicBezTo>
                    <a:pt x="0" y="74"/>
                    <a:pt x="74" y="0"/>
                    <a:pt x="164" y="0"/>
                  </a:cubicBezTo>
                  <a:cubicBezTo>
                    <a:pt x="254" y="0"/>
                    <a:pt x="328" y="74"/>
                    <a:pt x="328" y="164"/>
                  </a:cubicBezTo>
                  <a:cubicBezTo>
                    <a:pt x="328" y="255"/>
                    <a:pt x="254" y="328"/>
                    <a:pt x="164" y="328"/>
                  </a:cubicBezTo>
                  <a:close/>
                  <a:moveTo>
                    <a:pt x="164" y="20"/>
                  </a:moveTo>
                  <a:cubicBezTo>
                    <a:pt x="84" y="20"/>
                    <a:pt x="19" y="85"/>
                    <a:pt x="19" y="164"/>
                  </a:cubicBezTo>
                  <a:cubicBezTo>
                    <a:pt x="19" y="244"/>
                    <a:pt x="84" y="309"/>
                    <a:pt x="164" y="309"/>
                  </a:cubicBezTo>
                  <a:cubicBezTo>
                    <a:pt x="244" y="309"/>
                    <a:pt x="309" y="244"/>
                    <a:pt x="309" y="164"/>
                  </a:cubicBezTo>
                  <a:cubicBezTo>
                    <a:pt x="309" y="85"/>
                    <a:pt x="244" y="20"/>
                    <a:pt x="16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1"/>
            <p:cNvSpPr>
              <a:spLocks noEditPoints="1"/>
            </p:cNvSpPr>
            <p:nvPr/>
          </p:nvSpPr>
          <p:spPr bwMode="auto">
            <a:xfrm>
              <a:off x="9520004" y="3368674"/>
              <a:ext cx="434975" cy="436563"/>
            </a:xfrm>
            <a:custGeom>
              <a:avLst/>
              <a:gdLst>
                <a:gd name="T0" fmla="*/ 118 w 236"/>
                <a:gd name="T1" fmla="*/ 236 h 236"/>
                <a:gd name="T2" fmla="*/ 0 w 236"/>
                <a:gd name="T3" fmla="*/ 118 h 236"/>
                <a:gd name="T4" fmla="*/ 118 w 236"/>
                <a:gd name="T5" fmla="*/ 0 h 236"/>
                <a:gd name="T6" fmla="*/ 236 w 236"/>
                <a:gd name="T7" fmla="*/ 118 h 236"/>
                <a:gd name="T8" fmla="*/ 118 w 236"/>
                <a:gd name="T9" fmla="*/ 236 h 236"/>
                <a:gd name="T10" fmla="*/ 118 w 236"/>
                <a:gd name="T11" fmla="*/ 14 h 236"/>
                <a:gd name="T12" fmla="*/ 14 w 236"/>
                <a:gd name="T13" fmla="*/ 118 h 236"/>
                <a:gd name="T14" fmla="*/ 118 w 236"/>
                <a:gd name="T15" fmla="*/ 223 h 236"/>
                <a:gd name="T16" fmla="*/ 222 w 236"/>
                <a:gd name="T17" fmla="*/ 118 h 236"/>
                <a:gd name="T18" fmla="*/ 118 w 236"/>
                <a:gd name="T19" fmla="*/ 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6" h="236">
                  <a:moveTo>
                    <a:pt x="118" y="236"/>
                  </a:moveTo>
                  <a:cubicBezTo>
                    <a:pt x="53" y="236"/>
                    <a:pt x="0" y="184"/>
                    <a:pt x="0" y="118"/>
                  </a:cubicBezTo>
                  <a:cubicBezTo>
                    <a:pt x="0" y="53"/>
                    <a:pt x="53" y="0"/>
                    <a:pt x="118" y="0"/>
                  </a:cubicBezTo>
                  <a:cubicBezTo>
                    <a:pt x="183" y="0"/>
                    <a:pt x="236" y="53"/>
                    <a:pt x="236" y="118"/>
                  </a:cubicBezTo>
                  <a:cubicBezTo>
                    <a:pt x="236" y="184"/>
                    <a:pt x="183" y="236"/>
                    <a:pt x="118" y="236"/>
                  </a:cubicBezTo>
                  <a:close/>
                  <a:moveTo>
                    <a:pt x="118" y="14"/>
                  </a:moveTo>
                  <a:cubicBezTo>
                    <a:pt x="61" y="14"/>
                    <a:pt x="14" y="61"/>
                    <a:pt x="14" y="118"/>
                  </a:cubicBezTo>
                  <a:cubicBezTo>
                    <a:pt x="14" y="176"/>
                    <a:pt x="61" y="223"/>
                    <a:pt x="118" y="223"/>
                  </a:cubicBezTo>
                  <a:cubicBezTo>
                    <a:pt x="175" y="223"/>
                    <a:pt x="222" y="176"/>
                    <a:pt x="222" y="118"/>
                  </a:cubicBezTo>
                  <a:cubicBezTo>
                    <a:pt x="222" y="61"/>
                    <a:pt x="175" y="14"/>
                    <a:pt x="11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Freeform 33"/>
            <p:cNvSpPr>
              <a:spLocks noEditPoints="1"/>
            </p:cNvSpPr>
            <p:nvPr/>
          </p:nvSpPr>
          <p:spPr bwMode="auto">
            <a:xfrm>
              <a:off x="10269304" y="4046537"/>
              <a:ext cx="273050" cy="274638"/>
            </a:xfrm>
            <a:custGeom>
              <a:avLst/>
              <a:gdLst>
                <a:gd name="T0" fmla="*/ 74 w 148"/>
                <a:gd name="T1" fmla="*/ 148 h 148"/>
                <a:gd name="T2" fmla="*/ 0 w 148"/>
                <a:gd name="T3" fmla="*/ 74 h 148"/>
                <a:gd name="T4" fmla="*/ 74 w 148"/>
                <a:gd name="T5" fmla="*/ 0 h 148"/>
                <a:gd name="T6" fmla="*/ 148 w 148"/>
                <a:gd name="T7" fmla="*/ 74 h 148"/>
                <a:gd name="T8" fmla="*/ 74 w 148"/>
                <a:gd name="T9" fmla="*/ 148 h 148"/>
                <a:gd name="T10" fmla="*/ 74 w 148"/>
                <a:gd name="T11" fmla="*/ 8 h 148"/>
                <a:gd name="T12" fmla="*/ 9 w 148"/>
                <a:gd name="T13" fmla="*/ 74 h 148"/>
                <a:gd name="T14" fmla="*/ 74 w 148"/>
                <a:gd name="T15" fmla="*/ 139 h 148"/>
                <a:gd name="T16" fmla="*/ 139 w 148"/>
                <a:gd name="T17" fmla="*/ 74 h 148"/>
                <a:gd name="T18" fmla="*/ 74 w 148"/>
                <a:gd name="T19" fmla="*/ 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cubicBezTo>
                    <a:pt x="33" y="148"/>
                    <a:pt x="0" y="114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8" y="33"/>
                    <a:pt x="148" y="74"/>
                  </a:cubicBezTo>
                  <a:cubicBezTo>
                    <a:pt x="148" y="114"/>
                    <a:pt x="115" y="148"/>
                    <a:pt x="74" y="148"/>
                  </a:cubicBezTo>
                  <a:close/>
                  <a:moveTo>
                    <a:pt x="74" y="8"/>
                  </a:moveTo>
                  <a:cubicBezTo>
                    <a:pt x="38" y="8"/>
                    <a:pt x="9" y="38"/>
                    <a:pt x="9" y="74"/>
                  </a:cubicBezTo>
                  <a:cubicBezTo>
                    <a:pt x="9" y="110"/>
                    <a:pt x="38" y="139"/>
                    <a:pt x="74" y="139"/>
                  </a:cubicBezTo>
                  <a:cubicBezTo>
                    <a:pt x="110" y="139"/>
                    <a:pt x="139" y="110"/>
                    <a:pt x="139" y="74"/>
                  </a:cubicBezTo>
                  <a:cubicBezTo>
                    <a:pt x="139" y="38"/>
                    <a:pt x="110" y="8"/>
                    <a:pt x="7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4"/>
            <p:cNvSpPr>
              <a:spLocks noEditPoints="1"/>
            </p:cNvSpPr>
            <p:nvPr/>
          </p:nvSpPr>
          <p:spPr bwMode="auto">
            <a:xfrm>
              <a:off x="8986604" y="3089274"/>
              <a:ext cx="273050" cy="273050"/>
            </a:xfrm>
            <a:custGeom>
              <a:avLst/>
              <a:gdLst>
                <a:gd name="T0" fmla="*/ 74 w 148"/>
                <a:gd name="T1" fmla="*/ 148 h 148"/>
                <a:gd name="T2" fmla="*/ 0 w 148"/>
                <a:gd name="T3" fmla="*/ 74 h 148"/>
                <a:gd name="T4" fmla="*/ 74 w 148"/>
                <a:gd name="T5" fmla="*/ 0 h 148"/>
                <a:gd name="T6" fmla="*/ 148 w 148"/>
                <a:gd name="T7" fmla="*/ 74 h 148"/>
                <a:gd name="T8" fmla="*/ 74 w 148"/>
                <a:gd name="T9" fmla="*/ 148 h 148"/>
                <a:gd name="T10" fmla="*/ 74 w 148"/>
                <a:gd name="T11" fmla="*/ 9 h 148"/>
                <a:gd name="T12" fmla="*/ 9 w 148"/>
                <a:gd name="T13" fmla="*/ 74 h 148"/>
                <a:gd name="T14" fmla="*/ 74 w 148"/>
                <a:gd name="T15" fmla="*/ 139 h 148"/>
                <a:gd name="T16" fmla="*/ 139 w 148"/>
                <a:gd name="T17" fmla="*/ 74 h 148"/>
                <a:gd name="T18" fmla="*/ 74 w 148"/>
                <a:gd name="T19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148">
                  <a:moveTo>
                    <a:pt x="74" y="148"/>
                  </a:moveTo>
                  <a:cubicBezTo>
                    <a:pt x="33" y="148"/>
                    <a:pt x="0" y="11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8" y="33"/>
                    <a:pt x="148" y="74"/>
                  </a:cubicBezTo>
                  <a:cubicBezTo>
                    <a:pt x="148" y="115"/>
                    <a:pt x="115" y="148"/>
                    <a:pt x="74" y="148"/>
                  </a:cubicBezTo>
                  <a:close/>
                  <a:moveTo>
                    <a:pt x="74" y="9"/>
                  </a:moveTo>
                  <a:cubicBezTo>
                    <a:pt x="38" y="9"/>
                    <a:pt x="9" y="38"/>
                    <a:pt x="9" y="74"/>
                  </a:cubicBezTo>
                  <a:cubicBezTo>
                    <a:pt x="9" y="110"/>
                    <a:pt x="38" y="139"/>
                    <a:pt x="74" y="139"/>
                  </a:cubicBezTo>
                  <a:cubicBezTo>
                    <a:pt x="110" y="139"/>
                    <a:pt x="139" y="110"/>
                    <a:pt x="139" y="74"/>
                  </a:cubicBezTo>
                  <a:cubicBezTo>
                    <a:pt x="139" y="38"/>
                    <a:pt x="110" y="9"/>
                    <a:pt x="74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5"/>
            <p:cNvSpPr>
              <a:spLocks noEditPoints="1"/>
            </p:cNvSpPr>
            <p:nvPr/>
          </p:nvSpPr>
          <p:spPr bwMode="auto">
            <a:xfrm>
              <a:off x="8332554" y="3071812"/>
              <a:ext cx="169863" cy="171450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2 h 92"/>
                <a:gd name="T12" fmla="*/ 12 w 92"/>
                <a:gd name="T13" fmla="*/ 46 h 92"/>
                <a:gd name="T14" fmla="*/ 46 w 92"/>
                <a:gd name="T15" fmla="*/ 80 h 92"/>
                <a:gd name="T16" fmla="*/ 80 w 92"/>
                <a:gd name="T17" fmla="*/ 46 h 92"/>
                <a:gd name="T18" fmla="*/ 46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2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2"/>
                    <a:pt x="71" y="92"/>
                    <a:pt x="46" y="92"/>
                  </a:cubicBezTo>
                  <a:close/>
                  <a:moveTo>
                    <a:pt x="46" y="12"/>
                  </a:moveTo>
                  <a:cubicBezTo>
                    <a:pt x="27" y="12"/>
                    <a:pt x="12" y="28"/>
                    <a:pt x="12" y="46"/>
                  </a:cubicBezTo>
                  <a:cubicBezTo>
                    <a:pt x="12" y="65"/>
                    <a:pt x="27" y="80"/>
                    <a:pt x="46" y="80"/>
                  </a:cubicBezTo>
                  <a:cubicBezTo>
                    <a:pt x="65" y="80"/>
                    <a:pt x="80" y="65"/>
                    <a:pt x="80" y="46"/>
                  </a:cubicBezTo>
                  <a:cubicBezTo>
                    <a:pt x="80" y="28"/>
                    <a:pt x="65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6"/>
            <p:cNvSpPr>
              <a:spLocks noEditPoints="1"/>
            </p:cNvSpPr>
            <p:nvPr/>
          </p:nvSpPr>
          <p:spPr bwMode="auto">
            <a:xfrm>
              <a:off x="9985141" y="3043237"/>
              <a:ext cx="169863" cy="169863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2 h 92"/>
                <a:gd name="T12" fmla="*/ 12 w 92"/>
                <a:gd name="T13" fmla="*/ 46 h 92"/>
                <a:gd name="T14" fmla="*/ 46 w 92"/>
                <a:gd name="T15" fmla="*/ 80 h 92"/>
                <a:gd name="T16" fmla="*/ 80 w 92"/>
                <a:gd name="T17" fmla="*/ 46 h 92"/>
                <a:gd name="T18" fmla="*/ 46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2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2"/>
                    <a:pt x="71" y="92"/>
                    <a:pt x="46" y="92"/>
                  </a:cubicBezTo>
                  <a:close/>
                  <a:moveTo>
                    <a:pt x="46" y="12"/>
                  </a:moveTo>
                  <a:cubicBezTo>
                    <a:pt x="27" y="12"/>
                    <a:pt x="12" y="28"/>
                    <a:pt x="12" y="46"/>
                  </a:cubicBezTo>
                  <a:cubicBezTo>
                    <a:pt x="12" y="65"/>
                    <a:pt x="27" y="80"/>
                    <a:pt x="46" y="80"/>
                  </a:cubicBezTo>
                  <a:cubicBezTo>
                    <a:pt x="65" y="80"/>
                    <a:pt x="80" y="65"/>
                    <a:pt x="80" y="46"/>
                  </a:cubicBezTo>
                  <a:cubicBezTo>
                    <a:pt x="80" y="28"/>
                    <a:pt x="65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7"/>
            <p:cNvSpPr>
              <a:spLocks noEditPoints="1"/>
            </p:cNvSpPr>
            <p:nvPr/>
          </p:nvSpPr>
          <p:spPr bwMode="auto">
            <a:xfrm>
              <a:off x="9240604" y="4167187"/>
              <a:ext cx="169863" cy="169863"/>
            </a:xfrm>
            <a:custGeom>
              <a:avLst/>
              <a:gdLst>
                <a:gd name="T0" fmla="*/ 46 w 92"/>
                <a:gd name="T1" fmla="*/ 92 h 92"/>
                <a:gd name="T2" fmla="*/ 0 w 92"/>
                <a:gd name="T3" fmla="*/ 46 h 92"/>
                <a:gd name="T4" fmla="*/ 46 w 92"/>
                <a:gd name="T5" fmla="*/ 0 h 92"/>
                <a:gd name="T6" fmla="*/ 92 w 92"/>
                <a:gd name="T7" fmla="*/ 46 h 92"/>
                <a:gd name="T8" fmla="*/ 46 w 92"/>
                <a:gd name="T9" fmla="*/ 92 h 92"/>
                <a:gd name="T10" fmla="*/ 46 w 92"/>
                <a:gd name="T11" fmla="*/ 12 h 92"/>
                <a:gd name="T12" fmla="*/ 12 w 92"/>
                <a:gd name="T13" fmla="*/ 46 h 92"/>
                <a:gd name="T14" fmla="*/ 46 w 92"/>
                <a:gd name="T15" fmla="*/ 80 h 92"/>
                <a:gd name="T16" fmla="*/ 80 w 92"/>
                <a:gd name="T17" fmla="*/ 46 h 92"/>
                <a:gd name="T18" fmla="*/ 46 w 92"/>
                <a:gd name="T19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21" y="92"/>
                    <a:pt x="0" y="72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71" y="0"/>
                    <a:pt x="92" y="21"/>
                    <a:pt x="92" y="46"/>
                  </a:cubicBezTo>
                  <a:cubicBezTo>
                    <a:pt x="92" y="72"/>
                    <a:pt x="71" y="92"/>
                    <a:pt x="46" y="92"/>
                  </a:cubicBezTo>
                  <a:close/>
                  <a:moveTo>
                    <a:pt x="46" y="12"/>
                  </a:moveTo>
                  <a:cubicBezTo>
                    <a:pt x="27" y="12"/>
                    <a:pt x="12" y="28"/>
                    <a:pt x="12" y="46"/>
                  </a:cubicBezTo>
                  <a:cubicBezTo>
                    <a:pt x="12" y="65"/>
                    <a:pt x="27" y="80"/>
                    <a:pt x="46" y="80"/>
                  </a:cubicBezTo>
                  <a:cubicBezTo>
                    <a:pt x="65" y="80"/>
                    <a:pt x="80" y="65"/>
                    <a:pt x="80" y="46"/>
                  </a:cubicBezTo>
                  <a:cubicBezTo>
                    <a:pt x="80" y="28"/>
                    <a:pt x="65" y="12"/>
                    <a:pt x="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9"/>
            <p:cNvSpPr>
              <a:spLocks/>
            </p:cNvSpPr>
            <p:nvPr/>
          </p:nvSpPr>
          <p:spPr bwMode="auto">
            <a:xfrm>
              <a:off x="8758004" y="3316287"/>
              <a:ext cx="277813" cy="304800"/>
            </a:xfrm>
            <a:custGeom>
              <a:avLst/>
              <a:gdLst>
                <a:gd name="T0" fmla="*/ 7 w 175"/>
                <a:gd name="T1" fmla="*/ 192 h 192"/>
                <a:gd name="T2" fmla="*/ 0 w 175"/>
                <a:gd name="T3" fmla="*/ 187 h 192"/>
                <a:gd name="T4" fmla="*/ 168 w 175"/>
                <a:gd name="T5" fmla="*/ 0 h 192"/>
                <a:gd name="T6" fmla="*/ 175 w 175"/>
                <a:gd name="T7" fmla="*/ 6 h 192"/>
                <a:gd name="T8" fmla="*/ 7 w 175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92">
                  <a:moveTo>
                    <a:pt x="7" y="192"/>
                  </a:moveTo>
                  <a:lnTo>
                    <a:pt x="0" y="187"/>
                  </a:lnTo>
                  <a:lnTo>
                    <a:pt x="168" y="0"/>
                  </a:lnTo>
                  <a:lnTo>
                    <a:pt x="175" y="6"/>
                  </a:lnTo>
                  <a:lnTo>
                    <a:pt x="7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40"/>
            <p:cNvSpPr>
              <a:spLocks/>
            </p:cNvSpPr>
            <p:nvPr/>
          </p:nvSpPr>
          <p:spPr bwMode="auto">
            <a:xfrm>
              <a:off x="8888179" y="3684587"/>
              <a:ext cx="666750" cy="153988"/>
            </a:xfrm>
            <a:custGeom>
              <a:avLst/>
              <a:gdLst>
                <a:gd name="T0" fmla="*/ 2 w 420"/>
                <a:gd name="T1" fmla="*/ 97 h 97"/>
                <a:gd name="T2" fmla="*/ 0 w 420"/>
                <a:gd name="T3" fmla="*/ 88 h 97"/>
                <a:gd name="T4" fmla="*/ 419 w 420"/>
                <a:gd name="T5" fmla="*/ 0 h 97"/>
                <a:gd name="T6" fmla="*/ 420 w 420"/>
                <a:gd name="T7" fmla="*/ 8 h 97"/>
                <a:gd name="T8" fmla="*/ 2 w 420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0" h="97">
                  <a:moveTo>
                    <a:pt x="2" y="97"/>
                  </a:moveTo>
                  <a:lnTo>
                    <a:pt x="0" y="88"/>
                  </a:lnTo>
                  <a:lnTo>
                    <a:pt x="419" y="0"/>
                  </a:lnTo>
                  <a:lnTo>
                    <a:pt x="420" y="8"/>
                  </a:lnTo>
                  <a:lnTo>
                    <a:pt x="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41"/>
            <p:cNvSpPr>
              <a:spLocks/>
            </p:cNvSpPr>
            <p:nvPr/>
          </p:nvSpPr>
          <p:spPr bwMode="auto">
            <a:xfrm>
              <a:off x="9356491" y="3760787"/>
              <a:ext cx="298450" cy="436563"/>
            </a:xfrm>
            <a:custGeom>
              <a:avLst/>
              <a:gdLst>
                <a:gd name="T0" fmla="*/ 7 w 162"/>
                <a:gd name="T1" fmla="*/ 236 h 236"/>
                <a:gd name="T2" fmla="*/ 4 w 162"/>
                <a:gd name="T3" fmla="*/ 236 h 236"/>
                <a:gd name="T4" fmla="*/ 2 w 162"/>
                <a:gd name="T5" fmla="*/ 227 h 236"/>
                <a:gd name="T6" fmla="*/ 150 w 162"/>
                <a:gd name="T7" fmla="*/ 3 h 236"/>
                <a:gd name="T8" fmla="*/ 158 w 162"/>
                <a:gd name="T9" fmla="*/ 1 h 236"/>
                <a:gd name="T10" fmla="*/ 160 w 162"/>
                <a:gd name="T11" fmla="*/ 10 h 236"/>
                <a:gd name="T12" fmla="*/ 12 w 162"/>
                <a:gd name="T13" fmla="*/ 234 h 236"/>
                <a:gd name="T14" fmla="*/ 7 w 162"/>
                <a:gd name="T1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2" h="236">
                  <a:moveTo>
                    <a:pt x="7" y="236"/>
                  </a:moveTo>
                  <a:cubicBezTo>
                    <a:pt x="6" y="236"/>
                    <a:pt x="5" y="236"/>
                    <a:pt x="4" y="236"/>
                  </a:cubicBezTo>
                  <a:cubicBezTo>
                    <a:pt x="1" y="234"/>
                    <a:pt x="0" y="230"/>
                    <a:pt x="2" y="227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6" y="0"/>
                    <a:pt x="158" y="1"/>
                  </a:cubicBezTo>
                  <a:cubicBezTo>
                    <a:pt x="161" y="3"/>
                    <a:pt x="162" y="7"/>
                    <a:pt x="160" y="10"/>
                  </a:cubicBezTo>
                  <a:cubicBezTo>
                    <a:pt x="12" y="234"/>
                    <a:pt x="12" y="234"/>
                    <a:pt x="12" y="234"/>
                  </a:cubicBezTo>
                  <a:cubicBezTo>
                    <a:pt x="11" y="236"/>
                    <a:pt x="9" y="236"/>
                    <a:pt x="7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42"/>
            <p:cNvSpPr>
              <a:spLocks/>
            </p:cNvSpPr>
            <p:nvPr/>
          </p:nvSpPr>
          <p:spPr bwMode="auto">
            <a:xfrm>
              <a:off x="8840554" y="4025899"/>
              <a:ext cx="415925" cy="200025"/>
            </a:xfrm>
            <a:custGeom>
              <a:avLst/>
              <a:gdLst>
                <a:gd name="T0" fmla="*/ 219 w 226"/>
                <a:gd name="T1" fmla="*/ 108 h 108"/>
                <a:gd name="T2" fmla="*/ 217 w 226"/>
                <a:gd name="T3" fmla="*/ 108 h 108"/>
                <a:gd name="T4" fmla="*/ 5 w 226"/>
                <a:gd name="T5" fmla="*/ 12 h 108"/>
                <a:gd name="T6" fmla="*/ 2 w 226"/>
                <a:gd name="T7" fmla="*/ 4 h 108"/>
                <a:gd name="T8" fmla="*/ 9 w 226"/>
                <a:gd name="T9" fmla="*/ 1 h 108"/>
                <a:gd name="T10" fmla="*/ 221 w 226"/>
                <a:gd name="T11" fmla="*/ 97 h 108"/>
                <a:gd name="T12" fmla="*/ 224 w 226"/>
                <a:gd name="T13" fmla="*/ 105 h 108"/>
                <a:gd name="T14" fmla="*/ 219 w 226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108">
                  <a:moveTo>
                    <a:pt x="219" y="108"/>
                  </a:moveTo>
                  <a:cubicBezTo>
                    <a:pt x="218" y="108"/>
                    <a:pt x="217" y="108"/>
                    <a:pt x="217" y="108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2" y="11"/>
                    <a:pt x="0" y="7"/>
                    <a:pt x="2" y="4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221" y="97"/>
                    <a:pt x="221" y="97"/>
                    <a:pt x="221" y="97"/>
                  </a:cubicBezTo>
                  <a:cubicBezTo>
                    <a:pt x="224" y="98"/>
                    <a:pt x="226" y="102"/>
                    <a:pt x="224" y="105"/>
                  </a:cubicBezTo>
                  <a:cubicBezTo>
                    <a:pt x="223" y="107"/>
                    <a:pt x="221" y="108"/>
                    <a:pt x="219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43"/>
            <p:cNvSpPr>
              <a:spLocks/>
            </p:cNvSpPr>
            <p:nvPr/>
          </p:nvSpPr>
          <p:spPr bwMode="auto">
            <a:xfrm>
              <a:off x="9902591" y="3686174"/>
              <a:ext cx="415925" cy="414338"/>
            </a:xfrm>
            <a:custGeom>
              <a:avLst/>
              <a:gdLst>
                <a:gd name="T0" fmla="*/ 219 w 226"/>
                <a:gd name="T1" fmla="*/ 224 h 224"/>
                <a:gd name="T2" fmla="*/ 215 w 226"/>
                <a:gd name="T3" fmla="*/ 223 h 224"/>
                <a:gd name="T4" fmla="*/ 3 w 226"/>
                <a:gd name="T5" fmla="*/ 11 h 224"/>
                <a:gd name="T6" fmla="*/ 3 w 226"/>
                <a:gd name="T7" fmla="*/ 2 h 224"/>
                <a:gd name="T8" fmla="*/ 11 w 226"/>
                <a:gd name="T9" fmla="*/ 2 h 224"/>
                <a:gd name="T10" fmla="*/ 223 w 226"/>
                <a:gd name="T11" fmla="*/ 214 h 224"/>
                <a:gd name="T12" fmla="*/ 223 w 226"/>
                <a:gd name="T13" fmla="*/ 223 h 224"/>
                <a:gd name="T14" fmla="*/ 219 w 226"/>
                <a:gd name="T15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6" h="224">
                  <a:moveTo>
                    <a:pt x="219" y="224"/>
                  </a:moveTo>
                  <a:cubicBezTo>
                    <a:pt x="217" y="224"/>
                    <a:pt x="216" y="224"/>
                    <a:pt x="215" y="22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8"/>
                    <a:pt x="0" y="5"/>
                    <a:pt x="3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23" y="214"/>
                    <a:pt x="223" y="214"/>
                    <a:pt x="223" y="214"/>
                  </a:cubicBezTo>
                  <a:cubicBezTo>
                    <a:pt x="226" y="217"/>
                    <a:pt x="226" y="220"/>
                    <a:pt x="223" y="223"/>
                  </a:cubicBezTo>
                  <a:cubicBezTo>
                    <a:pt x="222" y="224"/>
                    <a:pt x="221" y="224"/>
                    <a:pt x="219" y="2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44"/>
            <p:cNvSpPr>
              <a:spLocks/>
            </p:cNvSpPr>
            <p:nvPr/>
          </p:nvSpPr>
          <p:spPr bwMode="auto">
            <a:xfrm>
              <a:off x="9843854" y="3182937"/>
              <a:ext cx="187325" cy="230188"/>
            </a:xfrm>
            <a:custGeom>
              <a:avLst/>
              <a:gdLst>
                <a:gd name="T0" fmla="*/ 7 w 102"/>
                <a:gd name="T1" fmla="*/ 124 h 124"/>
                <a:gd name="T2" fmla="*/ 3 w 102"/>
                <a:gd name="T3" fmla="*/ 123 h 124"/>
                <a:gd name="T4" fmla="*/ 2 w 102"/>
                <a:gd name="T5" fmla="*/ 115 h 124"/>
                <a:gd name="T6" fmla="*/ 90 w 102"/>
                <a:gd name="T7" fmla="*/ 3 h 124"/>
                <a:gd name="T8" fmla="*/ 99 w 102"/>
                <a:gd name="T9" fmla="*/ 2 h 124"/>
                <a:gd name="T10" fmla="*/ 100 w 102"/>
                <a:gd name="T11" fmla="*/ 10 h 124"/>
                <a:gd name="T12" fmla="*/ 12 w 102"/>
                <a:gd name="T13" fmla="*/ 122 h 124"/>
                <a:gd name="T14" fmla="*/ 7 w 102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24">
                  <a:moveTo>
                    <a:pt x="7" y="124"/>
                  </a:moveTo>
                  <a:cubicBezTo>
                    <a:pt x="6" y="124"/>
                    <a:pt x="4" y="124"/>
                    <a:pt x="3" y="123"/>
                  </a:cubicBezTo>
                  <a:cubicBezTo>
                    <a:pt x="1" y="121"/>
                    <a:pt x="0" y="117"/>
                    <a:pt x="2" y="11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2" y="0"/>
                    <a:pt x="96" y="0"/>
                    <a:pt x="99" y="2"/>
                  </a:cubicBezTo>
                  <a:cubicBezTo>
                    <a:pt x="101" y="4"/>
                    <a:pt x="102" y="8"/>
                    <a:pt x="100" y="10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1" y="124"/>
                    <a:pt x="9" y="124"/>
                    <a:pt x="7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Oval 45"/>
            <p:cNvSpPr>
              <a:spLocks noChangeArrowheads="1"/>
            </p:cNvSpPr>
            <p:nvPr/>
          </p:nvSpPr>
          <p:spPr bwMode="auto">
            <a:xfrm>
              <a:off x="9812104" y="4214812"/>
              <a:ext cx="117475" cy="1190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46"/>
            <p:cNvSpPr>
              <a:spLocks/>
            </p:cNvSpPr>
            <p:nvPr/>
          </p:nvSpPr>
          <p:spPr bwMode="auto">
            <a:xfrm>
              <a:off x="8410341" y="3228974"/>
              <a:ext cx="133350" cy="354013"/>
            </a:xfrm>
            <a:custGeom>
              <a:avLst/>
              <a:gdLst>
                <a:gd name="T0" fmla="*/ 74 w 84"/>
                <a:gd name="T1" fmla="*/ 223 h 223"/>
                <a:gd name="T2" fmla="*/ 0 w 84"/>
                <a:gd name="T3" fmla="*/ 4 h 223"/>
                <a:gd name="T4" fmla="*/ 9 w 84"/>
                <a:gd name="T5" fmla="*/ 0 h 223"/>
                <a:gd name="T6" fmla="*/ 84 w 84"/>
                <a:gd name="T7" fmla="*/ 219 h 223"/>
                <a:gd name="T8" fmla="*/ 74 w 84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223">
                  <a:moveTo>
                    <a:pt x="74" y="223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84" y="219"/>
                  </a:lnTo>
                  <a:lnTo>
                    <a:pt x="7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47"/>
            <p:cNvSpPr>
              <a:spLocks/>
            </p:cNvSpPr>
            <p:nvPr/>
          </p:nvSpPr>
          <p:spPr bwMode="auto">
            <a:xfrm>
              <a:off x="9921641" y="4175124"/>
              <a:ext cx="357188" cy="106363"/>
            </a:xfrm>
            <a:custGeom>
              <a:avLst/>
              <a:gdLst>
                <a:gd name="T0" fmla="*/ 4 w 193"/>
                <a:gd name="T1" fmla="*/ 58 h 58"/>
                <a:gd name="T2" fmla="*/ 0 w 193"/>
                <a:gd name="T3" fmla="*/ 56 h 58"/>
                <a:gd name="T4" fmla="*/ 3 w 193"/>
                <a:gd name="T5" fmla="*/ 51 h 58"/>
                <a:gd name="T6" fmla="*/ 187 w 193"/>
                <a:gd name="T7" fmla="*/ 1 h 58"/>
                <a:gd name="T8" fmla="*/ 192 w 193"/>
                <a:gd name="T9" fmla="*/ 4 h 58"/>
                <a:gd name="T10" fmla="*/ 189 w 193"/>
                <a:gd name="T11" fmla="*/ 8 h 58"/>
                <a:gd name="T12" fmla="*/ 5 w 193"/>
                <a:gd name="T13" fmla="*/ 58 h 58"/>
                <a:gd name="T14" fmla="*/ 4 w 193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58">
                  <a:moveTo>
                    <a:pt x="4" y="58"/>
                  </a:moveTo>
                  <a:cubicBezTo>
                    <a:pt x="2" y="58"/>
                    <a:pt x="1" y="57"/>
                    <a:pt x="0" y="56"/>
                  </a:cubicBezTo>
                  <a:cubicBezTo>
                    <a:pt x="0" y="53"/>
                    <a:pt x="1" y="51"/>
                    <a:pt x="3" y="51"/>
                  </a:cubicBezTo>
                  <a:cubicBezTo>
                    <a:pt x="187" y="1"/>
                    <a:pt x="187" y="1"/>
                    <a:pt x="187" y="1"/>
                  </a:cubicBezTo>
                  <a:cubicBezTo>
                    <a:pt x="189" y="0"/>
                    <a:pt x="191" y="1"/>
                    <a:pt x="192" y="4"/>
                  </a:cubicBezTo>
                  <a:cubicBezTo>
                    <a:pt x="193" y="6"/>
                    <a:pt x="191" y="8"/>
                    <a:pt x="189" y="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5" y="58"/>
                    <a:pt x="4" y="58"/>
                    <a:pt x="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48"/>
            <p:cNvSpPr>
              <a:spLocks/>
            </p:cNvSpPr>
            <p:nvPr/>
          </p:nvSpPr>
          <p:spPr bwMode="auto">
            <a:xfrm>
              <a:off x="9731141" y="3797299"/>
              <a:ext cx="147638" cy="454025"/>
            </a:xfrm>
            <a:custGeom>
              <a:avLst/>
              <a:gdLst>
                <a:gd name="T0" fmla="*/ 76 w 80"/>
                <a:gd name="T1" fmla="*/ 246 h 246"/>
                <a:gd name="T2" fmla="*/ 72 w 80"/>
                <a:gd name="T3" fmla="*/ 244 h 246"/>
                <a:gd name="T4" fmla="*/ 0 w 80"/>
                <a:gd name="T5" fmla="*/ 6 h 246"/>
                <a:gd name="T6" fmla="*/ 3 w 80"/>
                <a:gd name="T7" fmla="*/ 1 h 246"/>
                <a:gd name="T8" fmla="*/ 8 w 80"/>
                <a:gd name="T9" fmla="*/ 3 h 246"/>
                <a:gd name="T10" fmla="*/ 80 w 80"/>
                <a:gd name="T11" fmla="*/ 241 h 246"/>
                <a:gd name="T12" fmla="*/ 77 w 80"/>
                <a:gd name="T13" fmla="*/ 246 h 246"/>
                <a:gd name="T14" fmla="*/ 76 w 80"/>
                <a:gd name="T1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46">
                  <a:moveTo>
                    <a:pt x="76" y="246"/>
                  </a:moveTo>
                  <a:cubicBezTo>
                    <a:pt x="74" y="246"/>
                    <a:pt x="73" y="245"/>
                    <a:pt x="72" y="24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1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80" y="241"/>
                    <a:pt x="80" y="241"/>
                    <a:pt x="80" y="241"/>
                  </a:cubicBezTo>
                  <a:cubicBezTo>
                    <a:pt x="80" y="243"/>
                    <a:pt x="79" y="246"/>
                    <a:pt x="77" y="246"/>
                  </a:cubicBezTo>
                  <a:cubicBezTo>
                    <a:pt x="77" y="246"/>
                    <a:pt x="76" y="246"/>
                    <a:pt x="76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49"/>
            <p:cNvSpPr>
              <a:spLocks/>
            </p:cNvSpPr>
            <p:nvPr/>
          </p:nvSpPr>
          <p:spPr bwMode="auto">
            <a:xfrm>
              <a:off x="9242191" y="3246437"/>
              <a:ext cx="328613" cy="222250"/>
            </a:xfrm>
            <a:custGeom>
              <a:avLst/>
              <a:gdLst>
                <a:gd name="T0" fmla="*/ 173 w 178"/>
                <a:gd name="T1" fmla="*/ 120 h 120"/>
                <a:gd name="T2" fmla="*/ 171 w 178"/>
                <a:gd name="T3" fmla="*/ 120 h 120"/>
                <a:gd name="T4" fmla="*/ 3 w 178"/>
                <a:gd name="T5" fmla="*/ 8 h 120"/>
                <a:gd name="T6" fmla="*/ 2 w 178"/>
                <a:gd name="T7" fmla="*/ 2 h 120"/>
                <a:gd name="T8" fmla="*/ 7 w 178"/>
                <a:gd name="T9" fmla="*/ 1 h 120"/>
                <a:gd name="T10" fmla="*/ 175 w 178"/>
                <a:gd name="T11" fmla="*/ 113 h 120"/>
                <a:gd name="T12" fmla="*/ 176 w 178"/>
                <a:gd name="T13" fmla="*/ 119 h 120"/>
                <a:gd name="T14" fmla="*/ 173 w 178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8" h="120">
                  <a:moveTo>
                    <a:pt x="173" y="120"/>
                  </a:moveTo>
                  <a:cubicBezTo>
                    <a:pt x="172" y="120"/>
                    <a:pt x="171" y="120"/>
                    <a:pt x="171" y="12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75" y="113"/>
                    <a:pt x="175" y="113"/>
                    <a:pt x="175" y="113"/>
                  </a:cubicBezTo>
                  <a:cubicBezTo>
                    <a:pt x="177" y="114"/>
                    <a:pt x="178" y="117"/>
                    <a:pt x="176" y="119"/>
                  </a:cubicBezTo>
                  <a:cubicBezTo>
                    <a:pt x="176" y="120"/>
                    <a:pt x="174" y="120"/>
                    <a:pt x="173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50"/>
            <p:cNvSpPr>
              <a:spLocks noEditPoints="1"/>
            </p:cNvSpPr>
            <p:nvPr/>
          </p:nvSpPr>
          <p:spPr bwMode="auto">
            <a:xfrm>
              <a:off x="9305691" y="4213224"/>
              <a:ext cx="38100" cy="38100"/>
            </a:xfrm>
            <a:custGeom>
              <a:avLst/>
              <a:gdLst>
                <a:gd name="T0" fmla="*/ 20 w 20"/>
                <a:gd name="T1" fmla="*/ 11 h 21"/>
                <a:gd name="T2" fmla="*/ 10 w 20"/>
                <a:gd name="T3" fmla="*/ 0 h 21"/>
                <a:gd name="T4" fmla="*/ 0 w 20"/>
                <a:gd name="T5" fmla="*/ 11 h 21"/>
                <a:gd name="T6" fmla="*/ 10 w 20"/>
                <a:gd name="T7" fmla="*/ 21 h 21"/>
                <a:gd name="T8" fmla="*/ 20 w 20"/>
                <a:gd name="T9" fmla="*/ 11 h 21"/>
                <a:gd name="T10" fmla="*/ 2 w 20"/>
                <a:gd name="T11" fmla="*/ 11 h 21"/>
                <a:gd name="T12" fmla="*/ 4 w 20"/>
                <a:gd name="T13" fmla="*/ 6 h 21"/>
                <a:gd name="T14" fmla="*/ 18 w 20"/>
                <a:gd name="T15" fmla="*/ 11 h 21"/>
                <a:gd name="T16" fmla="*/ 10 w 20"/>
                <a:gd name="T17" fmla="*/ 19 h 21"/>
                <a:gd name="T18" fmla="*/ 2 w 20"/>
                <a:gd name="T19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11"/>
                  </a:move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6"/>
                    <a:pt x="4" y="21"/>
                    <a:pt x="10" y="21"/>
                  </a:cubicBezTo>
                  <a:cubicBezTo>
                    <a:pt x="16" y="21"/>
                    <a:pt x="20" y="16"/>
                    <a:pt x="20" y="11"/>
                  </a:cubicBezTo>
                  <a:close/>
                  <a:moveTo>
                    <a:pt x="2" y="11"/>
                  </a:moveTo>
                  <a:cubicBezTo>
                    <a:pt x="2" y="11"/>
                    <a:pt x="2" y="8"/>
                    <a:pt x="4" y="6"/>
                  </a:cubicBezTo>
                  <a:cubicBezTo>
                    <a:pt x="5" y="7"/>
                    <a:pt x="10" y="11"/>
                    <a:pt x="18" y="11"/>
                  </a:cubicBezTo>
                  <a:cubicBezTo>
                    <a:pt x="18" y="15"/>
                    <a:pt x="14" y="19"/>
                    <a:pt x="10" y="19"/>
                  </a:cubicBezTo>
                  <a:cubicBezTo>
                    <a:pt x="6" y="19"/>
                    <a:pt x="2" y="15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51"/>
            <p:cNvSpPr>
              <a:spLocks/>
            </p:cNvSpPr>
            <p:nvPr/>
          </p:nvSpPr>
          <p:spPr bwMode="auto">
            <a:xfrm>
              <a:off x="9291404" y="4256087"/>
              <a:ext cx="66675" cy="36513"/>
            </a:xfrm>
            <a:custGeom>
              <a:avLst/>
              <a:gdLst>
                <a:gd name="T0" fmla="*/ 0 w 36"/>
                <a:gd name="T1" fmla="*/ 6 h 20"/>
                <a:gd name="T2" fmla="*/ 0 w 36"/>
                <a:gd name="T3" fmla="*/ 11 h 20"/>
                <a:gd name="T4" fmla="*/ 0 w 36"/>
                <a:gd name="T5" fmla="*/ 17 h 20"/>
                <a:gd name="T6" fmla="*/ 3 w 36"/>
                <a:gd name="T7" fmla="*/ 20 h 20"/>
                <a:gd name="T8" fmla="*/ 33 w 36"/>
                <a:gd name="T9" fmla="*/ 20 h 20"/>
                <a:gd name="T10" fmla="*/ 36 w 36"/>
                <a:gd name="T11" fmla="*/ 17 h 20"/>
                <a:gd name="T12" fmla="*/ 36 w 36"/>
                <a:gd name="T13" fmla="*/ 11 h 20"/>
                <a:gd name="T14" fmla="*/ 36 w 36"/>
                <a:gd name="T15" fmla="*/ 6 h 20"/>
                <a:gd name="T16" fmla="*/ 30 w 36"/>
                <a:gd name="T17" fmla="*/ 0 h 20"/>
                <a:gd name="T18" fmla="*/ 25 w 36"/>
                <a:gd name="T19" fmla="*/ 0 h 20"/>
                <a:gd name="T20" fmla="*/ 24 w 36"/>
                <a:gd name="T21" fmla="*/ 1 h 20"/>
                <a:gd name="T22" fmla="*/ 18 w 36"/>
                <a:gd name="T23" fmla="*/ 8 h 20"/>
                <a:gd name="T24" fmla="*/ 18 w 36"/>
                <a:gd name="T25" fmla="*/ 8 h 20"/>
                <a:gd name="T26" fmla="*/ 12 w 36"/>
                <a:gd name="T27" fmla="*/ 1 h 20"/>
                <a:gd name="T28" fmla="*/ 11 w 36"/>
                <a:gd name="T29" fmla="*/ 0 h 20"/>
                <a:gd name="T30" fmla="*/ 6 w 36"/>
                <a:gd name="T31" fmla="*/ 0 h 20"/>
                <a:gd name="T32" fmla="*/ 0 w 36"/>
                <a:gd name="T33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20">
                  <a:moveTo>
                    <a:pt x="0" y="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5" y="20"/>
                    <a:pt x="36" y="18"/>
                    <a:pt x="36" y="1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52"/>
            <p:cNvSpPr>
              <a:spLocks noEditPoints="1"/>
            </p:cNvSpPr>
            <p:nvPr/>
          </p:nvSpPr>
          <p:spPr bwMode="auto">
            <a:xfrm>
              <a:off x="8524641" y="3708399"/>
              <a:ext cx="161925" cy="160338"/>
            </a:xfrm>
            <a:custGeom>
              <a:avLst/>
              <a:gdLst>
                <a:gd name="T0" fmla="*/ 88 w 88"/>
                <a:gd name="T1" fmla="*/ 43 h 87"/>
                <a:gd name="T2" fmla="*/ 44 w 88"/>
                <a:gd name="T3" fmla="*/ 0 h 87"/>
                <a:gd name="T4" fmla="*/ 0 w 88"/>
                <a:gd name="T5" fmla="*/ 43 h 87"/>
                <a:gd name="T6" fmla="*/ 44 w 88"/>
                <a:gd name="T7" fmla="*/ 87 h 87"/>
                <a:gd name="T8" fmla="*/ 88 w 88"/>
                <a:gd name="T9" fmla="*/ 43 h 87"/>
                <a:gd name="T10" fmla="*/ 11 w 88"/>
                <a:gd name="T11" fmla="*/ 44 h 87"/>
                <a:gd name="T12" fmla="*/ 19 w 88"/>
                <a:gd name="T13" fmla="*/ 22 h 87"/>
                <a:gd name="T14" fmla="*/ 77 w 88"/>
                <a:gd name="T15" fmla="*/ 44 h 87"/>
                <a:gd name="T16" fmla="*/ 44 w 88"/>
                <a:gd name="T17" fmla="*/ 77 h 87"/>
                <a:gd name="T18" fmla="*/ 11 w 88"/>
                <a:gd name="T19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" h="87">
                  <a:moveTo>
                    <a:pt x="88" y="43"/>
                  </a:moveTo>
                  <a:cubicBezTo>
                    <a:pt x="88" y="19"/>
                    <a:pt x="68" y="0"/>
                    <a:pt x="44" y="0"/>
                  </a:cubicBezTo>
                  <a:cubicBezTo>
                    <a:pt x="20" y="0"/>
                    <a:pt x="0" y="19"/>
                    <a:pt x="0" y="43"/>
                  </a:cubicBezTo>
                  <a:cubicBezTo>
                    <a:pt x="0" y="67"/>
                    <a:pt x="20" y="87"/>
                    <a:pt x="44" y="87"/>
                  </a:cubicBezTo>
                  <a:cubicBezTo>
                    <a:pt x="68" y="87"/>
                    <a:pt x="88" y="67"/>
                    <a:pt x="88" y="43"/>
                  </a:cubicBezTo>
                  <a:close/>
                  <a:moveTo>
                    <a:pt x="11" y="44"/>
                  </a:moveTo>
                  <a:cubicBezTo>
                    <a:pt x="11" y="44"/>
                    <a:pt x="10" y="32"/>
                    <a:pt x="19" y="22"/>
                  </a:cubicBezTo>
                  <a:cubicBezTo>
                    <a:pt x="25" y="29"/>
                    <a:pt x="44" y="44"/>
                    <a:pt x="77" y="44"/>
                  </a:cubicBezTo>
                  <a:cubicBezTo>
                    <a:pt x="77" y="62"/>
                    <a:pt x="62" y="77"/>
                    <a:pt x="44" y="77"/>
                  </a:cubicBezTo>
                  <a:cubicBezTo>
                    <a:pt x="26" y="77"/>
                    <a:pt x="11" y="62"/>
                    <a:pt x="11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53"/>
            <p:cNvSpPr>
              <a:spLocks/>
            </p:cNvSpPr>
            <p:nvPr/>
          </p:nvSpPr>
          <p:spPr bwMode="auto">
            <a:xfrm>
              <a:off x="8467491" y="3886199"/>
              <a:ext cx="276225" cy="149225"/>
            </a:xfrm>
            <a:custGeom>
              <a:avLst/>
              <a:gdLst>
                <a:gd name="T0" fmla="*/ 0 w 150"/>
                <a:gd name="T1" fmla="*/ 25 h 81"/>
                <a:gd name="T2" fmla="*/ 0 w 150"/>
                <a:gd name="T3" fmla="*/ 44 h 81"/>
                <a:gd name="T4" fmla="*/ 0 w 150"/>
                <a:gd name="T5" fmla="*/ 69 h 81"/>
                <a:gd name="T6" fmla="*/ 13 w 150"/>
                <a:gd name="T7" fmla="*/ 81 h 81"/>
                <a:gd name="T8" fmla="*/ 137 w 150"/>
                <a:gd name="T9" fmla="*/ 81 h 81"/>
                <a:gd name="T10" fmla="*/ 150 w 150"/>
                <a:gd name="T11" fmla="*/ 69 h 81"/>
                <a:gd name="T12" fmla="*/ 150 w 150"/>
                <a:gd name="T13" fmla="*/ 44 h 81"/>
                <a:gd name="T14" fmla="*/ 150 w 150"/>
                <a:gd name="T15" fmla="*/ 25 h 81"/>
                <a:gd name="T16" fmla="*/ 125 w 150"/>
                <a:gd name="T17" fmla="*/ 0 h 81"/>
                <a:gd name="T18" fmla="*/ 103 w 150"/>
                <a:gd name="T19" fmla="*/ 0 h 81"/>
                <a:gd name="T20" fmla="*/ 98 w 150"/>
                <a:gd name="T21" fmla="*/ 2 h 81"/>
                <a:gd name="T22" fmla="*/ 77 w 150"/>
                <a:gd name="T23" fmla="*/ 33 h 81"/>
                <a:gd name="T24" fmla="*/ 73 w 150"/>
                <a:gd name="T25" fmla="*/ 33 h 81"/>
                <a:gd name="T26" fmla="*/ 52 w 150"/>
                <a:gd name="T27" fmla="*/ 2 h 81"/>
                <a:gd name="T28" fmla="*/ 47 w 150"/>
                <a:gd name="T29" fmla="*/ 0 h 81"/>
                <a:gd name="T30" fmla="*/ 25 w 150"/>
                <a:gd name="T31" fmla="*/ 0 h 81"/>
                <a:gd name="T32" fmla="*/ 0 w 150"/>
                <a:gd name="T33" fmla="*/ 2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0" h="81">
                  <a:moveTo>
                    <a:pt x="0" y="25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6" y="81"/>
                    <a:pt x="13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4" y="81"/>
                    <a:pt x="150" y="76"/>
                    <a:pt x="150" y="69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25"/>
                    <a:pt x="150" y="25"/>
                    <a:pt x="150" y="25"/>
                  </a:cubicBezTo>
                  <a:cubicBezTo>
                    <a:pt x="150" y="11"/>
                    <a:pt x="139" y="0"/>
                    <a:pt x="12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1" y="0"/>
                    <a:pt x="99" y="1"/>
                    <a:pt x="98" y="2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6" y="34"/>
                    <a:pt x="74" y="34"/>
                    <a:pt x="73" y="33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1"/>
                    <a:pt x="49" y="0"/>
                    <a:pt x="47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Freeform 54"/>
            <p:cNvSpPr>
              <a:spLocks noEditPoints="1"/>
            </p:cNvSpPr>
            <p:nvPr/>
          </p:nvSpPr>
          <p:spPr bwMode="auto">
            <a:xfrm>
              <a:off x="10369316" y="4110037"/>
              <a:ext cx="69850" cy="69850"/>
            </a:xfrm>
            <a:custGeom>
              <a:avLst/>
              <a:gdLst>
                <a:gd name="T0" fmla="*/ 38 w 38"/>
                <a:gd name="T1" fmla="*/ 19 h 38"/>
                <a:gd name="T2" fmla="*/ 19 w 38"/>
                <a:gd name="T3" fmla="*/ 0 h 38"/>
                <a:gd name="T4" fmla="*/ 0 w 38"/>
                <a:gd name="T5" fmla="*/ 19 h 38"/>
                <a:gd name="T6" fmla="*/ 19 w 38"/>
                <a:gd name="T7" fmla="*/ 38 h 38"/>
                <a:gd name="T8" fmla="*/ 38 w 38"/>
                <a:gd name="T9" fmla="*/ 19 h 38"/>
                <a:gd name="T10" fmla="*/ 4 w 38"/>
                <a:gd name="T11" fmla="*/ 19 h 38"/>
                <a:gd name="T12" fmla="*/ 8 w 38"/>
                <a:gd name="T13" fmla="*/ 10 h 38"/>
                <a:gd name="T14" fmla="*/ 34 w 38"/>
                <a:gd name="T15" fmla="*/ 19 h 38"/>
                <a:gd name="T16" fmla="*/ 19 w 38"/>
                <a:gd name="T17" fmla="*/ 34 h 38"/>
                <a:gd name="T18" fmla="*/ 4 w 38"/>
                <a:gd name="T19" fmla="*/ 1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8">
                  <a:moveTo>
                    <a:pt x="38" y="19"/>
                  </a:moveTo>
                  <a:cubicBezTo>
                    <a:pt x="38" y="8"/>
                    <a:pt x="30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0"/>
                    <a:pt x="8" y="38"/>
                    <a:pt x="19" y="38"/>
                  </a:cubicBezTo>
                  <a:cubicBezTo>
                    <a:pt x="30" y="38"/>
                    <a:pt x="38" y="30"/>
                    <a:pt x="38" y="19"/>
                  </a:cubicBezTo>
                  <a:close/>
                  <a:moveTo>
                    <a:pt x="4" y="19"/>
                  </a:moveTo>
                  <a:cubicBezTo>
                    <a:pt x="4" y="19"/>
                    <a:pt x="4" y="14"/>
                    <a:pt x="8" y="10"/>
                  </a:cubicBezTo>
                  <a:cubicBezTo>
                    <a:pt x="11" y="13"/>
                    <a:pt x="19" y="19"/>
                    <a:pt x="34" y="19"/>
                  </a:cubicBezTo>
                  <a:cubicBezTo>
                    <a:pt x="34" y="27"/>
                    <a:pt x="27" y="34"/>
                    <a:pt x="19" y="34"/>
                  </a:cubicBezTo>
                  <a:cubicBezTo>
                    <a:pt x="11" y="34"/>
                    <a:pt x="4" y="27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55"/>
            <p:cNvSpPr>
              <a:spLocks/>
            </p:cNvSpPr>
            <p:nvPr/>
          </p:nvSpPr>
          <p:spPr bwMode="auto">
            <a:xfrm>
              <a:off x="10342329" y="4187824"/>
              <a:ext cx="122238" cy="68263"/>
            </a:xfrm>
            <a:custGeom>
              <a:avLst/>
              <a:gdLst>
                <a:gd name="T0" fmla="*/ 0 w 66"/>
                <a:gd name="T1" fmla="*/ 11 h 37"/>
                <a:gd name="T2" fmla="*/ 0 w 66"/>
                <a:gd name="T3" fmla="*/ 20 h 37"/>
                <a:gd name="T4" fmla="*/ 0 w 66"/>
                <a:gd name="T5" fmla="*/ 31 h 37"/>
                <a:gd name="T6" fmla="*/ 5 w 66"/>
                <a:gd name="T7" fmla="*/ 37 h 37"/>
                <a:gd name="T8" fmla="*/ 61 w 66"/>
                <a:gd name="T9" fmla="*/ 37 h 37"/>
                <a:gd name="T10" fmla="*/ 66 w 66"/>
                <a:gd name="T11" fmla="*/ 31 h 37"/>
                <a:gd name="T12" fmla="*/ 66 w 66"/>
                <a:gd name="T13" fmla="*/ 20 h 37"/>
                <a:gd name="T14" fmla="*/ 66 w 66"/>
                <a:gd name="T15" fmla="*/ 11 h 37"/>
                <a:gd name="T16" fmla="*/ 55 w 66"/>
                <a:gd name="T17" fmla="*/ 0 h 37"/>
                <a:gd name="T18" fmla="*/ 45 w 66"/>
                <a:gd name="T19" fmla="*/ 0 h 37"/>
                <a:gd name="T20" fmla="*/ 43 w 66"/>
                <a:gd name="T21" fmla="*/ 1 h 37"/>
                <a:gd name="T22" fmla="*/ 34 w 66"/>
                <a:gd name="T23" fmla="*/ 15 h 37"/>
                <a:gd name="T24" fmla="*/ 32 w 66"/>
                <a:gd name="T25" fmla="*/ 15 h 37"/>
                <a:gd name="T26" fmla="*/ 23 w 66"/>
                <a:gd name="T27" fmla="*/ 1 h 37"/>
                <a:gd name="T28" fmla="*/ 21 w 66"/>
                <a:gd name="T29" fmla="*/ 0 h 37"/>
                <a:gd name="T30" fmla="*/ 11 w 66"/>
                <a:gd name="T31" fmla="*/ 0 h 37"/>
                <a:gd name="T32" fmla="*/ 0 w 66"/>
                <a:gd name="T33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7">
                  <a:moveTo>
                    <a:pt x="0" y="1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7"/>
                    <a:pt x="5" y="3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4" y="37"/>
                    <a:pt x="66" y="34"/>
                    <a:pt x="66" y="31"/>
                  </a:cubicBezTo>
                  <a:cubicBezTo>
                    <a:pt x="66" y="20"/>
                    <a:pt x="66" y="20"/>
                    <a:pt x="66" y="2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5"/>
                    <a:pt x="61" y="0"/>
                    <a:pt x="5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1"/>
                    <a:pt x="43" y="1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3" y="16"/>
                    <a:pt x="33" y="16"/>
                    <a:pt x="32" y="15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Freeform 56"/>
            <p:cNvSpPr>
              <a:spLocks noEditPoints="1"/>
            </p:cNvSpPr>
            <p:nvPr/>
          </p:nvSpPr>
          <p:spPr bwMode="auto">
            <a:xfrm>
              <a:off x="10051816" y="3087687"/>
              <a:ext cx="36513" cy="36513"/>
            </a:xfrm>
            <a:custGeom>
              <a:avLst/>
              <a:gdLst>
                <a:gd name="T0" fmla="*/ 20 w 20"/>
                <a:gd name="T1" fmla="*/ 10 h 20"/>
                <a:gd name="T2" fmla="*/ 10 w 20"/>
                <a:gd name="T3" fmla="*/ 0 h 20"/>
                <a:gd name="T4" fmla="*/ 0 w 20"/>
                <a:gd name="T5" fmla="*/ 10 h 20"/>
                <a:gd name="T6" fmla="*/ 10 w 20"/>
                <a:gd name="T7" fmla="*/ 20 h 20"/>
                <a:gd name="T8" fmla="*/ 20 w 20"/>
                <a:gd name="T9" fmla="*/ 10 h 20"/>
                <a:gd name="T10" fmla="*/ 2 w 20"/>
                <a:gd name="T11" fmla="*/ 10 h 20"/>
                <a:gd name="T12" fmla="*/ 4 w 20"/>
                <a:gd name="T13" fmla="*/ 5 h 20"/>
                <a:gd name="T14" fmla="*/ 18 w 20"/>
                <a:gd name="T15" fmla="*/ 10 h 20"/>
                <a:gd name="T16" fmla="*/ 10 w 20"/>
                <a:gd name="T17" fmla="*/ 18 h 20"/>
                <a:gd name="T18" fmla="*/ 2 w 20"/>
                <a:gd name="T19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20" y="10"/>
                  </a:move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lose/>
                  <a:moveTo>
                    <a:pt x="2" y="10"/>
                  </a:moveTo>
                  <a:cubicBezTo>
                    <a:pt x="2" y="10"/>
                    <a:pt x="2" y="7"/>
                    <a:pt x="4" y="5"/>
                  </a:cubicBezTo>
                  <a:cubicBezTo>
                    <a:pt x="6" y="7"/>
                    <a:pt x="10" y="10"/>
                    <a:pt x="18" y="10"/>
                  </a:cubicBezTo>
                  <a:cubicBezTo>
                    <a:pt x="18" y="14"/>
                    <a:pt x="14" y="18"/>
                    <a:pt x="10" y="18"/>
                  </a:cubicBezTo>
                  <a:cubicBezTo>
                    <a:pt x="6" y="18"/>
                    <a:pt x="2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Freeform 57"/>
            <p:cNvSpPr>
              <a:spLocks/>
            </p:cNvSpPr>
            <p:nvPr/>
          </p:nvSpPr>
          <p:spPr bwMode="auto">
            <a:xfrm>
              <a:off x="10035941" y="3127374"/>
              <a:ext cx="66675" cy="36513"/>
            </a:xfrm>
            <a:custGeom>
              <a:avLst/>
              <a:gdLst>
                <a:gd name="T0" fmla="*/ 0 w 36"/>
                <a:gd name="T1" fmla="*/ 6 h 19"/>
                <a:gd name="T2" fmla="*/ 0 w 36"/>
                <a:gd name="T3" fmla="*/ 11 h 19"/>
                <a:gd name="T4" fmla="*/ 0 w 36"/>
                <a:gd name="T5" fmla="*/ 16 h 19"/>
                <a:gd name="T6" fmla="*/ 3 w 36"/>
                <a:gd name="T7" fmla="*/ 19 h 19"/>
                <a:gd name="T8" fmla="*/ 33 w 36"/>
                <a:gd name="T9" fmla="*/ 19 h 19"/>
                <a:gd name="T10" fmla="*/ 36 w 36"/>
                <a:gd name="T11" fmla="*/ 16 h 19"/>
                <a:gd name="T12" fmla="*/ 36 w 36"/>
                <a:gd name="T13" fmla="*/ 11 h 19"/>
                <a:gd name="T14" fmla="*/ 36 w 36"/>
                <a:gd name="T15" fmla="*/ 6 h 19"/>
                <a:gd name="T16" fmla="*/ 30 w 36"/>
                <a:gd name="T17" fmla="*/ 0 h 19"/>
                <a:gd name="T18" fmla="*/ 25 w 36"/>
                <a:gd name="T19" fmla="*/ 0 h 19"/>
                <a:gd name="T20" fmla="*/ 23 w 36"/>
                <a:gd name="T21" fmla="*/ 1 h 19"/>
                <a:gd name="T22" fmla="*/ 18 w 36"/>
                <a:gd name="T23" fmla="*/ 8 h 19"/>
                <a:gd name="T24" fmla="*/ 18 w 36"/>
                <a:gd name="T25" fmla="*/ 8 h 19"/>
                <a:gd name="T26" fmla="*/ 13 w 36"/>
                <a:gd name="T27" fmla="*/ 1 h 19"/>
                <a:gd name="T28" fmla="*/ 11 w 36"/>
                <a:gd name="T29" fmla="*/ 0 h 19"/>
                <a:gd name="T30" fmla="*/ 6 w 36"/>
                <a:gd name="T31" fmla="*/ 0 h 19"/>
                <a:gd name="T32" fmla="*/ 0 w 36"/>
                <a:gd name="T3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19">
                  <a:moveTo>
                    <a:pt x="0" y="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2" y="19"/>
                    <a:pt x="3" y="19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4" y="19"/>
                    <a:pt x="36" y="18"/>
                    <a:pt x="36" y="16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58"/>
            <p:cNvSpPr>
              <a:spLocks noEditPoints="1"/>
            </p:cNvSpPr>
            <p:nvPr/>
          </p:nvSpPr>
          <p:spPr bwMode="auto">
            <a:xfrm>
              <a:off x="9647004" y="3459162"/>
              <a:ext cx="180975" cy="127000"/>
            </a:xfrm>
            <a:custGeom>
              <a:avLst/>
              <a:gdLst>
                <a:gd name="T0" fmla="*/ 49 w 98"/>
                <a:gd name="T1" fmla="*/ 0 h 69"/>
                <a:gd name="T2" fmla="*/ 14 w 98"/>
                <a:gd name="T3" fmla="*/ 35 h 69"/>
                <a:gd name="T4" fmla="*/ 14 w 98"/>
                <a:gd name="T5" fmla="*/ 46 h 69"/>
                <a:gd name="T6" fmla="*/ 7 w 98"/>
                <a:gd name="T7" fmla="*/ 57 h 69"/>
                <a:gd name="T8" fmla="*/ 23 w 98"/>
                <a:gd name="T9" fmla="*/ 69 h 69"/>
                <a:gd name="T10" fmla="*/ 23 w 98"/>
                <a:gd name="T11" fmla="*/ 69 h 69"/>
                <a:gd name="T12" fmla="*/ 75 w 98"/>
                <a:gd name="T13" fmla="*/ 69 h 69"/>
                <a:gd name="T14" fmla="*/ 91 w 98"/>
                <a:gd name="T15" fmla="*/ 57 h 69"/>
                <a:gd name="T16" fmla="*/ 84 w 98"/>
                <a:gd name="T17" fmla="*/ 44 h 69"/>
                <a:gd name="T18" fmla="*/ 84 w 98"/>
                <a:gd name="T19" fmla="*/ 35 h 69"/>
                <a:gd name="T20" fmla="*/ 49 w 98"/>
                <a:gd name="T21" fmla="*/ 0 h 69"/>
                <a:gd name="T22" fmla="*/ 49 w 98"/>
                <a:gd name="T23" fmla="*/ 8 h 69"/>
                <a:gd name="T24" fmla="*/ 72 w 98"/>
                <a:gd name="T25" fmla="*/ 26 h 69"/>
                <a:gd name="T26" fmla="*/ 72 w 98"/>
                <a:gd name="T27" fmla="*/ 28 h 69"/>
                <a:gd name="T28" fmla="*/ 71 w 98"/>
                <a:gd name="T29" fmla="*/ 27 h 69"/>
                <a:gd name="T30" fmla="*/ 49 w 98"/>
                <a:gd name="T31" fmla="*/ 13 h 69"/>
                <a:gd name="T32" fmla="*/ 26 w 98"/>
                <a:gd name="T33" fmla="*/ 27 h 69"/>
                <a:gd name="T34" fmla="*/ 25 w 98"/>
                <a:gd name="T35" fmla="*/ 28 h 69"/>
                <a:gd name="T36" fmla="*/ 25 w 98"/>
                <a:gd name="T37" fmla="*/ 26 h 69"/>
                <a:gd name="T38" fmla="*/ 49 w 98"/>
                <a:gd name="T39" fmla="*/ 8 h 69"/>
                <a:gd name="T40" fmla="*/ 49 w 98"/>
                <a:gd name="T41" fmla="*/ 61 h 69"/>
                <a:gd name="T42" fmla="*/ 23 w 98"/>
                <a:gd name="T43" fmla="*/ 35 h 69"/>
                <a:gd name="T44" fmla="*/ 49 w 98"/>
                <a:gd name="T45" fmla="*/ 25 h 69"/>
                <a:gd name="T46" fmla="*/ 75 w 98"/>
                <a:gd name="T47" fmla="*/ 35 h 69"/>
                <a:gd name="T48" fmla="*/ 49 w 98"/>
                <a:gd name="T49" fmla="*/ 6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69">
                  <a:moveTo>
                    <a:pt x="49" y="0"/>
                  </a:moveTo>
                  <a:cubicBezTo>
                    <a:pt x="30" y="0"/>
                    <a:pt x="14" y="16"/>
                    <a:pt x="14" y="35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9"/>
                    <a:pt x="13" y="58"/>
                    <a:pt x="7" y="57"/>
                  </a:cubicBezTo>
                  <a:cubicBezTo>
                    <a:pt x="0" y="57"/>
                    <a:pt x="9" y="69"/>
                    <a:pt x="2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9" y="69"/>
                    <a:pt x="98" y="57"/>
                    <a:pt x="91" y="57"/>
                  </a:cubicBezTo>
                  <a:cubicBezTo>
                    <a:pt x="84" y="58"/>
                    <a:pt x="84" y="44"/>
                    <a:pt x="84" y="44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84" y="16"/>
                    <a:pt x="68" y="0"/>
                    <a:pt x="49" y="0"/>
                  </a:cubicBezTo>
                  <a:close/>
                  <a:moveTo>
                    <a:pt x="49" y="8"/>
                  </a:moveTo>
                  <a:cubicBezTo>
                    <a:pt x="61" y="8"/>
                    <a:pt x="72" y="16"/>
                    <a:pt x="72" y="26"/>
                  </a:cubicBezTo>
                  <a:cubicBezTo>
                    <a:pt x="72" y="27"/>
                    <a:pt x="72" y="27"/>
                    <a:pt x="72" y="28"/>
                  </a:cubicBezTo>
                  <a:cubicBezTo>
                    <a:pt x="72" y="29"/>
                    <a:pt x="72" y="28"/>
                    <a:pt x="71" y="27"/>
                  </a:cubicBezTo>
                  <a:cubicBezTo>
                    <a:pt x="69" y="19"/>
                    <a:pt x="59" y="13"/>
                    <a:pt x="49" y="13"/>
                  </a:cubicBezTo>
                  <a:cubicBezTo>
                    <a:pt x="39" y="13"/>
                    <a:pt x="29" y="19"/>
                    <a:pt x="26" y="27"/>
                  </a:cubicBezTo>
                  <a:cubicBezTo>
                    <a:pt x="25" y="28"/>
                    <a:pt x="25" y="29"/>
                    <a:pt x="25" y="28"/>
                  </a:cubicBezTo>
                  <a:cubicBezTo>
                    <a:pt x="25" y="27"/>
                    <a:pt x="25" y="27"/>
                    <a:pt x="25" y="26"/>
                  </a:cubicBezTo>
                  <a:cubicBezTo>
                    <a:pt x="25" y="16"/>
                    <a:pt x="37" y="8"/>
                    <a:pt x="49" y="8"/>
                  </a:cubicBezTo>
                  <a:close/>
                  <a:moveTo>
                    <a:pt x="49" y="61"/>
                  </a:moveTo>
                  <a:cubicBezTo>
                    <a:pt x="35" y="61"/>
                    <a:pt x="23" y="50"/>
                    <a:pt x="23" y="35"/>
                  </a:cubicBezTo>
                  <a:cubicBezTo>
                    <a:pt x="23" y="35"/>
                    <a:pt x="35" y="25"/>
                    <a:pt x="49" y="25"/>
                  </a:cubicBezTo>
                  <a:cubicBezTo>
                    <a:pt x="64" y="25"/>
                    <a:pt x="75" y="35"/>
                    <a:pt x="75" y="35"/>
                  </a:cubicBezTo>
                  <a:cubicBezTo>
                    <a:pt x="75" y="50"/>
                    <a:pt x="63" y="61"/>
                    <a:pt x="49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Freeform 59"/>
            <p:cNvSpPr>
              <a:spLocks noEditPoints="1"/>
            </p:cNvSpPr>
            <p:nvPr/>
          </p:nvSpPr>
          <p:spPr bwMode="auto">
            <a:xfrm>
              <a:off x="9642241" y="3603624"/>
              <a:ext cx="192088" cy="112713"/>
            </a:xfrm>
            <a:custGeom>
              <a:avLst/>
              <a:gdLst>
                <a:gd name="T0" fmla="*/ 0 w 104"/>
                <a:gd name="T1" fmla="*/ 18 h 61"/>
                <a:gd name="T2" fmla="*/ 0 w 104"/>
                <a:gd name="T3" fmla="*/ 52 h 61"/>
                <a:gd name="T4" fmla="*/ 9 w 104"/>
                <a:gd name="T5" fmla="*/ 61 h 61"/>
                <a:gd name="T6" fmla="*/ 17 w 104"/>
                <a:gd name="T7" fmla="*/ 61 h 61"/>
                <a:gd name="T8" fmla="*/ 87 w 104"/>
                <a:gd name="T9" fmla="*/ 61 h 61"/>
                <a:gd name="T10" fmla="*/ 95 w 104"/>
                <a:gd name="T11" fmla="*/ 61 h 61"/>
                <a:gd name="T12" fmla="*/ 104 w 104"/>
                <a:gd name="T13" fmla="*/ 52 h 61"/>
                <a:gd name="T14" fmla="*/ 104 w 104"/>
                <a:gd name="T15" fmla="*/ 18 h 61"/>
                <a:gd name="T16" fmla="*/ 87 w 104"/>
                <a:gd name="T17" fmla="*/ 0 h 61"/>
                <a:gd name="T18" fmla="*/ 79 w 104"/>
                <a:gd name="T19" fmla="*/ 0 h 61"/>
                <a:gd name="T20" fmla="*/ 75 w 104"/>
                <a:gd name="T21" fmla="*/ 1 h 61"/>
                <a:gd name="T22" fmla="*/ 66 w 104"/>
                <a:gd name="T23" fmla="*/ 7 h 61"/>
                <a:gd name="T24" fmla="*/ 63 w 104"/>
                <a:gd name="T25" fmla="*/ 11 h 61"/>
                <a:gd name="T26" fmla="*/ 53 w 104"/>
                <a:gd name="T27" fmla="*/ 46 h 61"/>
                <a:gd name="T28" fmla="*/ 52 w 104"/>
                <a:gd name="T29" fmla="*/ 46 h 61"/>
                <a:gd name="T30" fmla="*/ 41 w 104"/>
                <a:gd name="T31" fmla="*/ 11 h 61"/>
                <a:gd name="T32" fmla="*/ 38 w 104"/>
                <a:gd name="T33" fmla="*/ 8 h 61"/>
                <a:gd name="T34" fmla="*/ 28 w 104"/>
                <a:gd name="T35" fmla="*/ 1 h 61"/>
                <a:gd name="T36" fmla="*/ 24 w 104"/>
                <a:gd name="T37" fmla="*/ 0 h 61"/>
                <a:gd name="T38" fmla="*/ 17 w 104"/>
                <a:gd name="T39" fmla="*/ 0 h 61"/>
                <a:gd name="T40" fmla="*/ 0 w 104"/>
                <a:gd name="T41" fmla="*/ 18 h 61"/>
                <a:gd name="T42" fmla="*/ 38 w 104"/>
                <a:gd name="T43" fmla="*/ 34 h 61"/>
                <a:gd name="T44" fmla="*/ 42 w 104"/>
                <a:gd name="T45" fmla="*/ 37 h 61"/>
                <a:gd name="T46" fmla="*/ 38 w 104"/>
                <a:gd name="T47" fmla="*/ 41 h 61"/>
                <a:gd name="T48" fmla="*/ 35 w 104"/>
                <a:gd name="T49" fmla="*/ 37 h 61"/>
                <a:gd name="T50" fmla="*/ 38 w 104"/>
                <a:gd name="T51" fmla="*/ 34 h 61"/>
                <a:gd name="T52" fmla="*/ 38 w 104"/>
                <a:gd name="T53" fmla="*/ 47 h 61"/>
                <a:gd name="T54" fmla="*/ 42 w 104"/>
                <a:gd name="T55" fmla="*/ 51 h 61"/>
                <a:gd name="T56" fmla="*/ 38 w 104"/>
                <a:gd name="T57" fmla="*/ 54 h 61"/>
                <a:gd name="T58" fmla="*/ 35 w 104"/>
                <a:gd name="T59" fmla="*/ 51 h 61"/>
                <a:gd name="T60" fmla="*/ 38 w 104"/>
                <a:gd name="T61" fmla="*/ 4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61">
                  <a:moveTo>
                    <a:pt x="0" y="18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1"/>
                    <a:pt x="9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100" y="61"/>
                    <a:pt x="104" y="57"/>
                    <a:pt x="104" y="52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7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0"/>
                    <a:pt x="76" y="1"/>
                    <a:pt x="75" y="1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5" y="8"/>
                    <a:pt x="64" y="10"/>
                    <a:pt x="63" y="11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6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10"/>
                    <a:pt x="39" y="9"/>
                    <a:pt x="38" y="8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lose/>
                  <a:moveTo>
                    <a:pt x="38" y="34"/>
                  </a:moveTo>
                  <a:cubicBezTo>
                    <a:pt x="40" y="34"/>
                    <a:pt x="42" y="35"/>
                    <a:pt x="42" y="37"/>
                  </a:cubicBezTo>
                  <a:cubicBezTo>
                    <a:pt x="42" y="39"/>
                    <a:pt x="40" y="41"/>
                    <a:pt x="38" y="41"/>
                  </a:cubicBezTo>
                  <a:cubicBezTo>
                    <a:pt x="36" y="41"/>
                    <a:pt x="35" y="39"/>
                    <a:pt x="35" y="37"/>
                  </a:cubicBezTo>
                  <a:cubicBezTo>
                    <a:pt x="35" y="35"/>
                    <a:pt x="36" y="34"/>
                    <a:pt x="38" y="34"/>
                  </a:cubicBezTo>
                  <a:close/>
                  <a:moveTo>
                    <a:pt x="38" y="47"/>
                  </a:moveTo>
                  <a:cubicBezTo>
                    <a:pt x="40" y="47"/>
                    <a:pt x="42" y="48"/>
                    <a:pt x="42" y="51"/>
                  </a:cubicBezTo>
                  <a:cubicBezTo>
                    <a:pt x="42" y="53"/>
                    <a:pt x="40" y="54"/>
                    <a:pt x="38" y="54"/>
                  </a:cubicBezTo>
                  <a:cubicBezTo>
                    <a:pt x="36" y="54"/>
                    <a:pt x="35" y="53"/>
                    <a:pt x="35" y="51"/>
                  </a:cubicBezTo>
                  <a:cubicBezTo>
                    <a:pt x="35" y="48"/>
                    <a:pt x="36" y="47"/>
                    <a:pt x="38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Freeform 60"/>
            <p:cNvSpPr>
              <a:spLocks noEditPoints="1"/>
            </p:cNvSpPr>
            <p:nvPr/>
          </p:nvSpPr>
          <p:spPr bwMode="auto">
            <a:xfrm>
              <a:off x="9070741" y="3144837"/>
              <a:ext cx="106363" cy="76200"/>
            </a:xfrm>
            <a:custGeom>
              <a:avLst/>
              <a:gdLst>
                <a:gd name="T0" fmla="*/ 29 w 58"/>
                <a:gd name="T1" fmla="*/ 0 h 41"/>
                <a:gd name="T2" fmla="*/ 8 w 58"/>
                <a:gd name="T3" fmla="*/ 20 h 41"/>
                <a:gd name="T4" fmla="*/ 8 w 58"/>
                <a:gd name="T5" fmla="*/ 27 h 41"/>
                <a:gd name="T6" fmla="*/ 4 w 58"/>
                <a:gd name="T7" fmla="*/ 34 h 41"/>
                <a:gd name="T8" fmla="*/ 13 w 58"/>
                <a:gd name="T9" fmla="*/ 41 h 41"/>
                <a:gd name="T10" fmla="*/ 14 w 58"/>
                <a:gd name="T11" fmla="*/ 41 h 41"/>
                <a:gd name="T12" fmla="*/ 44 w 58"/>
                <a:gd name="T13" fmla="*/ 41 h 41"/>
                <a:gd name="T14" fmla="*/ 54 w 58"/>
                <a:gd name="T15" fmla="*/ 34 h 41"/>
                <a:gd name="T16" fmla="*/ 49 w 58"/>
                <a:gd name="T17" fmla="*/ 26 h 41"/>
                <a:gd name="T18" fmla="*/ 49 w 58"/>
                <a:gd name="T19" fmla="*/ 20 h 41"/>
                <a:gd name="T20" fmla="*/ 29 w 58"/>
                <a:gd name="T21" fmla="*/ 0 h 41"/>
                <a:gd name="T22" fmla="*/ 29 w 58"/>
                <a:gd name="T23" fmla="*/ 5 h 41"/>
                <a:gd name="T24" fmla="*/ 43 w 58"/>
                <a:gd name="T25" fmla="*/ 16 h 41"/>
                <a:gd name="T26" fmla="*/ 43 w 58"/>
                <a:gd name="T27" fmla="*/ 16 h 41"/>
                <a:gd name="T28" fmla="*/ 42 w 58"/>
                <a:gd name="T29" fmla="*/ 16 h 41"/>
                <a:gd name="T30" fmla="*/ 29 w 58"/>
                <a:gd name="T31" fmla="*/ 8 h 41"/>
                <a:gd name="T32" fmla="*/ 15 w 58"/>
                <a:gd name="T33" fmla="*/ 16 h 41"/>
                <a:gd name="T34" fmla="*/ 15 w 58"/>
                <a:gd name="T35" fmla="*/ 16 h 41"/>
                <a:gd name="T36" fmla="*/ 15 w 58"/>
                <a:gd name="T37" fmla="*/ 16 h 41"/>
                <a:gd name="T38" fmla="*/ 29 w 58"/>
                <a:gd name="T39" fmla="*/ 5 h 41"/>
                <a:gd name="T40" fmla="*/ 29 w 58"/>
                <a:gd name="T41" fmla="*/ 36 h 41"/>
                <a:gd name="T42" fmla="*/ 14 w 58"/>
                <a:gd name="T43" fmla="*/ 21 h 41"/>
                <a:gd name="T44" fmla="*/ 29 w 58"/>
                <a:gd name="T45" fmla="*/ 15 h 41"/>
                <a:gd name="T46" fmla="*/ 44 w 58"/>
                <a:gd name="T47" fmla="*/ 21 h 41"/>
                <a:gd name="T48" fmla="*/ 29 w 58"/>
                <a:gd name="T49" fmla="*/ 3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41">
                  <a:moveTo>
                    <a:pt x="29" y="0"/>
                  </a:moveTo>
                  <a:cubicBezTo>
                    <a:pt x="18" y="0"/>
                    <a:pt x="8" y="9"/>
                    <a:pt x="8" y="20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9"/>
                    <a:pt x="8" y="34"/>
                    <a:pt x="4" y="34"/>
                  </a:cubicBezTo>
                  <a:cubicBezTo>
                    <a:pt x="0" y="33"/>
                    <a:pt x="5" y="41"/>
                    <a:pt x="13" y="41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8" y="33"/>
                    <a:pt x="54" y="34"/>
                  </a:cubicBezTo>
                  <a:cubicBezTo>
                    <a:pt x="49" y="34"/>
                    <a:pt x="49" y="26"/>
                    <a:pt x="49" y="26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9"/>
                    <a:pt x="40" y="0"/>
                    <a:pt x="29" y="0"/>
                  </a:cubicBezTo>
                  <a:close/>
                  <a:moveTo>
                    <a:pt x="29" y="5"/>
                  </a:moveTo>
                  <a:cubicBezTo>
                    <a:pt x="36" y="5"/>
                    <a:pt x="43" y="9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3" y="17"/>
                    <a:pt x="42" y="17"/>
                    <a:pt x="42" y="16"/>
                  </a:cubicBezTo>
                  <a:cubicBezTo>
                    <a:pt x="41" y="11"/>
                    <a:pt x="35" y="8"/>
                    <a:pt x="29" y="8"/>
                  </a:cubicBezTo>
                  <a:cubicBezTo>
                    <a:pt x="23" y="8"/>
                    <a:pt x="17" y="11"/>
                    <a:pt x="15" y="16"/>
                  </a:cubicBezTo>
                  <a:cubicBezTo>
                    <a:pt x="15" y="17"/>
                    <a:pt x="15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9"/>
                    <a:pt x="22" y="5"/>
                    <a:pt x="29" y="5"/>
                  </a:cubicBezTo>
                  <a:close/>
                  <a:moveTo>
                    <a:pt x="29" y="36"/>
                  </a:moveTo>
                  <a:cubicBezTo>
                    <a:pt x="20" y="36"/>
                    <a:pt x="14" y="29"/>
                    <a:pt x="14" y="21"/>
                  </a:cubicBezTo>
                  <a:cubicBezTo>
                    <a:pt x="14" y="21"/>
                    <a:pt x="20" y="15"/>
                    <a:pt x="29" y="15"/>
                  </a:cubicBezTo>
                  <a:cubicBezTo>
                    <a:pt x="38" y="15"/>
                    <a:pt x="44" y="21"/>
                    <a:pt x="44" y="21"/>
                  </a:cubicBezTo>
                  <a:cubicBezTo>
                    <a:pt x="44" y="29"/>
                    <a:pt x="37" y="36"/>
                    <a:pt x="29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61"/>
            <p:cNvSpPr>
              <a:spLocks noEditPoints="1"/>
            </p:cNvSpPr>
            <p:nvPr/>
          </p:nvSpPr>
          <p:spPr bwMode="auto">
            <a:xfrm>
              <a:off x="9065979" y="3228974"/>
              <a:ext cx="114300" cy="66675"/>
            </a:xfrm>
            <a:custGeom>
              <a:avLst/>
              <a:gdLst>
                <a:gd name="T0" fmla="*/ 0 w 62"/>
                <a:gd name="T1" fmla="*/ 10 h 36"/>
                <a:gd name="T2" fmla="*/ 0 w 62"/>
                <a:gd name="T3" fmla="*/ 31 h 36"/>
                <a:gd name="T4" fmla="*/ 5 w 62"/>
                <a:gd name="T5" fmla="*/ 36 h 36"/>
                <a:gd name="T6" fmla="*/ 10 w 62"/>
                <a:gd name="T7" fmla="*/ 36 h 36"/>
                <a:gd name="T8" fmla="*/ 51 w 62"/>
                <a:gd name="T9" fmla="*/ 36 h 36"/>
                <a:gd name="T10" fmla="*/ 57 w 62"/>
                <a:gd name="T11" fmla="*/ 36 h 36"/>
                <a:gd name="T12" fmla="*/ 62 w 62"/>
                <a:gd name="T13" fmla="*/ 31 h 36"/>
                <a:gd name="T14" fmla="*/ 62 w 62"/>
                <a:gd name="T15" fmla="*/ 10 h 36"/>
                <a:gd name="T16" fmla="*/ 51 w 62"/>
                <a:gd name="T17" fmla="*/ 0 h 36"/>
                <a:gd name="T18" fmla="*/ 47 w 62"/>
                <a:gd name="T19" fmla="*/ 0 h 36"/>
                <a:gd name="T20" fmla="*/ 44 w 62"/>
                <a:gd name="T21" fmla="*/ 1 h 36"/>
                <a:gd name="T22" fmla="*/ 39 w 62"/>
                <a:gd name="T23" fmla="*/ 4 h 36"/>
                <a:gd name="T24" fmla="*/ 38 w 62"/>
                <a:gd name="T25" fmla="*/ 6 h 36"/>
                <a:gd name="T26" fmla="*/ 32 w 62"/>
                <a:gd name="T27" fmla="*/ 27 h 36"/>
                <a:gd name="T28" fmla="*/ 31 w 62"/>
                <a:gd name="T29" fmla="*/ 27 h 36"/>
                <a:gd name="T30" fmla="*/ 24 w 62"/>
                <a:gd name="T31" fmla="*/ 7 h 36"/>
                <a:gd name="T32" fmla="*/ 23 w 62"/>
                <a:gd name="T33" fmla="*/ 5 h 36"/>
                <a:gd name="T34" fmla="*/ 17 w 62"/>
                <a:gd name="T35" fmla="*/ 1 h 36"/>
                <a:gd name="T36" fmla="*/ 15 w 62"/>
                <a:gd name="T37" fmla="*/ 0 h 36"/>
                <a:gd name="T38" fmla="*/ 10 w 62"/>
                <a:gd name="T39" fmla="*/ 0 h 36"/>
                <a:gd name="T40" fmla="*/ 0 w 62"/>
                <a:gd name="T41" fmla="*/ 10 h 36"/>
                <a:gd name="T42" fmla="*/ 23 w 62"/>
                <a:gd name="T43" fmla="*/ 20 h 36"/>
                <a:gd name="T44" fmla="*/ 25 w 62"/>
                <a:gd name="T45" fmla="*/ 22 h 36"/>
                <a:gd name="T46" fmla="*/ 23 w 62"/>
                <a:gd name="T47" fmla="*/ 24 h 36"/>
                <a:gd name="T48" fmla="*/ 21 w 62"/>
                <a:gd name="T49" fmla="*/ 22 h 36"/>
                <a:gd name="T50" fmla="*/ 23 w 62"/>
                <a:gd name="T51" fmla="*/ 20 h 36"/>
                <a:gd name="T52" fmla="*/ 23 w 62"/>
                <a:gd name="T53" fmla="*/ 28 h 36"/>
                <a:gd name="T54" fmla="*/ 25 w 62"/>
                <a:gd name="T55" fmla="*/ 30 h 36"/>
                <a:gd name="T56" fmla="*/ 23 w 62"/>
                <a:gd name="T57" fmla="*/ 32 h 36"/>
                <a:gd name="T58" fmla="*/ 21 w 62"/>
                <a:gd name="T59" fmla="*/ 30 h 36"/>
                <a:gd name="T60" fmla="*/ 23 w 62"/>
                <a:gd name="T61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2" h="36">
                  <a:moveTo>
                    <a:pt x="0" y="10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2" y="36"/>
                    <a:pt x="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59" y="36"/>
                    <a:pt x="62" y="34"/>
                    <a:pt x="62" y="31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5"/>
                    <a:pt x="57" y="0"/>
                    <a:pt x="5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5"/>
                    <a:pt x="38" y="6"/>
                    <a:pt x="38" y="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1" y="28"/>
                    <a:pt x="31" y="28"/>
                    <a:pt x="31" y="2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6"/>
                    <a:pt x="24" y="5"/>
                    <a:pt x="23" y="5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lose/>
                  <a:moveTo>
                    <a:pt x="23" y="20"/>
                  </a:moveTo>
                  <a:cubicBezTo>
                    <a:pt x="24" y="20"/>
                    <a:pt x="25" y="21"/>
                    <a:pt x="25" y="22"/>
                  </a:cubicBezTo>
                  <a:cubicBezTo>
                    <a:pt x="25" y="23"/>
                    <a:pt x="24" y="24"/>
                    <a:pt x="23" y="24"/>
                  </a:cubicBezTo>
                  <a:cubicBezTo>
                    <a:pt x="22" y="24"/>
                    <a:pt x="21" y="23"/>
                    <a:pt x="21" y="22"/>
                  </a:cubicBezTo>
                  <a:cubicBezTo>
                    <a:pt x="21" y="21"/>
                    <a:pt x="22" y="20"/>
                    <a:pt x="23" y="20"/>
                  </a:cubicBezTo>
                  <a:close/>
                  <a:moveTo>
                    <a:pt x="23" y="28"/>
                  </a:moveTo>
                  <a:cubicBezTo>
                    <a:pt x="24" y="28"/>
                    <a:pt x="25" y="29"/>
                    <a:pt x="25" y="30"/>
                  </a:cubicBezTo>
                  <a:cubicBezTo>
                    <a:pt x="25" y="31"/>
                    <a:pt x="24" y="32"/>
                    <a:pt x="23" y="32"/>
                  </a:cubicBezTo>
                  <a:cubicBezTo>
                    <a:pt x="22" y="32"/>
                    <a:pt x="21" y="31"/>
                    <a:pt x="21" y="30"/>
                  </a:cubicBezTo>
                  <a:cubicBezTo>
                    <a:pt x="21" y="29"/>
                    <a:pt x="22" y="28"/>
                    <a:pt x="2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Freeform 62"/>
            <p:cNvSpPr>
              <a:spLocks noEditPoints="1"/>
            </p:cNvSpPr>
            <p:nvPr/>
          </p:nvSpPr>
          <p:spPr bwMode="auto">
            <a:xfrm>
              <a:off x="8389704" y="3121024"/>
              <a:ext cx="55563" cy="36513"/>
            </a:xfrm>
            <a:custGeom>
              <a:avLst/>
              <a:gdLst>
                <a:gd name="T0" fmla="*/ 15 w 30"/>
                <a:gd name="T1" fmla="*/ 0 h 20"/>
                <a:gd name="T2" fmla="*/ 5 w 30"/>
                <a:gd name="T3" fmla="*/ 10 h 20"/>
                <a:gd name="T4" fmla="*/ 5 w 30"/>
                <a:gd name="T5" fmla="*/ 13 h 20"/>
                <a:gd name="T6" fmla="*/ 2 w 30"/>
                <a:gd name="T7" fmla="*/ 17 h 20"/>
                <a:gd name="T8" fmla="*/ 7 w 30"/>
                <a:gd name="T9" fmla="*/ 20 h 20"/>
                <a:gd name="T10" fmla="*/ 7 w 30"/>
                <a:gd name="T11" fmla="*/ 20 h 20"/>
                <a:gd name="T12" fmla="*/ 23 w 30"/>
                <a:gd name="T13" fmla="*/ 20 h 20"/>
                <a:gd name="T14" fmla="*/ 28 w 30"/>
                <a:gd name="T15" fmla="*/ 17 h 20"/>
                <a:gd name="T16" fmla="*/ 25 w 30"/>
                <a:gd name="T17" fmla="*/ 13 h 20"/>
                <a:gd name="T18" fmla="*/ 25 w 30"/>
                <a:gd name="T19" fmla="*/ 10 h 20"/>
                <a:gd name="T20" fmla="*/ 15 w 30"/>
                <a:gd name="T21" fmla="*/ 0 h 20"/>
                <a:gd name="T22" fmla="*/ 15 w 30"/>
                <a:gd name="T23" fmla="*/ 2 h 20"/>
                <a:gd name="T24" fmla="*/ 22 w 30"/>
                <a:gd name="T25" fmla="*/ 8 h 20"/>
                <a:gd name="T26" fmla="*/ 22 w 30"/>
                <a:gd name="T27" fmla="*/ 8 h 20"/>
                <a:gd name="T28" fmla="*/ 22 w 30"/>
                <a:gd name="T29" fmla="*/ 8 h 20"/>
                <a:gd name="T30" fmla="*/ 15 w 30"/>
                <a:gd name="T31" fmla="*/ 4 h 20"/>
                <a:gd name="T32" fmla="*/ 8 w 30"/>
                <a:gd name="T33" fmla="*/ 8 h 20"/>
                <a:gd name="T34" fmla="*/ 8 w 30"/>
                <a:gd name="T35" fmla="*/ 8 h 20"/>
                <a:gd name="T36" fmla="*/ 8 w 30"/>
                <a:gd name="T37" fmla="*/ 8 h 20"/>
                <a:gd name="T38" fmla="*/ 15 w 30"/>
                <a:gd name="T39" fmla="*/ 2 h 20"/>
                <a:gd name="T40" fmla="*/ 15 w 30"/>
                <a:gd name="T41" fmla="*/ 18 h 20"/>
                <a:gd name="T42" fmla="*/ 7 w 30"/>
                <a:gd name="T43" fmla="*/ 10 h 20"/>
                <a:gd name="T44" fmla="*/ 15 w 30"/>
                <a:gd name="T45" fmla="*/ 7 h 20"/>
                <a:gd name="T46" fmla="*/ 23 w 30"/>
                <a:gd name="T47" fmla="*/ 10 h 20"/>
                <a:gd name="T48" fmla="*/ 15 w 30"/>
                <a:gd name="T4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20">
                  <a:moveTo>
                    <a:pt x="15" y="0"/>
                  </a:moveTo>
                  <a:cubicBezTo>
                    <a:pt x="9" y="0"/>
                    <a:pt x="5" y="4"/>
                    <a:pt x="5" y="1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7"/>
                    <a:pt x="2" y="17"/>
                  </a:cubicBezTo>
                  <a:cubicBezTo>
                    <a:pt x="0" y="17"/>
                    <a:pt x="3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7" y="20"/>
                    <a:pt x="30" y="17"/>
                    <a:pt x="28" y="17"/>
                  </a:cubicBezTo>
                  <a:cubicBezTo>
                    <a:pt x="25" y="17"/>
                    <a:pt x="25" y="13"/>
                    <a:pt x="25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4"/>
                    <a:pt x="21" y="0"/>
                    <a:pt x="15" y="0"/>
                  </a:cubicBezTo>
                  <a:close/>
                  <a:moveTo>
                    <a:pt x="15" y="2"/>
                  </a:moveTo>
                  <a:cubicBezTo>
                    <a:pt x="19" y="2"/>
                    <a:pt x="22" y="4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5"/>
                    <a:pt x="18" y="4"/>
                    <a:pt x="15" y="4"/>
                  </a:cubicBezTo>
                  <a:cubicBezTo>
                    <a:pt x="12" y="4"/>
                    <a:pt x="9" y="5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11" y="2"/>
                    <a:pt x="15" y="2"/>
                  </a:cubicBezTo>
                  <a:close/>
                  <a:moveTo>
                    <a:pt x="15" y="18"/>
                  </a:moveTo>
                  <a:cubicBezTo>
                    <a:pt x="11" y="18"/>
                    <a:pt x="7" y="15"/>
                    <a:pt x="7" y="10"/>
                  </a:cubicBezTo>
                  <a:cubicBezTo>
                    <a:pt x="7" y="10"/>
                    <a:pt x="11" y="7"/>
                    <a:pt x="15" y="7"/>
                  </a:cubicBezTo>
                  <a:cubicBezTo>
                    <a:pt x="20" y="7"/>
                    <a:pt x="23" y="10"/>
                    <a:pt x="23" y="10"/>
                  </a:cubicBezTo>
                  <a:cubicBezTo>
                    <a:pt x="23" y="15"/>
                    <a:pt x="19" y="18"/>
                    <a:pt x="1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Freeform 63"/>
            <p:cNvSpPr>
              <a:spLocks noEditPoints="1"/>
            </p:cNvSpPr>
            <p:nvPr/>
          </p:nvSpPr>
          <p:spPr bwMode="auto">
            <a:xfrm>
              <a:off x="8388116" y="3163887"/>
              <a:ext cx="58738" cy="31750"/>
            </a:xfrm>
            <a:custGeom>
              <a:avLst/>
              <a:gdLst>
                <a:gd name="T0" fmla="*/ 0 w 32"/>
                <a:gd name="T1" fmla="*/ 5 h 18"/>
                <a:gd name="T2" fmla="*/ 0 w 32"/>
                <a:gd name="T3" fmla="*/ 16 h 18"/>
                <a:gd name="T4" fmla="*/ 3 w 32"/>
                <a:gd name="T5" fmla="*/ 18 h 18"/>
                <a:gd name="T6" fmla="*/ 6 w 32"/>
                <a:gd name="T7" fmla="*/ 18 h 18"/>
                <a:gd name="T8" fmla="*/ 26 w 32"/>
                <a:gd name="T9" fmla="*/ 18 h 18"/>
                <a:gd name="T10" fmla="*/ 29 w 32"/>
                <a:gd name="T11" fmla="*/ 18 h 18"/>
                <a:gd name="T12" fmla="*/ 32 w 32"/>
                <a:gd name="T13" fmla="*/ 16 h 18"/>
                <a:gd name="T14" fmla="*/ 32 w 32"/>
                <a:gd name="T15" fmla="*/ 5 h 18"/>
                <a:gd name="T16" fmla="*/ 26 w 32"/>
                <a:gd name="T17" fmla="*/ 0 h 18"/>
                <a:gd name="T18" fmla="*/ 24 w 32"/>
                <a:gd name="T19" fmla="*/ 0 h 18"/>
                <a:gd name="T20" fmla="*/ 23 w 32"/>
                <a:gd name="T21" fmla="*/ 0 h 18"/>
                <a:gd name="T22" fmla="*/ 20 w 32"/>
                <a:gd name="T23" fmla="*/ 2 h 18"/>
                <a:gd name="T24" fmla="*/ 19 w 32"/>
                <a:gd name="T25" fmla="*/ 3 h 18"/>
                <a:gd name="T26" fmla="*/ 16 w 32"/>
                <a:gd name="T27" fmla="*/ 14 h 18"/>
                <a:gd name="T28" fmla="*/ 16 w 32"/>
                <a:gd name="T29" fmla="*/ 14 h 18"/>
                <a:gd name="T30" fmla="*/ 13 w 32"/>
                <a:gd name="T31" fmla="*/ 4 h 18"/>
                <a:gd name="T32" fmla="*/ 12 w 32"/>
                <a:gd name="T33" fmla="*/ 3 h 18"/>
                <a:gd name="T34" fmla="*/ 9 w 32"/>
                <a:gd name="T35" fmla="*/ 0 h 18"/>
                <a:gd name="T36" fmla="*/ 8 w 32"/>
                <a:gd name="T37" fmla="*/ 0 h 18"/>
                <a:gd name="T38" fmla="*/ 6 w 32"/>
                <a:gd name="T39" fmla="*/ 0 h 18"/>
                <a:gd name="T40" fmla="*/ 0 w 32"/>
                <a:gd name="T41" fmla="*/ 5 h 18"/>
                <a:gd name="T42" fmla="*/ 12 w 32"/>
                <a:gd name="T43" fmla="*/ 10 h 18"/>
                <a:gd name="T44" fmla="*/ 13 w 32"/>
                <a:gd name="T45" fmla="*/ 11 h 18"/>
                <a:gd name="T46" fmla="*/ 12 w 32"/>
                <a:gd name="T47" fmla="*/ 12 h 18"/>
                <a:gd name="T48" fmla="*/ 11 w 32"/>
                <a:gd name="T49" fmla="*/ 11 h 18"/>
                <a:gd name="T50" fmla="*/ 12 w 32"/>
                <a:gd name="T51" fmla="*/ 10 h 18"/>
                <a:gd name="T52" fmla="*/ 12 w 32"/>
                <a:gd name="T53" fmla="*/ 14 h 18"/>
                <a:gd name="T54" fmla="*/ 13 w 32"/>
                <a:gd name="T55" fmla="*/ 15 h 18"/>
                <a:gd name="T56" fmla="*/ 12 w 32"/>
                <a:gd name="T57" fmla="*/ 16 h 18"/>
                <a:gd name="T58" fmla="*/ 11 w 32"/>
                <a:gd name="T59" fmla="*/ 15 h 18"/>
                <a:gd name="T60" fmla="*/ 12 w 32"/>
                <a:gd name="T6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18">
                  <a:moveTo>
                    <a:pt x="0" y="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31" y="18"/>
                    <a:pt x="32" y="17"/>
                    <a:pt x="32" y="1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29" y="0"/>
                    <a:pt x="2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3"/>
                    <a:pt x="12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lose/>
                  <a:moveTo>
                    <a:pt x="12" y="10"/>
                  </a:moveTo>
                  <a:cubicBezTo>
                    <a:pt x="13" y="10"/>
                    <a:pt x="13" y="11"/>
                    <a:pt x="13" y="11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1" y="11"/>
                    <a:pt x="11" y="10"/>
                    <a:pt x="12" y="10"/>
                  </a:cubicBezTo>
                  <a:close/>
                  <a:moveTo>
                    <a:pt x="12" y="14"/>
                  </a:moveTo>
                  <a:cubicBezTo>
                    <a:pt x="13" y="14"/>
                    <a:pt x="13" y="15"/>
                    <a:pt x="13" y="15"/>
                  </a:cubicBezTo>
                  <a:cubicBezTo>
                    <a:pt x="13" y="16"/>
                    <a:pt x="13" y="16"/>
                    <a:pt x="12" y="16"/>
                  </a:cubicBezTo>
                  <a:cubicBezTo>
                    <a:pt x="11" y="16"/>
                    <a:pt x="11" y="16"/>
                    <a:pt x="11" y="15"/>
                  </a:cubicBezTo>
                  <a:cubicBezTo>
                    <a:pt x="11" y="15"/>
                    <a:pt x="11" y="14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5899150" y="3448693"/>
            <a:ext cx="1649413" cy="1131888"/>
            <a:chOff x="6080125" y="3222625"/>
            <a:chExt cx="1649413" cy="1131888"/>
          </a:xfrm>
          <a:solidFill>
            <a:schemeClr val="accent4"/>
          </a:solidFill>
        </p:grpSpPr>
        <p:sp>
          <p:nvSpPr>
            <p:cNvPr id="173" name="Freeform 69"/>
            <p:cNvSpPr>
              <a:spLocks noEditPoints="1"/>
            </p:cNvSpPr>
            <p:nvPr/>
          </p:nvSpPr>
          <p:spPr bwMode="auto">
            <a:xfrm>
              <a:off x="6080125" y="3222625"/>
              <a:ext cx="844550" cy="252413"/>
            </a:xfrm>
            <a:custGeom>
              <a:avLst/>
              <a:gdLst>
                <a:gd name="T0" fmla="*/ 11 w 323"/>
                <a:gd name="T1" fmla="*/ 96 h 96"/>
                <a:gd name="T2" fmla="*/ 213 w 323"/>
                <a:gd name="T3" fmla="*/ 96 h 96"/>
                <a:gd name="T4" fmla="*/ 323 w 323"/>
                <a:gd name="T5" fmla="*/ 0 h 96"/>
                <a:gd name="T6" fmla="*/ 11 w 323"/>
                <a:gd name="T7" fmla="*/ 0 h 96"/>
                <a:gd name="T8" fmla="*/ 0 w 323"/>
                <a:gd name="T9" fmla="*/ 11 h 96"/>
                <a:gd name="T10" fmla="*/ 0 w 323"/>
                <a:gd name="T11" fmla="*/ 85 h 96"/>
                <a:gd name="T12" fmla="*/ 11 w 323"/>
                <a:gd name="T13" fmla="*/ 96 h 96"/>
                <a:gd name="T14" fmla="*/ 144 w 323"/>
                <a:gd name="T15" fmla="*/ 22 h 96"/>
                <a:gd name="T16" fmla="*/ 150 w 323"/>
                <a:gd name="T17" fmla="*/ 15 h 96"/>
                <a:gd name="T18" fmla="*/ 156 w 323"/>
                <a:gd name="T19" fmla="*/ 22 h 96"/>
                <a:gd name="T20" fmla="*/ 156 w 323"/>
                <a:gd name="T21" fmla="*/ 75 h 96"/>
                <a:gd name="T22" fmla="*/ 150 w 323"/>
                <a:gd name="T23" fmla="*/ 81 h 96"/>
                <a:gd name="T24" fmla="*/ 144 w 323"/>
                <a:gd name="T25" fmla="*/ 75 h 96"/>
                <a:gd name="T26" fmla="*/ 144 w 323"/>
                <a:gd name="T27" fmla="*/ 22 h 96"/>
                <a:gd name="T28" fmla="*/ 105 w 323"/>
                <a:gd name="T29" fmla="*/ 22 h 96"/>
                <a:gd name="T30" fmla="*/ 111 w 323"/>
                <a:gd name="T31" fmla="*/ 15 h 96"/>
                <a:gd name="T32" fmla="*/ 118 w 323"/>
                <a:gd name="T33" fmla="*/ 22 h 96"/>
                <a:gd name="T34" fmla="*/ 118 w 323"/>
                <a:gd name="T35" fmla="*/ 75 h 96"/>
                <a:gd name="T36" fmla="*/ 111 w 323"/>
                <a:gd name="T37" fmla="*/ 81 h 96"/>
                <a:gd name="T38" fmla="*/ 105 w 323"/>
                <a:gd name="T39" fmla="*/ 75 h 96"/>
                <a:gd name="T40" fmla="*/ 105 w 323"/>
                <a:gd name="T41" fmla="*/ 22 h 96"/>
                <a:gd name="T42" fmla="*/ 67 w 323"/>
                <a:gd name="T43" fmla="*/ 22 h 96"/>
                <a:gd name="T44" fmla="*/ 73 w 323"/>
                <a:gd name="T45" fmla="*/ 15 h 96"/>
                <a:gd name="T46" fmla="*/ 79 w 323"/>
                <a:gd name="T47" fmla="*/ 22 h 96"/>
                <a:gd name="T48" fmla="*/ 79 w 323"/>
                <a:gd name="T49" fmla="*/ 75 h 96"/>
                <a:gd name="T50" fmla="*/ 73 w 323"/>
                <a:gd name="T51" fmla="*/ 81 h 96"/>
                <a:gd name="T52" fmla="*/ 67 w 323"/>
                <a:gd name="T53" fmla="*/ 75 h 96"/>
                <a:gd name="T54" fmla="*/ 67 w 323"/>
                <a:gd name="T55" fmla="*/ 22 h 96"/>
                <a:gd name="T56" fmla="*/ 28 w 323"/>
                <a:gd name="T57" fmla="*/ 22 h 96"/>
                <a:gd name="T58" fmla="*/ 34 w 323"/>
                <a:gd name="T59" fmla="*/ 15 h 96"/>
                <a:gd name="T60" fmla="*/ 40 w 323"/>
                <a:gd name="T61" fmla="*/ 22 h 96"/>
                <a:gd name="T62" fmla="*/ 40 w 323"/>
                <a:gd name="T63" fmla="*/ 75 h 96"/>
                <a:gd name="T64" fmla="*/ 34 w 323"/>
                <a:gd name="T65" fmla="*/ 81 h 96"/>
                <a:gd name="T66" fmla="*/ 28 w 323"/>
                <a:gd name="T67" fmla="*/ 75 h 96"/>
                <a:gd name="T68" fmla="*/ 28 w 323"/>
                <a:gd name="T69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96">
                  <a:moveTo>
                    <a:pt x="11" y="96"/>
                  </a:moveTo>
                  <a:cubicBezTo>
                    <a:pt x="213" y="96"/>
                    <a:pt x="213" y="96"/>
                    <a:pt x="213" y="96"/>
                  </a:cubicBezTo>
                  <a:cubicBezTo>
                    <a:pt x="238" y="54"/>
                    <a:pt x="277" y="20"/>
                    <a:pt x="32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5" y="96"/>
                    <a:pt x="11" y="96"/>
                  </a:cubicBezTo>
                  <a:close/>
                  <a:moveTo>
                    <a:pt x="144" y="22"/>
                  </a:moveTo>
                  <a:cubicBezTo>
                    <a:pt x="144" y="18"/>
                    <a:pt x="147" y="15"/>
                    <a:pt x="150" y="15"/>
                  </a:cubicBezTo>
                  <a:cubicBezTo>
                    <a:pt x="154" y="15"/>
                    <a:pt x="156" y="18"/>
                    <a:pt x="156" y="22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8"/>
                    <a:pt x="154" y="81"/>
                    <a:pt x="150" y="81"/>
                  </a:cubicBezTo>
                  <a:cubicBezTo>
                    <a:pt x="147" y="81"/>
                    <a:pt x="144" y="78"/>
                    <a:pt x="144" y="75"/>
                  </a:cubicBezTo>
                  <a:lnTo>
                    <a:pt x="144" y="22"/>
                  </a:lnTo>
                  <a:close/>
                  <a:moveTo>
                    <a:pt x="105" y="22"/>
                  </a:moveTo>
                  <a:cubicBezTo>
                    <a:pt x="105" y="18"/>
                    <a:pt x="108" y="15"/>
                    <a:pt x="111" y="15"/>
                  </a:cubicBezTo>
                  <a:cubicBezTo>
                    <a:pt x="115" y="15"/>
                    <a:pt x="118" y="18"/>
                    <a:pt x="118" y="2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8"/>
                    <a:pt x="115" y="81"/>
                    <a:pt x="111" y="81"/>
                  </a:cubicBezTo>
                  <a:cubicBezTo>
                    <a:pt x="108" y="81"/>
                    <a:pt x="105" y="78"/>
                    <a:pt x="105" y="75"/>
                  </a:cubicBezTo>
                  <a:lnTo>
                    <a:pt x="105" y="22"/>
                  </a:lnTo>
                  <a:close/>
                  <a:moveTo>
                    <a:pt x="67" y="22"/>
                  </a:moveTo>
                  <a:cubicBezTo>
                    <a:pt x="67" y="18"/>
                    <a:pt x="69" y="15"/>
                    <a:pt x="73" y="15"/>
                  </a:cubicBezTo>
                  <a:cubicBezTo>
                    <a:pt x="76" y="15"/>
                    <a:pt x="79" y="18"/>
                    <a:pt x="79" y="2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8"/>
                    <a:pt x="76" y="81"/>
                    <a:pt x="73" y="81"/>
                  </a:cubicBezTo>
                  <a:cubicBezTo>
                    <a:pt x="69" y="81"/>
                    <a:pt x="67" y="78"/>
                    <a:pt x="67" y="75"/>
                  </a:cubicBezTo>
                  <a:lnTo>
                    <a:pt x="67" y="22"/>
                  </a:lnTo>
                  <a:close/>
                  <a:moveTo>
                    <a:pt x="28" y="22"/>
                  </a:moveTo>
                  <a:cubicBezTo>
                    <a:pt x="28" y="18"/>
                    <a:pt x="31" y="15"/>
                    <a:pt x="34" y="15"/>
                  </a:cubicBezTo>
                  <a:cubicBezTo>
                    <a:pt x="38" y="15"/>
                    <a:pt x="40" y="18"/>
                    <a:pt x="40" y="22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8"/>
                    <a:pt x="38" y="81"/>
                    <a:pt x="34" y="81"/>
                  </a:cubicBezTo>
                  <a:cubicBezTo>
                    <a:pt x="31" y="81"/>
                    <a:pt x="28" y="78"/>
                    <a:pt x="28" y="75"/>
                  </a:cubicBezTo>
                  <a:lnTo>
                    <a:pt x="2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70"/>
            <p:cNvSpPr>
              <a:spLocks noEditPoints="1"/>
            </p:cNvSpPr>
            <p:nvPr/>
          </p:nvSpPr>
          <p:spPr bwMode="auto">
            <a:xfrm>
              <a:off x="6080125" y="3516313"/>
              <a:ext cx="536575" cy="252413"/>
            </a:xfrm>
            <a:custGeom>
              <a:avLst/>
              <a:gdLst>
                <a:gd name="T0" fmla="*/ 11 w 205"/>
                <a:gd name="T1" fmla="*/ 96 h 96"/>
                <a:gd name="T2" fmla="*/ 180 w 205"/>
                <a:gd name="T3" fmla="*/ 96 h 96"/>
                <a:gd name="T4" fmla="*/ 205 w 205"/>
                <a:gd name="T5" fmla="*/ 0 h 96"/>
                <a:gd name="T6" fmla="*/ 11 w 205"/>
                <a:gd name="T7" fmla="*/ 0 h 96"/>
                <a:gd name="T8" fmla="*/ 0 w 205"/>
                <a:gd name="T9" fmla="*/ 11 h 96"/>
                <a:gd name="T10" fmla="*/ 0 w 205"/>
                <a:gd name="T11" fmla="*/ 85 h 96"/>
                <a:gd name="T12" fmla="*/ 11 w 205"/>
                <a:gd name="T13" fmla="*/ 96 h 96"/>
                <a:gd name="T14" fmla="*/ 144 w 205"/>
                <a:gd name="T15" fmla="*/ 22 h 96"/>
                <a:gd name="T16" fmla="*/ 150 w 205"/>
                <a:gd name="T17" fmla="*/ 15 h 96"/>
                <a:gd name="T18" fmla="*/ 156 w 205"/>
                <a:gd name="T19" fmla="*/ 22 h 96"/>
                <a:gd name="T20" fmla="*/ 156 w 205"/>
                <a:gd name="T21" fmla="*/ 75 h 96"/>
                <a:gd name="T22" fmla="*/ 150 w 205"/>
                <a:gd name="T23" fmla="*/ 81 h 96"/>
                <a:gd name="T24" fmla="*/ 144 w 205"/>
                <a:gd name="T25" fmla="*/ 75 h 96"/>
                <a:gd name="T26" fmla="*/ 144 w 205"/>
                <a:gd name="T27" fmla="*/ 22 h 96"/>
                <a:gd name="T28" fmla="*/ 105 w 205"/>
                <a:gd name="T29" fmla="*/ 22 h 96"/>
                <a:gd name="T30" fmla="*/ 111 w 205"/>
                <a:gd name="T31" fmla="*/ 15 h 96"/>
                <a:gd name="T32" fmla="*/ 118 w 205"/>
                <a:gd name="T33" fmla="*/ 22 h 96"/>
                <a:gd name="T34" fmla="*/ 118 w 205"/>
                <a:gd name="T35" fmla="*/ 75 h 96"/>
                <a:gd name="T36" fmla="*/ 111 w 205"/>
                <a:gd name="T37" fmla="*/ 81 h 96"/>
                <a:gd name="T38" fmla="*/ 105 w 205"/>
                <a:gd name="T39" fmla="*/ 75 h 96"/>
                <a:gd name="T40" fmla="*/ 105 w 205"/>
                <a:gd name="T41" fmla="*/ 22 h 96"/>
                <a:gd name="T42" fmla="*/ 67 w 205"/>
                <a:gd name="T43" fmla="*/ 22 h 96"/>
                <a:gd name="T44" fmla="*/ 73 w 205"/>
                <a:gd name="T45" fmla="*/ 15 h 96"/>
                <a:gd name="T46" fmla="*/ 79 w 205"/>
                <a:gd name="T47" fmla="*/ 22 h 96"/>
                <a:gd name="T48" fmla="*/ 79 w 205"/>
                <a:gd name="T49" fmla="*/ 75 h 96"/>
                <a:gd name="T50" fmla="*/ 73 w 205"/>
                <a:gd name="T51" fmla="*/ 81 h 96"/>
                <a:gd name="T52" fmla="*/ 67 w 205"/>
                <a:gd name="T53" fmla="*/ 75 h 96"/>
                <a:gd name="T54" fmla="*/ 67 w 205"/>
                <a:gd name="T55" fmla="*/ 22 h 96"/>
                <a:gd name="T56" fmla="*/ 28 w 205"/>
                <a:gd name="T57" fmla="*/ 22 h 96"/>
                <a:gd name="T58" fmla="*/ 34 w 205"/>
                <a:gd name="T59" fmla="*/ 15 h 96"/>
                <a:gd name="T60" fmla="*/ 40 w 205"/>
                <a:gd name="T61" fmla="*/ 22 h 96"/>
                <a:gd name="T62" fmla="*/ 40 w 205"/>
                <a:gd name="T63" fmla="*/ 75 h 96"/>
                <a:gd name="T64" fmla="*/ 34 w 205"/>
                <a:gd name="T65" fmla="*/ 81 h 96"/>
                <a:gd name="T66" fmla="*/ 28 w 205"/>
                <a:gd name="T67" fmla="*/ 75 h 96"/>
                <a:gd name="T68" fmla="*/ 28 w 205"/>
                <a:gd name="T69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5" h="96">
                  <a:moveTo>
                    <a:pt x="11" y="96"/>
                  </a:moveTo>
                  <a:cubicBezTo>
                    <a:pt x="180" y="96"/>
                    <a:pt x="180" y="96"/>
                    <a:pt x="180" y="96"/>
                  </a:cubicBezTo>
                  <a:cubicBezTo>
                    <a:pt x="182" y="62"/>
                    <a:pt x="190" y="29"/>
                    <a:pt x="20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5" y="96"/>
                    <a:pt x="11" y="96"/>
                  </a:cubicBezTo>
                  <a:close/>
                  <a:moveTo>
                    <a:pt x="144" y="22"/>
                  </a:moveTo>
                  <a:cubicBezTo>
                    <a:pt x="144" y="18"/>
                    <a:pt x="147" y="15"/>
                    <a:pt x="150" y="15"/>
                  </a:cubicBezTo>
                  <a:cubicBezTo>
                    <a:pt x="154" y="15"/>
                    <a:pt x="156" y="18"/>
                    <a:pt x="156" y="22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8"/>
                    <a:pt x="154" y="81"/>
                    <a:pt x="150" y="81"/>
                  </a:cubicBezTo>
                  <a:cubicBezTo>
                    <a:pt x="147" y="81"/>
                    <a:pt x="144" y="78"/>
                    <a:pt x="144" y="75"/>
                  </a:cubicBezTo>
                  <a:lnTo>
                    <a:pt x="144" y="22"/>
                  </a:lnTo>
                  <a:close/>
                  <a:moveTo>
                    <a:pt x="105" y="22"/>
                  </a:moveTo>
                  <a:cubicBezTo>
                    <a:pt x="105" y="18"/>
                    <a:pt x="108" y="15"/>
                    <a:pt x="111" y="15"/>
                  </a:cubicBezTo>
                  <a:cubicBezTo>
                    <a:pt x="115" y="15"/>
                    <a:pt x="118" y="18"/>
                    <a:pt x="118" y="2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8"/>
                    <a:pt x="115" y="81"/>
                    <a:pt x="111" y="81"/>
                  </a:cubicBezTo>
                  <a:cubicBezTo>
                    <a:pt x="108" y="81"/>
                    <a:pt x="105" y="78"/>
                    <a:pt x="105" y="75"/>
                  </a:cubicBezTo>
                  <a:lnTo>
                    <a:pt x="105" y="22"/>
                  </a:lnTo>
                  <a:close/>
                  <a:moveTo>
                    <a:pt x="67" y="22"/>
                  </a:moveTo>
                  <a:cubicBezTo>
                    <a:pt x="67" y="18"/>
                    <a:pt x="69" y="15"/>
                    <a:pt x="73" y="15"/>
                  </a:cubicBezTo>
                  <a:cubicBezTo>
                    <a:pt x="76" y="15"/>
                    <a:pt x="79" y="18"/>
                    <a:pt x="79" y="2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8"/>
                    <a:pt x="76" y="81"/>
                    <a:pt x="73" y="81"/>
                  </a:cubicBezTo>
                  <a:cubicBezTo>
                    <a:pt x="69" y="81"/>
                    <a:pt x="67" y="78"/>
                    <a:pt x="67" y="75"/>
                  </a:cubicBezTo>
                  <a:lnTo>
                    <a:pt x="67" y="22"/>
                  </a:lnTo>
                  <a:close/>
                  <a:moveTo>
                    <a:pt x="28" y="22"/>
                  </a:moveTo>
                  <a:cubicBezTo>
                    <a:pt x="28" y="18"/>
                    <a:pt x="31" y="15"/>
                    <a:pt x="34" y="15"/>
                  </a:cubicBezTo>
                  <a:cubicBezTo>
                    <a:pt x="38" y="15"/>
                    <a:pt x="40" y="18"/>
                    <a:pt x="40" y="22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8"/>
                    <a:pt x="38" y="81"/>
                    <a:pt x="34" y="81"/>
                  </a:cubicBezTo>
                  <a:cubicBezTo>
                    <a:pt x="31" y="81"/>
                    <a:pt x="28" y="78"/>
                    <a:pt x="28" y="75"/>
                  </a:cubicBezTo>
                  <a:lnTo>
                    <a:pt x="2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Freeform 71"/>
            <p:cNvSpPr>
              <a:spLocks noEditPoints="1"/>
            </p:cNvSpPr>
            <p:nvPr/>
          </p:nvSpPr>
          <p:spPr bwMode="auto">
            <a:xfrm>
              <a:off x="6080125" y="3810000"/>
              <a:ext cx="533400" cy="252413"/>
            </a:xfrm>
            <a:custGeom>
              <a:avLst/>
              <a:gdLst>
                <a:gd name="T0" fmla="*/ 11 w 204"/>
                <a:gd name="T1" fmla="*/ 96 h 96"/>
                <a:gd name="T2" fmla="*/ 204 w 204"/>
                <a:gd name="T3" fmla="*/ 96 h 96"/>
                <a:gd name="T4" fmla="*/ 180 w 204"/>
                <a:gd name="T5" fmla="*/ 0 h 96"/>
                <a:gd name="T6" fmla="*/ 11 w 204"/>
                <a:gd name="T7" fmla="*/ 0 h 96"/>
                <a:gd name="T8" fmla="*/ 0 w 204"/>
                <a:gd name="T9" fmla="*/ 11 h 96"/>
                <a:gd name="T10" fmla="*/ 0 w 204"/>
                <a:gd name="T11" fmla="*/ 85 h 96"/>
                <a:gd name="T12" fmla="*/ 11 w 204"/>
                <a:gd name="T13" fmla="*/ 96 h 96"/>
                <a:gd name="T14" fmla="*/ 144 w 204"/>
                <a:gd name="T15" fmla="*/ 22 h 96"/>
                <a:gd name="T16" fmla="*/ 150 w 204"/>
                <a:gd name="T17" fmla="*/ 15 h 96"/>
                <a:gd name="T18" fmla="*/ 156 w 204"/>
                <a:gd name="T19" fmla="*/ 22 h 96"/>
                <a:gd name="T20" fmla="*/ 156 w 204"/>
                <a:gd name="T21" fmla="*/ 75 h 96"/>
                <a:gd name="T22" fmla="*/ 150 w 204"/>
                <a:gd name="T23" fmla="*/ 81 h 96"/>
                <a:gd name="T24" fmla="*/ 144 w 204"/>
                <a:gd name="T25" fmla="*/ 75 h 96"/>
                <a:gd name="T26" fmla="*/ 144 w 204"/>
                <a:gd name="T27" fmla="*/ 22 h 96"/>
                <a:gd name="T28" fmla="*/ 105 w 204"/>
                <a:gd name="T29" fmla="*/ 22 h 96"/>
                <a:gd name="T30" fmla="*/ 111 w 204"/>
                <a:gd name="T31" fmla="*/ 15 h 96"/>
                <a:gd name="T32" fmla="*/ 118 w 204"/>
                <a:gd name="T33" fmla="*/ 22 h 96"/>
                <a:gd name="T34" fmla="*/ 118 w 204"/>
                <a:gd name="T35" fmla="*/ 75 h 96"/>
                <a:gd name="T36" fmla="*/ 111 w 204"/>
                <a:gd name="T37" fmla="*/ 81 h 96"/>
                <a:gd name="T38" fmla="*/ 105 w 204"/>
                <a:gd name="T39" fmla="*/ 75 h 96"/>
                <a:gd name="T40" fmla="*/ 105 w 204"/>
                <a:gd name="T41" fmla="*/ 22 h 96"/>
                <a:gd name="T42" fmla="*/ 67 w 204"/>
                <a:gd name="T43" fmla="*/ 22 h 96"/>
                <a:gd name="T44" fmla="*/ 73 w 204"/>
                <a:gd name="T45" fmla="*/ 15 h 96"/>
                <a:gd name="T46" fmla="*/ 79 w 204"/>
                <a:gd name="T47" fmla="*/ 22 h 96"/>
                <a:gd name="T48" fmla="*/ 79 w 204"/>
                <a:gd name="T49" fmla="*/ 75 h 96"/>
                <a:gd name="T50" fmla="*/ 73 w 204"/>
                <a:gd name="T51" fmla="*/ 81 h 96"/>
                <a:gd name="T52" fmla="*/ 67 w 204"/>
                <a:gd name="T53" fmla="*/ 75 h 96"/>
                <a:gd name="T54" fmla="*/ 67 w 204"/>
                <a:gd name="T55" fmla="*/ 22 h 96"/>
                <a:gd name="T56" fmla="*/ 28 w 204"/>
                <a:gd name="T57" fmla="*/ 22 h 96"/>
                <a:gd name="T58" fmla="*/ 34 w 204"/>
                <a:gd name="T59" fmla="*/ 15 h 96"/>
                <a:gd name="T60" fmla="*/ 40 w 204"/>
                <a:gd name="T61" fmla="*/ 22 h 96"/>
                <a:gd name="T62" fmla="*/ 40 w 204"/>
                <a:gd name="T63" fmla="*/ 75 h 96"/>
                <a:gd name="T64" fmla="*/ 34 w 204"/>
                <a:gd name="T65" fmla="*/ 81 h 96"/>
                <a:gd name="T66" fmla="*/ 28 w 204"/>
                <a:gd name="T67" fmla="*/ 75 h 96"/>
                <a:gd name="T68" fmla="*/ 28 w 204"/>
                <a:gd name="T69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4" h="96">
                  <a:moveTo>
                    <a:pt x="11" y="96"/>
                  </a:moveTo>
                  <a:cubicBezTo>
                    <a:pt x="204" y="96"/>
                    <a:pt x="204" y="96"/>
                    <a:pt x="204" y="96"/>
                  </a:cubicBezTo>
                  <a:cubicBezTo>
                    <a:pt x="190" y="67"/>
                    <a:pt x="181" y="34"/>
                    <a:pt x="18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5" y="96"/>
                    <a:pt x="11" y="96"/>
                  </a:cubicBezTo>
                  <a:close/>
                  <a:moveTo>
                    <a:pt x="144" y="22"/>
                  </a:moveTo>
                  <a:cubicBezTo>
                    <a:pt x="144" y="18"/>
                    <a:pt x="147" y="15"/>
                    <a:pt x="150" y="15"/>
                  </a:cubicBezTo>
                  <a:cubicBezTo>
                    <a:pt x="154" y="15"/>
                    <a:pt x="156" y="18"/>
                    <a:pt x="156" y="22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8"/>
                    <a:pt x="154" y="81"/>
                    <a:pt x="150" y="81"/>
                  </a:cubicBezTo>
                  <a:cubicBezTo>
                    <a:pt x="147" y="81"/>
                    <a:pt x="144" y="78"/>
                    <a:pt x="144" y="75"/>
                  </a:cubicBezTo>
                  <a:lnTo>
                    <a:pt x="144" y="22"/>
                  </a:lnTo>
                  <a:close/>
                  <a:moveTo>
                    <a:pt x="105" y="22"/>
                  </a:moveTo>
                  <a:cubicBezTo>
                    <a:pt x="105" y="18"/>
                    <a:pt x="108" y="15"/>
                    <a:pt x="111" y="15"/>
                  </a:cubicBezTo>
                  <a:cubicBezTo>
                    <a:pt x="115" y="15"/>
                    <a:pt x="118" y="18"/>
                    <a:pt x="118" y="2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8"/>
                    <a:pt x="115" y="81"/>
                    <a:pt x="111" y="81"/>
                  </a:cubicBezTo>
                  <a:cubicBezTo>
                    <a:pt x="108" y="81"/>
                    <a:pt x="105" y="78"/>
                    <a:pt x="105" y="75"/>
                  </a:cubicBezTo>
                  <a:lnTo>
                    <a:pt x="105" y="22"/>
                  </a:lnTo>
                  <a:close/>
                  <a:moveTo>
                    <a:pt x="67" y="22"/>
                  </a:moveTo>
                  <a:cubicBezTo>
                    <a:pt x="67" y="18"/>
                    <a:pt x="69" y="15"/>
                    <a:pt x="73" y="15"/>
                  </a:cubicBezTo>
                  <a:cubicBezTo>
                    <a:pt x="76" y="15"/>
                    <a:pt x="79" y="18"/>
                    <a:pt x="79" y="2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8"/>
                    <a:pt x="76" y="81"/>
                    <a:pt x="73" y="81"/>
                  </a:cubicBezTo>
                  <a:cubicBezTo>
                    <a:pt x="69" y="81"/>
                    <a:pt x="67" y="78"/>
                    <a:pt x="67" y="75"/>
                  </a:cubicBezTo>
                  <a:lnTo>
                    <a:pt x="67" y="22"/>
                  </a:lnTo>
                  <a:close/>
                  <a:moveTo>
                    <a:pt x="28" y="22"/>
                  </a:moveTo>
                  <a:cubicBezTo>
                    <a:pt x="28" y="18"/>
                    <a:pt x="31" y="15"/>
                    <a:pt x="34" y="15"/>
                  </a:cubicBezTo>
                  <a:cubicBezTo>
                    <a:pt x="38" y="15"/>
                    <a:pt x="40" y="18"/>
                    <a:pt x="40" y="22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8"/>
                    <a:pt x="38" y="81"/>
                    <a:pt x="34" y="81"/>
                  </a:cubicBezTo>
                  <a:cubicBezTo>
                    <a:pt x="31" y="81"/>
                    <a:pt x="28" y="78"/>
                    <a:pt x="28" y="75"/>
                  </a:cubicBezTo>
                  <a:lnTo>
                    <a:pt x="2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Freeform 72"/>
            <p:cNvSpPr>
              <a:spLocks noEditPoints="1"/>
            </p:cNvSpPr>
            <p:nvPr/>
          </p:nvSpPr>
          <p:spPr bwMode="auto">
            <a:xfrm>
              <a:off x="6080125" y="4103688"/>
              <a:ext cx="839788" cy="250825"/>
            </a:xfrm>
            <a:custGeom>
              <a:avLst/>
              <a:gdLst>
                <a:gd name="T0" fmla="*/ 321 w 321"/>
                <a:gd name="T1" fmla="*/ 96 h 96"/>
                <a:gd name="T2" fmla="*/ 213 w 321"/>
                <a:gd name="T3" fmla="*/ 0 h 96"/>
                <a:gd name="T4" fmla="*/ 11 w 321"/>
                <a:gd name="T5" fmla="*/ 0 h 96"/>
                <a:gd name="T6" fmla="*/ 0 w 321"/>
                <a:gd name="T7" fmla="*/ 11 h 96"/>
                <a:gd name="T8" fmla="*/ 0 w 321"/>
                <a:gd name="T9" fmla="*/ 84 h 96"/>
                <a:gd name="T10" fmla="*/ 11 w 321"/>
                <a:gd name="T11" fmla="*/ 96 h 96"/>
                <a:gd name="T12" fmla="*/ 321 w 321"/>
                <a:gd name="T13" fmla="*/ 96 h 96"/>
                <a:gd name="T14" fmla="*/ 144 w 321"/>
                <a:gd name="T15" fmla="*/ 22 h 96"/>
                <a:gd name="T16" fmla="*/ 150 w 321"/>
                <a:gd name="T17" fmla="*/ 15 h 96"/>
                <a:gd name="T18" fmla="*/ 156 w 321"/>
                <a:gd name="T19" fmla="*/ 22 h 96"/>
                <a:gd name="T20" fmla="*/ 156 w 321"/>
                <a:gd name="T21" fmla="*/ 75 h 96"/>
                <a:gd name="T22" fmla="*/ 150 w 321"/>
                <a:gd name="T23" fmla="*/ 81 h 96"/>
                <a:gd name="T24" fmla="*/ 144 w 321"/>
                <a:gd name="T25" fmla="*/ 75 h 96"/>
                <a:gd name="T26" fmla="*/ 144 w 321"/>
                <a:gd name="T27" fmla="*/ 22 h 96"/>
                <a:gd name="T28" fmla="*/ 105 w 321"/>
                <a:gd name="T29" fmla="*/ 22 h 96"/>
                <a:gd name="T30" fmla="*/ 111 w 321"/>
                <a:gd name="T31" fmla="*/ 15 h 96"/>
                <a:gd name="T32" fmla="*/ 118 w 321"/>
                <a:gd name="T33" fmla="*/ 22 h 96"/>
                <a:gd name="T34" fmla="*/ 118 w 321"/>
                <a:gd name="T35" fmla="*/ 75 h 96"/>
                <a:gd name="T36" fmla="*/ 111 w 321"/>
                <a:gd name="T37" fmla="*/ 81 h 96"/>
                <a:gd name="T38" fmla="*/ 105 w 321"/>
                <a:gd name="T39" fmla="*/ 75 h 96"/>
                <a:gd name="T40" fmla="*/ 105 w 321"/>
                <a:gd name="T41" fmla="*/ 22 h 96"/>
                <a:gd name="T42" fmla="*/ 67 w 321"/>
                <a:gd name="T43" fmla="*/ 22 h 96"/>
                <a:gd name="T44" fmla="*/ 73 w 321"/>
                <a:gd name="T45" fmla="*/ 15 h 96"/>
                <a:gd name="T46" fmla="*/ 79 w 321"/>
                <a:gd name="T47" fmla="*/ 22 h 96"/>
                <a:gd name="T48" fmla="*/ 79 w 321"/>
                <a:gd name="T49" fmla="*/ 75 h 96"/>
                <a:gd name="T50" fmla="*/ 73 w 321"/>
                <a:gd name="T51" fmla="*/ 81 h 96"/>
                <a:gd name="T52" fmla="*/ 67 w 321"/>
                <a:gd name="T53" fmla="*/ 75 h 96"/>
                <a:gd name="T54" fmla="*/ 67 w 321"/>
                <a:gd name="T55" fmla="*/ 22 h 96"/>
                <a:gd name="T56" fmla="*/ 28 w 321"/>
                <a:gd name="T57" fmla="*/ 22 h 96"/>
                <a:gd name="T58" fmla="*/ 34 w 321"/>
                <a:gd name="T59" fmla="*/ 15 h 96"/>
                <a:gd name="T60" fmla="*/ 40 w 321"/>
                <a:gd name="T61" fmla="*/ 22 h 96"/>
                <a:gd name="T62" fmla="*/ 40 w 321"/>
                <a:gd name="T63" fmla="*/ 75 h 96"/>
                <a:gd name="T64" fmla="*/ 34 w 321"/>
                <a:gd name="T65" fmla="*/ 81 h 96"/>
                <a:gd name="T66" fmla="*/ 28 w 321"/>
                <a:gd name="T67" fmla="*/ 75 h 96"/>
                <a:gd name="T68" fmla="*/ 28 w 321"/>
                <a:gd name="T69" fmla="*/ 2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1" h="96">
                  <a:moveTo>
                    <a:pt x="321" y="96"/>
                  </a:moveTo>
                  <a:cubicBezTo>
                    <a:pt x="275" y="76"/>
                    <a:pt x="238" y="42"/>
                    <a:pt x="213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1"/>
                    <a:pt x="5" y="96"/>
                    <a:pt x="11" y="96"/>
                  </a:cubicBezTo>
                  <a:lnTo>
                    <a:pt x="321" y="96"/>
                  </a:lnTo>
                  <a:close/>
                  <a:moveTo>
                    <a:pt x="144" y="22"/>
                  </a:moveTo>
                  <a:cubicBezTo>
                    <a:pt x="144" y="18"/>
                    <a:pt x="147" y="15"/>
                    <a:pt x="150" y="15"/>
                  </a:cubicBezTo>
                  <a:cubicBezTo>
                    <a:pt x="154" y="15"/>
                    <a:pt x="156" y="18"/>
                    <a:pt x="156" y="22"/>
                  </a:cubicBezTo>
                  <a:cubicBezTo>
                    <a:pt x="156" y="75"/>
                    <a:pt x="156" y="75"/>
                    <a:pt x="156" y="75"/>
                  </a:cubicBezTo>
                  <a:cubicBezTo>
                    <a:pt x="156" y="78"/>
                    <a:pt x="154" y="81"/>
                    <a:pt x="150" y="81"/>
                  </a:cubicBezTo>
                  <a:cubicBezTo>
                    <a:pt x="147" y="81"/>
                    <a:pt x="144" y="78"/>
                    <a:pt x="144" y="75"/>
                  </a:cubicBezTo>
                  <a:lnTo>
                    <a:pt x="144" y="22"/>
                  </a:lnTo>
                  <a:close/>
                  <a:moveTo>
                    <a:pt x="105" y="22"/>
                  </a:moveTo>
                  <a:cubicBezTo>
                    <a:pt x="105" y="18"/>
                    <a:pt x="108" y="15"/>
                    <a:pt x="111" y="15"/>
                  </a:cubicBezTo>
                  <a:cubicBezTo>
                    <a:pt x="115" y="15"/>
                    <a:pt x="118" y="18"/>
                    <a:pt x="118" y="2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8" y="78"/>
                    <a:pt x="115" y="81"/>
                    <a:pt x="111" y="81"/>
                  </a:cubicBezTo>
                  <a:cubicBezTo>
                    <a:pt x="108" y="81"/>
                    <a:pt x="105" y="78"/>
                    <a:pt x="105" y="75"/>
                  </a:cubicBezTo>
                  <a:lnTo>
                    <a:pt x="105" y="22"/>
                  </a:lnTo>
                  <a:close/>
                  <a:moveTo>
                    <a:pt x="67" y="22"/>
                  </a:moveTo>
                  <a:cubicBezTo>
                    <a:pt x="67" y="18"/>
                    <a:pt x="69" y="15"/>
                    <a:pt x="73" y="15"/>
                  </a:cubicBezTo>
                  <a:cubicBezTo>
                    <a:pt x="76" y="15"/>
                    <a:pt x="79" y="18"/>
                    <a:pt x="79" y="22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8"/>
                    <a:pt x="76" y="81"/>
                    <a:pt x="73" y="81"/>
                  </a:cubicBezTo>
                  <a:cubicBezTo>
                    <a:pt x="69" y="81"/>
                    <a:pt x="67" y="78"/>
                    <a:pt x="67" y="75"/>
                  </a:cubicBezTo>
                  <a:lnTo>
                    <a:pt x="67" y="22"/>
                  </a:lnTo>
                  <a:close/>
                  <a:moveTo>
                    <a:pt x="28" y="22"/>
                  </a:moveTo>
                  <a:cubicBezTo>
                    <a:pt x="28" y="18"/>
                    <a:pt x="31" y="15"/>
                    <a:pt x="34" y="15"/>
                  </a:cubicBezTo>
                  <a:cubicBezTo>
                    <a:pt x="38" y="15"/>
                    <a:pt x="40" y="18"/>
                    <a:pt x="40" y="22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8"/>
                    <a:pt x="38" y="81"/>
                    <a:pt x="34" y="81"/>
                  </a:cubicBezTo>
                  <a:cubicBezTo>
                    <a:pt x="31" y="81"/>
                    <a:pt x="28" y="78"/>
                    <a:pt x="28" y="75"/>
                  </a:cubicBezTo>
                  <a:lnTo>
                    <a:pt x="28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73"/>
            <p:cNvSpPr>
              <a:spLocks noEditPoints="1"/>
            </p:cNvSpPr>
            <p:nvPr/>
          </p:nvSpPr>
          <p:spPr bwMode="auto">
            <a:xfrm>
              <a:off x="6605588" y="3225800"/>
              <a:ext cx="1123950" cy="1127125"/>
            </a:xfrm>
            <a:custGeom>
              <a:avLst/>
              <a:gdLst>
                <a:gd name="T0" fmla="*/ 215 w 430"/>
                <a:gd name="T1" fmla="*/ 0 h 430"/>
                <a:gd name="T2" fmla="*/ 0 w 430"/>
                <a:gd name="T3" fmla="*/ 215 h 430"/>
                <a:gd name="T4" fmla="*/ 215 w 430"/>
                <a:gd name="T5" fmla="*/ 430 h 430"/>
                <a:gd name="T6" fmla="*/ 430 w 430"/>
                <a:gd name="T7" fmla="*/ 215 h 430"/>
                <a:gd name="T8" fmla="*/ 215 w 430"/>
                <a:gd name="T9" fmla="*/ 0 h 430"/>
                <a:gd name="T10" fmla="*/ 291 w 430"/>
                <a:gd name="T11" fmla="*/ 305 h 430"/>
                <a:gd name="T12" fmla="*/ 232 w 430"/>
                <a:gd name="T13" fmla="*/ 326 h 430"/>
                <a:gd name="T14" fmla="*/ 232 w 430"/>
                <a:gd name="T15" fmla="*/ 347 h 430"/>
                <a:gd name="T16" fmla="*/ 197 w 430"/>
                <a:gd name="T17" fmla="*/ 347 h 430"/>
                <a:gd name="T18" fmla="*/ 197 w 430"/>
                <a:gd name="T19" fmla="*/ 325 h 430"/>
                <a:gd name="T20" fmla="*/ 143 w 430"/>
                <a:gd name="T21" fmla="*/ 308 h 430"/>
                <a:gd name="T22" fmla="*/ 121 w 430"/>
                <a:gd name="T23" fmla="*/ 256 h 430"/>
                <a:gd name="T24" fmla="*/ 121 w 430"/>
                <a:gd name="T25" fmla="*/ 245 h 430"/>
                <a:gd name="T26" fmla="*/ 197 w 430"/>
                <a:gd name="T27" fmla="*/ 245 h 430"/>
                <a:gd name="T28" fmla="*/ 197 w 430"/>
                <a:gd name="T29" fmla="*/ 259 h 430"/>
                <a:gd name="T30" fmla="*/ 199 w 430"/>
                <a:gd name="T31" fmla="*/ 287 h 430"/>
                <a:gd name="T32" fmla="*/ 211 w 430"/>
                <a:gd name="T33" fmla="*/ 292 h 430"/>
                <a:gd name="T34" fmla="*/ 222 w 430"/>
                <a:gd name="T35" fmla="*/ 288 h 430"/>
                <a:gd name="T36" fmla="*/ 226 w 430"/>
                <a:gd name="T37" fmla="*/ 277 h 430"/>
                <a:gd name="T38" fmla="*/ 222 w 430"/>
                <a:gd name="T39" fmla="*/ 251 h 430"/>
                <a:gd name="T40" fmla="*/ 198 w 430"/>
                <a:gd name="T41" fmla="*/ 233 h 430"/>
                <a:gd name="T42" fmla="*/ 150 w 430"/>
                <a:gd name="T43" fmla="*/ 210 h 430"/>
                <a:gd name="T44" fmla="*/ 129 w 430"/>
                <a:gd name="T45" fmla="*/ 189 h 430"/>
                <a:gd name="T46" fmla="*/ 119 w 430"/>
                <a:gd name="T47" fmla="*/ 158 h 430"/>
                <a:gd name="T48" fmla="*/ 139 w 430"/>
                <a:gd name="T49" fmla="*/ 119 h 430"/>
                <a:gd name="T50" fmla="*/ 197 w 430"/>
                <a:gd name="T51" fmla="*/ 102 h 430"/>
                <a:gd name="T52" fmla="*/ 197 w 430"/>
                <a:gd name="T53" fmla="*/ 84 h 430"/>
                <a:gd name="T54" fmla="*/ 232 w 430"/>
                <a:gd name="T55" fmla="*/ 84 h 430"/>
                <a:gd name="T56" fmla="*/ 232 w 430"/>
                <a:gd name="T57" fmla="*/ 102 h 430"/>
                <a:gd name="T58" fmla="*/ 285 w 430"/>
                <a:gd name="T59" fmla="*/ 119 h 430"/>
                <a:gd name="T60" fmla="*/ 303 w 430"/>
                <a:gd name="T61" fmla="*/ 157 h 430"/>
                <a:gd name="T62" fmla="*/ 302 w 430"/>
                <a:gd name="T63" fmla="*/ 168 h 430"/>
                <a:gd name="T64" fmla="*/ 226 w 430"/>
                <a:gd name="T65" fmla="*/ 168 h 430"/>
                <a:gd name="T66" fmla="*/ 226 w 430"/>
                <a:gd name="T67" fmla="*/ 158 h 430"/>
                <a:gd name="T68" fmla="*/ 223 w 430"/>
                <a:gd name="T69" fmla="*/ 139 h 430"/>
                <a:gd name="T70" fmla="*/ 212 w 430"/>
                <a:gd name="T71" fmla="*/ 135 h 430"/>
                <a:gd name="T72" fmla="*/ 201 w 430"/>
                <a:gd name="T73" fmla="*/ 139 h 430"/>
                <a:gd name="T74" fmla="*/ 198 w 430"/>
                <a:gd name="T75" fmla="*/ 150 h 430"/>
                <a:gd name="T76" fmla="*/ 205 w 430"/>
                <a:gd name="T77" fmla="*/ 169 h 430"/>
                <a:gd name="T78" fmla="*/ 246 w 430"/>
                <a:gd name="T79" fmla="*/ 189 h 430"/>
                <a:gd name="T80" fmla="*/ 286 w 430"/>
                <a:gd name="T81" fmla="*/ 208 h 430"/>
                <a:gd name="T82" fmla="*/ 304 w 430"/>
                <a:gd name="T83" fmla="*/ 228 h 430"/>
                <a:gd name="T84" fmla="*/ 311 w 430"/>
                <a:gd name="T85" fmla="*/ 259 h 430"/>
                <a:gd name="T86" fmla="*/ 291 w 430"/>
                <a:gd name="T87" fmla="*/ 30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0" h="430">
                  <a:moveTo>
                    <a:pt x="215" y="0"/>
                  </a:moveTo>
                  <a:cubicBezTo>
                    <a:pt x="96" y="0"/>
                    <a:pt x="0" y="97"/>
                    <a:pt x="0" y="215"/>
                  </a:cubicBezTo>
                  <a:cubicBezTo>
                    <a:pt x="0" y="334"/>
                    <a:pt x="96" y="430"/>
                    <a:pt x="215" y="430"/>
                  </a:cubicBezTo>
                  <a:cubicBezTo>
                    <a:pt x="334" y="430"/>
                    <a:pt x="430" y="334"/>
                    <a:pt x="430" y="215"/>
                  </a:cubicBezTo>
                  <a:cubicBezTo>
                    <a:pt x="430" y="97"/>
                    <a:pt x="334" y="0"/>
                    <a:pt x="215" y="0"/>
                  </a:cubicBezTo>
                  <a:close/>
                  <a:moveTo>
                    <a:pt x="291" y="305"/>
                  </a:moveTo>
                  <a:cubicBezTo>
                    <a:pt x="278" y="316"/>
                    <a:pt x="258" y="323"/>
                    <a:pt x="232" y="326"/>
                  </a:cubicBezTo>
                  <a:cubicBezTo>
                    <a:pt x="232" y="347"/>
                    <a:pt x="232" y="347"/>
                    <a:pt x="232" y="347"/>
                  </a:cubicBezTo>
                  <a:cubicBezTo>
                    <a:pt x="197" y="347"/>
                    <a:pt x="197" y="347"/>
                    <a:pt x="197" y="347"/>
                  </a:cubicBezTo>
                  <a:cubicBezTo>
                    <a:pt x="197" y="325"/>
                    <a:pt x="197" y="325"/>
                    <a:pt x="197" y="325"/>
                  </a:cubicBezTo>
                  <a:cubicBezTo>
                    <a:pt x="177" y="324"/>
                    <a:pt x="159" y="318"/>
                    <a:pt x="143" y="308"/>
                  </a:cubicBezTo>
                  <a:cubicBezTo>
                    <a:pt x="128" y="298"/>
                    <a:pt x="121" y="281"/>
                    <a:pt x="121" y="256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7" y="259"/>
                    <a:pt x="197" y="259"/>
                    <a:pt x="197" y="259"/>
                  </a:cubicBezTo>
                  <a:cubicBezTo>
                    <a:pt x="197" y="274"/>
                    <a:pt x="198" y="283"/>
                    <a:pt x="199" y="287"/>
                  </a:cubicBezTo>
                  <a:cubicBezTo>
                    <a:pt x="201" y="290"/>
                    <a:pt x="205" y="292"/>
                    <a:pt x="211" y="292"/>
                  </a:cubicBezTo>
                  <a:cubicBezTo>
                    <a:pt x="216" y="292"/>
                    <a:pt x="220" y="291"/>
                    <a:pt x="222" y="288"/>
                  </a:cubicBezTo>
                  <a:cubicBezTo>
                    <a:pt x="225" y="286"/>
                    <a:pt x="226" y="282"/>
                    <a:pt x="226" y="277"/>
                  </a:cubicBezTo>
                  <a:cubicBezTo>
                    <a:pt x="226" y="265"/>
                    <a:pt x="225" y="256"/>
                    <a:pt x="222" y="251"/>
                  </a:cubicBezTo>
                  <a:cubicBezTo>
                    <a:pt x="220" y="245"/>
                    <a:pt x="212" y="239"/>
                    <a:pt x="198" y="233"/>
                  </a:cubicBezTo>
                  <a:cubicBezTo>
                    <a:pt x="175" y="222"/>
                    <a:pt x="159" y="215"/>
                    <a:pt x="150" y="210"/>
                  </a:cubicBezTo>
                  <a:cubicBezTo>
                    <a:pt x="142" y="205"/>
                    <a:pt x="135" y="198"/>
                    <a:pt x="129" y="189"/>
                  </a:cubicBezTo>
                  <a:cubicBezTo>
                    <a:pt x="122" y="180"/>
                    <a:pt x="119" y="169"/>
                    <a:pt x="119" y="158"/>
                  </a:cubicBezTo>
                  <a:cubicBezTo>
                    <a:pt x="119" y="141"/>
                    <a:pt x="126" y="128"/>
                    <a:pt x="139" y="119"/>
                  </a:cubicBezTo>
                  <a:cubicBezTo>
                    <a:pt x="152" y="110"/>
                    <a:pt x="171" y="104"/>
                    <a:pt x="197" y="102"/>
                  </a:cubicBezTo>
                  <a:cubicBezTo>
                    <a:pt x="197" y="84"/>
                    <a:pt x="197" y="84"/>
                    <a:pt x="197" y="84"/>
                  </a:cubicBezTo>
                  <a:cubicBezTo>
                    <a:pt x="232" y="84"/>
                    <a:pt x="232" y="84"/>
                    <a:pt x="232" y="84"/>
                  </a:cubicBezTo>
                  <a:cubicBezTo>
                    <a:pt x="232" y="102"/>
                    <a:pt x="232" y="102"/>
                    <a:pt x="232" y="102"/>
                  </a:cubicBezTo>
                  <a:cubicBezTo>
                    <a:pt x="256" y="104"/>
                    <a:pt x="273" y="109"/>
                    <a:pt x="285" y="119"/>
                  </a:cubicBezTo>
                  <a:cubicBezTo>
                    <a:pt x="297" y="128"/>
                    <a:pt x="303" y="141"/>
                    <a:pt x="303" y="157"/>
                  </a:cubicBezTo>
                  <a:cubicBezTo>
                    <a:pt x="303" y="160"/>
                    <a:pt x="302" y="163"/>
                    <a:pt x="302" y="168"/>
                  </a:cubicBezTo>
                  <a:cubicBezTo>
                    <a:pt x="226" y="168"/>
                    <a:pt x="226" y="168"/>
                    <a:pt x="226" y="168"/>
                  </a:cubicBezTo>
                  <a:cubicBezTo>
                    <a:pt x="226" y="158"/>
                    <a:pt x="226" y="158"/>
                    <a:pt x="226" y="158"/>
                  </a:cubicBezTo>
                  <a:cubicBezTo>
                    <a:pt x="226" y="149"/>
                    <a:pt x="225" y="142"/>
                    <a:pt x="223" y="139"/>
                  </a:cubicBezTo>
                  <a:cubicBezTo>
                    <a:pt x="221" y="136"/>
                    <a:pt x="217" y="135"/>
                    <a:pt x="212" y="135"/>
                  </a:cubicBezTo>
                  <a:cubicBezTo>
                    <a:pt x="207" y="135"/>
                    <a:pt x="203" y="136"/>
                    <a:pt x="201" y="139"/>
                  </a:cubicBezTo>
                  <a:cubicBezTo>
                    <a:pt x="199" y="141"/>
                    <a:pt x="198" y="145"/>
                    <a:pt x="198" y="150"/>
                  </a:cubicBezTo>
                  <a:cubicBezTo>
                    <a:pt x="198" y="159"/>
                    <a:pt x="200" y="165"/>
                    <a:pt x="205" y="169"/>
                  </a:cubicBezTo>
                  <a:cubicBezTo>
                    <a:pt x="209" y="172"/>
                    <a:pt x="223" y="179"/>
                    <a:pt x="246" y="189"/>
                  </a:cubicBezTo>
                  <a:cubicBezTo>
                    <a:pt x="265" y="197"/>
                    <a:pt x="279" y="204"/>
                    <a:pt x="286" y="208"/>
                  </a:cubicBezTo>
                  <a:cubicBezTo>
                    <a:pt x="293" y="213"/>
                    <a:pt x="299" y="219"/>
                    <a:pt x="304" y="228"/>
                  </a:cubicBezTo>
                  <a:cubicBezTo>
                    <a:pt x="308" y="236"/>
                    <a:pt x="311" y="246"/>
                    <a:pt x="311" y="259"/>
                  </a:cubicBezTo>
                  <a:cubicBezTo>
                    <a:pt x="311" y="278"/>
                    <a:pt x="304" y="294"/>
                    <a:pt x="291" y="3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79" name="文本框 178"/>
          <p:cNvSpPr txBox="1"/>
          <p:nvPr/>
        </p:nvSpPr>
        <p:spPr>
          <a:xfrm>
            <a:off x="4283649" y="4906457"/>
            <a:ext cx="98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教育业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0" name="文本框 179"/>
          <p:cNvSpPr txBox="1"/>
          <p:nvPr/>
        </p:nvSpPr>
        <p:spPr>
          <a:xfrm>
            <a:off x="6319044" y="4906457"/>
            <a:ext cx="989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1">
                    <a:lumMod val="50000"/>
                  </a:schemeClr>
                </a:solidFill>
              </a:rPr>
              <a:t>金融业</a:t>
            </a:r>
            <a:endParaRPr lang="zh-CN" alt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8093273" y="4906457"/>
            <a:ext cx="224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</a:rPr>
              <a:t>媒体信息及通信业</a:t>
            </a:r>
          </a:p>
        </p:txBody>
      </p:sp>
      <p:grpSp>
        <p:nvGrpSpPr>
          <p:cNvPr id="349" name="组合 348"/>
          <p:cNvGrpSpPr/>
          <p:nvPr/>
        </p:nvGrpSpPr>
        <p:grpSpPr>
          <a:xfrm>
            <a:off x="2565982" y="1627369"/>
            <a:ext cx="6858926" cy="798650"/>
            <a:chOff x="1616917" y="1387476"/>
            <a:chExt cx="9676848" cy="1126767"/>
          </a:xfrm>
        </p:grpSpPr>
        <p:pic>
          <p:nvPicPr>
            <p:cNvPr id="255" name="图片 2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16917" y="1392542"/>
              <a:ext cx="875120" cy="1121701"/>
            </a:xfrm>
            <a:prstGeom prst="rect">
              <a:avLst/>
            </a:prstGeom>
          </p:spPr>
        </p:pic>
        <p:pic>
          <p:nvPicPr>
            <p:cNvPr id="258" name="图片 2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48320" y="1392542"/>
              <a:ext cx="875120" cy="1121701"/>
            </a:xfrm>
            <a:prstGeom prst="rect">
              <a:avLst/>
            </a:prstGeom>
          </p:spPr>
        </p:pic>
        <p:pic>
          <p:nvPicPr>
            <p:cNvPr id="259" name="图片 2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9724" y="1392542"/>
              <a:ext cx="875120" cy="1121701"/>
            </a:xfrm>
            <a:prstGeom prst="rect">
              <a:avLst/>
            </a:prstGeom>
          </p:spPr>
        </p:pic>
        <p:pic>
          <p:nvPicPr>
            <p:cNvPr id="260" name="图片 2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11127" y="1392542"/>
              <a:ext cx="875120" cy="1121701"/>
            </a:xfrm>
            <a:prstGeom prst="rect">
              <a:avLst/>
            </a:prstGeom>
          </p:spPr>
        </p:pic>
        <p:pic>
          <p:nvPicPr>
            <p:cNvPr id="261" name="图片 26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2530" y="1392542"/>
              <a:ext cx="875120" cy="1121701"/>
            </a:xfrm>
            <a:prstGeom prst="rect">
              <a:avLst/>
            </a:prstGeom>
          </p:spPr>
        </p:pic>
        <p:pic>
          <p:nvPicPr>
            <p:cNvPr id="262" name="图片 2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73934" y="1392542"/>
              <a:ext cx="875120" cy="1121701"/>
            </a:xfrm>
            <a:prstGeom prst="rect">
              <a:avLst/>
            </a:prstGeom>
          </p:spPr>
        </p:pic>
        <p:grpSp>
          <p:nvGrpSpPr>
            <p:cNvPr id="316" name="组合 315"/>
            <p:cNvGrpSpPr/>
            <p:nvPr/>
          </p:nvGrpSpPr>
          <p:grpSpPr>
            <a:xfrm>
              <a:off x="7207251" y="1387476"/>
              <a:ext cx="460375" cy="1125537"/>
              <a:chOff x="7207250" y="1387476"/>
              <a:chExt cx="460376" cy="1125537"/>
            </a:xfrm>
          </p:grpSpPr>
          <p:sp>
            <p:nvSpPr>
              <p:cNvPr id="276" name="Line 77"/>
              <p:cNvSpPr>
                <a:spLocks noChangeShapeType="1"/>
              </p:cNvSpPr>
              <p:nvPr/>
            </p:nvSpPr>
            <p:spPr bwMode="auto">
              <a:xfrm>
                <a:off x="731361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Line 78"/>
              <p:cNvSpPr>
                <a:spLocks noChangeShapeType="1"/>
              </p:cNvSpPr>
              <p:nvPr/>
            </p:nvSpPr>
            <p:spPr bwMode="auto">
              <a:xfrm>
                <a:off x="731361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79"/>
              <p:cNvSpPr>
                <a:spLocks/>
              </p:cNvSpPr>
              <p:nvPr/>
            </p:nvSpPr>
            <p:spPr bwMode="auto">
              <a:xfrm>
                <a:off x="7308850" y="1387476"/>
                <a:ext cx="358775" cy="349250"/>
              </a:xfrm>
              <a:custGeom>
                <a:avLst/>
                <a:gdLst>
                  <a:gd name="T0" fmla="*/ 225 w 226"/>
                  <a:gd name="T1" fmla="*/ 220 h 220"/>
                  <a:gd name="T2" fmla="*/ 67 w 226"/>
                  <a:gd name="T3" fmla="*/ 175 h 220"/>
                  <a:gd name="T4" fmla="*/ 0 w 226"/>
                  <a:gd name="T5" fmla="*/ 97 h 220"/>
                  <a:gd name="T6" fmla="*/ 0 w 226"/>
                  <a:gd name="T7" fmla="*/ 77 h 220"/>
                  <a:gd name="T8" fmla="*/ 225 w 226"/>
                  <a:gd name="T9" fmla="*/ 0 h 220"/>
                  <a:gd name="T10" fmla="*/ 225 w 226"/>
                  <a:gd name="T11" fmla="*/ 0 h 220"/>
                  <a:gd name="T12" fmla="*/ 225 w 226"/>
                  <a:gd name="T13" fmla="*/ 0 h 220"/>
                  <a:gd name="T14" fmla="*/ 225 w 226"/>
                  <a:gd name="T15" fmla="*/ 0 h 220"/>
                  <a:gd name="T16" fmla="*/ 226 w 226"/>
                  <a:gd name="T17" fmla="*/ 0 h 220"/>
                  <a:gd name="T18" fmla="*/ 225 w 226"/>
                  <a:gd name="T1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220">
                    <a:moveTo>
                      <a:pt x="225" y="220"/>
                    </a:moveTo>
                    <a:lnTo>
                      <a:pt x="67" y="175"/>
                    </a:lnTo>
                    <a:lnTo>
                      <a:pt x="0" y="97"/>
                    </a:lnTo>
                    <a:lnTo>
                      <a:pt x="0" y="77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5" y="220"/>
                    </a:lnTo>
                    <a:close/>
                  </a:path>
                </a:pathLst>
              </a:custGeom>
              <a:solidFill>
                <a:srgbClr val="09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80"/>
              <p:cNvSpPr>
                <a:spLocks/>
              </p:cNvSpPr>
              <p:nvPr/>
            </p:nvSpPr>
            <p:spPr bwMode="auto">
              <a:xfrm>
                <a:off x="7308850" y="1387476"/>
                <a:ext cx="358775" cy="349250"/>
              </a:xfrm>
              <a:custGeom>
                <a:avLst/>
                <a:gdLst>
                  <a:gd name="T0" fmla="*/ 225 w 226"/>
                  <a:gd name="T1" fmla="*/ 220 h 220"/>
                  <a:gd name="T2" fmla="*/ 67 w 226"/>
                  <a:gd name="T3" fmla="*/ 175 h 220"/>
                  <a:gd name="T4" fmla="*/ 0 w 226"/>
                  <a:gd name="T5" fmla="*/ 97 h 220"/>
                  <a:gd name="T6" fmla="*/ 0 w 226"/>
                  <a:gd name="T7" fmla="*/ 77 h 220"/>
                  <a:gd name="T8" fmla="*/ 225 w 226"/>
                  <a:gd name="T9" fmla="*/ 0 h 220"/>
                  <a:gd name="T10" fmla="*/ 225 w 226"/>
                  <a:gd name="T11" fmla="*/ 0 h 220"/>
                  <a:gd name="T12" fmla="*/ 225 w 226"/>
                  <a:gd name="T13" fmla="*/ 0 h 220"/>
                  <a:gd name="T14" fmla="*/ 225 w 226"/>
                  <a:gd name="T15" fmla="*/ 0 h 220"/>
                  <a:gd name="T16" fmla="*/ 226 w 226"/>
                  <a:gd name="T17" fmla="*/ 0 h 220"/>
                  <a:gd name="T18" fmla="*/ 225 w 226"/>
                  <a:gd name="T19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6" h="220">
                    <a:moveTo>
                      <a:pt x="225" y="220"/>
                    </a:moveTo>
                    <a:lnTo>
                      <a:pt x="67" y="175"/>
                    </a:lnTo>
                    <a:lnTo>
                      <a:pt x="0" y="97"/>
                    </a:lnTo>
                    <a:lnTo>
                      <a:pt x="0" y="77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6" y="0"/>
                    </a:lnTo>
                    <a:lnTo>
                      <a:pt x="225" y="22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81"/>
              <p:cNvSpPr>
                <a:spLocks/>
              </p:cNvSpPr>
              <p:nvPr/>
            </p:nvSpPr>
            <p:spPr bwMode="auto">
              <a:xfrm>
                <a:off x="7310438" y="1420813"/>
                <a:ext cx="357188" cy="390525"/>
              </a:xfrm>
              <a:custGeom>
                <a:avLst/>
                <a:gdLst>
                  <a:gd name="T0" fmla="*/ 224 w 225"/>
                  <a:gd name="T1" fmla="*/ 0 h 246"/>
                  <a:gd name="T2" fmla="*/ 224 w 225"/>
                  <a:gd name="T3" fmla="*/ 0 h 246"/>
                  <a:gd name="T4" fmla="*/ 0 w 225"/>
                  <a:gd name="T5" fmla="*/ 76 h 246"/>
                  <a:gd name="T6" fmla="*/ 145 w 225"/>
                  <a:gd name="T7" fmla="*/ 246 h 246"/>
                  <a:gd name="T8" fmla="*/ 170 w 225"/>
                  <a:gd name="T9" fmla="*/ 245 h 246"/>
                  <a:gd name="T10" fmla="*/ 225 w 225"/>
                  <a:gd name="T11" fmla="*/ 55 h 246"/>
                  <a:gd name="T12" fmla="*/ 224 w 225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5" h="246">
                    <a:moveTo>
                      <a:pt x="224" y="0"/>
                    </a:moveTo>
                    <a:lnTo>
                      <a:pt x="224" y="0"/>
                    </a:lnTo>
                    <a:lnTo>
                      <a:pt x="0" y="76"/>
                    </a:lnTo>
                    <a:lnTo>
                      <a:pt x="145" y="246"/>
                    </a:lnTo>
                    <a:lnTo>
                      <a:pt x="170" y="245"/>
                    </a:lnTo>
                    <a:lnTo>
                      <a:pt x="225" y="55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123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82"/>
              <p:cNvSpPr>
                <a:spLocks/>
              </p:cNvSpPr>
              <p:nvPr/>
            </p:nvSpPr>
            <p:spPr bwMode="auto">
              <a:xfrm>
                <a:off x="7405688" y="1579563"/>
                <a:ext cx="206375" cy="631825"/>
              </a:xfrm>
              <a:custGeom>
                <a:avLst/>
                <a:gdLst>
                  <a:gd name="T0" fmla="*/ 10 w 130"/>
                  <a:gd name="T1" fmla="*/ 0 h 398"/>
                  <a:gd name="T2" fmla="*/ 0 w 130"/>
                  <a:gd name="T3" fmla="*/ 398 h 398"/>
                  <a:gd name="T4" fmla="*/ 130 w 130"/>
                  <a:gd name="T5" fmla="*/ 393 h 398"/>
                  <a:gd name="T6" fmla="*/ 130 w 130"/>
                  <a:gd name="T7" fmla="*/ 0 h 398"/>
                  <a:gd name="T8" fmla="*/ 10 w 130"/>
                  <a:gd name="T9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398">
                    <a:moveTo>
                      <a:pt x="10" y="0"/>
                    </a:moveTo>
                    <a:lnTo>
                      <a:pt x="0" y="398"/>
                    </a:lnTo>
                    <a:lnTo>
                      <a:pt x="130" y="393"/>
                    </a:lnTo>
                    <a:lnTo>
                      <a:pt x="130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4224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Rectangle 83"/>
              <p:cNvSpPr>
                <a:spLocks noChangeArrowheads="1"/>
              </p:cNvSpPr>
              <p:nvPr/>
            </p:nvSpPr>
            <p:spPr bwMode="auto">
              <a:xfrm>
                <a:off x="7558088" y="1984376"/>
                <a:ext cx="109538" cy="157163"/>
              </a:xfrm>
              <a:prstGeom prst="rect">
                <a:avLst/>
              </a:prstGeom>
              <a:solidFill>
                <a:srgbClr val="D7C5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84"/>
              <p:cNvSpPr>
                <a:spLocks/>
              </p:cNvSpPr>
              <p:nvPr/>
            </p:nvSpPr>
            <p:spPr bwMode="auto">
              <a:xfrm>
                <a:off x="7396163" y="1536701"/>
                <a:ext cx="271463" cy="490538"/>
              </a:xfrm>
              <a:custGeom>
                <a:avLst/>
                <a:gdLst>
                  <a:gd name="T0" fmla="*/ 30 w 167"/>
                  <a:gd name="T1" fmla="*/ 116 h 301"/>
                  <a:gd name="T2" fmla="*/ 27 w 167"/>
                  <a:gd name="T3" fmla="*/ 116 h 301"/>
                  <a:gd name="T4" fmla="*/ 3 w 167"/>
                  <a:gd name="T5" fmla="*/ 157 h 301"/>
                  <a:gd name="T6" fmla="*/ 35 w 167"/>
                  <a:gd name="T7" fmla="*/ 190 h 301"/>
                  <a:gd name="T8" fmla="*/ 36 w 167"/>
                  <a:gd name="T9" fmla="*/ 190 h 301"/>
                  <a:gd name="T10" fmla="*/ 68 w 167"/>
                  <a:gd name="T11" fmla="*/ 262 h 301"/>
                  <a:gd name="T12" fmla="*/ 162 w 167"/>
                  <a:gd name="T13" fmla="*/ 301 h 301"/>
                  <a:gd name="T14" fmla="*/ 167 w 167"/>
                  <a:gd name="T15" fmla="*/ 301 h 301"/>
                  <a:gd name="T16" fmla="*/ 167 w 167"/>
                  <a:gd name="T17" fmla="*/ 41 h 301"/>
                  <a:gd name="T18" fmla="*/ 30 w 167"/>
                  <a:gd name="T19" fmla="*/ 11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301">
                    <a:moveTo>
                      <a:pt x="30" y="116"/>
                    </a:moveTo>
                    <a:cubicBezTo>
                      <a:pt x="29" y="116"/>
                      <a:pt x="28" y="116"/>
                      <a:pt x="27" y="116"/>
                    </a:cubicBezTo>
                    <a:cubicBezTo>
                      <a:pt x="11" y="118"/>
                      <a:pt x="0" y="136"/>
                      <a:pt x="3" y="157"/>
                    </a:cubicBezTo>
                    <a:cubicBezTo>
                      <a:pt x="5" y="177"/>
                      <a:pt x="20" y="192"/>
                      <a:pt x="35" y="190"/>
                    </a:cubicBezTo>
                    <a:cubicBezTo>
                      <a:pt x="36" y="190"/>
                      <a:pt x="36" y="190"/>
                      <a:pt x="36" y="190"/>
                    </a:cubicBezTo>
                    <a:cubicBezTo>
                      <a:pt x="45" y="228"/>
                      <a:pt x="60" y="253"/>
                      <a:pt x="68" y="262"/>
                    </a:cubicBezTo>
                    <a:cubicBezTo>
                      <a:pt x="78" y="275"/>
                      <a:pt x="134" y="301"/>
                      <a:pt x="162" y="301"/>
                    </a:cubicBezTo>
                    <a:cubicBezTo>
                      <a:pt x="164" y="301"/>
                      <a:pt x="165" y="301"/>
                      <a:pt x="167" y="301"/>
                    </a:cubicBezTo>
                    <a:cubicBezTo>
                      <a:pt x="167" y="41"/>
                      <a:pt x="167" y="41"/>
                      <a:pt x="167" y="41"/>
                    </a:cubicBezTo>
                    <a:cubicBezTo>
                      <a:pt x="115" y="39"/>
                      <a:pt x="34" y="0"/>
                      <a:pt x="30" y="116"/>
                    </a:cubicBezTo>
                    <a:close/>
                  </a:path>
                </a:pathLst>
              </a:custGeom>
              <a:solidFill>
                <a:srgbClr val="EFD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85"/>
              <p:cNvSpPr>
                <a:spLocks/>
              </p:cNvSpPr>
              <p:nvPr/>
            </p:nvSpPr>
            <p:spPr bwMode="auto">
              <a:xfrm>
                <a:off x="7423150" y="1517651"/>
                <a:ext cx="244475" cy="177800"/>
              </a:xfrm>
              <a:custGeom>
                <a:avLst/>
                <a:gdLst>
                  <a:gd name="T0" fmla="*/ 149 w 151"/>
                  <a:gd name="T1" fmla="*/ 0 h 109"/>
                  <a:gd name="T2" fmla="*/ 0 w 151"/>
                  <a:gd name="T3" fmla="*/ 55 h 109"/>
                  <a:gd name="T4" fmla="*/ 14 w 151"/>
                  <a:gd name="T5" fmla="*/ 109 h 109"/>
                  <a:gd name="T6" fmla="*/ 146 w 151"/>
                  <a:gd name="T7" fmla="*/ 63 h 109"/>
                  <a:gd name="T8" fmla="*/ 151 w 151"/>
                  <a:gd name="T9" fmla="*/ 63 h 109"/>
                  <a:gd name="T10" fmla="*/ 151 w 151"/>
                  <a:gd name="T11" fmla="*/ 0 h 109"/>
                  <a:gd name="T12" fmla="*/ 149 w 151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09">
                    <a:moveTo>
                      <a:pt x="149" y="0"/>
                    </a:moveTo>
                    <a:cubicBezTo>
                      <a:pt x="24" y="0"/>
                      <a:pt x="0" y="55"/>
                      <a:pt x="0" y="55"/>
                    </a:cubicBezTo>
                    <a:cubicBezTo>
                      <a:pt x="14" y="109"/>
                      <a:pt x="14" y="109"/>
                      <a:pt x="14" y="109"/>
                    </a:cubicBezTo>
                    <a:cubicBezTo>
                      <a:pt x="14" y="109"/>
                      <a:pt x="50" y="63"/>
                      <a:pt x="146" y="63"/>
                    </a:cubicBezTo>
                    <a:cubicBezTo>
                      <a:pt x="148" y="63"/>
                      <a:pt x="149" y="63"/>
                      <a:pt x="151" y="63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0" y="0"/>
                      <a:pt x="150" y="0"/>
                      <a:pt x="149" y="0"/>
                    </a:cubicBezTo>
                    <a:close/>
                  </a:path>
                </a:pathLst>
              </a:custGeom>
              <a:solidFill>
                <a:srgbClr val="4224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86"/>
              <p:cNvSpPr>
                <a:spLocks/>
              </p:cNvSpPr>
              <p:nvPr/>
            </p:nvSpPr>
            <p:spPr bwMode="auto">
              <a:xfrm>
                <a:off x="7207250" y="2039938"/>
                <a:ext cx="460375" cy="473075"/>
              </a:xfrm>
              <a:custGeom>
                <a:avLst/>
                <a:gdLst>
                  <a:gd name="T0" fmla="*/ 277 w 284"/>
                  <a:gd name="T1" fmla="*/ 43 h 291"/>
                  <a:gd name="T2" fmla="*/ 217 w 284"/>
                  <a:gd name="T3" fmla="*/ 0 h 291"/>
                  <a:gd name="T4" fmla="*/ 24 w 284"/>
                  <a:gd name="T5" fmla="*/ 99 h 291"/>
                  <a:gd name="T6" fmla="*/ 4 w 284"/>
                  <a:gd name="T7" fmla="*/ 291 h 291"/>
                  <a:gd name="T8" fmla="*/ 272 w 284"/>
                  <a:gd name="T9" fmla="*/ 291 h 291"/>
                  <a:gd name="T10" fmla="*/ 273 w 284"/>
                  <a:gd name="T11" fmla="*/ 291 h 291"/>
                  <a:gd name="T12" fmla="*/ 284 w 284"/>
                  <a:gd name="T13" fmla="*/ 291 h 291"/>
                  <a:gd name="T14" fmla="*/ 284 w 284"/>
                  <a:gd name="T15" fmla="*/ 43 h 291"/>
                  <a:gd name="T16" fmla="*/ 277 w 284"/>
                  <a:gd name="T17" fmla="*/ 43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4" h="291">
                    <a:moveTo>
                      <a:pt x="277" y="43"/>
                    </a:moveTo>
                    <a:cubicBezTo>
                      <a:pt x="220" y="43"/>
                      <a:pt x="217" y="0"/>
                      <a:pt x="217" y="0"/>
                    </a:cubicBezTo>
                    <a:cubicBezTo>
                      <a:pt x="217" y="0"/>
                      <a:pt x="47" y="68"/>
                      <a:pt x="24" y="99"/>
                    </a:cubicBezTo>
                    <a:cubicBezTo>
                      <a:pt x="0" y="132"/>
                      <a:pt x="4" y="291"/>
                      <a:pt x="4" y="291"/>
                    </a:cubicBezTo>
                    <a:cubicBezTo>
                      <a:pt x="272" y="291"/>
                      <a:pt x="272" y="291"/>
                      <a:pt x="272" y="291"/>
                    </a:cubicBezTo>
                    <a:cubicBezTo>
                      <a:pt x="273" y="291"/>
                      <a:pt x="273" y="291"/>
                      <a:pt x="273" y="291"/>
                    </a:cubicBezTo>
                    <a:cubicBezTo>
                      <a:pt x="284" y="291"/>
                      <a:pt x="284" y="291"/>
                      <a:pt x="284" y="291"/>
                    </a:cubicBezTo>
                    <a:cubicBezTo>
                      <a:pt x="284" y="43"/>
                      <a:pt x="284" y="43"/>
                      <a:pt x="284" y="43"/>
                    </a:cubicBezTo>
                    <a:cubicBezTo>
                      <a:pt x="282" y="43"/>
                      <a:pt x="279" y="43"/>
                      <a:pt x="277" y="43"/>
                    </a:cubicBezTo>
                    <a:close/>
                  </a:path>
                </a:pathLst>
              </a:custGeom>
              <a:solidFill>
                <a:srgbClr val="0A57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87"/>
              <p:cNvSpPr>
                <a:spLocks/>
              </p:cNvSpPr>
              <p:nvPr/>
            </p:nvSpPr>
            <p:spPr bwMode="auto">
              <a:xfrm>
                <a:off x="7415213" y="1503363"/>
                <a:ext cx="252413" cy="228600"/>
              </a:xfrm>
              <a:custGeom>
                <a:avLst/>
                <a:gdLst>
                  <a:gd name="T0" fmla="*/ 155 w 156"/>
                  <a:gd name="T1" fmla="*/ 0 h 141"/>
                  <a:gd name="T2" fmla="*/ 0 w 156"/>
                  <a:gd name="T3" fmla="*/ 42 h 141"/>
                  <a:gd name="T4" fmla="*/ 1 w 156"/>
                  <a:gd name="T5" fmla="*/ 134 h 141"/>
                  <a:gd name="T6" fmla="*/ 3 w 156"/>
                  <a:gd name="T7" fmla="*/ 134 h 141"/>
                  <a:gd name="T8" fmla="*/ 79 w 156"/>
                  <a:gd name="T9" fmla="*/ 87 h 141"/>
                  <a:gd name="T10" fmla="*/ 150 w 156"/>
                  <a:gd name="T11" fmla="*/ 137 h 141"/>
                  <a:gd name="T12" fmla="*/ 155 w 156"/>
                  <a:gd name="T13" fmla="*/ 141 h 141"/>
                  <a:gd name="T14" fmla="*/ 156 w 156"/>
                  <a:gd name="T15" fmla="*/ 141 h 141"/>
                  <a:gd name="T16" fmla="*/ 156 w 156"/>
                  <a:gd name="T17" fmla="*/ 0 h 141"/>
                  <a:gd name="T18" fmla="*/ 155 w 156"/>
                  <a:gd name="T19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41">
                    <a:moveTo>
                      <a:pt x="155" y="0"/>
                    </a:moveTo>
                    <a:cubicBezTo>
                      <a:pt x="70" y="1"/>
                      <a:pt x="1" y="26"/>
                      <a:pt x="0" y="42"/>
                    </a:cubicBezTo>
                    <a:cubicBezTo>
                      <a:pt x="1" y="134"/>
                      <a:pt x="1" y="134"/>
                      <a:pt x="1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07"/>
                      <a:pt x="38" y="87"/>
                      <a:pt x="79" y="87"/>
                    </a:cubicBezTo>
                    <a:cubicBezTo>
                      <a:pt x="120" y="87"/>
                      <a:pt x="150" y="105"/>
                      <a:pt x="150" y="137"/>
                    </a:cubicBezTo>
                    <a:cubicBezTo>
                      <a:pt x="150" y="137"/>
                      <a:pt x="151" y="141"/>
                      <a:pt x="155" y="141"/>
                    </a:cubicBezTo>
                    <a:cubicBezTo>
                      <a:pt x="156" y="141"/>
                      <a:pt x="156" y="141"/>
                      <a:pt x="156" y="141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5" y="0"/>
                      <a:pt x="155" y="0"/>
                    </a:cubicBezTo>
                    <a:close/>
                  </a:path>
                </a:pathLst>
              </a:custGeom>
              <a:solidFill>
                <a:srgbClr val="09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5" name="组合 314"/>
            <p:cNvGrpSpPr/>
            <p:nvPr/>
          </p:nvGrpSpPr>
          <p:grpSpPr>
            <a:xfrm>
              <a:off x="7964487" y="1387476"/>
              <a:ext cx="423863" cy="1125537"/>
              <a:chOff x="7964488" y="1387476"/>
              <a:chExt cx="423863" cy="1125537"/>
            </a:xfrm>
          </p:grpSpPr>
          <p:sp>
            <p:nvSpPr>
              <p:cNvPr id="287" name="Freeform 88"/>
              <p:cNvSpPr>
                <a:spLocks/>
              </p:cNvSpPr>
              <p:nvPr/>
            </p:nvSpPr>
            <p:spPr bwMode="auto">
              <a:xfrm>
                <a:off x="7964488" y="1387476"/>
                <a:ext cx="355600" cy="344488"/>
              </a:xfrm>
              <a:custGeom>
                <a:avLst/>
                <a:gdLst>
                  <a:gd name="T0" fmla="*/ 224 w 224"/>
                  <a:gd name="T1" fmla="*/ 77 h 217"/>
                  <a:gd name="T2" fmla="*/ 0 w 224"/>
                  <a:gd name="T3" fmla="*/ 0 h 217"/>
                  <a:gd name="T4" fmla="*/ 0 w 224"/>
                  <a:gd name="T5" fmla="*/ 217 h 217"/>
                  <a:gd name="T6" fmla="*/ 224 w 224"/>
                  <a:gd name="T7" fmla="*/ 97 h 217"/>
                  <a:gd name="T8" fmla="*/ 224 w 224"/>
                  <a:gd name="T9" fmla="*/ 7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4" h="217">
                    <a:moveTo>
                      <a:pt x="224" y="77"/>
                    </a:moveTo>
                    <a:lnTo>
                      <a:pt x="0" y="0"/>
                    </a:lnTo>
                    <a:lnTo>
                      <a:pt x="0" y="217"/>
                    </a:lnTo>
                    <a:lnTo>
                      <a:pt x="224" y="97"/>
                    </a:lnTo>
                    <a:lnTo>
                      <a:pt x="224" y="7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89"/>
              <p:cNvSpPr>
                <a:spLocks/>
              </p:cNvSpPr>
              <p:nvPr/>
            </p:nvSpPr>
            <p:spPr bwMode="auto">
              <a:xfrm>
                <a:off x="7964488" y="1420813"/>
                <a:ext cx="354013" cy="311150"/>
              </a:xfrm>
              <a:custGeom>
                <a:avLst/>
                <a:gdLst>
                  <a:gd name="T0" fmla="*/ 0 w 223"/>
                  <a:gd name="T1" fmla="*/ 0 h 196"/>
                  <a:gd name="T2" fmla="*/ 0 w 223"/>
                  <a:gd name="T3" fmla="*/ 196 h 196"/>
                  <a:gd name="T4" fmla="*/ 223 w 223"/>
                  <a:gd name="T5" fmla="*/ 76 h 196"/>
                  <a:gd name="T6" fmla="*/ 0 w 223"/>
                  <a:gd name="T7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3" h="196">
                    <a:moveTo>
                      <a:pt x="0" y="0"/>
                    </a:moveTo>
                    <a:lnTo>
                      <a:pt x="0" y="196"/>
                    </a:lnTo>
                    <a:lnTo>
                      <a:pt x="223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Line 90"/>
              <p:cNvSpPr>
                <a:spLocks noChangeShapeType="1"/>
              </p:cNvSpPr>
              <p:nvPr/>
            </p:nvSpPr>
            <p:spPr bwMode="auto">
              <a:xfrm>
                <a:off x="8313738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Line 91"/>
              <p:cNvSpPr>
                <a:spLocks noChangeShapeType="1"/>
              </p:cNvSpPr>
              <p:nvPr/>
            </p:nvSpPr>
            <p:spPr bwMode="auto">
              <a:xfrm>
                <a:off x="8313738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92"/>
              <p:cNvSpPr>
                <a:spLocks/>
              </p:cNvSpPr>
              <p:nvPr/>
            </p:nvSpPr>
            <p:spPr bwMode="auto">
              <a:xfrm>
                <a:off x="8005763" y="1577976"/>
                <a:ext cx="204788" cy="623888"/>
              </a:xfrm>
              <a:custGeom>
                <a:avLst/>
                <a:gdLst>
                  <a:gd name="T0" fmla="*/ 129 w 129"/>
                  <a:gd name="T1" fmla="*/ 0 h 393"/>
                  <a:gd name="T2" fmla="*/ 0 w 129"/>
                  <a:gd name="T3" fmla="*/ 1 h 393"/>
                  <a:gd name="T4" fmla="*/ 0 w 129"/>
                  <a:gd name="T5" fmla="*/ 393 h 393"/>
                  <a:gd name="T6" fmla="*/ 127 w 129"/>
                  <a:gd name="T7" fmla="*/ 389 h 393"/>
                  <a:gd name="T8" fmla="*/ 129 w 129"/>
                  <a:gd name="T9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93">
                    <a:moveTo>
                      <a:pt x="129" y="0"/>
                    </a:moveTo>
                    <a:lnTo>
                      <a:pt x="0" y="1"/>
                    </a:lnTo>
                    <a:lnTo>
                      <a:pt x="0" y="393"/>
                    </a:lnTo>
                    <a:lnTo>
                      <a:pt x="127" y="389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Rectangle 93"/>
              <p:cNvSpPr>
                <a:spLocks noChangeArrowheads="1"/>
              </p:cNvSpPr>
              <p:nvPr/>
            </p:nvSpPr>
            <p:spPr bwMode="auto">
              <a:xfrm>
                <a:off x="7964488" y="1984376"/>
                <a:ext cx="85725" cy="15716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94"/>
              <p:cNvSpPr>
                <a:spLocks/>
              </p:cNvSpPr>
              <p:nvPr/>
            </p:nvSpPr>
            <p:spPr bwMode="auto">
              <a:xfrm>
                <a:off x="7964488" y="1477963"/>
                <a:ext cx="257175" cy="549275"/>
              </a:xfrm>
              <a:custGeom>
                <a:avLst/>
                <a:gdLst>
                  <a:gd name="T0" fmla="*/ 91 w 159"/>
                  <a:gd name="T1" fmla="*/ 295 h 337"/>
                  <a:gd name="T2" fmla="*/ 123 w 159"/>
                  <a:gd name="T3" fmla="*/ 215 h 337"/>
                  <a:gd name="T4" fmla="*/ 124 w 159"/>
                  <a:gd name="T5" fmla="*/ 215 h 337"/>
                  <a:gd name="T6" fmla="*/ 156 w 159"/>
                  <a:gd name="T7" fmla="*/ 178 h 337"/>
                  <a:gd name="T8" fmla="*/ 132 w 159"/>
                  <a:gd name="T9" fmla="*/ 133 h 337"/>
                  <a:gd name="T10" fmla="*/ 130 w 159"/>
                  <a:gd name="T11" fmla="*/ 133 h 337"/>
                  <a:gd name="T12" fmla="*/ 5 w 159"/>
                  <a:gd name="T13" fmla="*/ 50 h 337"/>
                  <a:gd name="T14" fmla="*/ 0 w 159"/>
                  <a:gd name="T15" fmla="*/ 50 h 337"/>
                  <a:gd name="T16" fmla="*/ 0 w 159"/>
                  <a:gd name="T17" fmla="*/ 337 h 337"/>
                  <a:gd name="T18" fmla="*/ 91 w 159"/>
                  <a:gd name="T19" fmla="*/ 295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9" h="337">
                    <a:moveTo>
                      <a:pt x="91" y="295"/>
                    </a:moveTo>
                    <a:cubicBezTo>
                      <a:pt x="99" y="285"/>
                      <a:pt x="114" y="257"/>
                      <a:pt x="123" y="215"/>
                    </a:cubicBezTo>
                    <a:cubicBezTo>
                      <a:pt x="123" y="215"/>
                      <a:pt x="123" y="215"/>
                      <a:pt x="124" y="215"/>
                    </a:cubicBezTo>
                    <a:cubicBezTo>
                      <a:pt x="139" y="217"/>
                      <a:pt x="154" y="200"/>
                      <a:pt x="156" y="178"/>
                    </a:cubicBezTo>
                    <a:cubicBezTo>
                      <a:pt x="159" y="155"/>
                      <a:pt x="148" y="135"/>
                      <a:pt x="132" y="133"/>
                    </a:cubicBezTo>
                    <a:cubicBezTo>
                      <a:pt x="131" y="133"/>
                      <a:pt x="130" y="133"/>
                      <a:pt x="130" y="133"/>
                    </a:cubicBezTo>
                    <a:cubicBezTo>
                      <a:pt x="125" y="0"/>
                      <a:pt x="57" y="50"/>
                      <a:pt x="5" y="50"/>
                    </a:cubicBezTo>
                    <a:cubicBezTo>
                      <a:pt x="3" y="50"/>
                      <a:pt x="2" y="50"/>
                      <a:pt x="0" y="50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30" y="334"/>
                      <a:pt x="81" y="308"/>
                      <a:pt x="91" y="295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95"/>
              <p:cNvSpPr>
                <a:spLocks/>
              </p:cNvSpPr>
              <p:nvPr/>
            </p:nvSpPr>
            <p:spPr bwMode="auto">
              <a:xfrm>
                <a:off x="7964488" y="1517651"/>
                <a:ext cx="242888" cy="177800"/>
              </a:xfrm>
              <a:custGeom>
                <a:avLst/>
                <a:gdLst>
                  <a:gd name="T0" fmla="*/ 130 w 150"/>
                  <a:gd name="T1" fmla="*/ 109 h 109"/>
                  <a:gd name="T2" fmla="*/ 150 w 150"/>
                  <a:gd name="T3" fmla="*/ 54 h 109"/>
                  <a:gd name="T4" fmla="*/ 0 w 150"/>
                  <a:gd name="T5" fmla="*/ 0 h 109"/>
                  <a:gd name="T6" fmla="*/ 0 w 150"/>
                  <a:gd name="T7" fmla="*/ 62 h 109"/>
                  <a:gd name="T8" fmla="*/ 130 w 150"/>
                  <a:gd name="T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0" h="109">
                    <a:moveTo>
                      <a:pt x="130" y="109"/>
                    </a:moveTo>
                    <a:cubicBezTo>
                      <a:pt x="150" y="54"/>
                      <a:pt x="150" y="54"/>
                      <a:pt x="150" y="54"/>
                    </a:cubicBezTo>
                    <a:cubicBezTo>
                      <a:pt x="150" y="54"/>
                      <a:pt x="124" y="0"/>
                      <a:pt x="0" y="0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93" y="64"/>
                      <a:pt x="130" y="109"/>
                      <a:pt x="130" y="109"/>
                    </a:cubicBez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96"/>
              <p:cNvSpPr>
                <a:spLocks/>
              </p:cNvSpPr>
              <p:nvPr/>
            </p:nvSpPr>
            <p:spPr bwMode="auto">
              <a:xfrm>
                <a:off x="7964488" y="2046288"/>
                <a:ext cx="423863" cy="466725"/>
              </a:xfrm>
              <a:custGeom>
                <a:avLst/>
                <a:gdLst>
                  <a:gd name="T0" fmla="*/ 238 w 262"/>
                  <a:gd name="T1" fmla="*/ 95 h 287"/>
                  <a:gd name="T2" fmla="*/ 53 w 262"/>
                  <a:gd name="T3" fmla="*/ 0 h 287"/>
                  <a:gd name="T4" fmla="*/ 0 w 262"/>
                  <a:gd name="T5" fmla="*/ 39 h 287"/>
                  <a:gd name="T6" fmla="*/ 0 w 262"/>
                  <a:gd name="T7" fmla="*/ 287 h 287"/>
                  <a:gd name="T8" fmla="*/ 258 w 262"/>
                  <a:gd name="T9" fmla="*/ 287 h 287"/>
                  <a:gd name="T10" fmla="*/ 238 w 262"/>
                  <a:gd name="T11" fmla="*/ 9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" h="287">
                    <a:moveTo>
                      <a:pt x="238" y="95"/>
                    </a:moveTo>
                    <a:cubicBezTo>
                      <a:pt x="215" y="64"/>
                      <a:pt x="53" y="0"/>
                      <a:pt x="53" y="0"/>
                    </a:cubicBezTo>
                    <a:cubicBezTo>
                      <a:pt x="53" y="0"/>
                      <a:pt x="51" y="36"/>
                      <a:pt x="0" y="39"/>
                    </a:cubicBezTo>
                    <a:cubicBezTo>
                      <a:pt x="0" y="287"/>
                      <a:pt x="0" y="287"/>
                      <a:pt x="0" y="287"/>
                    </a:cubicBezTo>
                    <a:cubicBezTo>
                      <a:pt x="258" y="287"/>
                      <a:pt x="258" y="287"/>
                      <a:pt x="258" y="287"/>
                    </a:cubicBezTo>
                    <a:cubicBezTo>
                      <a:pt x="258" y="287"/>
                      <a:pt x="262" y="128"/>
                      <a:pt x="238" y="95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97"/>
              <p:cNvSpPr>
                <a:spLocks/>
              </p:cNvSpPr>
              <p:nvPr/>
            </p:nvSpPr>
            <p:spPr bwMode="auto">
              <a:xfrm>
                <a:off x="7964488" y="1503363"/>
                <a:ext cx="249238" cy="228600"/>
              </a:xfrm>
              <a:custGeom>
                <a:avLst/>
                <a:gdLst>
                  <a:gd name="T0" fmla="*/ 4 w 154"/>
                  <a:gd name="T1" fmla="*/ 137 h 141"/>
                  <a:gd name="T2" fmla="*/ 75 w 154"/>
                  <a:gd name="T3" fmla="*/ 87 h 141"/>
                  <a:gd name="T4" fmla="*/ 151 w 154"/>
                  <a:gd name="T5" fmla="*/ 132 h 141"/>
                  <a:gd name="T6" fmla="*/ 154 w 154"/>
                  <a:gd name="T7" fmla="*/ 138 h 141"/>
                  <a:gd name="T8" fmla="*/ 154 w 154"/>
                  <a:gd name="T9" fmla="*/ 41 h 141"/>
                  <a:gd name="T10" fmla="*/ 0 w 154"/>
                  <a:gd name="T11" fmla="*/ 0 h 141"/>
                  <a:gd name="T12" fmla="*/ 0 w 154"/>
                  <a:gd name="T13" fmla="*/ 141 h 141"/>
                  <a:gd name="T14" fmla="*/ 4 w 154"/>
                  <a:gd name="T15" fmla="*/ 137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141">
                    <a:moveTo>
                      <a:pt x="4" y="137"/>
                    </a:moveTo>
                    <a:cubicBezTo>
                      <a:pt x="4" y="105"/>
                      <a:pt x="34" y="87"/>
                      <a:pt x="75" y="87"/>
                    </a:cubicBezTo>
                    <a:cubicBezTo>
                      <a:pt x="116" y="87"/>
                      <a:pt x="149" y="106"/>
                      <a:pt x="151" y="132"/>
                    </a:cubicBezTo>
                    <a:cubicBezTo>
                      <a:pt x="152" y="135"/>
                      <a:pt x="154" y="138"/>
                      <a:pt x="154" y="138"/>
                    </a:cubicBezTo>
                    <a:cubicBezTo>
                      <a:pt x="154" y="41"/>
                      <a:pt x="154" y="41"/>
                      <a:pt x="154" y="41"/>
                    </a:cubicBezTo>
                    <a:cubicBezTo>
                      <a:pt x="154" y="26"/>
                      <a:pt x="85" y="1"/>
                      <a:pt x="0" y="0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4" y="141"/>
                      <a:pt x="4" y="137"/>
                      <a:pt x="4" y="137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98"/>
              <p:cNvSpPr>
                <a:spLocks/>
              </p:cNvSpPr>
              <p:nvPr/>
            </p:nvSpPr>
            <p:spPr bwMode="auto">
              <a:xfrm>
                <a:off x="8104188" y="1438276"/>
                <a:ext cx="23813" cy="280988"/>
              </a:xfrm>
              <a:custGeom>
                <a:avLst/>
                <a:gdLst>
                  <a:gd name="T0" fmla="*/ 0 w 15"/>
                  <a:gd name="T1" fmla="*/ 177 h 177"/>
                  <a:gd name="T2" fmla="*/ 15 w 15"/>
                  <a:gd name="T3" fmla="*/ 177 h 177"/>
                  <a:gd name="T4" fmla="*/ 15 w 15"/>
                  <a:gd name="T5" fmla="*/ 5 h 177"/>
                  <a:gd name="T6" fmla="*/ 0 w 15"/>
                  <a:gd name="T7" fmla="*/ 0 h 177"/>
                  <a:gd name="T8" fmla="*/ 0 w 15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77">
                    <a:moveTo>
                      <a:pt x="0" y="177"/>
                    </a:moveTo>
                    <a:lnTo>
                      <a:pt x="15" y="177"/>
                    </a:lnTo>
                    <a:lnTo>
                      <a:pt x="15" y="5"/>
                    </a:lnTo>
                    <a:lnTo>
                      <a:pt x="0" y="0"/>
                    </a:lnTo>
                    <a:lnTo>
                      <a:pt x="0" y="177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99"/>
              <p:cNvSpPr>
                <a:spLocks/>
              </p:cNvSpPr>
              <p:nvPr/>
            </p:nvSpPr>
            <p:spPr bwMode="auto">
              <a:xfrm>
                <a:off x="8066088" y="1709738"/>
                <a:ext cx="92075" cy="92075"/>
              </a:xfrm>
              <a:custGeom>
                <a:avLst/>
                <a:gdLst>
                  <a:gd name="T0" fmla="*/ 23 w 57"/>
                  <a:gd name="T1" fmla="*/ 0 h 57"/>
                  <a:gd name="T2" fmla="*/ 13 w 57"/>
                  <a:gd name="T3" fmla="*/ 7 h 57"/>
                  <a:gd name="T4" fmla="*/ 1 w 57"/>
                  <a:gd name="T5" fmla="*/ 48 h 57"/>
                  <a:gd name="T6" fmla="*/ 7 w 57"/>
                  <a:gd name="T7" fmla="*/ 56 h 57"/>
                  <a:gd name="T8" fmla="*/ 49 w 57"/>
                  <a:gd name="T9" fmla="*/ 57 h 57"/>
                  <a:gd name="T10" fmla="*/ 56 w 57"/>
                  <a:gd name="T11" fmla="*/ 49 h 57"/>
                  <a:gd name="T12" fmla="*/ 47 w 57"/>
                  <a:gd name="T13" fmla="*/ 9 h 57"/>
                  <a:gd name="T14" fmla="*/ 37 w 57"/>
                  <a:gd name="T15" fmla="*/ 0 h 57"/>
                  <a:gd name="T16" fmla="*/ 23 w 57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57">
                    <a:moveTo>
                      <a:pt x="23" y="0"/>
                    </a:moveTo>
                    <a:cubicBezTo>
                      <a:pt x="19" y="0"/>
                      <a:pt x="14" y="3"/>
                      <a:pt x="13" y="7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0" y="52"/>
                      <a:pt x="2" y="55"/>
                      <a:pt x="7" y="56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54" y="57"/>
                      <a:pt x="57" y="54"/>
                      <a:pt x="56" y="4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4"/>
                      <a:pt x="42" y="1"/>
                      <a:pt x="37" y="0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4" name="组合 313"/>
            <p:cNvGrpSpPr/>
            <p:nvPr/>
          </p:nvGrpSpPr>
          <p:grpSpPr>
            <a:xfrm>
              <a:off x="8479166" y="1387476"/>
              <a:ext cx="882650" cy="1125537"/>
              <a:chOff x="8788400" y="1387476"/>
              <a:chExt cx="882650" cy="1125537"/>
            </a:xfrm>
          </p:grpSpPr>
          <p:sp>
            <p:nvSpPr>
              <p:cNvPr id="299" name="Freeform 100"/>
              <p:cNvSpPr>
                <a:spLocks/>
              </p:cNvSpPr>
              <p:nvPr/>
            </p:nvSpPr>
            <p:spPr bwMode="auto">
              <a:xfrm>
                <a:off x="9244013" y="1420813"/>
                <a:ext cx="3175" cy="479425"/>
              </a:xfrm>
              <a:custGeom>
                <a:avLst/>
                <a:gdLst>
                  <a:gd name="T0" fmla="*/ 2 w 2"/>
                  <a:gd name="T1" fmla="*/ 0 h 302"/>
                  <a:gd name="T2" fmla="*/ 2 w 2"/>
                  <a:gd name="T3" fmla="*/ 0 h 302"/>
                  <a:gd name="T4" fmla="*/ 2 w 2"/>
                  <a:gd name="T5" fmla="*/ 301 h 302"/>
                  <a:gd name="T6" fmla="*/ 0 w 2"/>
                  <a:gd name="T7" fmla="*/ 302 h 302"/>
                  <a:gd name="T8" fmla="*/ 2 w 2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02">
                    <a:moveTo>
                      <a:pt x="2" y="0"/>
                    </a:moveTo>
                    <a:lnTo>
                      <a:pt x="2" y="0"/>
                    </a:lnTo>
                    <a:lnTo>
                      <a:pt x="2" y="301"/>
                    </a:lnTo>
                    <a:lnTo>
                      <a:pt x="0" y="30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23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01"/>
              <p:cNvSpPr>
                <a:spLocks/>
              </p:cNvSpPr>
              <p:nvPr/>
            </p:nvSpPr>
            <p:spPr bwMode="auto">
              <a:xfrm>
                <a:off x="9244013" y="1420813"/>
                <a:ext cx="3175" cy="479425"/>
              </a:xfrm>
              <a:custGeom>
                <a:avLst/>
                <a:gdLst>
                  <a:gd name="T0" fmla="*/ 2 w 2"/>
                  <a:gd name="T1" fmla="*/ 0 h 302"/>
                  <a:gd name="T2" fmla="*/ 2 w 2"/>
                  <a:gd name="T3" fmla="*/ 0 h 302"/>
                  <a:gd name="T4" fmla="*/ 2 w 2"/>
                  <a:gd name="T5" fmla="*/ 301 h 302"/>
                  <a:gd name="T6" fmla="*/ 0 w 2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02">
                    <a:moveTo>
                      <a:pt x="2" y="0"/>
                    </a:moveTo>
                    <a:lnTo>
                      <a:pt x="2" y="0"/>
                    </a:lnTo>
                    <a:lnTo>
                      <a:pt x="2" y="301"/>
                    </a:lnTo>
                    <a:lnTo>
                      <a:pt x="0" y="3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Line 102"/>
              <p:cNvSpPr>
                <a:spLocks noChangeShapeType="1"/>
              </p:cNvSpPr>
              <p:nvPr/>
            </p:nvSpPr>
            <p:spPr bwMode="auto">
              <a:xfrm>
                <a:off x="889476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Line 103"/>
              <p:cNvSpPr>
                <a:spLocks noChangeShapeType="1"/>
              </p:cNvSpPr>
              <p:nvPr/>
            </p:nvSpPr>
            <p:spPr bwMode="auto">
              <a:xfrm>
                <a:off x="889476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04"/>
              <p:cNvSpPr>
                <a:spLocks/>
              </p:cNvSpPr>
              <p:nvPr/>
            </p:nvSpPr>
            <p:spPr bwMode="auto">
              <a:xfrm>
                <a:off x="8890000" y="1387476"/>
                <a:ext cx="714375" cy="512763"/>
              </a:xfrm>
              <a:custGeom>
                <a:avLst/>
                <a:gdLst>
                  <a:gd name="T0" fmla="*/ 450 w 450"/>
                  <a:gd name="T1" fmla="*/ 77 h 323"/>
                  <a:gd name="T2" fmla="*/ 225 w 450"/>
                  <a:gd name="T3" fmla="*/ 0 h 323"/>
                  <a:gd name="T4" fmla="*/ 225 w 450"/>
                  <a:gd name="T5" fmla="*/ 0 h 323"/>
                  <a:gd name="T6" fmla="*/ 225 w 450"/>
                  <a:gd name="T7" fmla="*/ 0 h 323"/>
                  <a:gd name="T8" fmla="*/ 225 w 450"/>
                  <a:gd name="T9" fmla="*/ 0 h 323"/>
                  <a:gd name="T10" fmla="*/ 0 w 450"/>
                  <a:gd name="T11" fmla="*/ 77 h 323"/>
                  <a:gd name="T12" fmla="*/ 0 w 450"/>
                  <a:gd name="T13" fmla="*/ 97 h 323"/>
                  <a:gd name="T14" fmla="*/ 225 w 450"/>
                  <a:gd name="T15" fmla="*/ 323 h 323"/>
                  <a:gd name="T16" fmla="*/ 225 w 450"/>
                  <a:gd name="T17" fmla="*/ 323 h 323"/>
                  <a:gd name="T18" fmla="*/ 450 w 450"/>
                  <a:gd name="T19" fmla="*/ 97 h 323"/>
                  <a:gd name="T20" fmla="*/ 450 w 450"/>
                  <a:gd name="T21" fmla="*/ 77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0" h="323">
                    <a:moveTo>
                      <a:pt x="450" y="77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225" y="323"/>
                    </a:lnTo>
                    <a:lnTo>
                      <a:pt x="225" y="323"/>
                    </a:lnTo>
                    <a:lnTo>
                      <a:pt x="450" y="97"/>
                    </a:lnTo>
                    <a:lnTo>
                      <a:pt x="450" y="7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05"/>
              <p:cNvSpPr>
                <a:spLocks/>
              </p:cNvSpPr>
              <p:nvPr/>
            </p:nvSpPr>
            <p:spPr bwMode="auto">
              <a:xfrm>
                <a:off x="8891588" y="1420813"/>
                <a:ext cx="711200" cy="477838"/>
              </a:xfrm>
              <a:custGeom>
                <a:avLst/>
                <a:gdLst>
                  <a:gd name="T0" fmla="*/ 448 w 448"/>
                  <a:gd name="T1" fmla="*/ 76 h 301"/>
                  <a:gd name="T2" fmla="*/ 224 w 448"/>
                  <a:gd name="T3" fmla="*/ 0 h 301"/>
                  <a:gd name="T4" fmla="*/ 224 w 448"/>
                  <a:gd name="T5" fmla="*/ 0 h 301"/>
                  <a:gd name="T6" fmla="*/ 0 w 448"/>
                  <a:gd name="T7" fmla="*/ 76 h 301"/>
                  <a:gd name="T8" fmla="*/ 224 w 448"/>
                  <a:gd name="T9" fmla="*/ 301 h 301"/>
                  <a:gd name="T10" fmla="*/ 224 w 448"/>
                  <a:gd name="T11" fmla="*/ 301 h 301"/>
                  <a:gd name="T12" fmla="*/ 448 w 448"/>
                  <a:gd name="T13" fmla="*/ 7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01">
                    <a:moveTo>
                      <a:pt x="448" y="76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0" y="76"/>
                    </a:lnTo>
                    <a:lnTo>
                      <a:pt x="224" y="301"/>
                    </a:lnTo>
                    <a:lnTo>
                      <a:pt x="224" y="301"/>
                    </a:lnTo>
                    <a:lnTo>
                      <a:pt x="448" y="76"/>
                    </a:lnTo>
                    <a:close/>
                  </a:path>
                </a:pathLst>
              </a:custGeom>
              <a:solidFill>
                <a:srgbClr val="6D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Line 106"/>
              <p:cNvSpPr>
                <a:spLocks noChangeShapeType="1"/>
              </p:cNvSpPr>
              <p:nvPr/>
            </p:nvSpPr>
            <p:spPr bwMode="auto">
              <a:xfrm>
                <a:off x="9598025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Line 107"/>
              <p:cNvSpPr>
                <a:spLocks noChangeShapeType="1"/>
              </p:cNvSpPr>
              <p:nvPr/>
            </p:nvSpPr>
            <p:spPr bwMode="auto">
              <a:xfrm>
                <a:off x="9598025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08"/>
              <p:cNvSpPr>
                <a:spLocks/>
              </p:cNvSpPr>
              <p:nvPr/>
            </p:nvSpPr>
            <p:spPr bwMode="auto">
              <a:xfrm>
                <a:off x="8986838" y="1577976"/>
                <a:ext cx="508000" cy="633413"/>
              </a:xfrm>
              <a:custGeom>
                <a:avLst/>
                <a:gdLst>
                  <a:gd name="T0" fmla="*/ 12 w 320"/>
                  <a:gd name="T1" fmla="*/ 1 h 399"/>
                  <a:gd name="T2" fmla="*/ 0 w 320"/>
                  <a:gd name="T3" fmla="*/ 399 h 399"/>
                  <a:gd name="T4" fmla="*/ 317 w 320"/>
                  <a:gd name="T5" fmla="*/ 389 h 399"/>
                  <a:gd name="T6" fmla="*/ 320 w 320"/>
                  <a:gd name="T7" fmla="*/ 0 h 399"/>
                  <a:gd name="T8" fmla="*/ 12 w 320"/>
                  <a:gd name="T9" fmla="*/ 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399">
                    <a:moveTo>
                      <a:pt x="12" y="1"/>
                    </a:moveTo>
                    <a:lnTo>
                      <a:pt x="0" y="399"/>
                    </a:lnTo>
                    <a:lnTo>
                      <a:pt x="317" y="389"/>
                    </a:lnTo>
                    <a:lnTo>
                      <a:pt x="32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Rectangle 109"/>
              <p:cNvSpPr>
                <a:spLocks noChangeArrowheads="1"/>
              </p:cNvSpPr>
              <p:nvPr/>
            </p:nvSpPr>
            <p:spPr bwMode="auto">
              <a:xfrm>
                <a:off x="9139238" y="1984376"/>
                <a:ext cx="195263" cy="15716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10"/>
              <p:cNvSpPr>
                <a:spLocks/>
              </p:cNvSpPr>
              <p:nvPr/>
            </p:nvSpPr>
            <p:spPr bwMode="auto">
              <a:xfrm>
                <a:off x="8978900" y="1477963"/>
                <a:ext cx="527050" cy="550863"/>
              </a:xfrm>
              <a:custGeom>
                <a:avLst/>
                <a:gdLst>
                  <a:gd name="T0" fmla="*/ 298 w 325"/>
                  <a:gd name="T1" fmla="*/ 133 h 338"/>
                  <a:gd name="T2" fmla="*/ 295 w 325"/>
                  <a:gd name="T3" fmla="*/ 133 h 338"/>
                  <a:gd name="T4" fmla="*/ 170 w 325"/>
                  <a:gd name="T5" fmla="*/ 50 h 338"/>
                  <a:gd name="T6" fmla="*/ 29 w 325"/>
                  <a:gd name="T7" fmla="*/ 133 h 338"/>
                  <a:gd name="T8" fmla="*/ 26 w 325"/>
                  <a:gd name="T9" fmla="*/ 133 h 338"/>
                  <a:gd name="T10" fmla="*/ 2 w 325"/>
                  <a:gd name="T11" fmla="*/ 178 h 338"/>
                  <a:gd name="T12" fmla="*/ 35 w 325"/>
                  <a:gd name="T13" fmla="*/ 215 h 338"/>
                  <a:gd name="T14" fmla="*/ 36 w 325"/>
                  <a:gd name="T15" fmla="*/ 215 h 338"/>
                  <a:gd name="T16" fmla="*/ 67 w 325"/>
                  <a:gd name="T17" fmla="*/ 295 h 338"/>
                  <a:gd name="T18" fmla="*/ 161 w 325"/>
                  <a:gd name="T19" fmla="*/ 338 h 338"/>
                  <a:gd name="T20" fmla="*/ 257 w 325"/>
                  <a:gd name="T21" fmla="*/ 295 h 338"/>
                  <a:gd name="T22" fmla="*/ 289 w 325"/>
                  <a:gd name="T23" fmla="*/ 215 h 338"/>
                  <a:gd name="T24" fmla="*/ 289 w 325"/>
                  <a:gd name="T25" fmla="*/ 215 h 338"/>
                  <a:gd name="T26" fmla="*/ 322 w 325"/>
                  <a:gd name="T27" fmla="*/ 178 h 338"/>
                  <a:gd name="T28" fmla="*/ 298 w 325"/>
                  <a:gd name="T29" fmla="*/ 13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5" h="338">
                    <a:moveTo>
                      <a:pt x="298" y="133"/>
                    </a:moveTo>
                    <a:cubicBezTo>
                      <a:pt x="297" y="133"/>
                      <a:pt x="296" y="133"/>
                      <a:pt x="295" y="133"/>
                    </a:cubicBezTo>
                    <a:cubicBezTo>
                      <a:pt x="291" y="0"/>
                      <a:pt x="222" y="50"/>
                      <a:pt x="170" y="50"/>
                    </a:cubicBezTo>
                    <a:cubicBezTo>
                      <a:pt x="119" y="50"/>
                      <a:pt x="33" y="0"/>
                      <a:pt x="29" y="133"/>
                    </a:cubicBezTo>
                    <a:cubicBezTo>
                      <a:pt x="28" y="133"/>
                      <a:pt x="27" y="133"/>
                      <a:pt x="26" y="133"/>
                    </a:cubicBezTo>
                    <a:cubicBezTo>
                      <a:pt x="10" y="135"/>
                      <a:pt x="0" y="155"/>
                      <a:pt x="2" y="178"/>
                    </a:cubicBezTo>
                    <a:cubicBezTo>
                      <a:pt x="4" y="201"/>
                      <a:pt x="19" y="217"/>
                      <a:pt x="35" y="215"/>
                    </a:cubicBezTo>
                    <a:cubicBezTo>
                      <a:pt x="35" y="215"/>
                      <a:pt x="35" y="215"/>
                      <a:pt x="36" y="215"/>
                    </a:cubicBezTo>
                    <a:cubicBezTo>
                      <a:pt x="44" y="257"/>
                      <a:pt x="59" y="285"/>
                      <a:pt x="67" y="295"/>
                    </a:cubicBezTo>
                    <a:cubicBezTo>
                      <a:pt x="78" y="308"/>
                      <a:pt x="133" y="338"/>
                      <a:pt x="161" y="338"/>
                    </a:cubicBezTo>
                    <a:cubicBezTo>
                      <a:pt x="190" y="338"/>
                      <a:pt x="246" y="308"/>
                      <a:pt x="257" y="295"/>
                    </a:cubicBezTo>
                    <a:cubicBezTo>
                      <a:pt x="265" y="285"/>
                      <a:pt x="280" y="257"/>
                      <a:pt x="289" y="215"/>
                    </a:cubicBezTo>
                    <a:cubicBezTo>
                      <a:pt x="289" y="215"/>
                      <a:pt x="289" y="215"/>
                      <a:pt x="289" y="215"/>
                    </a:cubicBezTo>
                    <a:cubicBezTo>
                      <a:pt x="305" y="217"/>
                      <a:pt x="320" y="201"/>
                      <a:pt x="322" y="178"/>
                    </a:cubicBezTo>
                    <a:cubicBezTo>
                      <a:pt x="325" y="155"/>
                      <a:pt x="314" y="135"/>
                      <a:pt x="298" y="133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11"/>
              <p:cNvSpPr>
                <a:spLocks/>
              </p:cNvSpPr>
              <p:nvPr/>
            </p:nvSpPr>
            <p:spPr bwMode="auto">
              <a:xfrm>
                <a:off x="8788400" y="2039938"/>
                <a:ext cx="882650" cy="473075"/>
              </a:xfrm>
              <a:custGeom>
                <a:avLst/>
                <a:gdLst>
                  <a:gd name="T0" fmla="*/ 522 w 545"/>
                  <a:gd name="T1" fmla="*/ 99 h 291"/>
                  <a:gd name="T2" fmla="*/ 337 w 545"/>
                  <a:gd name="T3" fmla="*/ 4 h 291"/>
                  <a:gd name="T4" fmla="*/ 277 w 545"/>
                  <a:gd name="T5" fmla="*/ 43 h 291"/>
                  <a:gd name="T6" fmla="*/ 217 w 545"/>
                  <a:gd name="T7" fmla="*/ 0 h 291"/>
                  <a:gd name="T8" fmla="*/ 24 w 545"/>
                  <a:gd name="T9" fmla="*/ 99 h 291"/>
                  <a:gd name="T10" fmla="*/ 4 w 545"/>
                  <a:gd name="T11" fmla="*/ 291 h 291"/>
                  <a:gd name="T12" fmla="*/ 273 w 545"/>
                  <a:gd name="T13" fmla="*/ 291 h 291"/>
                  <a:gd name="T14" fmla="*/ 274 w 545"/>
                  <a:gd name="T15" fmla="*/ 291 h 291"/>
                  <a:gd name="T16" fmla="*/ 542 w 545"/>
                  <a:gd name="T17" fmla="*/ 291 h 291"/>
                  <a:gd name="T18" fmla="*/ 522 w 545"/>
                  <a:gd name="T19" fmla="*/ 9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5" h="291">
                    <a:moveTo>
                      <a:pt x="522" y="99"/>
                    </a:moveTo>
                    <a:cubicBezTo>
                      <a:pt x="499" y="68"/>
                      <a:pt x="337" y="4"/>
                      <a:pt x="337" y="4"/>
                    </a:cubicBezTo>
                    <a:cubicBezTo>
                      <a:pt x="337" y="4"/>
                      <a:pt x="335" y="43"/>
                      <a:pt x="277" y="43"/>
                    </a:cubicBezTo>
                    <a:cubicBezTo>
                      <a:pt x="220" y="43"/>
                      <a:pt x="217" y="0"/>
                      <a:pt x="217" y="0"/>
                    </a:cubicBezTo>
                    <a:cubicBezTo>
                      <a:pt x="217" y="0"/>
                      <a:pt x="47" y="68"/>
                      <a:pt x="24" y="99"/>
                    </a:cubicBezTo>
                    <a:cubicBezTo>
                      <a:pt x="0" y="132"/>
                      <a:pt x="4" y="291"/>
                      <a:pt x="4" y="291"/>
                    </a:cubicBezTo>
                    <a:cubicBezTo>
                      <a:pt x="273" y="291"/>
                      <a:pt x="273" y="291"/>
                      <a:pt x="273" y="291"/>
                    </a:cubicBezTo>
                    <a:cubicBezTo>
                      <a:pt x="274" y="291"/>
                      <a:pt x="274" y="291"/>
                      <a:pt x="274" y="291"/>
                    </a:cubicBezTo>
                    <a:cubicBezTo>
                      <a:pt x="542" y="291"/>
                      <a:pt x="542" y="291"/>
                      <a:pt x="542" y="291"/>
                    </a:cubicBezTo>
                    <a:cubicBezTo>
                      <a:pt x="542" y="291"/>
                      <a:pt x="545" y="132"/>
                      <a:pt x="522" y="99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12"/>
              <p:cNvSpPr>
                <a:spLocks/>
              </p:cNvSpPr>
              <p:nvPr/>
            </p:nvSpPr>
            <p:spPr bwMode="auto">
              <a:xfrm>
                <a:off x="8996363" y="1503363"/>
                <a:ext cx="501650" cy="228600"/>
              </a:xfrm>
              <a:custGeom>
                <a:avLst/>
                <a:gdLst>
                  <a:gd name="T0" fmla="*/ 154 w 309"/>
                  <a:gd name="T1" fmla="*/ 0 h 141"/>
                  <a:gd name="T2" fmla="*/ 0 w 309"/>
                  <a:gd name="T3" fmla="*/ 42 h 141"/>
                  <a:gd name="T4" fmla="*/ 0 w 309"/>
                  <a:gd name="T5" fmla="*/ 134 h 141"/>
                  <a:gd name="T6" fmla="*/ 3 w 309"/>
                  <a:gd name="T7" fmla="*/ 134 h 141"/>
                  <a:gd name="T8" fmla="*/ 78 w 309"/>
                  <a:gd name="T9" fmla="*/ 87 h 141"/>
                  <a:gd name="T10" fmla="*/ 149 w 309"/>
                  <a:gd name="T11" fmla="*/ 137 h 141"/>
                  <a:gd name="T12" fmla="*/ 155 w 309"/>
                  <a:gd name="T13" fmla="*/ 141 h 141"/>
                  <a:gd name="T14" fmla="*/ 159 w 309"/>
                  <a:gd name="T15" fmla="*/ 137 h 141"/>
                  <a:gd name="T16" fmla="*/ 230 w 309"/>
                  <a:gd name="T17" fmla="*/ 87 h 141"/>
                  <a:gd name="T18" fmla="*/ 306 w 309"/>
                  <a:gd name="T19" fmla="*/ 133 h 141"/>
                  <a:gd name="T20" fmla="*/ 308 w 309"/>
                  <a:gd name="T21" fmla="*/ 138 h 141"/>
                  <a:gd name="T22" fmla="*/ 309 w 309"/>
                  <a:gd name="T23" fmla="*/ 42 h 141"/>
                  <a:gd name="T24" fmla="*/ 154 w 309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9" h="141">
                    <a:moveTo>
                      <a:pt x="154" y="0"/>
                    </a:moveTo>
                    <a:cubicBezTo>
                      <a:pt x="69" y="1"/>
                      <a:pt x="0" y="26"/>
                      <a:pt x="0" y="42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07"/>
                      <a:pt x="37" y="87"/>
                      <a:pt x="78" y="87"/>
                    </a:cubicBezTo>
                    <a:cubicBezTo>
                      <a:pt x="119" y="87"/>
                      <a:pt x="149" y="105"/>
                      <a:pt x="149" y="137"/>
                    </a:cubicBezTo>
                    <a:cubicBezTo>
                      <a:pt x="149" y="137"/>
                      <a:pt x="150" y="141"/>
                      <a:pt x="155" y="141"/>
                    </a:cubicBezTo>
                    <a:cubicBezTo>
                      <a:pt x="159" y="141"/>
                      <a:pt x="159" y="137"/>
                      <a:pt x="159" y="137"/>
                    </a:cubicBezTo>
                    <a:cubicBezTo>
                      <a:pt x="159" y="105"/>
                      <a:pt x="189" y="87"/>
                      <a:pt x="230" y="87"/>
                    </a:cubicBezTo>
                    <a:cubicBezTo>
                      <a:pt x="271" y="87"/>
                      <a:pt x="304" y="106"/>
                      <a:pt x="306" y="133"/>
                    </a:cubicBezTo>
                    <a:cubicBezTo>
                      <a:pt x="307" y="135"/>
                      <a:pt x="308" y="138"/>
                      <a:pt x="308" y="138"/>
                    </a:cubicBez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26"/>
                      <a:pt x="239" y="1"/>
                      <a:pt x="154" y="0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13"/>
              <p:cNvSpPr>
                <a:spLocks/>
              </p:cNvSpPr>
              <p:nvPr/>
            </p:nvSpPr>
            <p:spPr bwMode="auto">
              <a:xfrm>
                <a:off x="9386888" y="1438276"/>
                <a:ext cx="25400" cy="280988"/>
              </a:xfrm>
              <a:custGeom>
                <a:avLst/>
                <a:gdLst>
                  <a:gd name="T0" fmla="*/ 16 w 16"/>
                  <a:gd name="T1" fmla="*/ 177 h 177"/>
                  <a:gd name="T2" fmla="*/ 0 w 16"/>
                  <a:gd name="T3" fmla="*/ 177 h 177"/>
                  <a:gd name="T4" fmla="*/ 0 w 16"/>
                  <a:gd name="T5" fmla="*/ 0 h 177"/>
                  <a:gd name="T6" fmla="*/ 16 w 16"/>
                  <a:gd name="T7" fmla="*/ 6 h 177"/>
                  <a:gd name="T8" fmla="*/ 16 w 16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7">
                    <a:moveTo>
                      <a:pt x="16" y="17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6" y="177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14"/>
              <p:cNvSpPr>
                <a:spLocks/>
              </p:cNvSpPr>
              <p:nvPr/>
            </p:nvSpPr>
            <p:spPr bwMode="auto">
              <a:xfrm>
                <a:off x="9350375" y="1709738"/>
                <a:ext cx="90488" cy="92075"/>
              </a:xfrm>
              <a:custGeom>
                <a:avLst/>
                <a:gdLst>
                  <a:gd name="T0" fmla="*/ 37 w 56"/>
                  <a:gd name="T1" fmla="*/ 1 h 57"/>
                  <a:gd name="T2" fmla="*/ 47 w 56"/>
                  <a:gd name="T3" fmla="*/ 9 h 57"/>
                  <a:gd name="T4" fmla="*/ 56 w 56"/>
                  <a:gd name="T5" fmla="*/ 49 h 57"/>
                  <a:gd name="T6" fmla="*/ 49 w 56"/>
                  <a:gd name="T7" fmla="*/ 57 h 57"/>
                  <a:gd name="T8" fmla="*/ 7 w 56"/>
                  <a:gd name="T9" fmla="*/ 56 h 57"/>
                  <a:gd name="T10" fmla="*/ 1 w 56"/>
                  <a:gd name="T11" fmla="*/ 48 h 57"/>
                  <a:gd name="T12" fmla="*/ 13 w 56"/>
                  <a:gd name="T13" fmla="*/ 8 h 57"/>
                  <a:gd name="T14" fmla="*/ 23 w 56"/>
                  <a:gd name="T15" fmla="*/ 0 h 57"/>
                  <a:gd name="T16" fmla="*/ 37 w 56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37" y="1"/>
                    </a:moveTo>
                    <a:cubicBezTo>
                      <a:pt x="42" y="1"/>
                      <a:pt x="46" y="4"/>
                      <a:pt x="47" y="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54"/>
                      <a:pt x="54" y="57"/>
                      <a:pt x="49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" y="56"/>
                      <a:pt x="0" y="52"/>
                      <a:pt x="1" y="4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3"/>
                      <a:pt x="19" y="0"/>
                      <a:pt x="23" y="0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17" name="组合 316"/>
            <p:cNvGrpSpPr/>
            <p:nvPr/>
          </p:nvGrpSpPr>
          <p:grpSpPr>
            <a:xfrm>
              <a:off x="9445144" y="1387476"/>
              <a:ext cx="882650" cy="1125537"/>
              <a:chOff x="8788400" y="1387476"/>
              <a:chExt cx="882650" cy="1125537"/>
            </a:xfrm>
          </p:grpSpPr>
          <p:sp>
            <p:nvSpPr>
              <p:cNvPr id="318" name="Freeform 100"/>
              <p:cNvSpPr>
                <a:spLocks/>
              </p:cNvSpPr>
              <p:nvPr/>
            </p:nvSpPr>
            <p:spPr bwMode="auto">
              <a:xfrm>
                <a:off x="9244013" y="1420813"/>
                <a:ext cx="3175" cy="479425"/>
              </a:xfrm>
              <a:custGeom>
                <a:avLst/>
                <a:gdLst>
                  <a:gd name="T0" fmla="*/ 2 w 2"/>
                  <a:gd name="T1" fmla="*/ 0 h 302"/>
                  <a:gd name="T2" fmla="*/ 2 w 2"/>
                  <a:gd name="T3" fmla="*/ 0 h 302"/>
                  <a:gd name="T4" fmla="*/ 2 w 2"/>
                  <a:gd name="T5" fmla="*/ 301 h 302"/>
                  <a:gd name="T6" fmla="*/ 0 w 2"/>
                  <a:gd name="T7" fmla="*/ 302 h 302"/>
                  <a:gd name="T8" fmla="*/ 2 w 2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02">
                    <a:moveTo>
                      <a:pt x="2" y="0"/>
                    </a:moveTo>
                    <a:lnTo>
                      <a:pt x="2" y="0"/>
                    </a:lnTo>
                    <a:lnTo>
                      <a:pt x="2" y="301"/>
                    </a:lnTo>
                    <a:lnTo>
                      <a:pt x="0" y="30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23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101"/>
              <p:cNvSpPr>
                <a:spLocks/>
              </p:cNvSpPr>
              <p:nvPr/>
            </p:nvSpPr>
            <p:spPr bwMode="auto">
              <a:xfrm>
                <a:off x="9244013" y="1420813"/>
                <a:ext cx="3175" cy="479425"/>
              </a:xfrm>
              <a:custGeom>
                <a:avLst/>
                <a:gdLst>
                  <a:gd name="T0" fmla="*/ 2 w 2"/>
                  <a:gd name="T1" fmla="*/ 0 h 302"/>
                  <a:gd name="T2" fmla="*/ 2 w 2"/>
                  <a:gd name="T3" fmla="*/ 0 h 302"/>
                  <a:gd name="T4" fmla="*/ 2 w 2"/>
                  <a:gd name="T5" fmla="*/ 301 h 302"/>
                  <a:gd name="T6" fmla="*/ 0 w 2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02">
                    <a:moveTo>
                      <a:pt x="2" y="0"/>
                    </a:moveTo>
                    <a:lnTo>
                      <a:pt x="2" y="0"/>
                    </a:lnTo>
                    <a:lnTo>
                      <a:pt x="2" y="301"/>
                    </a:lnTo>
                    <a:lnTo>
                      <a:pt x="0" y="3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0" name="Line 102"/>
              <p:cNvSpPr>
                <a:spLocks noChangeShapeType="1"/>
              </p:cNvSpPr>
              <p:nvPr/>
            </p:nvSpPr>
            <p:spPr bwMode="auto">
              <a:xfrm>
                <a:off x="889476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1" name="Line 103"/>
              <p:cNvSpPr>
                <a:spLocks noChangeShapeType="1"/>
              </p:cNvSpPr>
              <p:nvPr/>
            </p:nvSpPr>
            <p:spPr bwMode="auto">
              <a:xfrm>
                <a:off x="889476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2" name="Freeform 104"/>
              <p:cNvSpPr>
                <a:spLocks/>
              </p:cNvSpPr>
              <p:nvPr/>
            </p:nvSpPr>
            <p:spPr bwMode="auto">
              <a:xfrm>
                <a:off x="8890000" y="1387476"/>
                <a:ext cx="714375" cy="512763"/>
              </a:xfrm>
              <a:custGeom>
                <a:avLst/>
                <a:gdLst>
                  <a:gd name="T0" fmla="*/ 450 w 450"/>
                  <a:gd name="T1" fmla="*/ 77 h 323"/>
                  <a:gd name="T2" fmla="*/ 225 w 450"/>
                  <a:gd name="T3" fmla="*/ 0 h 323"/>
                  <a:gd name="T4" fmla="*/ 225 w 450"/>
                  <a:gd name="T5" fmla="*/ 0 h 323"/>
                  <a:gd name="T6" fmla="*/ 225 w 450"/>
                  <a:gd name="T7" fmla="*/ 0 h 323"/>
                  <a:gd name="T8" fmla="*/ 225 w 450"/>
                  <a:gd name="T9" fmla="*/ 0 h 323"/>
                  <a:gd name="T10" fmla="*/ 0 w 450"/>
                  <a:gd name="T11" fmla="*/ 77 h 323"/>
                  <a:gd name="T12" fmla="*/ 0 w 450"/>
                  <a:gd name="T13" fmla="*/ 97 h 323"/>
                  <a:gd name="T14" fmla="*/ 225 w 450"/>
                  <a:gd name="T15" fmla="*/ 323 h 323"/>
                  <a:gd name="T16" fmla="*/ 225 w 450"/>
                  <a:gd name="T17" fmla="*/ 323 h 323"/>
                  <a:gd name="T18" fmla="*/ 450 w 450"/>
                  <a:gd name="T19" fmla="*/ 97 h 323"/>
                  <a:gd name="T20" fmla="*/ 450 w 450"/>
                  <a:gd name="T21" fmla="*/ 77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0" h="323">
                    <a:moveTo>
                      <a:pt x="450" y="77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225" y="323"/>
                    </a:lnTo>
                    <a:lnTo>
                      <a:pt x="225" y="323"/>
                    </a:lnTo>
                    <a:lnTo>
                      <a:pt x="450" y="97"/>
                    </a:lnTo>
                    <a:lnTo>
                      <a:pt x="450" y="7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3" name="Freeform 105"/>
              <p:cNvSpPr>
                <a:spLocks/>
              </p:cNvSpPr>
              <p:nvPr/>
            </p:nvSpPr>
            <p:spPr bwMode="auto">
              <a:xfrm>
                <a:off x="8891588" y="1420813"/>
                <a:ext cx="711200" cy="477838"/>
              </a:xfrm>
              <a:custGeom>
                <a:avLst/>
                <a:gdLst>
                  <a:gd name="T0" fmla="*/ 448 w 448"/>
                  <a:gd name="T1" fmla="*/ 76 h 301"/>
                  <a:gd name="T2" fmla="*/ 224 w 448"/>
                  <a:gd name="T3" fmla="*/ 0 h 301"/>
                  <a:gd name="T4" fmla="*/ 224 w 448"/>
                  <a:gd name="T5" fmla="*/ 0 h 301"/>
                  <a:gd name="T6" fmla="*/ 0 w 448"/>
                  <a:gd name="T7" fmla="*/ 76 h 301"/>
                  <a:gd name="T8" fmla="*/ 224 w 448"/>
                  <a:gd name="T9" fmla="*/ 301 h 301"/>
                  <a:gd name="T10" fmla="*/ 224 w 448"/>
                  <a:gd name="T11" fmla="*/ 301 h 301"/>
                  <a:gd name="T12" fmla="*/ 448 w 448"/>
                  <a:gd name="T13" fmla="*/ 7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01">
                    <a:moveTo>
                      <a:pt x="448" y="76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0" y="76"/>
                    </a:lnTo>
                    <a:lnTo>
                      <a:pt x="224" y="301"/>
                    </a:lnTo>
                    <a:lnTo>
                      <a:pt x="224" y="301"/>
                    </a:lnTo>
                    <a:lnTo>
                      <a:pt x="448" y="76"/>
                    </a:lnTo>
                    <a:close/>
                  </a:path>
                </a:pathLst>
              </a:custGeom>
              <a:solidFill>
                <a:srgbClr val="6D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4" name="Line 106"/>
              <p:cNvSpPr>
                <a:spLocks noChangeShapeType="1"/>
              </p:cNvSpPr>
              <p:nvPr/>
            </p:nvSpPr>
            <p:spPr bwMode="auto">
              <a:xfrm>
                <a:off x="9598025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5" name="Line 107"/>
              <p:cNvSpPr>
                <a:spLocks noChangeShapeType="1"/>
              </p:cNvSpPr>
              <p:nvPr/>
            </p:nvSpPr>
            <p:spPr bwMode="auto">
              <a:xfrm>
                <a:off x="9598025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6" name="Freeform 108"/>
              <p:cNvSpPr>
                <a:spLocks/>
              </p:cNvSpPr>
              <p:nvPr/>
            </p:nvSpPr>
            <p:spPr bwMode="auto">
              <a:xfrm>
                <a:off x="8986838" y="1577976"/>
                <a:ext cx="508000" cy="633413"/>
              </a:xfrm>
              <a:custGeom>
                <a:avLst/>
                <a:gdLst>
                  <a:gd name="T0" fmla="*/ 12 w 320"/>
                  <a:gd name="T1" fmla="*/ 1 h 399"/>
                  <a:gd name="T2" fmla="*/ 0 w 320"/>
                  <a:gd name="T3" fmla="*/ 399 h 399"/>
                  <a:gd name="T4" fmla="*/ 317 w 320"/>
                  <a:gd name="T5" fmla="*/ 389 h 399"/>
                  <a:gd name="T6" fmla="*/ 320 w 320"/>
                  <a:gd name="T7" fmla="*/ 0 h 399"/>
                  <a:gd name="T8" fmla="*/ 12 w 320"/>
                  <a:gd name="T9" fmla="*/ 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399">
                    <a:moveTo>
                      <a:pt x="12" y="1"/>
                    </a:moveTo>
                    <a:lnTo>
                      <a:pt x="0" y="399"/>
                    </a:lnTo>
                    <a:lnTo>
                      <a:pt x="317" y="389"/>
                    </a:lnTo>
                    <a:lnTo>
                      <a:pt x="32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7" name="Rectangle 109"/>
              <p:cNvSpPr>
                <a:spLocks noChangeArrowheads="1"/>
              </p:cNvSpPr>
              <p:nvPr/>
            </p:nvSpPr>
            <p:spPr bwMode="auto">
              <a:xfrm>
                <a:off x="9139238" y="1984376"/>
                <a:ext cx="195263" cy="15716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8" name="Freeform 110"/>
              <p:cNvSpPr>
                <a:spLocks/>
              </p:cNvSpPr>
              <p:nvPr/>
            </p:nvSpPr>
            <p:spPr bwMode="auto">
              <a:xfrm>
                <a:off x="8978900" y="1477963"/>
                <a:ext cx="527050" cy="550863"/>
              </a:xfrm>
              <a:custGeom>
                <a:avLst/>
                <a:gdLst>
                  <a:gd name="T0" fmla="*/ 298 w 325"/>
                  <a:gd name="T1" fmla="*/ 133 h 338"/>
                  <a:gd name="T2" fmla="*/ 295 w 325"/>
                  <a:gd name="T3" fmla="*/ 133 h 338"/>
                  <a:gd name="T4" fmla="*/ 170 w 325"/>
                  <a:gd name="T5" fmla="*/ 50 h 338"/>
                  <a:gd name="T6" fmla="*/ 29 w 325"/>
                  <a:gd name="T7" fmla="*/ 133 h 338"/>
                  <a:gd name="T8" fmla="*/ 26 w 325"/>
                  <a:gd name="T9" fmla="*/ 133 h 338"/>
                  <a:gd name="T10" fmla="*/ 2 w 325"/>
                  <a:gd name="T11" fmla="*/ 178 h 338"/>
                  <a:gd name="T12" fmla="*/ 35 w 325"/>
                  <a:gd name="T13" fmla="*/ 215 h 338"/>
                  <a:gd name="T14" fmla="*/ 36 w 325"/>
                  <a:gd name="T15" fmla="*/ 215 h 338"/>
                  <a:gd name="T16" fmla="*/ 67 w 325"/>
                  <a:gd name="T17" fmla="*/ 295 h 338"/>
                  <a:gd name="T18" fmla="*/ 161 w 325"/>
                  <a:gd name="T19" fmla="*/ 338 h 338"/>
                  <a:gd name="T20" fmla="*/ 257 w 325"/>
                  <a:gd name="T21" fmla="*/ 295 h 338"/>
                  <a:gd name="T22" fmla="*/ 289 w 325"/>
                  <a:gd name="T23" fmla="*/ 215 h 338"/>
                  <a:gd name="T24" fmla="*/ 289 w 325"/>
                  <a:gd name="T25" fmla="*/ 215 h 338"/>
                  <a:gd name="T26" fmla="*/ 322 w 325"/>
                  <a:gd name="T27" fmla="*/ 178 h 338"/>
                  <a:gd name="T28" fmla="*/ 298 w 325"/>
                  <a:gd name="T29" fmla="*/ 13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5" h="338">
                    <a:moveTo>
                      <a:pt x="298" y="133"/>
                    </a:moveTo>
                    <a:cubicBezTo>
                      <a:pt x="297" y="133"/>
                      <a:pt x="296" y="133"/>
                      <a:pt x="295" y="133"/>
                    </a:cubicBezTo>
                    <a:cubicBezTo>
                      <a:pt x="291" y="0"/>
                      <a:pt x="222" y="50"/>
                      <a:pt x="170" y="50"/>
                    </a:cubicBezTo>
                    <a:cubicBezTo>
                      <a:pt x="119" y="50"/>
                      <a:pt x="33" y="0"/>
                      <a:pt x="29" y="133"/>
                    </a:cubicBezTo>
                    <a:cubicBezTo>
                      <a:pt x="28" y="133"/>
                      <a:pt x="27" y="133"/>
                      <a:pt x="26" y="133"/>
                    </a:cubicBezTo>
                    <a:cubicBezTo>
                      <a:pt x="10" y="135"/>
                      <a:pt x="0" y="155"/>
                      <a:pt x="2" y="178"/>
                    </a:cubicBezTo>
                    <a:cubicBezTo>
                      <a:pt x="4" y="201"/>
                      <a:pt x="19" y="217"/>
                      <a:pt x="35" y="215"/>
                    </a:cubicBezTo>
                    <a:cubicBezTo>
                      <a:pt x="35" y="215"/>
                      <a:pt x="35" y="215"/>
                      <a:pt x="36" y="215"/>
                    </a:cubicBezTo>
                    <a:cubicBezTo>
                      <a:pt x="44" y="257"/>
                      <a:pt x="59" y="285"/>
                      <a:pt x="67" y="295"/>
                    </a:cubicBezTo>
                    <a:cubicBezTo>
                      <a:pt x="78" y="308"/>
                      <a:pt x="133" y="338"/>
                      <a:pt x="161" y="338"/>
                    </a:cubicBezTo>
                    <a:cubicBezTo>
                      <a:pt x="190" y="338"/>
                      <a:pt x="246" y="308"/>
                      <a:pt x="257" y="295"/>
                    </a:cubicBezTo>
                    <a:cubicBezTo>
                      <a:pt x="265" y="285"/>
                      <a:pt x="280" y="257"/>
                      <a:pt x="289" y="215"/>
                    </a:cubicBezTo>
                    <a:cubicBezTo>
                      <a:pt x="289" y="215"/>
                      <a:pt x="289" y="215"/>
                      <a:pt x="289" y="215"/>
                    </a:cubicBezTo>
                    <a:cubicBezTo>
                      <a:pt x="305" y="217"/>
                      <a:pt x="320" y="201"/>
                      <a:pt x="322" y="178"/>
                    </a:cubicBezTo>
                    <a:cubicBezTo>
                      <a:pt x="325" y="155"/>
                      <a:pt x="314" y="135"/>
                      <a:pt x="298" y="133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9" name="Freeform 111"/>
              <p:cNvSpPr>
                <a:spLocks/>
              </p:cNvSpPr>
              <p:nvPr/>
            </p:nvSpPr>
            <p:spPr bwMode="auto">
              <a:xfrm>
                <a:off x="8788400" y="2039938"/>
                <a:ext cx="882650" cy="473075"/>
              </a:xfrm>
              <a:custGeom>
                <a:avLst/>
                <a:gdLst>
                  <a:gd name="T0" fmla="*/ 522 w 545"/>
                  <a:gd name="T1" fmla="*/ 99 h 291"/>
                  <a:gd name="T2" fmla="*/ 337 w 545"/>
                  <a:gd name="T3" fmla="*/ 4 h 291"/>
                  <a:gd name="T4" fmla="*/ 277 w 545"/>
                  <a:gd name="T5" fmla="*/ 43 h 291"/>
                  <a:gd name="T6" fmla="*/ 217 w 545"/>
                  <a:gd name="T7" fmla="*/ 0 h 291"/>
                  <a:gd name="T8" fmla="*/ 24 w 545"/>
                  <a:gd name="T9" fmla="*/ 99 h 291"/>
                  <a:gd name="T10" fmla="*/ 4 w 545"/>
                  <a:gd name="T11" fmla="*/ 291 h 291"/>
                  <a:gd name="T12" fmla="*/ 273 w 545"/>
                  <a:gd name="T13" fmla="*/ 291 h 291"/>
                  <a:gd name="T14" fmla="*/ 274 w 545"/>
                  <a:gd name="T15" fmla="*/ 291 h 291"/>
                  <a:gd name="T16" fmla="*/ 542 w 545"/>
                  <a:gd name="T17" fmla="*/ 291 h 291"/>
                  <a:gd name="T18" fmla="*/ 522 w 545"/>
                  <a:gd name="T19" fmla="*/ 9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5" h="291">
                    <a:moveTo>
                      <a:pt x="522" y="99"/>
                    </a:moveTo>
                    <a:cubicBezTo>
                      <a:pt x="499" y="68"/>
                      <a:pt x="337" y="4"/>
                      <a:pt x="337" y="4"/>
                    </a:cubicBezTo>
                    <a:cubicBezTo>
                      <a:pt x="337" y="4"/>
                      <a:pt x="335" y="43"/>
                      <a:pt x="277" y="43"/>
                    </a:cubicBezTo>
                    <a:cubicBezTo>
                      <a:pt x="220" y="43"/>
                      <a:pt x="217" y="0"/>
                      <a:pt x="217" y="0"/>
                    </a:cubicBezTo>
                    <a:cubicBezTo>
                      <a:pt x="217" y="0"/>
                      <a:pt x="47" y="68"/>
                      <a:pt x="24" y="99"/>
                    </a:cubicBezTo>
                    <a:cubicBezTo>
                      <a:pt x="0" y="132"/>
                      <a:pt x="4" y="291"/>
                      <a:pt x="4" y="291"/>
                    </a:cubicBezTo>
                    <a:cubicBezTo>
                      <a:pt x="273" y="291"/>
                      <a:pt x="273" y="291"/>
                      <a:pt x="273" y="291"/>
                    </a:cubicBezTo>
                    <a:cubicBezTo>
                      <a:pt x="274" y="291"/>
                      <a:pt x="274" y="291"/>
                      <a:pt x="274" y="291"/>
                    </a:cubicBezTo>
                    <a:cubicBezTo>
                      <a:pt x="542" y="291"/>
                      <a:pt x="542" y="291"/>
                      <a:pt x="542" y="291"/>
                    </a:cubicBezTo>
                    <a:cubicBezTo>
                      <a:pt x="542" y="291"/>
                      <a:pt x="545" y="132"/>
                      <a:pt x="522" y="99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0" name="Freeform 112"/>
              <p:cNvSpPr>
                <a:spLocks/>
              </p:cNvSpPr>
              <p:nvPr/>
            </p:nvSpPr>
            <p:spPr bwMode="auto">
              <a:xfrm>
                <a:off x="8996363" y="1503363"/>
                <a:ext cx="501650" cy="228600"/>
              </a:xfrm>
              <a:custGeom>
                <a:avLst/>
                <a:gdLst>
                  <a:gd name="T0" fmla="*/ 154 w 309"/>
                  <a:gd name="T1" fmla="*/ 0 h 141"/>
                  <a:gd name="T2" fmla="*/ 0 w 309"/>
                  <a:gd name="T3" fmla="*/ 42 h 141"/>
                  <a:gd name="T4" fmla="*/ 0 w 309"/>
                  <a:gd name="T5" fmla="*/ 134 h 141"/>
                  <a:gd name="T6" fmla="*/ 3 w 309"/>
                  <a:gd name="T7" fmla="*/ 134 h 141"/>
                  <a:gd name="T8" fmla="*/ 78 w 309"/>
                  <a:gd name="T9" fmla="*/ 87 h 141"/>
                  <a:gd name="T10" fmla="*/ 149 w 309"/>
                  <a:gd name="T11" fmla="*/ 137 h 141"/>
                  <a:gd name="T12" fmla="*/ 155 w 309"/>
                  <a:gd name="T13" fmla="*/ 141 h 141"/>
                  <a:gd name="T14" fmla="*/ 159 w 309"/>
                  <a:gd name="T15" fmla="*/ 137 h 141"/>
                  <a:gd name="T16" fmla="*/ 230 w 309"/>
                  <a:gd name="T17" fmla="*/ 87 h 141"/>
                  <a:gd name="T18" fmla="*/ 306 w 309"/>
                  <a:gd name="T19" fmla="*/ 133 h 141"/>
                  <a:gd name="T20" fmla="*/ 308 w 309"/>
                  <a:gd name="T21" fmla="*/ 138 h 141"/>
                  <a:gd name="T22" fmla="*/ 309 w 309"/>
                  <a:gd name="T23" fmla="*/ 42 h 141"/>
                  <a:gd name="T24" fmla="*/ 154 w 309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9" h="141">
                    <a:moveTo>
                      <a:pt x="154" y="0"/>
                    </a:moveTo>
                    <a:cubicBezTo>
                      <a:pt x="69" y="1"/>
                      <a:pt x="0" y="26"/>
                      <a:pt x="0" y="42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07"/>
                      <a:pt x="37" y="87"/>
                      <a:pt x="78" y="87"/>
                    </a:cubicBezTo>
                    <a:cubicBezTo>
                      <a:pt x="119" y="87"/>
                      <a:pt x="149" y="105"/>
                      <a:pt x="149" y="137"/>
                    </a:cubicBezTo>
                    <a:cubicBezTo>
                      <a:pt x="149" y="137"/>
                      <a:pt x="150" y="141"/>
                      <a:pt x="155" y="141"/>
                    </a:cubicBezTo>
                    <a:cubicBezTo>
                      <a:pt x="159" y="141"/>
                      <a:pt x="159" y="137"/>
                      <a:pt x="159" y="137"/>
                    </a:cubicBezTo>
                    <a:cubicBezTo>
                      <a:pt x="159" y="105"/>
                      <a:pt x="189" y="87"/>
                      <a:pt x="230" y="87"/>
                    </a:cubicBezTo>
                    <a:cubicBezTo>
                      <a:pt x="271" y="87"/>
                      <a:pt x="304" y="106"/>
                      <a:pt x="306" y="133"/>
                    </a:cubicBezTo>
                    <a:cubicBezTo>
                      <a:pt x="307" y="135"/>
                      <a:pt x="308" y="138"/>
                      <a:pt x="308" y="138"/>
                    </a:cubicBez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26"/>
                      <a:pt x="239" y="1"/>
                      <a:pt x="154" y="0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1" name="Freeform 113"/>
              <p:cNvSpPr>
                <a:spLocks/>
              </p:cNvSpPr>
              <p:nvPr/>
            </p:nvSpPr>
            <p:spPr bwMode="auto">
              <a:xfrm>
                <a:off x="9386888" y="1438276"/>
                <a:ext cx="25400" cy="280988"/>
              </a:xfrm>
              <a:custGeom>
                <a:avLst/>
                <a:gdLst>
                  <a:gd name="T0" fmla="*/ 16 w 16"/>
                  <a:gd name="T1" fmla="*/ 177 h 177"/>
                  <a:gd name="T2" fmla="*/ 0 w 16"/>
                  <a:gd name="T3" fmla="*/ 177 h 177"/>
                  <a:gd name="T4" fmla="*/ 0 w 16"/>
                  <a:gd name="T5" fmla="*/ 0 h 177"/>
                  <a:gd name="T6" fmla="*/ 16 w 16"/>
                  <a:gd name="T7" fmla="*/ 6 h 177"/>
                  <a:gd name="T8" fmla="*/ 16 w 16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7">
                    <a:moveTo>
                      <a:pt x="16" y="17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6" y="177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2" name="Freeform 114"/>
              <p:cNvSpPr>
                <a:spLocks/>
              </p:cNvSpPr>
              <p:nvPr/>
            </p:nvSpPr>
            <p:spPr bwMode="auto">
              <a:xfrm>
                <a:off x="9350375" y="1709738"/>
                <a:ext cx="90488" cy="92075"/>
              </a:xfrm>
              <a:custGeom>
                <a:avLst/>
                <a:gdLst>
                  <a:gd name="T0" fmla="*/ 37 w 56"/>
                  <a:gd name="T1" fmla="*/ 1 h 57"/>
                  <a:gd name="T2" fmla="*/ 47 w 56"/>
                  <a:gd name="T3" fmla="*/ 9 h 57"/>
                  <a:gd name="T4" fmla="*/ 56 w 56"/>
                  <a:gd name="T5" fmla="*/ 49 h 57"/>
                  <a:gd name="T6" fmla="*/ 49 w 56"/>
                  <a:gd name="T7" fmla="*/ 57 h 57"/>
                  <a:gd name="T8" fmla="*/ 7 w 56"/>
                  <a:gd name="T9" fmla="*/ 56 h 57"/>
                  <a:gd name="T10" fmla="*/ 1 w 56"/>
                  <a:gd name="T11" fmla="*/ 48 h 57"/>
                  <a:gd name="T12" fmla="*/ 13 w 56"/>
                  <a:gd name="T13" fmla="*/ 8 h 57"/>
                  <a:gd name="T14" fmla="*/ 23 w 56"/>
                  <a:gd name="T15" fmla="*/ 0 h 57"/>
                  <a:gd name="T16" fmla="*/ 37 w 56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37" y="1"/>
                    </a:moveTo>
                    <a:cubicBezTo>
                      <a:pt x="42" y="1"/>
                      <a:pt x="46" y="4"/>
                      <a:pt x="47" y="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54"/>
                      <a:pt x="54" y="57"/>
                      <a:pt x="49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" y="56"/>
                      <a:pt x="0" y="52"/>
                      <a:pt x="1" y="4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3"/>
                      <a:pt x="19" y="0"/>
                      <a:pt x="23" y="0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333" name="组合 332"/>
            <p:cNvGrpSpPr/>
            <p:nvPr/>
          </p:nvGrpSpPr>
          <p:grpSpPr>
            <a:xfrm>
              <a:off x="10411115" y="1387476"/>
              <a:ext cx="882650" cy="1125537"/>
              <a:chOff x="8788400" y="1387476"/>
              <a:chExt cx="882650" cy="1125537"/>
            </a:xfrm>
          </p:grpSpPr>
          <p:sp>
            <p:nvSpPr>
              <p:cNvPr id="334" name="Freeform 100"/>
              <p:cNvSpPr>
                <a:spLocks/>
              </p:cNvSpPr>
              <p:nvPr/>
            </p:nvSpPr>
            <p:spPr bwMode="auto">
              <a:xfrm>
                <a:off x="9244013" y="1420813"/>
                <a:ext cx="3175" cy="479425"/>
              </a:xfrm>
              <a:custGeom>
                <a:avLst/>
                <a:gdLst>
                  <a:gd name="T0" fmla="*/ 2 w 2"/>
                  <a:gd name="T1" fmla="*/ 0 h 302"/>
                  <a:gd name="T2" fmla="*/ 2 w 2"/>
                  <a:gd name="T3" fmla="*/ 0 h 302"/>
                  <a:gd name="T4" fmla="*/ 2 w 2"/>
                  <a:gd name="T5" fmla="*/ 301 h 302"/>
                  <a:gd name="T6" fmla="*/ 0 w 2"/>
                  <a:gd name="T7" fmla="*/ 302 h 302"/>
                  <a:gd name="T8" fmla="*/ 2 w 2"/>
                  <a:gd name="T9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02">
                    <a:moveTo>
                      <a:pt x="2" y="0"/>
                    </a:moveTo>
                    <a:lnTo>
                      <a:pt x="2" y="0"/>
                    </a:lnTo>
                    <a:lnTo>
                      <a:pt x="2" y="301"/>
                    </a:lnTo>
                    <a:lnTo>
                      <a:pt x="0" y="30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23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5" name="Freeform 101"/>
              <p:cNvSpPr>
                <a:spLocks/>
              </p:cNvSpPr>
              <p:nvPr/>
            </p:nvSpPr>
            <p:spPr bwMode="auto">
              <a:xfrm>
                <a:off x="9244013" y="1420813"/>
                <a:ext cx="3175" cy="479425"/>
              </a:xfrm>
              <a:custGeom>
                <a:avLst/>
                <a:gdLst>
                  <a:gd name="T0" fmla="*/ 2 w 2"/>
                  <a:gd name="T1" fmla="*/ 0 h 302"/>
                  <a:gd name="T2" fmla="*/ 2 w 2"/>
                  <a:gd name="T3" fmla="*/ 0 h 302"/>
                  <a:gd name="T4" fmla="*/ 2 w 2"/>
                  <a:gd name="T5" fmla="*/ 301 h 302"/>
                  <a:gd name="T6" fmla="*/ 0 w 2"/>
                  <a:gd name="T7" fmla="*/ 302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02">
                    <a:moveTo>
                      <a:pt x="2" y="0"/>
                    </a:moveTo>
                    <a:lnTo>
                      <a:pt x="2" y="0"/>
                    </a:lnTo>
                    <a:lnTo>
                      <a:pt x="2" y="301"/>
                    </a:lnTo>
                    <a:lnTo>
                      <a:pt x="0" y="3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6" name="Line 102"/>
              <p:cNvSpPr>
                <a:spLocks noChangeShapeType="1"/>
              </p:cNvSpPr>
              <p:nvPr/>
            </p:nvSpPr>
            <p:spPr bwMode="auto">
              <a:xfrm>
                <a:off x="889476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7" name="Line 103"/>
              <p:cNvSpPr>
                <a:spLocks noChangeShapeType="1"/>
              </p:cNvSpPr>
              <p:nvPr/>
            </p:nvSpPr>
            <p:spPr bwMode="auto">
              <a:xfrm>
                <a:off x="8894763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8" name="Freeform 104"/>
              <p:cNvSpPr>
                <a:spLocks/>
              </p:cNvSpPr>
              <p:nvPr/>
            </p:nvSpPr>
            <p:spPr bwMode="auto">
              <a:xfrm>
                <a:off x="8890000" y="1387476"/>
                <a:ext cx="714375" cy="512763"/>
              </a:xfrm>
              <a:custGeom>
                <a:avLst/>
                <a:gdLst>
                  <a:gd name="T0" fmla="*/ 450 w 450"/>
                  <a:gd name="T1" fmla="*/ 77 h 323"/>
                  <a:gd name="T2" fmla="*/ 225 w 450"/>
                  <a:gd name="T3" fmla="*/ 0 h 323"/>
                  <a:gd name="T4" fmla="*/ 225 w 450"/>
                  <a:gd name="T5" fmla="*/ 0 h 323"/>
                  <a:gd name="T6" fmla="*/ 225 w 450"/>
                  <a:gd name="T7" fmla="*/ 0 h 323"/>
                  <a:gd name="T8" fmla="*/ 225 w 450"/>
                  <a:gd name="T9" fmla="*/ 0 h 323"/>
                  <a:gd name="T10" fmla="*/ 0 w 450"/>
                  <a:gd name="T11" fmla="*/ 77 h 323"/>
                  <a:gd name="T12" fmla="*/ 0 w 450"/>
                  <a:gd name="T13" fmla="*/ 97 h 323"/>
                  <a:gd name="T14" fmla="*/ 225 w 450"/>
                  <a:gd name="T15" fmla="*/ 323 h 323"/>
                  <a:gd name="T16" fmla="*/ 225 w 450"/>
                  <a:gd name="T17" fmla="*/ 323 h 323"/>
                  <a:gd name="T18" fmla="*/ 450 w 450"/>
                  <a:gd name="T19" fmla="*/ 97 h 323"/>
                  <a:gd name="T20" fmla="*/ 450 w 450"/>
                  <a:gd name="T21" fmla="*/ 77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50" h="323">
                    <a:moveTo>
                      <a:pt x="450" y="77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0" y="77"/>
                    </a:lnTo>
                    <a:lnTo>
                      <a:pt x="0" y="97"/>
                    </a:lnTo>
                    <a:lnTo>
                      <a:pt x="225" y="323"/>
                    </a:lnTo>
                    <a:lnTo>
                      <a:pt x="225" y="323"/>
                    </a:lnTo>
                    <a:lnTo>
                      <a:pt x="450" y="97"/>
                    </a:lnTo>
                    <a:lnTo>
                      <a:pt x="450" y="77"/>
                    </a:lnTo>
                    <a:close/>
                  </a:path>
                </a:pathLst>
              </a:cu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9" name="Freeform 105"/>
              <p:cNvSpPr>
                <a:spLocks/>
              </p:cNvSpPr>
              <p:nvPr/>
            </p:nvSpPr>
            <p:spPr bwMode="auto">
              <a:xfrm>
                <a:off x="8891588" y="1420813"/>
                <a:ext cx="711200" cy="477838"/>
              </a:xfrm>
              <a:custGeom>
                <a:avLst/>
                <a:gdLst>
                  <a:gd name="T0" fmla="*/ 448 w 448"/>
                  <a:gd name="T1" fmla="*/ 76 h 301"/>
                  <a:gd name="T2" fmla="*/ 224 w 448"/>
                  <a:gd name="T3" fmla="*/ 0 h 301"/>
                  <a:gd name="T4" fmla="*/ 224 w 448"/>
                  <a:gd name="T5" fmla="*/ 0 h 301"/>
                  <a:gd name="T6" fmla="*/ 0 w 448"/>
                  <a:gd name="T7" fmla="*/ 76 h 301"/>
                  <a:gd name="T8" fmla="*/ 224 w 448"/>
                  <a:gd name="T9" fmla="*/ 301 h 301"/>
                  <a:gd name="T10" fmla="*/ 224 w 448"/>
                  <a:gd name="T11" fmla="*/ 301 h 301"/>
                  <a:gd name="T12" fmla="*/ 448 w 448"/>
                  <a:gd name="T13" fmla="*/ 7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8" h="301">
                    <a:moveTo>
                      <a:pt x="448" y="76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0" y="76"/>
                    </a:lnTo>
                    <a:lnTo>
                      <a:pt x="224" y="301"/>
                    </a:lnTo>
                    <a:lnTo>
                      <a:pt x="224" y="301"/>
                    </a:lnTo>
                    <a:lnTo>
                      <a:pt x="448" y="76"/>
                    </a:lnTo>
                    <a:close/>
                  </a:path>
                </a:pathLst>
              </a:custGeom>
              <a:solidFill>
                <a:srgbClr val="6D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0" name="Line 106"/>
              <p:cNvSpPr>
                <a:spLocks noChangeShapeType="1"/>
              </p:cNvSpPr>
              <p:nvPr/>
            </p:nvSpPr>
            <p:spPr bwMode="auto">
              <a:xfrm>
                <a:off x="9598025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1" name="Line 107"/>
              <p:cNvSpPr>
                <a:spLocks noChangeShapeType="1"/>
              </p:cNvSpPr>
              <p:nvPr/>
            </p:nvSpPr>
            <p:spPr bwMode="auto">
              <a:xfrm>
                <a:off x="9598025" y="1547813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2" name="Freeform 108"/>
              <p:cNvSpPr>
                <a:spLocks/>
              </p:cNvSpPr>
              <p:nvPr/>
            </p:nvSpPr>
            <p:spPr bwMode="auto">
              <a:xfrm>
                <a:off x="8986838" y="1577976"/>
                <a:ext cx="508000" cy="633413"/>
              </a:xfrm>
              <a:custGeom>
                <a:avLst/>
                <a:gdLst>
                  <a:gd name="T0" fmla="*/ 12 w 320"/>
                  <a:gd name="T1" fmla="*/ 1 h 399"/>
                  <a:gd name="T2" fmla="*/ 0 w 320"/>
                  <a:gd name="T3" fmla="*/ 399 h 399"/>
                  <a:gd name="T4" fmla="*/ 317 w 320"/>
                  <a:gd name="T5" fmla="*/ 389 h 399"/>
                  <a:gd name="T6" fmla="*/ 320 w 320"/>
                  <a:gd name="T7" fmla="*/ 0 h 399"/>
                  <a:gd name="T8" fmla="*/ 12 w 320"/>
                  <a:gd name="T9" fmla="*/ 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0" h="399">
                    <a:moveTo>
                      <a:pt x="12" y="1"/>
                    </a:moveTo>
                    <a:lnTo>
                      <a:pt x="0" y="399"/>
                    </a:lnTo>
                    <a:lnTo>
                      <a:pt x="317" y="389"/>
                    </a:lnTo>
                    <a:lnTo>
                      <a:pt x="320" y="0"/>
                    </a:ln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3" name="Rectangle 109"/>
              <p:cNvSpPr>
                <a:spLocks noChangeArrowheads="1"/>
              </p:cNvSpPr>
              <p:nvPr/>
            </p:nvSpPr>
            <p:spPr bwMode="auto">
              <a:xfrm>
                <a:off x="9139238" y="1984376"/>
                <a:ext cx="195263" cy="157163"/>
              </a:xfrm>
              <a:prstGeom prst="rect">
                <a:avLst/>
              </a:prstGeom>
              <a:solidFill>
                <a:srgbClr val="D8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4" name="Freeform 110"/>
              <p:cNvSpPr>
                <a:spLocks/>
              </p:cNvSpPr>
              <p:nvPr/>
            </p:nvSpPr>
            <p:spPr bwMode="auto">
              <a:xfrm>
                <a:off x="8978900" y="1477963"/>
                <a:ext cx="527050" cy="550863"/>
              </a:xfrm>
              <a:custGeom>
                <a:avLst/>
                <a:gdLst>
                  <a:gd name="T0" fmla="*/ 298 w 325"/>
                  <a:gd name="T1" fmla="*/ 133 h 338"/>
                  <a:gd name="T2" fmla="*/ 295 w 325"/>
                  <a:gd name="T3" fmla="*/ 133 h 338"/>
                  <a:gd name="T4" fmla="*/ 170 w 325"/>
                  <a:gd name="T5" fmla="*/ 50 h 338"/>
                  <a:gd name="T6" fmla="*/ 29 w 325"/>
                  <a:gd name="T7" fmla="*/ 133 h 338"/>
                  <a:gd name="T8" fmla="*/ 26 w 325"/>
                  <a:gd name="T9" fmla="*/ 133 h 338"/>
                  <a:gd name="T10" fmla="*/ 2 w 325"/>
                  <a:gd name="T11" fmla="*/ 178 h 338"/>
                  <a:gd name="T12" fmla="*/ 35 w 325"/>
                  <a:gd name="T13" fmla="*/ 215 h 338"/>
                  <a:gd name="T14" fmla="*/ 36 w 325"/>
                  <a:gd name="T15" fmla="*/ 215 h 338"/>
                  <a:gd name="T16" fmla="*/ 67 w 325"/>
                  <a:gd name="T17" fmla="*/ 295 h 338"/>
                  <a:gd name="T18" fmla="*/ 161 w 325"/>
                  <a:gd name="T19" fmla="*/ 338 h 338"/>
                  <a:gd name="T20" fmla="*/ 257 w 325"/>
                  <a:gd name="T21" fmla="*/ 295 h 338"/>
                  <a:gd name="T22" fmla="*/ 289 w 325"/>
                  <a:gd name="T23" fmla="*/ 215 h 338"/>
                  <a:gd name="T24" fmla="*/ 289 w 325"/>
                  <a:gd name="T25" fmla="*/ 215 h 338"/>
                  <a:gd name="T26" fmla="*/ 322 w 325"/>
                  <a:gd name="T27" fmla="*/ 178 h 338"/>
                  <a:gd name="T28" fmla="*/ 298 w 325"/>
                  <a:gd name="T29" fmla="*/ 133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5" h="338">
                    <a:moveTo>
                      <a:pt x="298" y="133"/>
                    </a:moveTo>
                    <a:cubicBezTo>
                      <a:pt x="297" y="133"/>
                      <a:pt x="296" y="133"/>
                      <a:pt x="295" y="133"/>
                    </a:cubicBezTo>
                    <a:cubicBezTo>
                      <a:pt x="291" y="0"/>
                      <a:pt x="222" y="50"/>
                      <a:pt x="170" y="50"/>
                    </a:cubicBezTo>
                    <a:cubicBezTo>
                      <a:pt x="119" y="50"/>
                      <a:pt x="33" y="0"/>
                      <a:pt x="29" y="133"/>
                    </a:cubicBezTo>
                    <a:cubicBezTo>
                      <a:pt x="28" y="133"/>
                      <a:pt x="27" y="133"/>
                      <a:pt x="26" y="133"/>
                    </a:cubicBezTo>
                    <a:cubicBezTo>
                      <a:pt x="10" y="135"/>
                      <a:pt x="0" y="155"/>
                      <a:pt x="2" y="178"/>
                    </a:cubicBezTo>
                    <a:cubicBezTo>
                      <a:pt x="4" y="201"/>
                      <a:pt x="19" y="217"/>
                      <a:pt x="35" y="215"/>
                    </a:cubicBezTo>
                    <a:cubicBezTo>
                      <a:pt x="35" y="215"/>
                      <a:pt x="35" y="215"/>
                      <a:pt x="36" y="215"/>
                    </a:cubicBezTo>
                    <a:cubicBezTo>
                      <a:pt x="44" y="257"/>
                      <a:pt x="59" y="285"/>
                      <a:pt x="67" y="295"/>
                    </a:cubicBezTo>
                    <a:cubicBezTo>
                      <a:pt x="78" y="308"/>
                      <a:pt x="133" y="338"/>
                      <a:pt x="161" y="338"/>
                    </a:cubicBezTo>
                    <a:cubicBezTo>
                      <a:pt x="190" y="338"/>
                      <a:pt x="246" y="308"/>
                      <a:pt x="257" y="295"/>
                    </a:cubicBezTo>
                    <a:cubicBezTo>
                      <a:pt x="265" y="285"/>
                      <a:pt x="280" y="257"/>
                      <a:pt x="289" y="215"/>
                    </a:cubicBezTo>
                    <a:cubicBezTo>
                      <a:pt x="289" y="215"/>
                      <a:pt x="289" y="215"/>
                      <a:pt x="289" y="215"/>
                    </a:cubicBezTo>
                    <a:cubicBezTo>
                      <a:pt x="305" y="217"/>
                      <a:pt x="320" y="201"/>
                      <a:pt x="322" y="178"/>
                    </a:cubicBezTo>
                    <a:cubicBezTo>
                      <a:pt x="325" y="155"/>
                      <a:pt x="314" y="135"/>
                      <a:pt x="298" y="133"/>
                    </a:cubicBez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5" name="Freeform 111"/>
              <p:cNvSpPr>
                <a:spLocks/>
              </p:cNvSpPr>
              <p:nvPr/>
            </p:nvSpPr>
            <p:spPr bwMode="auto">
              <a:xfrm>
                <a:off x="8788400" y="2039938"/>
                <a:ext cx="882650" cy="473075"/>
              </a:xfrm>
              <a:custGeom>
                <a:avLst/>
                <a:gdLst>
                  <a:gd name="T0" fmla="*/ 522 w 545"/>
                  <a:gd name="T1" fmla="*/ 99 h 291"/>
                  <a:gd name="T2" fmla="*/ 337 w 545"/>
                  <a:gd name="T3" fmla="*/ 4 h 291"/>
                  <a:gd name="T4" fmla="*/ 277 w 545"/>
                  <a:gd name="T5" fmla="*/ 43 h 291"/>
                  <a:gd name="T6" fmla="*/ 217 w 545"/>
                  <a:gd name="T7" fmla="*/ 0 h 291"/>
                  <a:gd name="T8" fmla="*/ 24 w 545"/>
                  <a:gd name="T9" fmla="*/ 99 h 291"/>
                  <a:gd name="T10" fmla="*/ 4 w 545"/>
                  <a:gd name="T11" fmla="*/ 291 h 291"/>
                  <a:gd name="T12" fmla="*/ 273 w 545"/>
                  <a:gd name="T13" fmla="*/ 291 h 291"/>
                  <a:gd name="T14" fmla="*/ 274 w 545"/>
                  <a:gd name="T15" fmla="*/ 291 h 291"/>
                  <a:gd name="T16" fmla="*/ 542 w 545"/>
                  <a:gd name="T17" fmla="*/ 291 h 291"/>
                  <a:gd name="T18" fmla="*/ 522 w 545"/>
                  <a:gd name="T19" fmla="*/ 99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5" h="291">
                    <a:moveTo>
                      <a:pt x="522" y="99"/>
                    </a:moveTo>
                    <a:cubicBezTo>
                      <a:pt x="499" y="68"/>
                      <a:pt x="337" y="4"/>
                      <a:pt x="337" y="4"/>
                    </a:cubicBezTo>
                    <a:cubicBezTo>
                      <a:pt x="337" y="4"/>
                      <a:pt x="335" y="43"/>
                      <a:pt x="277" y="43"/>
                    </a:cubicBezTo>
                    <a:cubicBezTo>
                      <a:pt x="220" y="43"/>
                      <a:pt x="217" y="0"/>
                      <a:pt x="217" y="0"/>
                    </a:cubicBezTo>
                    <a:cubicBezTo>
                      <a:pt x="217" y="0"/>
                      <a:pt x="47" y="68"/>
                      <a:pt x="24" y="99"/>
                    </a:cubicBezTo>
                    <a:cubicBezTo>
                      <a:pt x="0" y="132"/>
                      <a:pt x="4" y="291"/>
                      <a:pt x="4" y="291"/>
                    </a:cubicBezTo>
                    <a:cubicBezTo>
                      <a:pt x="273" y="291"/>
                      <a:pt x="273" y="291"/>
                      <a:pt x="273" y="291"/>
                    </a:cubicBezTo>
                    <a:cubicBezTo>
                      <a:pt x="274" y="291"/>
                      <a:pt x="274" y="291"/>
                      <a:pt x="274" y="291"/>
                    </a:cubicBezTo>
                    <a:cubicBezTo>
                      <a:pt x="542" y="291"/>
                      <a:pt x="542" y="291"/>
                      <a:pt x="542" y="291"/>
                    </a:cubicBezTo>
                    <a:cubicBezTo>
                      <a:pt x="542" y="291"/>
                      <a:pt x="545" y="132"/>
                      <a:pt x="522" y="99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6" name="Freeform 112"/>
              <p:cNvSpPr>
                <a:spLocks/>
              </p:cNvSpPr>
              <p:nvPr/>
            </p:nvSpPr>
            <p:spPr bwMode="auto">
              <a:xfrm>
                <a:off x="8996363" y="1503363"/>
                <a:ext cx="501650" cy="228600"/>
              </a:xfrm>
              <a:custGeom>
                <a:avLst/>
                <a:gdLst>
                  <a:gd name="T0" fmla="*/ 154 w 309"/>
                  <a:gd name="T1" fmla="*/ 0 h 141"/>
                  <a:gd name="T2" fmla="*/ 0 w 309"/>
                  <a:gd name="T3" fmla="*/ 42 h 141"/>
                  <a:gd name="T4" fmla="*/ 0 w 309"/>
                  <a:gd name="T5" fmla="*/ 134 h 141"/>
                  <a:gd name="T6" fmla="*/ 3 w 309"/>
                  <a:gd name="T7" fmla="*/ 134 h 141"/>
                  <a:gd name="T8" fmla="*/ 78 w 309"/>
                  <a:gd name="T9" fmla="*/ 87 h 141"/>
                  <a:gd name="T10" fmla="*/ 149 w 309"/>
                  <a:gd name="T11" fmla="*/ 137 h 141"/>
                  <a:gd name="T12" fmla="*/ 155 w 309"/>
                  <a:gd name="T13" fmla="*/ 141 h 141"/>
                  <a:gd name="T14" fmla="*/ 159 w 309"/>
                  <a:gd name="T15" fmla="*/ 137 h 141"/>
                  <a:gd name="T16" fmla="*/ 230 w 309"/>
                  <a:gd name="T17" fmla="*/ 87 h 141"/>
                  <a:gd name="T18" fmla="*/ 306 w 309"/>
                  <a:gd name="T19" fmla="*/ 133 h 141"/>
                  <a:gd name="T20" fmla="*/ 308 w 309"/>
                  <a:gd name="T21" fmla="*/ 138 h 141"/>
                  <a:gd name="T22" fmla="*/ 309 w 309"/>
                  <a:gd name="T23" fmla="*/ 42 h 141"/>
                  <a:gd name="T24" fmla="*/ 154 w 309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9" h="141">
                    <a:moveTo>
                      <a:pt x="154" y="0"/>
                    </a:moveTo>
                    <a:cubicBezTo>
                      <a:pt x="69" y="1"/>
                      <a:pt x="0" y="26"/>
                      <a:pt x="0" y="42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3" y="107"/>
                      <a:pt x="37" y="87"/>
                      <a:pt x="78" y="87"/>
                    </a:cubicBezTo>
                    <a:cubicBezTo>
                      <a:pt x="119" y="87"/>
                      <a:pt x="149" y="105"/>
                      <a:pt x="149" y="137"/>
                    </a:cubicBezTo>
                    <a:cubicBezTo>
                      <a:pt x="149" y="137"/>
                      <a:pt x="150" y="141"/>
                      <a:pt x="155" y="141"/>
                    </a:cubicBezTo>
                    <a:cubicBezTo>
                      <a:pt x="159" y="141"/>
                      <a:pt x="159" y="137"/>
                      <a:pt x="159" y="137"/>
                    </a:cubicBezTo>
                    <a:cubicBezTo>
                      <a:pt x="159" y="105"/>
                      <a:pt x="189" y="87"/>
                      <a:pt x="230" y="87"/>
                    </a:cubicBezTo>
                    <a:cubicBezTo>
                      <a:pt x="271" y="87"/>
                      <a:pt x="304" y="106"/>
                      <a:pt x="306" y="133"/>
                    </a:cubicBezTo>
                    <a:cubicBezTo>
                      <a:pt x="307" y="135"/>
                      <a:pt x="308" y="138"/>
                      <a:pt x="308" y="138"/>
                    </a:cubicBezTo>
                    <a:cubicBezTo>
                      <a:pt x="309" y="42"/>
                      <a:pt x="309" y="42"/>
                      <a:pt x="309" y="42"/>
                    </a:cubicBezTo>
                    <a:cubicBezTo>
                      <a:pt x="308" y="26"/>
                      <a:pt x="239" y="1"/>
                      <a:pt x="154" y="0"/>
                    </a:cubicBezTo>
                    <a:close/>
                  </a:path>
                </a:pathLst>
              </a:custGeom>
              <a:solidFill>
                <a:srgbClr val="8787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7" name="Freeform 113"/>
              <p:cNvSpPr>
                <a:spLocks/>
              </p:cNvSpPr>
              <p:nvPr/>
            </p:nvSpPr>
            <p:spPr bwMode="auto">
              <a:xfrm>
                <a:off x="9386888" y="1438276"/>
                <a:ext cx="25400" cy="280988"/>
              </a:xfrm>
              <a:custGeom>
                <a:avLst/>
                <a:gdLst>
                  <a:gd name="T0" fmla="*/ 16 w 16"/>
                  <a:gd name="T1" fmla="*/ 177 h 177"/>
                  <a:gd name="T2" fmla="*/ 0 w 16"/>
                  <a:gd name="T3" fmla="*/ 177 h 177"/>
                  <a:gd name="T4" fmla="*/ 0 w 16"/>
                  <a:gd name="T5" fmla="*/ 0 h 177"/>
                  <a:gd name="T6" fmla="*/ 16 w 16"/>
                  <a:gd name="T7" fmla="*/ 6 h 177"/>
                  <a:gd name="T8" fmla="*/ 16 w 16"/>
                  <a:gd name="T9" fmla="*/ 177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77">
                    <a:moveTo>
                      <a:pt x="16" y="177"/>
                    </a:moveTo>
                    <a:lnTo>
                      <a:pt x="0" y="177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16" y="177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8" name="Freeform 114"/>
              <p:cNvSpPr>
                <a:spLocks/>
              </p:cNvSpPr>
              <p:nvPr/>
            </p:nvSpPr>
            <p:spPr bwMode="auto">
              <a:xfrm>
                <a:off x="9350375" y="1709738"/>
                <a:ext cx="90488" cy="92075"/>
              </a:xfrm>
              <a:custGeom>
                <a:avLst/>
                <a:gdLst>
                  <a:gd name="T0" fmla="*/ 37 w 56"/>
                  <a:gd name="T1" fmla="*/ 1 h 57"/>
                  <a:gd name="T2" fmla="*/ 47 w 56"/>
                  <a:gd name="T3" fmla="*/ 9 h 57"/>
                  <a:gd name="T4" fmla="*/ 56 w 56"/>
                  <a:gd name="T5" fmla="*/ 49 h 57"/>
                  <a:gd name="T6" fmla="*/ 49 w 56"/>
                  <a:gd name="T7" fmla="*/ 57 h 57"/>
                  <a:gd name="T8" fmla="*/ 7 w 56"/>
                  <a:gd name="T9" fmla="*/ 56 h 57"/>
                  <a:gd name="T10" fmla="*/ 1 w 56"/>
                  <a:gd name="T11" fmla="*/ 48 h 57"/>
                  <a:gd name="T12" fmla="*/ 13 w 56"/>
                  <a:gd name="T13" fmla="*/ 8 h 57"/>
                  <a:gd name="T14" fmla="*/ 23 w 56"/>
                  <a:gd name="T15" fmla="*/ 0 h 57"/>
                  <a:gd name="T16" fmla="*/ 37 w 56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37" y="1"/>
                    </a:moveTo>
                    <a:cubicBezTo>
                      <a:pt x="42" y="1"/>
                      <a:pt x="46" y="4"/>
                      <a:pt x="47" y="9"/>
                    </a:cubicBezTo>
                    <a:cubicBezTo>
                      <a:pt x="56" y="49"/>
                      <a:pt x="56" y="49"/>
                      <a:pt x="56" y="49"/>
                    </a:cubicBezTo>
                    <a:cubicBezTo>
                      <a:pt x="56" y="54"/>
                      <a:pt x="54" y="57"/>
                      <a:pt x="49" y="57"/>
                    </a:cubicBezTo>
                    <a:cubicBezTo>
                      <a:pt x="7" y="56"/>
                      <a:pt x="7" y="56"/>
                      <a:pt x="7" y="56"/>
                    </a:cubicBezTo>
                    <a:cubicBezTo>
                      <a:pt x="2" y="56"/>
                      <a:pt x="0" y="52"/>
                      <a:pt x="1" y="4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4" y="3"/>
                      <a:pt x="19" y="0"/>
                      <a:pt x="23" y="0"/>
                    </a:cubicBez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B2AF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183" name="文本框 182"/>
          <p:cNvSpPr txBox="1"/>
          <p:nvPr/>
        </p:nvSpPr>
        <p:spPr>
          <a:xfrm>
            <a:off x="2591313" y="471446"/>
            <a:ext cx="708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en-US" altLang="zh-CN" dirty="0"/>
              <a:t>2011~15</a:t>
            </a:r>
            <a:r>
              <a:rPr lang="zh-CN" altLang="en-US" dirty="0"/>
              <a:t>届毕业生就业的行业发布分析</a:t>
            </a:r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3078163" y="2485900"/>
            <a:ext cx="5741987" cy="437367"/>
          </a:xfrm>
          <a:custGeom>
            <a:avLst/>
            <a:gdLst>
              <a:gd name="T0" fmla="*/ 1361 w 1528"/>
              <a:gd name="T1" fmla="*/ 44 h 113"/>
              <a:gd name="T2" fmla="*/ 1528 w 1528"/>
              <a:gd name="T3" fmla="*/ 113 h 113"/>
              <a:gd name="T4" fmla="*/ 1478 w 1528"/>
              <a:gd name="T5" fmla="*/ 113 h 113"/>
              <a:gd name="T6" fmla="*/ 1355 w 1528"/>
              <a:gd name="T7" fmla="*/ 68 h 113"/>
              <a:gd name="T8" fmla="*/ 683 w 1528"/>
              <a:gd name="T9" fmla="*/ 68 h 113"/>
              <a:gd name="T10" fmla="*/ 517 w 1528"/>
              <a:gd name="T11" fmla="*/ 26 h 113"/>
              <a:gd name="T12" fmla="*/ 514 w 1528"/>
              <a:gd name="T13" fmla="*/ 26 h 113"/>
              <a:gd name="T14" fmla="*/ 349 w 1528"/>
              <a:gd name="T15" fmla="*/ 68 h 113"/>
              <a:gd name="T16" fmla="*/ 172 w 1528"/>
              <a:gd name="T17" fmla="*/ 68 h 113"/>
              <a:gd name="T18" fmla="*/ 71 w 1528"/>
              <a:gd name="T19" fmla="*/ 79 h 113"/>
              <a:gd name="T20" fmla="*/ 43 w 1528"/>
              <a:gd name="T21" fmla="*/ 113 h 113"/>
              <a:gd name="T22" fmla="*/ 0 w 1528"/>
              <a:gd name="T23" fmla="*/ 113 h 113"/>
              <a:gd name="T24" fmla="*/ 159 w 1528"/>
              <a:gd name="T25" fmla="*/ 44 h 113"/>
              <a:gd name="T26" fmla="*/ 344 w 1528"/>
              <a:gd name="T27" fmla="*/ 44 h 113"/>
              <a:gd name="T28" fmla="*/ 476 w 1528"/>
              <a:gd name="T29" fmla="*/ 0 h 113"/>
              <a:gd name="T30" fmla="*/ 554 w 1528"/>
              <a:gd name="T31" fmla="*/ 0 h 113"/>
              <a:gd name="T32" fmla="*/ 688 w 1528"/>
              <a:gd name="T33" fmla="*/ 44 h 113"/>
              <a:gd name="connsiteX0" fmla="*/ 8907 w 10000"/>
              <a:gd name="connsiteY0" fmla="*/ 3949 h 10055"/>
              <a:gd name="connsiteX1" fmla="*/ 10000 w 10000"/>
              <a:gd name="connsiteY1" fmla="*/ 10055 h 10055"/>
              <a:gd name="connsiteX2" fmla="*/ 9673 w 10000"/>
              <a:gd name="connsiteY2" fmla="*/ 10055 h 10055"/>
              <a:gd name="connsiteX3" fmla="*/ 8868 w 10000"/>
              <a:gd name="connsiteY3" fmla="*/ 6073 h 10055"/>
              <a:gd name="connsiteX4" fmla="*/ 4470 w 10000"/>
              <a:gd name="connsiteY4" fmla="*/ 6073 h 10055"/>
              <a:gd name="connsiteX5" fmla="*/ 3384 w 10000"/>
              <a:gd name="connsiteY5" fmla="*/ 2356 h 10055"/>
              <a:gd name="connsiteX6" fmla="*/ 3364 w 10000"/>
              <a:gd name="connsiteY6" fmla="*/ 2356 h 10055"/>
              <a:gd name="connsiteX7" fmla="*/ 2284 w 10000"/>
              <a:gd name="connsiteY7" fmla="*/ 6073 h 10055"/>
              <a:gd name="connsiteX8" fmla="*/ 1126 w 10000"/>
              <a:gd name="connsiteY8" fmla="*/ 6073 h 10055"/>
              <a:gd name="connsiteX9" fmla="*/ 465 w 10000"/>
              <a:gd name="connsiteY9" fmla="*/ 7046 h 10055"/>
              <a:gd name="connsiteX10" fmla="*/ 281 w 10000"/>
              <a:gd name="connsiteY10" fmla="*/ 10055 h 10055"/>
              <a:gd name="connsiteX11" fmla="*/ 0 w 10000"/>
              <a:gd name="connsiteY11" fmla="*/ 10055 h 10055"/>
              <a:gd name="connsiteX12" fmla="*/ 1041 w 10000"/>
              <a:gd name="connsiteY12" fmla="*/ 3949 h 10055"/>
              <a:gd name="connsiteX13" fmla="*/ 2251 w 10000"/>
              <a:gd name="connsiteY13" fmla="*/ 3949 h 10055"/>
              <a:gd name="connsiteX14" fmla="*/ 3115 w 10000"/>
              <a:gd name="connsiteY14" fmla="*/ 55 h 10055"/>
              <a:gd name="connsiteX15" fmla="*/ 3531 w 10000"/>
              <a:gd name="connsiteY15" fmla="*/ 0 h 10055"/>
              <a:gd name="connsiteX16" fmla="*/ 4503 w 10000"/>
              <a:gd name="connsiteY16" fmla="*/ 3949 h 1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55">
                <a:moveTo>
                  <a:pt x="8907" y="3949"/>
                </a:moveTo>
                <a:cubicBezTo>
                  <a:pt x="9777" y="3949"/>
                  <a:pt x="9993" y="4745"/>
                  <a:pt x="10000" y="10055"/>
                </a:cubicBezTo>
                <a:lnTo>
                  <a:pt x="9673" y="10055"/>
                </a:lnTo>
                <a:cubicBezTo>
                  <a:pt x="9660" y="7400"/>
                  <a:pt x="9391" y="6073"/>
                  <a:pt x="8868" y="6073"/>
                </a:cubicBezTo>
                <a:lnTo>
                  <a:pt x="4470" y="6073"/>
                </a:lnTo>
                <a:cubicBezTo>
                  <a:pt x="3881" y="6073"/>
                  <a:pt x="3514" y="4834"/>
                  <a:pt x="3384" y="2356"/>
                </a:cubicBezTo>
                <a:lnTo>
                  <a:pt x="3364" y="2356"/>
                </a:lnTo>
                <a:cubicBezTo>
                  <a:pt x="3240" y="4834"/>
                  <a:pt x="2880" y="6073"/>
                  <a:pt x="2284" y="6073"/>
                </a:cubicBezTo>
                <a:lnTo>
                  <a:pt x="1126" y="6073"/>
                </a:lnTo>
                <a:cubicBezTo>
                  <a:pt x="812" y="6073"/>
                  <a:pt x="589" y="6427"/>
                  <a:pt x="465" y="7046"/>
                </a:cubicBezTo>
                <a:cubicBezTo>
                  <a:pt x="347" y="7666"/>
                  <a:pt x="281" y="8639"/>
                  <a:pt x="281" y="10055"/>
                </a:cubicBezTo>
                <a:lnTo>
                  <a:pt x="0" y="10055"/>
                </a:lnTo>
                <a:cubicBezTo>
                  <a:pt x="13" y="4745"/>
                  <a:pt x="177" y="3949"/>
                  <a:pt x="1041" y="3949"/>
                </a:cubicBezTo>
                <a:lnTo>
                  <a:pt x="2251" y="3949"/>
                </a:lnTo>
                <a:cubicBezTo>
                  <a:pt x="2801" y="3949"/>
                  <a:pt x="3089" y="2621"/>
                  <a:pt x="3115" y="55"/>
                </a:cubicBezTo>
                <a:cubicBezTo>
                  <a:pt x="3626" y="55"/>
                  <a:pt x="3531" y="0"/>
                  <a:pt x="3531" y="0"/>
                </a:cubicBezTo>
                <a:cubicBezTo>
                  <a:pt x="3557" y="2566"/>
                  <a:pt x="3946" y="3949"/>
                  <a:pt x="4503" y="3949"/>
                </a:cubicBezTo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86" name="文本框 185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06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87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8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68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圆角矩形 140"/>
          <p:cNvSpPr/>
          <p:nvPr/>
        </p:nvSpPr>
        <p:spPr>
          <a:xfrm>
            <a:off x="6223489" y="4672175"/>
            <a:ext cx="4773753" cy="3466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0" name="圆角矩形 139"/>
          <p:cNvSpPr/>
          <p:nvPr/>
        </p:nvSpPr>
        <p:spPr>
          <a:xfrm>
            <a:off x="6080919" y="3335913"/>
            <a:ext cx="4966820" cy="346667"/>
          </a:xfrm>
          <a:prstGeom prst="roundRect">
            <a:avLst/>
          </a:prstGeom>
          <a:solidFill>
            <a:schemeClr val="accent6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圆角矩形 138"/>
          <p:cNvSpPr/>
          <p:nvPr/>
        </p:nvSpPr>
        <p:spPr>
          <a:xfrm>
            <a:off x="6237146" y="2038585"/>
            <a:ext cx="4773753" cy="34666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846161" y="5888655"/>
            <a:ext cx="6025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</a:rPr>
              <a:t>理学、农学和历史学专业的毕业生工作与专业的相关度相对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最低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09731" y="5286684"/>
            <a:ext cx="6311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本科</a:t>
            </a:r>
            <a:r>
              <a:rPr lang="zh-CN" altLang="en-US" sz="2000" dirty="0">
                <a:solidFill>
                  <a:schemeClr val="tx2">
                    <a:lumMod val="75000"/>
                  </a:schemeClr>
                </a:solidFill>
              </a:rPr>
              <a:t>毕业生工作与专业的相关度明显高于专科</a:t>
            </a:r>
            <a:r>
              <a:rPr lang="zh-CN" altLang="en-US" sz="2000" dirty="0" smtClean="0">
                <a:solidFill>
                  <a:schemeClr val="tx2">
                    <a:lumMod val="75000"/>
                  </a:schemeClr>
                </a:solidFill>
              </a:rPr>
              <a:t>毕业生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任意多边形 38"/>
          <p:cNvSpPr/>
          <p:nvPr/>
        </p:nvSpPr>
        <p:spPr>
          <a:xfrm>
            <a:off x="5322946" y="2078770"/>
            <a:ext cx="422000" cy="2693260"/>
          </a:xfrm>
          <a:custGeom>
            <a:avLst/>
            <a:gdLst/>
            <a:ahLst/>
            <a:cxnLst/>
            <a:rect l="l" t="t" r="r" b="b"/>
            <a:pathLst>
              <a:path w="152698" h="565844">
                <a:moveTo>
                  <a:pt x="152698" y="0"/>
                </a:moveTo>
                <a:lnTo>
                  <a:pt x="152698" y="43457"/>
                </a:lnTo>
                <a:cubicBezTo>
                  <a:pt x="118567" y="44251"/>
                  <a:pt x="101501" y="65087"/>
                  <a:pt x="101501" y="105965"/>
                </a:cubicBezTo>
                <a:lnTo>
                  <a:pt x="101501" y="197346"/>
                </a:lnTo>
                <a:cubicBezTo>
                  <a:pt x="101501" y="243185"/>
                  <a:pt x="85428" y="271363"/>
                  <a:pt x="53281" y="281880"/>
                </a:cubicBezTo>
                <a:lnTo>
                  <a:pt x="53281" y="283368"/>
                </a:lnTo>
                <a:cubicBezTo>
                  <a:pt x="85428" y="293092"/>
                  <a:pt x="101501" y="321071"/>
                  <a:pt x="101501" y="367307"/>
                </a:cubicBezTo>
                <a:lnTo>
                  <a:pt x="101501" y="457200"/>
                </a:lnTo>
                <a:cubicBezTo>
                  <a:pt x="101501" y="481806"/>
                  <a:pt x="105519" y="498921"/>
                  <a:pt x="113556" y="508545"/>
                </a:cubicBezTo>
                <a:cubicBezTo>
                  <a:pt x="121593" y="518170"/>
                  <a:pt x="134640" y="523081"/>
                  <a:pt x="152698" y="523279"/>
                </a:cubicBezTo>
                <a:lnTo>
                  <a:pt x="152698" y="565844"/>
                </a:lnTo>
                <a:cubicBezTo>
                  <a:pt x="84237" y="565249"/>
                  <a:pt x="50007" y="531316"/>
                  <a:pt x="50007" y="464046"/>
                </a:cubicBezTo>
                <a:lnTo>
                  <a:pt x="50007" y="369986"/>
                </a:lnTo>
                <a:cubicBezTo>
                  <a:pt x="50007" y="326925"/>
                  <a:pt x="33338" y="304502"/>
                  <a:pt x="0" y="302716"/>
                </a:cubicBezTo>
                <a:lnTo>
                  <a:pt x="0" y="263128"/>
                </a:lnTo>
                <a:cubicBezTo>
                  <a:pt x="33338" y="260945"/>
                  <a:pt x="50007" y="238125"/>
                  <a:pt x="50007" y="194667"/>
                </a:cubicBezTo>
                <a:lnTo>
                  <a:pt x="50007" y="102989"/>
                </a:lnTo>
                <a:cubicBezTo>
                  <a:pt x="50007" y="34925"/>
                  <a:pt x="84237" y="595"/>
                  <a:pt x="152698" y="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6594629" y="1675379"/>
            <a:ext cx="1125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医学专业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56826" y="2949721"/>
            <a:ext cx="210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工学与教育学专业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6710640" y="4045844"/>
            <a:ext cx="1445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管理学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文学</a:t>
            </a:r>
            <a:endParaRPr lang="en-US" altLang="zh-CN" dirty="0" smtClean="0"/>
          </a:p>
          <a:p>
            <a:r>
              <a:rPr lang="zh-CN" altLang="en-US" dirty="0" smtClean="0"/>
              <a:t>经济学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法学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3236818" y="471283"/>
            <a:ext cx="576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毕业生工作与专业度的相关度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634479" y="1465282"/>
            <a:ext cx="118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600" dirty="0"/>
              <a:t>95%</a:t>
            </a:r>
            <a:r>
              <a:rPr lang="zh-CN" altLang="en-US" sz="3600" dirty="0"/>
              <a:t> </a:t>
            </a:r>
            <a:endParaRPr lang="en-US" altLang="zh-CN" sz="3600" dirty="0"/>
          </a:p>
        </p:txBody>
      </p:sp>
      <p:sp>
        <p:nvSpPr>
          <p:cNvPr id="29" name="文本框 28"/>
          <p:cNvSpPr txBox="1"/>
          <p:nvPr/>
        </p:nvSpPr>
        <p:spPr>
          <a:xfrm>
            <a:off x="7914836" y="2745689"/>
            <a:ext cx="1185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</a:rPr>
              <a:t>71%</a:t>
            </a:r>
            <a:r>
              <a:rPr lang="zh-CN" alt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zh-CN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976585" y="4100474"/>
            <a:ext cx="233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600" dirty="0">
                <a:solidFill>
                  <a:schemeClr val="accent5">
                    <a:lumMod val="50000"/>
                  </a:schemeClr>
                </a:solidFill>
              </a:rPr>
              <a:t>60%~69%</a:t>
            </a:r>
            <a:r>
              <a:rPr lang="zh-CN" altLang="en-US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altLang="zh-CN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73" y="1947571"/>
            <a:ext cx="1021259" cy="618167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155105" y="5288063"/>
            <a:ext cx="734035" cy="376047"/>
            <a:chOff x="3592513" y="5561013"/>
            <a:chExt cx="1096962" cy="561976"/>
          </a:xfrm>
          <a:solidFill>
            <a:schemeClr val="accent1">
              <a:lumMod val="75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3592513" y="5561013"/>
              <a:ext cx="1096962" cy="374650"/>
            </a:xfrm>
            <a:custGeom>
              <a:avLst/>
              <a:gdLst>
                <a:gd name="T0" fmla="*/ 120 w 120"/>
                <a:gd name="T1" fmla="*/ 21 h 40"/>
                <a:gd name="T2" fmla="*/ 98 w 120"/>
                <a:gd name="T3" fmla="*/ 28 h 40"/>
                <a:gd name="T4" fmla="*/ 93 w 120"/>
                <a:gd name="T5" fmla="*/ 25 h 40"/>
                <a:gd name="T6" fmla="*/ 62 w 120"/>
                <a:gd name="T7" fmla="*/ 17 h 40"/>
                <a:gd name="T8" fmla="*/ 61 w 120"/>
                <a:gd name="T9" fmla="*/ 18 h 40"/>
                <a:gd name="T10" fmla="*/ 93 w 120"/>
                <a:gd name="T11" fmla="*/ 26 h 40"/>
                <a:gd name="T12" fmla="*/ 97 w 120"/>
                <a:gd name="T13" fmla="*/ 28 h 40"/>
                <a:gd name="T14" fmla="*/ 61 w 120"/>
                <a:gd name="T15" fmla="*/ 40 h 40"/>
                <a:gd name="T16" fmla="*/ 0 w 120"/>
                <a:gd name="T17" fmla="*/ 21 h 40"/>
                <a:gd name="T18" fmla="*/ 61 w 120"/>
                <a:gd name="T19" fmla="*/ 0 h 40"/>
                <a:gd name="T20" fmla="*/ 120 w 120"/>
                <a:gd name="T2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120" y="21"/>
                  </a:moveTo>
                  <a:cubicBezTo>
                    <a:pt x="98" y="28"/>
                    <a:pt x="98" y="28"/>
                    <a:pt x="98" y="28"/>
                  </a:cubicBezTo>
                  <a:cubicBezTo>
                    <a:pt x="98" y="27"/>
                    <a:pt x="96" y="25"/>
                    <a:pt x="93" y="25"/>
                  </a:cubicBezTo>
                  <a:cubicBezTo>
                    <a:pt x="87" y="24"/>
                    <a:pt x="62" y="17"/>
                    <a:pt x="62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87" y="25"/>
                    <a:pt x="93" y="26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1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738563" y="5832476"/>
              <a:ext cx="401637" cy="280988"/>
            </a:xfrm>
            <a:custGeom>
              <a:avLst/>
              <a:gdLst>
                <a:gd name="T0" fmla="*/ 0 w 44"/>
                <a:gd name="T1" fmla="*/ 0 h 30"/>
                <a:gd name="T2" fmla="*/ 44 w 44"/>
                <a:gd name="T3" fmla="*/ 13 h 30"/>
                <a:gd name="T4" fmla="*/ 44 w 44"/>
                <a:gd name="T5" fmla="*/ 30 h 30"/>
                <a:gd name="T6" fmla="*/ 0 w 44"/>
                <a:gd name="T7" fmla="*/ 16 h 30"/>
                <a:gd name="T8" fmla="*/ 0 w 4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0" y="0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23" y="8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4149725" y="5851526"/>
              <a:ext cx="338137" cy="271463"/>
            </a:xfrm>
            <a:custGeom>
              <a:avLst/>
              <a:gdLst>
                <a:gd name="T0" fmla="*/ 0 w 37"/>
                <a:gd name="T1" fmla="*/ 11 h 29"/>
                <a:gd name="T2" fmla="*/ 37 w 37"/>
                <a:gd name="T3" fmla="*/ 0 h 29"/>
                <a:gd name="T4" fmla="*/ 37 w 37"/>
                <a:gd name="T5" fmla="*/ 13 h 29"/>
                <a:gd name="T6" fmla="*/ 0 w 37"/>
                <a:gd name="T7" fmla="*/ 29 h 29"/>
                <a:gd name="T8" fmla="*/ 0 w 37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0" y="11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17" y="11"/>
                    <a:pt x="0" y="29"/>
                    <a:pt x="0" y="2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497388" y="5832476"/>
              <a:ext cx="53975" cy="149225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16 h 16"/>
                <a:gd name="T4" fmla="*/ 0 w 6"/>
                <a:gd name="T5" fmla="*/ 15 h 16"/>
                <a:gd name="T6" fmla="*/ 0 w 6"/>
                <a:gd name="T7" fmla="*/ 2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4" y="15"/>
                    <a:pt x="2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478338" y="5822951"/>
              <a:ext cx="19050" cy="28575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1 w 2"/>
                <a:gd name="T5" fmla="*/ 3 h 3"/>
                <a:gd name="T6" fmla="*/ 1 w 2"/>
                <a:gd name="T7" fmla="*/ 1 h 3"/>
                <a:gd name="T8" fmla="*/ 0 w 2"/>
                <a:gd name="T9" fmla="*/ 0 h 3"/>
                <a:gd name="T10" fmla="*/ 1 w 2"/>
                <a:gd name="T11" fmla="*/ 0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487863" y="5972176"/>
              <a:ext cx="9525" cy="57150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0 h 6"/>
                <a:gd name="T4" fmla="*/ 1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460875" y="6019801"/>
              <a:ext cx="73025" cy="103188"/>
            </a:xfrm>
            <a:custGeom>
              <a:avLst/>
              <a:gdLst>
                <a:gd name="T0" fmla="*/ 3 w 8"/>
                <a:gd name="T1" fmla="*/ 1 h 11"/>
                <a:gd name="T2" fmla="*/ 0 w 8"/>
                <a:gd name="T3" fmla="*/ 6 h 11"/>
                <a:gd name="T4" fmla="*/ 0 w 8"/>
                <a:gd name="T5" fmla="*/ 11 h 11"/>
                <a:gd name="T6" fmla="*/ 2 w 8"/>
                <a:gd name="T7" fmla="*/ 11 h 11"/>
                <a:gd name="T8" fmla="*/ 2 w 8"/>
                <a:gd name="T9" fmla="*/ 8 h 11"/>
                <a:gd name="T10" fmla="*/ 3 w 8"/>
                <a:gd name="T11" fmla="*/ 11 h 11"/>
                <a:gd name="T12" fmla="*/ 5 w 8"/>
                <a:gd name="T13" fmla="*/ 11 h 11"/>
                <a:gd name="T14" fmla="*/ 5 w 8"/>
                <a:gd name="T15" fmla="*/ 8 h 11"/>
                <a:gd name="T16" fmla="*/ 6 w 8"/>
                <a:gd name="T17" fmla="*/ 11 h 11"/>
                <a:gd name="T18" fmla="*/ 7 w 8"/>
                <a:gd name="T19" fmla="*/ 11 h 11"/>
                <a:gd name="T20" fmla="*/ 3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3" y="1"/>
                  </a:moveTo>
                  <a:cubicBezTo>
                    <a:pt x="3" y="1"/>
                    <a:pt x="0" y="1"/>
                    <a:pt x="0" y="6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160947" y="5897848"/>
            <a:ext cx="734035" cy="376047"/>
            <a:chOff x="3592513" y="5561013"/>
            <a:chExt cx="1096962" cy="561976"/>
          </a:xfrm>
          <a:solidFill>
            <a:schemeClr val="accent1">
              <a:lumMod val="75000"/>
            </a:schemeClr>
          </a:solid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592513" y="5561013"/>
              <a:ext cx="1096962" cy="374650"/>
            </a:xfrm>
            <a:custGeom>
              <a:avLst/>
              <a:gdLst>
                <a:gd name="T0" fmla="*/ 120 w 120"/>
                <a:gd name="T1" fmla="*/ 21 h 40"/>
                <a:gd name="T2" fmla="*/ 98 w 120"/>
                <a:gd name="T3" fmla="*/ 28 h 40"/>
                <a:gd name="T4" fmla="*/ 93 w 120"/>
                <a:gd name="T5" fmla="*/ 25 h 40"/>
                <a:gd name="T6" fmla="*/ 62 w 120"/>
                <a:gd name="T7" fmla="*/ 17 h 40"/>
                <a:gd name="T8" fmla="*/ 61 w 120"/>
                <a:gd name="T9" fmla="*/ 18 h 40"/>
                <a:gd name="T10" fmla="*/ 93 w 120"/>
                <a:gd name="T11" fmla="*/ 26 h 40"/>
                <a:gd name="T12" fmla="*/ 97 w 120"/>
                <a:gd name="T13" fmla="*/ 28 h 40"/>
                <a:gd name="T14" fmla="*/ 61 w 120"/>
                <a:gd name="T15" fmla="*/ 40 h 40"/>
                <a:gd name="T16" fmla="*/ 0 w 120"/>
                <a:gd name="T17" fmla="*/ 21 h 40"/>
                <a:gd name="T18" fmla="*/ 61 w 120"/>
                <a:gd name="T19" fmla="*/ 0 h 40"/>
                <a:gd name="T20" fmla="*/ 120 w 120"/>
                <a:gd name="T2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40">
                  <a:moveTo>
                    <a:pt x="120" y="21"/>
                  </a:moveTo>
                  <a:cubicBezTo>
                    <a:pt x="98" y="28"/>
                    <a:pt x="98" y="28"/>
                    <a:pt x="98" y="28"/>
                  </a:cubicBezTo>
                  <a:cubicBezTo>
                    <a:pt x="98" y="27"/>
                    <a:pt x="96" y="25"/>
                    <a:pt x="93" y="25"/>
                  </a:cubicBezTo>
                  <a:cubicBezTo>
                    <a:pt x="87" y="24"/>
                    <a:pt x="62" y="17"/>
                    <a:pt x="62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2" y="18"/>
                    <a:pt x="87" y="25"/>
                    <a:pt x="93" y="26"/>
                  </a:cubicBezTo>
                  <a:cubicBezTo>
                    <a:pt x="96" y="26"/>
                    <a:pt x="97" y="27"/>
                    <a:pt x="97" y="28"/>
                  </a:cubicBezTo>
                  <a:cubicBezTo>
                    <a:pt x="61" y="40"/>
                    <a:pt x="61" y="40"/>
                    <a:pt x="61" y="4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1" y="0"/>
                    <a:pt x="61" y="0"/>
                    <a:pt x="61" y="0"/>
                  </a:cubicBezTo>
                  <a:lnTo>
                    <a:pt x="12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3738563" y="5832476"/>
              <a:ext cx="401637" cy="280988"/>
            </a:xfrm>
            <a:custGeom>
              <a:avLst/>
              <a:gdLst>
                <a:gd name="T0" fmla="*/ 0 w 44"/>
                <a:gd name="T1" fmla="*/ 0 h 30"/>
                <a:gd name="T2" fmla="*/ 44 w 44"/>
                <a:gd name="T3" fmla="*/ 13 h 30"/>
                <a:gd name="T4" fmla="*/ 44 w 44"/>
                <a:gd name="T5" fmla="*/ 30 h 30"/>
                <a:gd name="T6" fmla="*/ 0 w 44"/>
                <a:gd name="T7" fmla="*/ 16 h 30"/>
                <a:gd name="T8" fmla="*/ 0 w 4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0" y="0"/>
                  </a:moveTo>
                  <a:cubicBezTo>
                    <a:pt x="44" y="13"/>
                    <a:pt x="44" y="13"/>
                    <a:pt x="44" y="1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30"/>
                    <a:pt x="23" y="8"/>
                    <a:pt x="0" y="1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4149725" y="5851526"/>
              <a:ext cx="338137" cy="271463"/>
            </a:xfrm>
            <a:custGeom>
              <a:avLst/>
              <a:gdLst>
                <a:gd name="T0" fmla="*/ 0 w 37"/>
                <a:gd name="T1" fmla="*/ 11 h 29"/>
                <a:gd name="T2" fmla="*/ 37 w 37"/>
                <a:gd name="T3" fmla="*/ 0 h 29"/>
                <a:gd name="T4" fmla="*/ 37 w 37"/>
                <a:gd name="T5" fmla="*/ 13 h 29"/>
                <a:gd name="T6" fmla="*/ 0 w 37"/>
                <a:gd name="T7" fmla="*/ 29 h 29"/>
                <a:gd name="T8" fmla="*/ 0 w 37"/>
                <a:gd name="T9" fmla="*/ 1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0" y="11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17" y="11"/>
                    <a:pt x="0" y="29"/>
                    <a:pt x="0" y="29"/>
                  </a:cubicBez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4497388" y="5832476"/>
              <a:ext cx="53975" cy="149225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16 h 16"/>
                <a:gd name="T4" fmla="*/ 0 w 6"/>
                <a:gd name="T5" fmla="*/ 15 h 16"/>
                <a:gd name="T6" fmla="*/ 0 w 6"/>
                <a:gd name="T7" fmla="*/ 2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4" y="15"/>
                    <a:pt x="2" y="15"/>
                    <a:pt x="0" y="15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4478338" y="5822951"/>
              <a:ext cx="19050" cy="28575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3 h 3"/>
                <a:gd name="T4" fmla="*/ 1 w 2"/>
                <a:gd name="T5" fmla="*/ 3 h 3"/>
                <a:gd name="T6" fmla="*/ 1 w 2"/>
                <a:gd name="T7" fmla="*/ 1 h 3"/>
                <a:gd name="T8" fmla="*/ 0 w 2"/>
                <a:gd name="T9" fmla="*/ 0 h 3"/>
                <a:gd name="T10" fmla="*/ 1 w 2"/>
                <a:gd name="T11" fmla="*/ 0 h 3"/>
                <a:gd name="T12" fmla="*/ 2 w 2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4487863" y="5972176"/>
              <a:ext cx="9525" cy="57150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0 h 6"/>
                <a:gd name="T4" fmla="*/ 1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4460875" y="6019801"/>
              <a:ext cx="73025" cy="103188"/>
            </a:xfrm>
            <a:custGeom>
              <a:avLst/>
              <a:gdLst>
                <a:gd name="T0" fmla="*/ 3 w 8"/>
                <a:gd name="T1" fmla="*/ 1 h 11"/>
                <a:gd name="T2" fmla="*/ 0 w 8"/>
                <a:gd name="T3" fmla="*/ 6 h 11"/>
                <a:gd name="T4" fmla="*/ 0 w 8"/>
                <a:gd name="T5" fmla="*/ 11 h 11"/>
                <a:gd name="T6" fmla="*/ 2 w 8"/>
                <a:gd name="T7" fmla="*/ 11 h 11"/>
                <a:gd name="T8" fmla="*/ 2 w 8"/>
                <a:gd name="T9" fmla="*/ 8 h 11"/>
                <a:gd name="T10" fmla="*/ 3 w 8"/>
                <a:gd name="T11" fmla="*/ 11 h 11"/>
                <a:gd name="T12" fmla="*/ 5 w 8"/>
                <a:gd name="T13" fmla="*/ 11 h 11"/>
                <a:gd name="T14" fmla="*/ 5 w 8"/>
                <a:gd name="T15" fmla="*/ 8 h 11"/>
                <a:gd name="T16" fmla="*/ 6 w 8"/>
                <a:gd name="T17" fmla="*/ 11 h 11"/>
                <a:gd name="T18" fmla="*/ 7 w 8"/>
                <a:gd name="T19" fmla="*/ 11 h 11"/>
                <a:gd name="T20" fmla="*/ 3 w 8"/>
                <a:gd name="T2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1">
                  <a:moveTo>
                    <a:pt x="3" y="1"/>
                  </a:moveTo>
                  <a:cubicBezTo>
                    <a:pt x="3" y="1"/>
                    <a:pt x="0" y="1"/>
                    <a:pt x="0" y="6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8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4" name="圆角矩形 133"/>
          <p:cNvSpPr/>
          <p:nvPr/>
        </p:nvSpPr>
        <p:spPr>
          <a:xfrm>
            <a:off x="6237147" y="2039356"/>
            <a:ext cx="4439838" cy="34666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9" name="组合 78"/>
          <p:cNvGrpSpPr/>
          <p:nvPr/>
        </p:nvGrpSpPr>
        <p:grpSpPr>
          <a:xfrm>
            <a:off x="6004203" y="1274654"/>
            <a:ext cx="711200" cy="1120883"/>
            <a:chOff x="6862763" y="1079500"/>
            <a:chExt cx="835026" cy="1316038"/>
          </a:xfrm>
        </p:grpSpPr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7024688" y="2000250"/>
              <a:ext cx="509588" cy="395288"/>
            </a:xfrm>
            <a:prstGeom prst="rect">
              <a:avLst/>
            </a:prstGeom>
            <a:solidFill>
              <a:srgbClr val="D1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16"/>
            <p:cNvSpPr>
              <a:spLocks noChangeArrowheads="1"/>
            </p:cNvSpPr>
            <p:nvPr/>
          </p:nvSpPr>
          <p:spPr bwMode="auto">
            <a:xfrm>
              <a:off x="7024688" y="1774825"/>
              <a:ext cx="511175" cy="511175"/>
            </a:xfrm>
            <a:prstGeom prst="ellipse">
              <a:avLst/>
            </a:pr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7045326" y="2190750"/>
              <a:ext cx="468313" cy="204788"/>
            </a:xfrm>
            <a:custGeom>
              <a:avLst/>
              <a:gdLst>
                <a:gd name="T0" fmla="*/ 90 w 180"/>
                <a:gd name="T1" fmla="*/ 0 h 79"/>
                <a:gd name="T2" fmla="*/ 0 w 180"/>
                <a:gd name="T3" fmla="*/ 79 h 79"/>
                <a:gd name="T4" fmla="*/ 180 w 180"/>
                <a:gd name="T5" fmla="*/ 79 h 79"/>
                <a:gd name="T6" fmla="*/ 90 w 180"/>
                <a:gd name="T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79">
                  <a:moveTo>
                    <a:pt x="90" y="0"/>
                  </a:moveTo>
                  <a:cubicBezTo>
                    <a:pt x="44" y="0"/>
                    <a:pt x="6" y="35"/>
                    <a:pt x="0" y="79"/>
                  </a:cubicBezTo>
                  <a:cubicBezTo>
                    <a:pt x="180" y="79"/>
                    <a:pt x="180" y="79"/>
                    <a:pt x="180" y="79"/>
                  </a:cubicBezTo>
                  <a:cubicBezTo>
                    <a:pt x="174" y="35"/>
                    <a:pt x="136" y="0"/>
                    <a:pt x="90" y="0"/>
                  </a:cubicBezTo>
                  <a:close/>
                </a:path>
              </a:pathLst>
            </a:custGeom>
            <a:solidFill>
              <a:srgbClr val="5C6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auto">
            <a:xfrm>
              <a:off x="6980238" y="1393825"/>
              <a:ext cx="85725" cy="82550"/>
            </a:xfrm>
            <a:prstGeom prst="ellipse">
              <a:avLst/>
            </a:pr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auto">
            <a:xfrm>
              <a:off x="7494588" y="1393825"/>
              <a:ext cx="84138" cy="82550"/>
            </a:xfrm>
            <a:prstGeom prst="ellipse">
              <a:avLst/>
            </a:pr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7024688" y="1127125"/>
              <a:ext cx="511175" cy="598488"/>
            </a:xfrm>
            <a:custGeom>
              <a:avLst/>
              <a:gdLst>
                <a:gd name="T0" fmla="*/ 98 w 197"/>
                <a:gd name="T1" fmla="*/ 231 h 231"/>
                <a:gd name="T2" fmla="*/ 98 w 197"/>
                <a:gd name="T3" fmla="*/ 231 h 231"/>
                <a:gd name="T4" fmla="*/ 0 w 197"/>
                <a:gd name="T5" fmla="*/ 132 h 231"/>
                <a:gd name="T6" fmla="*/ 0 w 197"/>
                <a:gd name="T7" fmla="*/ 98 h 231"/>
                <a:gd name="T8" fmla="*/ 98 w 197"/>
                <a:gd name="T9" fmla="*/ 0 h 231"/>
                <a:gd name="T10" fmla="*/ 98 w 197"/>
                <a:gd name="T11" fmla="*/ 0 h 231"/>
                <a:gd name="T12" fmla="*/ 197 w 197"/>
                <a:gd name="T13" fmla="*/ 98 h 231"/>
                <a:gd name="T14" fmla="*/ 197 w 197"/>
                <a:gd name="T15" fmla="*/ 132 h 231"/>
                <a:gd name="T16" fmla="*/ 98 w 197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31">
                  <a:moveTo>
                    <a:pt x="98" y="231"/>
                  </a:moveTo>
                  <a:cubicBezTo>
                    <a:pt x="98" y="231"/>
                    <a:pt x="98" y="231"/>
                    <a:pt x="98" y="231"/>
                  </a:cubicBezTo>
                  <a:cubicBezTo>
                    <a:pt x="44" y="231"/>
                    <a:pt x="0" y="187"/>
                    <a:pt x="0" y="13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4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53" y="0"/>
                    <a:pt x="197" y="44"/>
                    <a:pt x="197" y="98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87"/>
                    <a:pt x="153" y="231"/>
                    <a:pt x="98" y="231"/>
                  </a:cubicBezTo>
                  <a:close/>
                </a:path>
              </a:pathLst>
            </a:cu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6862763" y="1819275"/>
              <a:ext cx="333375" cy="576263"/>
            </a:xfrm>
            <a:custGeom>
              <a:avLst/>
              <a:gdLst>
                <a:gd name="T0" fmla="*/ 46 w 128"/>
                <a:gd name="T1" fmla="*/ 96 h 222"/>
                <a:gd name="T2" fmla="*/ 66 w 128"/>
                <a:gd name="T3" fmla="*/ 56 h 222"/>
                <a:gd name="T4" fmla="*/ 105 w 128"/>
                <a:gd name="T5" fmla="*/ 47 h 222"/>
                <a:gd name="T6" fmla="*/ 128 w 128"/>
                <a:gd name="T7" fmla="*/ 24 h 222"/>
                <a:gd name="T8" fmla="*/ 105 w 128"/>
                <a:gd name="T9" fmla="*/ 0 h 222"/>
                <a:gd name="T10" fmla="*/ 0 w 128"/>
                <a:gd name="T11" fmla="*/ 96 h 222"/>
                <a:gd name="T12" fmla="*/ 0 w 128"/>
                <a:gd name="T13" fmla="*/ 222 h 222"/>
                <a:gd name="T14" fmla="*/ 46 w 128"/>
                <a:gd name="T15" fmla="*/ 222 h 222"/>
                <a:gd name="T16" fmla="*/ 46 w 128"/>
                <a:gd name="T17" fmla="*/ 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22">
                  <a:moveTo>
                    <a:pt x="46" y="96"/>
                  </a:moveTo>
                  <a:cubicBezTo>
                    <a:pt x="46" y="77"/>
                    <a:pt x="52" y="65"/>
                    <a:pt x="66" y="56"/>
                  </a:cubicBezTo>
                  <a:cubicBezTo>
                    <a:pt x="81" y="48"/>
                    <a:pt x="100" y="47"/>
                    <a:pt x="105" y="47"/>
                  </a:cubicBezTo>
                  <a:cubicBezTo>
                    <a:pt x="118" y="47"/>
                    <a:pt x="128" y="36"/>
                    <a:pt x="128" y="24"/>
                  </a:cubicBezTo>
                  <a:cubicBezTo>
                    <a:pt x="128" y="11"/>
                    <a:pt x="118" y="0"/>
                    <a:pt x="105" y="0"/>
                  </a:cubicBezTo>
                  <a:cubicBezTo>
                    <a:pt x="52" y="0"/>
                    <a:pt x="0" y="30"/>
                    <a:pt x="0" y="9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46" y="222"/>
                    <a:pt x="46" y="222"/>
                    <a:pt x="46" y="222"/>
                  </a:cubicBezTo>
                  <a:lnTo>
                    <a:pt x="46" y="96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7362826" y="1819275"/>
              <a:ext cx="334963" cy="576263"/>
            </a:xfrm>
            <a:custGeom>
              <a:avLst/>
              <a:gdLst>
                <a:gd name="T0" fmla="*/ 129 w 129"/>
                <a:gd name="T1" fmla="*/ 96 h 222"/>
                <a:gd name="T2" fmla="*/ 23 w 129"/>
                <a:gd name="T3" fmla="*/ 0 h 222"/>
                <a:gd name="T4" fmla="*/ 0 w 129"/>
                <a:gd name="T5" fmla="*/ 24 h 222"/>
                <a:gd name="T6" fmla="*/ 23 w 129"/>
                <a:gd name="T7" fmla="*/ 47 h 222"/>
                <a:gd name="T8" fmla="*/ 62 w 129"/>
                <a:gd name="T9" fmla="*/ 56 h 222"/>
                <a:gd name="T10" fmla="*/ 82 w 129"/>
                <a:gd name="T11" fmla="*/ 96 h 222"/>
                <a:gd name="T12" fmla="*/ 82 w 129"/>
                <a:gd name="T13" fmla="*/ 222 h 222"/>
                <a:gd name="T14" fmla="*/ 129 w 129"/>
                <a:gd name="T15" fmla="*/ 222 h 222"/>
                <a:gd name="T16" fmla="*/ 129 w 129"/>
                <a:gd name="T17" fmla="*/ 9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22">
                  <a:moveTo>
                    <a:pt x="129" y="96"/>
                  </a:moveTo>
                  <a:cubicBezTo>
                    <a:pt x="129" y="30"/>
                    <a:pt x="76" y="0"/>
                    <a:pt x="23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3" y="47"/>
                  </a:cubicBezTo>
                  <a:cubicBezTo>
                    <a:pt x="29" y="47"/>
                    <a:pt x="47" y="48"/>
                    <a:pt x="62" y="56"/>
                  </a:cubicBezTo>
                  <a:cubicBezTo>
                    <a:pt x="76" y="65"/>
                    <a:pt x="82" y="77"/>
                    <a:pt x="82" y="96"/>
                  </a:cubicBezTo>
                  <a:cubicBezTo>
                    <a:pt x="82" y="222"/>
                    <a:pt x="82" y="222"/>
                    <a:pt x="82" y="222"/>
                  </a:cubicBezTo>
                  <a:cubicBezTo>
                    <a:pt x="129" y="222"/>
                    <a:pt x="129" y="222"/>
                    <a:pt x="129" y="222"/>
                  </a:cubicBezTo>
                  <a:lnTo>
                    <a:pt x="129" y="96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7042151" y="1793875"/>
              <a:ext cx="473075" cy="601663"/>
            </a:xfrm>
            <a:custGeom>
              <a:avLst/>
              <a:gdLst>
                <a:gd name="T0" fmla="*/ 182 w 182"/>
                <a:gd name="T1" fmla="*/ 91 h 232"/>
                <a:gd name="T2" fmla="*/ 91 w 182"/>
                <a:gd name="T3" fmla="*/ 0 h 232"/>
                <a:gd name="T4" fmla="*/ 0 w 182"/>
                <a:gd name="T5" fmla="*/ 91 h 232"/>
                <a:gd name="T6" fmla="*/ 0 w 182"/>
                <a:gd name="T7" fmla="*/ 232 h 232"/>
                <a:gd name="T8" fmla="*/ 182 w 182"/>
                <a:gd name="T9" fmla="*/ 232 h 232"/>
                <a:gd name="T10" fmla="*/ 182 w 182"/>
                <a:gd name="T11" fmla="*/ 91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32">
                  <a:moveTo>
                    <a:pt x="182" y="91"/>
                  </a:moveTo>
                  <a:cubicBezTo>
                    <a:pt x="182" y="41"/>
                    <a:pt x="14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32"/>
                    <a:pt x="0" y="232"/>
                    <a:pt x="0" y="232"/>
                  </a:cubicBezTo>
                  <a:cubicBezTo>
                    <a:pt x="182" y="232"/>
                    <a:pt x="182" y="232"/>
                    <a:pt x="182" y="232"/>
                  </a:cubicBezTo>
                  <a:lnTo>
                    <a:pt x="182" y="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7226301" y="1876425"/>
              <a:ext cx="104775" cy="77788"/>
            </a:xfrm>
            <a:custGeom>
              <a:avLst/>
              <a:gdLst>
                <a:gd name="T0" fmla="*/ 50 w 66"/>
                <a:gd name="T1" fmla="*/ 49 h 49"/>
                <a:gd name="T2" fmla="*/ 66 w 66"/>
                <a:gd name="T3" fmla="*/ 26 h 49"/>
                <a:gd name="T4" fmla="*/ 50 w 66"/>
                <a:gd name="T5" fmla="*/ 0 h 49"/>
                <a:gd name="T6" fmla="*/ 17 w 66"/>
                <a:gd name="T7" fmla="*/ 0 h 49"/>
                <a:gd name="T8" fmla="*/ 0 w 66"/>
                <a:gd name="T9" fmla="*/ 26 h 49"/>
                <a:gd name="T10" fmla="*/ 17 w 66"/>
                <a:gd name="T11" fmla="*/ 49 h 49"/>
                <a:gd name="T12" fmla="*/ 50 w 66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">
                  <a:moveTo>
                    <a:pt x="50" y="49"/>
                  </a:moveTo>
                  <a:lnTo>
                    <a:pt x="66" y="26"/>
                  </a:lnTo>
                  <a:lnTo>
                    <a:pt x="50" y="0"/>
                  </a:lnTo>
                  <a:lnTo>
                    <a:pt x="17" y="0"/>
                  </a:lnTo>
                  <a:lnTo>
                    <a:pt x="0" y="26"/>
                  </a:lnTo>
                  <a:lnTo>
                    <a:pt x="17" y="49"/>
                  </a:lnTo>
                  <a:lnTo>
                    <a:pt x="50" y="49"/>
                  </a:lnTo>
                  <a:close/>
                </a:path>
              </a:pathLst>
            </a:custGeom>
            <a:solidFill>
              <a:srgbClr val="0054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7229476" y="1954213"/>
              <a:ext cx="98425" cy="306388"/>
            </a:xfrm>
            <a:custGeom>
              <a:avLst/>
              <a:gdLst>
                <a:gd name="T0" fmla="*/ 48 w 62"/>
                <a:gd name="T1" fmla="*/ 0 h 193"/>
                <a:gd name="T2" fmla="*/ 62 w 62"/>
                <a:gd name="T3" fmla="*/ 152 h 193"/>
                <a:gd name="T4" fmla="*/ 31 w 62"/>
                <a:gd name="T5" fmla="*/ 193 h 193"/>
                <a:gd name="T6" fmla="*/ 0 w 62"/>
                <a:gd name="T7" fmla="*/ 152 h 193"/>
                <a:gd name="T8" fmla="*/ 15 w 62"/>
                <a:gd name="T9" fmla="*/ 0 h 193"/>
                <a:gd name="T10" fmla="*/ 48 w 62"/>
                <a:gd name="T1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93">
                  <a:moveTo>
                    <a:pt x="48" y="0"/>
                  </a:moveTo>
                  <a:lnTo>
                    <a:pt x="62" y="152"/>
                  </a:lnTo>
                  <a:lnTo>
                    <a:pt x="31" y="193"/>
                  </a:lnTo>
                  <a:lnTo>
                    <a:pt x="0" y="152"/>
                  </a:lnTo>
                  <a:lnTo>
                    <a:pt x="15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336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7216776" y="1660525"/>
              <a:ext cx="125413" cy="215900"/>
            </a:xfrm>
            <a:custGeom>
              <a:avLst/>
              <a:gdLst>
                <a:gd name="T0" fmla="*/ 48 w 48"/>
                <a:gd name="T1" fmla="*/ 59 h 83"/>
                <a:gd name="T2" fmla="*/ 24 w 48"/>
                <a:gd name="T3" fmla="*/ 83 h 83"/>
                <a:gd name="T4" fmla="*/ 0 w 48"/>
                <a:gd name="T5" fmla="*/ 59 h 83"/>
                <a:gd name="T6" fmla="*/ 0 w 48"/>
                <a:gd name="T7" fmla="*/ 24 h 83"/>
                <a:gd name="T8" fmla="*/ 24 w 48"/>
                <a:gd name="T9" fmla="*/ 0 h 83"/>
                <a:gd name="T10" fmla="*/ 48 w 48"/>
                <a:gd name="T11" fmla="*/ 24 h 83"/>
                <a:gd name="T12" fmla="*/ 48 w 48"/>
                <a:gd name="T13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48" y="59"/>
                  </a:moveTo>
                  <a:cubicBezTo>
                    <a:pt x="48" y="72"/>
                    <a:pt x="37" y="83"/>
                    <a:pt x="24" y="83"/>
                  </a:cubicBezTo>
                  <a:cubicBezTo>
                    <a:pt x="11" y="83"/>
                    <a:pt x="0" y="72"/>
                    <a:pt x="0" y="5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lnTo>
                    <a:pt x="48" y="59"/>
                  </a:lnTo>
                  <a:close/>
                </a:path>
              </a:pathLst>
            </a:cu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8"/>
            <p:cNvSpPr>
              <a:spLocks/>
            </p:cNvSpPr>
            <p:nvPr/>
          </p:nvSpPr>
          <p:spPr bwMode="auto">
            <a:xfrm>
              <a:off x="7169151" y="1511300"/>
              <a:ext cx="219075" cy="107950"/>
            </a:xfrm>
            <a:custGeom>
              <a:avLst/>
              <a:gdLst>
                <a:gd name="T0" fmla="*/ 0 w 84"/>
                <a:gd name="T1" fmla="*/ 0 h 42"/>
                <a:gd name="T2" fmla="*/ 42 w 84"/>
                <a:gd name="T3" fmla="*/ 42 h 42"/>
                <a:gd name="T4" fmla="*/ 84 w 84"/>
                <a:gd name="T5" fmla="*/ 0 h 42"/>
                <a:gd name="T6" fmla="*/ 0 w 84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2">
                  <a:moveTo>
                    <a:pt x="0" y="0"/>
                  </a:moveTo>
                  <a:cubicBezTo>
                    <a:pt x="0" y="23"/>
                    <a:pt x="19" y="42"/>
                    <a:pt x="42" y="42"/>
                  </a:cubicBezTo>
                  <a:cubicBezTo>
                    <a:pt x="66" y="42"/>
                    <a:pt x="84" y="23"/>
                    <a:pt x="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9"/>
            <p:cNvSpPr>
              <a:spLocks/>
            </p:cNvSpPr>
            <p:nvPr/>
          </p:nvSpPr>
          <p:spPr bwMode="auto">
            <a:xfrm>
              <a:off x="7096126" y="1390650"/>
              <a:ext cx="117475" cy="69850"/>
            </a:xfrm>
            <a:custGeom>
              <a:avLst/>
              <a:gdLst>
                <a:gd name="T0" fmla="*/ 41 w 45"/>
                <a:gd name="T1" fmla="*/ 27 h 27"/>
                <a:gd name="T2" fmla="*/ 37 w 45"/>
                <a:gd name="T3" fmla="*/ 23 h 27"/>
                <a:gd name="T4" fmla="*/ 22 w 45"/>
                <a:gd name="T5" fmla="*/ 8 h 27"/>
                <a:gd name="T6" fmla="*/ 8 w 45"/>
                <a:gd name="T7" fmla="*/ 23 h 27"/>
                <a:gd name="T8" fmla="*/ 4 w 45"/>
                <a:gd name="T9" fmla="*/ 27 h 27"/>
                <a:gd name="T10" fmla="*/ 0 w 45"/>
                <a:gd name="T11" fmla="*/ 23 h 27"/>
                <a:gd name="T12" fmla="*/ 22 w 45"/>
                <a:gd name="T13" fmla="*/ 0 h 27"/>
                <a:gd name="T14" fmla="*/ 45 w 45"/>
                <a:gd name="T15" fmla="*/ 23 h 27"/>
                <a:gd name="T16" fmla="*/ 41 w 45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7">
                  <a:moveTo>
                    <a:pt x="41" y="27"/>
                  </a:moveTo>
                  <a:cubicBezTo>
                    <a:pt x="39" y="27"/>
                    <a:pt x="37" y="25"/>
                    <a:pt x="37" y="23"/>
                  </a:cubicBezTo>
                  <a:cubicBezTo>
                    <a:pt x="37" y="15"/>
                    <a:pt x="30" y="8"/>
                    <a:pt x="22" y="8"/>
                  </a:cubicBezTo>
                  <a:cubicBezTo>
                    <a:pt x="14" y="8"/>
                    <a:pt x="8" y="15"/>
                    <a:pt x="8" y="23"/>
                  </a:cubicBezTo>
                  <a:cubicBezTo>
                    <a:pt x="8" y="25"/>
                    <a:pt x="6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3"/>
                  </a:cubicBezTo>
                  <a:cubicBezTo>
                    <a:pt x="45" y="25"/>
                    <a:pt x="43" y="27"/>
                    <a:pt x="41" y="27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0"/>
            <p:cNvSpPr>
              <a:spLocks/>
            </p:cNvSpPr>
            <p:nvPr/>
          </p:nvSpPr>
          <p:spPr bwMode="auto">
            <a:xfrm>
              <a:off x="7343776" y="1390650"/>
              <a:ext cx="120650" cy="69850"/>
            </a:xfrm>
            <a:custGeom>
              <a:avLst/>
              <a:gdLst>
                <a:gd name="T0" fmla="*/ 42 w 46"/>
                <a:gd name="T1" fmla="*/ 27 h 27"/>
                <a:gd name="T2" fmla="*/ 38 w 46"/>
                <a:gd name="T3" fmla="*/ 23 h 27"/>
                <a:gd name="T4" fmla="*/ 23 w 46"/>
                <a:gd name="T5" fmla="*/ 8 h 27"/>
                <a:gd name="T6" fmla="*/ 8 w 46"/>
                <a:gd name="T7" fmla="*/ 23 h 27"/>
                <a:gd name="T8" fmla="*/ 4 w 46"/>
                <a:gd name="T9" fmla="*/ 27 h 27"/>
                <a:gd name="T10" fmla="*/ 0 w 46"/>
                <a:gd name="T11" fmla="*/ 23 h 27"/>
                <a:gd name="T12" fmla="*/ 23 w 46"/>
                <a:gd name="T13" fmla="*/ 0 h 27"/>
                <a:gd name="T14" fmla="*/ 46 w 46"/>
                <a:gd name="T15" fmla="*/ 23 h 27"/>
                <a:gd name="T16" fmla="*/ 42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2" y="27"/>
                  </a:moveTo>
                  <a:cubicBezTo>
                    <a:pt x="39" y="27"/>
                    <a:pt x="38" y="25"/>
                    <a:pt x="38" y="23"/>
                  </a:cubicBezTo>
                  <a:cubicBezTo>
                    <a:pt x="38" y="15"/>
                    <a:pt x="31" y="8"/>
                    <a:pt x="23" y="8"/>
                  </a:cubicBezTo>
                  <a:cubicBezTo>
                    <a:pt x="15" y="8"/>
                    <a:pt x="8" y="15"/>
                    <a:pt x="8" y="23"/>
                  </a:cubicBezTo>
                  <a:cubicBezTo>
                    <a:pt x="8" y="25"/>
                    <a:pt x="7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25"/>
                    <a:pt x="44" y="27"/>
                    <a:pt x="42" y="27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31"/>
            <p:cNvSpPr>
              <a:spLocks/>
            </p:cNvSpPr>
            <p:nvPr/>
          </p:nvSpPr>
          <p:spPr bwMode="auto">
            <a:xfrm>
              <a:off x="7258051" y="1409700"/>
              <a:ext cx="57150" cy="77788"/>
            </a:xfrm>
            <a:custGeom>
              <a:avLst/>
              <a:gdLst>
                <a:gd name="T0" fmla="*/ 17 w 22"/>
                <a:gd name="T1" fmla="*/ 30 h 30"/>
                <a:gd name="T2" fmla="*/ 4 w 22"/>
                <a:gd name="T3" fmla="*/ 30 h 30"/>
                <a:gd name="T4" fmla="*/ 0 w 22"/>
                <a:gd name="T5" fmla="*/ 26 h 30"/>
                <a:gd name="T6" fmla="*/ 4 w 22"/>
                <a:gd name="T7" fmla="*/ 22 h 30"/>
                <a:gd name="T8" fmla="*/ 11 w 22"/>
                <a:gd name="T9" fmla="*/ 22 h 30"/>
                <a:gd name="T10" fmla="*/ 3 w 22"/>
                <a:gd name="T11" fmla="*/ 6 h 30"/>
                <a:gd name="T12" fmla="*/ 4 w 22"/>
                <a:gd name="T13" fmla="*/ 1 h 30"/>
                <a:gd name="T14" fmla="*/ 10 w 22"/>
                <a:gd name="T15" fmla="*/ 2 h 30"/>
                <a:gd name="T16" fmla="*/ 21 w 22"/>
                <a:gd name="T17" fmla="*/ 24 h 30"/>
                <a:gd name="T18" fmla="*/ 21 w 22"/>
                <a:gd name="T19" fmla="*/ 28 h 30"/>
                <a:gd name="T20" fmla="*/ 17 w 22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0">
                  <a:moveTo>
                    <a:pt x="17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23"/>
                    <a:pt x="2" y="22"/>
                    <a:pt x="4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4"/>
                    <a:pt x="2" y="2"/>
                    <a:pt x="4" y="1"/>
                  </a:cubicBezTo>
                  <a:cubicBezTo>
                    <a:pt x="6" y="0"/>
                    <a:pt x="9" y="0"/>
                    <a:pt x="10" y="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2" y="25"/>
                    <a:pt x="22" y="27"/>
                    <a:pt x="21" y="28"/>
                  </a:cubicBezTo>
                  <a:cubicBezTo>
                    <a:pt x="20" y="29"/>
                    <a:pt x="19" y="30"/>
                    <a:pt x="17" y="30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2"/>
            <p:cNvSpPr>
              <a:spLocks/>
            </p:cNvSpPr>
            <p:nvPr/>
          </p:nvSpPr>
          <p:spPr bwMode="auto">
            <a:xfrm>
              <a:off x="6997701" y="1139825"/>
              <a:ext cx="171450" cy="258763"/>
            </a:xfrm>
            <a:custGeom>
              <a:avLst/>
              <a:gdLst>
                <a:gd name="T0" fmla="*/ 47 w 66"/>
                <a:gd name="T1" fmla="*/ 0 h 100"/>
                <a:gd name="T2" fmla="*/ 0 w 66"/>
                <a:gd name="T3" fmla="*/ 59 h 100"/>
                <a:gd name="T4" fmla="*/ 0 w 66"/>
                <a:gd name="T5" fmla="*/ 100 h 100"/>
                <a:gd name="T6" fmla="*/ 8 w 66"/>
                <a:gd name="T7" fmla="*/ 100 h 100"/>
                <a:gd name="T8" fmla="*/ 66 w 66"/>
                <a:gd name="T9" fmla="*/ 43 h 100"/>
                <a:gd name="T10" fmla="*/ 47 w 6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00">
                  <a:moveTo>
                    <a:pt x="47" y="0"/>
                  </a:moveTo>
                  <a:cubicBezTo>
                    <a:pt x="20" y="6"/>
                    <a:pt x="0" y="30"/>
                    <a:pt x="0" y="5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100"/>
                    <a:pt x="5" y="100"/>
                    <a:pt x="8" y="100"/>
                  </a:cubicBezTo>
                  <a:cubicBezTo>
                    <a:pt x="40" y="100"/>
                    <a:pt x="66" y="75"/>
                    <a:pt x="66" y="43"/>
                  </a:cubicBezTo>
                  <a:cubicBezTo>
                    <a:pt x="66" y="26"/>
                    <a:pt x="58" y="10"/>
                    <a:pt x="47" y="0"/>
                  </a:cubicBezTo>
                  <a:close/>
                </a:path>
              </a:pathLst>
            </a:custGeom>
            <a:solidFill>
              <a:srgbClr val="4C3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3"/>
            <p:cNvSpPr>
              <a:spLocks/>
            </p:cNvSpPr>
            <p:nvPr/>
          </p:nvSpPr>
          <p:spPr bwMode="auto">
            <a:xfrm>
              <a:off x="7380288" y="1139825"/>
              <a:ext cx="171450" cy="258763"/>
            </a:xfrm>
            <a:custGeom>
              <a:avLst/>
              <a:gdLst>
                <a:gd name="T0" fmla="*/ 19 w 66"/>
                <a:gd name="T1" fmla="*/ 0 h 100"/>
                <a:gd name="T2" fmla="*/ 66 w 66"/>
                <a:gd name="T3" fmla="*/ 59 h 100"/>
                <a:gd name="T4" fmla="*/ 66 w 66"/>
                <a:gd name="T5" fmla="*/ 100 h 100"/>
                <a:gd name="T6" fmla="*/ 58 w 66"/>
                <a:gd name="T7" fmla="*/ 100 h 100"/>
                <a:gd name="T8" fmla="*/ 0 w 66"/>
                <a:gd name="T9" fmla="*/ 43 h 100"/>
                <a:gd name="T10" fmla="*/ 19 w 66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100">
                  <a:moveTo>
                    <a:pt x="19" y="0"/>
                  </a:moveTo>
                  <a:cubicBezTo>
                    <a:pt x="46" y="6"/>
                    <a:pt x="66" y="30"/>
                    <a:pt x="66" y="59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3" y="100"/>
                    <a:pt x="61" y="100"/>
                    <a:pt x="58" y="100"/>
                  </a:cubicBezTo>
                  <a:cubicBezTo>
                    <a:pt x="26" y="100"/>
                    <a:pt x="0" y="75"/>
                    <a:pt x="0" y="43"/>
                  </a:cubicBezTo>
                  <a:cubicBezTo>
                    <a:pt x="0" y="26"/>
                    <a:pt x="8" y="10"/>
                    <a:pt x="19" y="0"/>
                  </a:cubicBezTo>
                  <a:close/>
                </a:path>
              </a:pathLst>
            </a:custGeom>
            <a:solidFill>
              <a:srgbClr val="4C3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4"/>
            <p:cNvSpPr>
              <a:spLocks/>
            </p:cNvSpPr>
            <p:nvPr/>
          </p:nvSpPr>
          <p:spPr bwMode="auto">
            <a:xfrm>
              <a:off x="7073901" y="1079500"/>
              <a:ext cx="517525" cy="215900"/>
            </a:xfrm>
            <a:custGeom>
              <a:avLst/>
              <a:gdLst>
                <a:gd name="T0" fmla="*/ 27 w 199"/>
                <a:gd name="T1" fmla="*/ 0 h 83"/>
                <a:gd name="T2" fmla="*/ 0 w 199"/>
                <a:gd name="T3" fmla="*/ 28 h 83"/>
                <a:gd name="T4" fmla="*/ 0 w 199"/>
                <a:gd name="T5" fmla="*/ 83 h 83"/>
                <a:gd name="T6" fmla="*/ 171 w 199"/>
                <a:gd name="T7" fmla="*/ 83 h 83"/>
                <a:gd name="T8" fmla="*/ 199 w 199"/>
                <a:gd name="T9" fmla="*/ 55 h 83"/>
                <a:gd name="T10" fmla="*/ 199 w 199"/>
                <a:gd name="T11" fmla="*/ 0 h 83"/>
                <a:gd name="T12" fmla="*/ 27 w 199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83">
                  <a:moveTo>
                    <a:pt x="27" y="0"/>
                  </a:moveTo>
                  <a:cubicBezTo>
                    <a:pt x="12" y="0"/>
                    <a:pt x="0" y="12"/>
                    <a:pt x="0" y="28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87" y="83"/>
                    <a:pt x="199" y="71"/>
                    <a:pt x="199" y="55"/>
                  </a:cubicBezTo>
                  <a:cubicBezTo>
                    <a:pt x="199" y="0"/>
                    <a:pt x="199" y="0"/>
                    <a:pt x="199" y="0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4C3D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5"/>
            <p:cNvSpPr>
              <a:spLocks/>
            </p:cNvSpPr>
            <p:nvPr/>
          </p:nvSpPr>
          <p:spPr bwMode="auto">
            <a:xfrm>
              <a:off x="7024688" y="1801813"/>
              <a:ext cx="171450" cy="593725"/>
            </a:xfrm>
            <a:custGeom>
              <a:avLst/>
              <a:gdLst>
                <a:gd name="T0" fmla="*/ 66 w 66"/>
                <a:gd name="T1" fmla="*/ 54 h 229"/>
                <a:gd name="T2" fmla="*/ 62 w 66"/>
                <a:gd name="T3" fmla="*/ 4 h 229"/>
                <a:gd name="T4" fmla="*/ 56 w 66"/>
                <a:gd name="T5" fmla="*/ 0 h 229"/>
                <a:gd name="T6" fmla="*/ 0 w 66"/>
                <a:gd name="T7" fmla="*/ 80 h 229"/>
                <a:gd name="T8" fmla="*/ 0 w 66"/>
                <a:gd name="T9" fmla="*/ 80 h 229"/>
                <a:gd name="T10" fmla="*/ 0 w 66"/>
                <a:gd name="T11" fmla="*/ 229 h 229"/>
                <a:gd name="T12" fmla="*/ 66 w 66"/>
                <a:gd name="T13" fmla="*/ 229 h 229"/>
                <a:gd name="T14" fmla="*/ 66 w 66"/>
                <a:gd name="T15" fmla="*/ 5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229">
                  <a:moveTo>
                    <a:pt x="66" y="54"/>
                  </a:moveTo>
                  <a:cubicBezTo>
                    <a:pt x="51" y="39"/>
                    <a:pt x="62" y="14"/>
                    <a:pt x="62" y="4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14"/>
                    <a:pt x="3" y="44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6" y="229"/>
                    <a:pt x="66" y="229"/>
                    <a:pt x="66" y="229"/>
                  </a:cubicBezTo>
                  <a:lnTo>
                    <a:pt x="66" y="54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6"/>
            <p:cNvSpPr>
              <a:spLocks/>
            </p:cNvSpPr>
            <p:nvPr/>
          </p:nvSpPr>
          <p:spPr bwMode="auto">
            <a:xfrm>
              <a:off x="7362826" y="1801813"/>
              <a:ext cx="173038" cy="593725"/>
            </a:xfrm>
            <a:custGeom>
              <a:avLst/>
              <a:gdLst>
                <a:gd name="T0" fmla="*/ 67 w 67"/>
                <a:gd name="T1" fmla="*/ 80 h 229"/>
                <a:gd name="T2" fmla="*/ 66 w 67"/>
                <a:gd name="T3" fmla="*/ 80 h 229"/>
                <a:gd name="T4" fmla="*/ 10 w 67"/>
                <a:gd name="T5" fmla="*/ 0 h 229"/>
                <a:gd name="T6" fmla="*/ 4 w 67"/>
                <a:gd name="T7" fmla="*/ 4 h 229"/>
                <a:gd name="T8" fmla="*/ 0 w 67"/>
                <a:gd name="T9" fmla="*/ 54 h 229"/>
                <a:gd name="T10" fmla="*/ 0 w 67"/>
                <a:gd name="T11" fmla="*/ 229 h 229"/>
                <a:gd name="T12" fmla="*/ 67 w 67"/>
                <a:gd name="T13" fmla="*/ 229 h 229"/>
                <a:gd name="T14" fmla="*/ 67 w 67"/>
                <a:gd name="T15" fmla="*/ 8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229">
                  <a:moveTo>
                    <a:pt x="67" y="80"/>
                  </a:moveTo>
                  <a:cubicBezTo>
                    <a:pt x="66" y="80"/>
                    <a:pt x="66" y="80"/>
                    <a:pt x="66" y="80"/>
                  </a:cubicBezTo>
                  <a:cubicBezTo>
                    <a:pt x="63" y="44"/>
                    <a:pt x="41" y="14"/>
                    <a:pt x="10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4"/>
                    <a:pt x="15" y="39"/>
                    <a:pt x="0" y="54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67" y="229"/>
                    <a:pt x="67" y="229"/>
                    <a:pt x="67" y="229"/>
                  </a:cubicBezTo>
                  <a:lnTo>
                    <a:pt x="67" y="80"/>
                  </a:lnTo>
                  <a:close/>
                </a:path>
              </a:pathLst>
            </a:custGeom>
            <a:solidFill>
              <a:srgbClr val="EF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"/>
            <p:cNvSpPr>
              <a:spLocks noChangeArrowheads="1"/>
            </p:cNvSpPr>
            <p:nvPr/>
          </p:nvSpPr>
          <p:spPr bwMode="auto">
            <a:xfrm>
              <a:off x="7065963" y="2070100"/>
              <a:ext cx="95250" cy="14288"/>
            </a:xfrm>
            <a:prstGeom prst="rect">
              <a:avLst/>
            </a:prstGeom>
            <a:solidFill>
              <a:srgbClr val="336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5" name="圆角矩形 134"/>
          <p:cNvSpPr/>
          <p:nvPr/>
        </p:nvSpPr>
        <p:spPr>
          <a:xfrm>
            <a:off x="7086617" y="3334799"/>
            <a:ext cx="3963780" cy="34666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5" name="组合 104"/>
          <p:cNvGrpSpPr/>
          <p:nvPr/>
        </p:nvGrpSpPr>
        <p:grpSpPr>
          <a:xfrm>
            <a:off x="10676984" y="2542622"/>
            <a:ext cx="641845" cy="1138843"/>
            <a:chOff x="9569450" y="2232025"/>
            <a:chExt cx="766763" cy="1360488"/>
          </a:xfrm>
        </p:grpSpPr>
        <p:sp>
          <p:nvSpPr>
            <p:cNvPr id="82" name="Oval 41"/>
            <p:cNvSpPr>
              <a:spLocks noChangeArrowheads="1"/>
            </p:cNvSpPr>
            <p:nvPr/>
          </p:nvSpPr>
          <p:spPr bwMode="auto">
            <a:xfrm>
              <a:off x="9653588" y="2592388"/>
              <a:ext cx="82550" cy="84138"/>
            </a:xfrm>
            <a:prstGeom prst="ellipse">
              <a:avLst/>
            </a:pr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42"/>
            <p:cNvSpPr>
              <a:spLocks noChangeArrowheads="1"/>
            </p:cNvSpPr>
            <p:nvPr/>
          </p:nvSpPr>
          <p:spPr bwMode="auto">
            <a:xfrm>
              <a:off x="10166350" y="2592388"/>
              <a:ext cx="84138" cy="84138"/>
            </a:xfrm>
            <a:prstGeom prst="ellipse">
              <a:avLst/>
            </a:pr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43"/>
            <p:cNvSpPr>
              <a:spLocks/>
            </p:cNvSpPr>
            <p:nvPr/>
          </p:nvSpPr>
          <p:spPr bwMode="auto">
            <a:xfrm>
              <a:off x="9718675" y="3389313"/>
              <a:ext cx="468313" cy="203200"/>
            </a:xfrm>
            <a:custGeom>
              <a:avLst/>
              <a:gdLst>
                <a:gd name="T0" fmla="*/ 90 w 180"/>
                <a:gd name="T1" fmla="*/ 0 h 78"/>
                <a:gd name="T2" fmla="*/ 0 w 180"/>
                <a:gd name="T3" fmla="*/ 78 h 78"/>
                <a:gd name="T4" fmla="*/ 180 w 180"/>
                <a:gd name="T5" fmla="*/ 78 h 78"/>
                <a:gd name="T6" fmla="*/ 90 w 180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78">
                  <a:moveTo>
                    <a:pt x="90" y="0"/>
                  </a:moveTo>
                  <a:cubicBezTo>
                    <a:pt x="44" y="0"/>
                    <a:pt x="6" y="34"/>
                    <a:pt x="0" y="78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3" y="34"/>
                    <a:pt x="136" y="0"/>
                    <a:pt x="90" y="0"/>
                  </a:cubicBezTo>
                  <a:close/>
                </a:path>
              </a:pathLst>
            </a:custGeom>
            <a:solidFill>
              <a:srgbClr val="00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44"/>
            <p:cNvSpPr>
              <a:spLocks/>
            </p:cNvSpPr>
            <p:nvPr/>
          </p:nvSpPr>
          <p:spPr bwMode="auto">
            <a:xfrm>
              <a:off x="9569450" y="3017838"/>
              <a:ext cx="333375" cy="574675"/>
            </a:xfrm>
            <a:custGeom>
              <a:avLst/>
              <a:gdLst>
                <a:gd name="T0" fmla="*/ 46 w 128"/>
                <a:gd name="T1" fmla="*/ 95 h 221"/>
                <a:gd name="T2" fmla="*/ 67 w 128"/>
                <a:gd name="T3" fmla="*/ 56 h 221"/>
                <a:gd name="T4" fmla="*/ 105 w 128"/>
                <a:gd name="T5" fmla="*/ 46 h 221"/>
                <a:gd name="T6" fmla="*/ 128 w 128"/>
                <a:gd name="T7" fmla="*/ 23 h 221"/>
                <a:gd name="T8" fmla="*/ 105 w 128"/>
                <a:gd name="T9" fmla="*/ 0 h 221"/>
                <a:gd name="T10" fmla="*/ 0 w 128"/>
                <a:gd name="T11" fmla="*/ 95 h 221"/>
                <a:gd name="T12" fmla="*/ 0 w 128"/>
                <a:gd name="T13" fmla="*/ 221 h 221"/>
                <a:gd name="T14" fmla="*/ 46 w 128"/>
                <a:gd name="T15" fmla="*/ 221 h 221"/>
                <a:gd name="T16" fmla="*/ 46 w 128"/>
                <a:gd name="T17" fmla="*/ 9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21">
                  <a:moveTo>
                    <a:pt x="46" y="95"/>
                  </a:moveTo>
                  <a:cubicBezTo>
                    <a:pt x="46" y="77"/>
                    <a:pt x="53" y="64"/>
                    <a:pt x="67" y="56"/>
                  </a:cubicBezTo>
                  <a:cubicBezTo>
                    <a:pt x="82" y="47"/>
                    <a:pt x="100" y="46"/>
                    <a:pt x="105" y="46"/>
                  </a:cubicBezTo>
                  <a:cubicBezTo>
                    <a:pt x="118" y="46"/>
                    <a:pt x="128" y="36"/>
                    <a:pt x="128" y="23"/>
                  </a:cubicBezTo>
                  <a:cubicBezTo>
                    <a:pt x="128" y="10"/>
                    <a:pt x="118" y="0"/>
                    <a:pt x="105" y="0"/>
                  </a:cubicBezTo>
                  <a:cubicBezTo>
                    <a:pt x="53" y="0"/>
                    <a:pt x="0" y="29"/>
                    <a:pt x="0" y="95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46" y="221"/>
                    <a:pt x="46" y="221"/>
                    <a:pt x="46" y="221"/>
                  </a:cubicBezTo>
                  <a:lnTo>
                    <a:pt x="46" y="95"/>
                  </a:lnTo>
                  <a:close/>
                </a:path>
              </a:pathLst>
            </a:custGeom>
            <a:solidFill>
              <a:srgbClr val="2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45"/>
            <p:cNvSpPr>
              <a:spLocks/>
            </p:cNvSpPr>
            <p:nvPr/>
          </p:nvSpPr>
          <p:spPr bwMode="auto">
            <a:xfrm>
              <a:off x="9999663" y="3017838"/>
              <a:ext cx="336550" cy="574675"/>
            </a:xfrm>
            <a:custGeom>
              <a:avLst/>
              <a:gdLst>
                <a:gd name="T0" fmla="*/ 129 w 129"/>
                <a:gd name="T1" fmla="*/ 95 h 221"/>
                <a:gd name="T2" fmla="*/ 24 w 129"/>
                <a:gd name="T3" fmla="*/ 0 h 221"/>
                <a:gd name="T4" fmla="*/ 0 w 129"/>
                <a:gd name="T5" fmla="*/ 23 h 221"/>
                <a:gd name="T6" fmla="*/ 24 w 129"/>
                <a:gd name="T7" fmla="*/ 46 h 221"/>
                <a:gd name="T8" fmla="*/ 62 w 129"/>
                <a:gd name="T9" fmla="*/ 56 h 221"/>
                <a:gd name="T10" fmla="*/ 82 w 129"/>
                <a:gd name="T11" fmla="*/ 95 h 221"/>
                <a:gd name="T12" fmla="*/ 82 w 129"/>
                <a:gd name="T13" fmla="*/ 221 h 221"/>
                <a:gd name="T14" fmla="*/ 129 w 129"/>
                <a:gd name="T15" fmla="*/ 221 h 221"/>
                <a:gd name="T16" fmla="*/ 129 w 129"/>
                <a:gd name="T17" fmla="*/ 9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21">
                  <a:moveTo>
                    <a:pt x="129" y="95"/>
                  </a:moveTo>
                  <a:cubicBezTo>
                    <a:pt x="129" y="29"/>
                    <a:pt x="76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36"/>
                    <a:pt x="11" y="46"/>
                    <a:pt x="24" y="46"/>
                  </a:cubicBezTo>
                  <a:cubicBezTo>
                    <a:pt x="29" y="46"/>
                    <a:pt x="47" y="47"/>
                    <a:pt x="62" y="56"/>
                  </a:cubicBezTo>
                  <a:cubicBezTo>
                    <a:pt x="76" y="64"/>
                    <a:pt x="82" y="77"/>
                    <a:pt x="82" y="95"/>
                  </a:cubicBezTo>
                  <a:cubicBezTo>
                    <a:pt x="82" y="221"/>
                    <a:pt x="82" y="221"/>
                    <a:pt x="82" y="221"/>
                  </a:cubicBezTo>
                  <a:cubicBezTo>
                    <a:pt x="129" y="221"/>
                    <a:pt x="129" y="221"/>
                    <a:pt x="129" y="221"/>
                  </a:cubicBezTo>
                  <a:lnTo>
                    <a:pt x="129" y="95"/>
                  </a:lnTo>
                  <a:close/>
                </a:path>
              </a:pathLst>
            </a:custGeom>
            <a:solidFill>
              <a:srgbClr val="2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46"/>
            <p:cNvSpPr>
              <a:spLocks/>
            </p:cNvSpPr>
            <p:nvPr/>
          </p:nvSpPr>
          <p:spPr bwMode="auto">
            <a:xfrm>
              <a:off x="9715500" y="2992438"/>
              <a:ext cx="474663" cy="600075"/>
            </a:xfrm>
            <a:custGeom>
              <a:avLst/>
              <a:gdLst>
                <a:gd name="T0" fmla="*/ 182 w 182"/>
                <a:gd name="T1" fmla="*/ 90 h 231"/>
                <a:gd name="T2" fmla="*/ 91 w 182"/>
                <a:gd name="T3" fmla="*/ 0 h 231"/>
                <a:gd name="T4" fmla="*/ 0 w 182"/>
                <a:gd name="T5" fmla="*/ 90 h 231"/>
                <a:gd name="T6" fmla="*/ 0 w 182"/>
                <a:gd name="T7" fmla="*/ 231 h 231"/>
                <a:gd name="T8" fmla="*/ 182 w 182"/>
                <a:gd name="T9" fmla="*/ 231 h 231"/>
                <a:gd name="T10" fmla="*/ 182 w 182"/>
                <a:gd name="T11" fmla="*/ 9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31">
                  <a:moveTo>
                    <a:pt x="182" y="90"/>
                  </a:moveTo>
                  <a:cubicBezTo>
                    <a:pt x="182" y="40"/>
                    <a:pt x="141" y="0"/>
                    <a:pt x="91" y="0"/>
                  </a:cubicBezTo>
                  <a:cubicBezTo>
                    <a:pt x="41" y="0"/>
                    <a:pt x="0" y="40"/>
                    <a:pt x="0" y="90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82" y="231"/>
                    <a:pt x="182" y="231"/>
                    <a:pt x="182" y="231"/>
                  </a:cubicBezTo>
                  <a:lnTo>
                    <a:pt x="182" y="90"/>
                  </a:lnTo>
                  <a:close/>
                </a:path>
              </a:pathLst>
            </a:custGeom>
            <a:solidFill>
              <a:srgbClr val="2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48"/>
            <p:cNvSpPr>
              <a:spLocks/>
            </p:cNvSpPr>
            <p:nvPr/>
          </p:nvSpPr>
          <p:spPr bwMode="auto">
            <a:xfrm>
              <a:off x="9890125" y="2860675"/>
              <a:ext cx="125413" cy="212725"/>
            </a:xfrm>
            <a:custGeom>
              <a:avLst/>
              <a:gdLst>
                <a:gd name="T0" fmla="*/ 48 w 48"/>
                <a:gd name="T1" fmla="*/ 58 h 82"/>
                <a:gd name="T2" fmla="*/ 24 w 48"/>
                <a:gd name="T3" fmla="*/ 82 h 82"/>
                <a:gd name="T4" fmla="*/ 0 w 48"/>
                <a:gd name="T5" fmla="*/ 58 h 82"/>
                <a:gd name="T6" fmla="*/ 0 w 48"/>
                <a:gd name="T7" fmla="*/ 23 h 82"/>
                <a:gd name="T8" fmla="*/ 24 w 48"/>
                <a:gd name="T9" fmla="*/ 0 h 82"/>
                <a:gd name="T10" fmla="*/ 48 w 48"/>
                <a:gd name="T11" fmla="*/ 23 h 82"/>
                <a:gd name="T12" fmla="*/ 48 w 48"/>
                <a:gd name="T13" fmla="*/ 5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2">
                  <a:moveTo>
                    <a:pt x="48" y="58"/>
                  </a:moveTo>
                  <a:cubicBezTo>
                    <a:pt x="48" y="71"/>
                    <a:pt x="37" y="82"/>
                    <a:pt x="24" y="82"/>
                  </a:cubicBezTo>
                  <a:cubicBezTo>
                    <a:pt x="11" y="82"/>
                    <a:pt x="0" y="71"/>
                    <a:pt x="0" y="5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3"/>
                  </a:cubicBezTo>
                  <a:lnTo>
                    <a:pt x="48" y="58"/>
                  </a:lnTo>
                  <a:close/>
                </a:path>
              </a:pathLst>
            </a:cu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49"/>
            <p:cNvSpPr>
              <a:spLocks/>
            </p:cNvSpPr>
            <p:nvPr/>
          </p:nvSpPr>
          <p:spPr bwMode="auto">
            <a:xfrm>
              <a:off x="9694863" y="2322513"/>
              <a:ext cx="514350" cy="600075"/>
            </a:xfrm>
            <a:custGeom>
              <a:avLst/>
              <a:gdLst>
                <a:gd name="T0" fmla="*/ 99 w 197"/>
                <a:gd name="T1" fmla="*/ 231 h 231"/>
                <a:gd name="T2" fmla="*/ 99 w 197"/>
                <a:gd name="T3" fmla="*/ 231 h 231"/>
                <a:gd name="T4" fmla="*/ 0 w 197"/>
                <a:gd name="T5" fmla="*/ 133 h 231"/>
                <a:gd name="T6" fmla="*/ 0 w 197"/>
                <a:gd name="T7" fmla="*/ 99 h 231"/>
                <a:gd name="T8" fmla="*/ 99 w 197"/>
                <a:gd name="T9" fmla="*/ 0 h 231"/>
                <a:gd name="T10" fmla="*/ 99 w 197"/>
                <a:gd name="T11" fmla="*/ 0 h 231"/>
                <a:gd name="T12" fmla="*/ 197 w 197"/>
                <a:gd name="T13" fmla="*/ 99 h 231"/>
                <a:gd name="T14" fmla="*/ 197 w 197"/>
                <a:gd name="T15" fmla="*/ 133 h 231"/>
                <a:gd name="T16" fmla="*/ 99 w 197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31">
                  <a:moveTo>
                    <a:pt x="99" y="231"/>
                  </a:moveTo>
                  <a:cubicBezTo>
                    <a:pt x="99" y="231"/>
                    <a:pt x="99" y="231"/>
                    <a:pt x="99" y="231"/>
                  </a:cubicBezTo>
                  <a:cubicBezTo>
                    <a:pt x="44" y="231"/>
                    <a:pt x="0" y="187"/>
                    <a:pt x="0" y="133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3" y="0"/>
                    <a:pt x="197" y="44"/>
                    <a:pt x="197" y="99"/>
                  </a:cubicBezTo>
                  <a:cubicBezTo>
                    <a:pt x="197" y="133"/>
                    <a:pt x="197" y="133"/>
                    <a:pt x="197" y="133"/>
                  </a:cubicBezTo>
                  <a:cubicBezTo>
                    <a:pt x="197" y="187"/>
                    <a:pt x="153" y="231"/>
                    <a:pt x="99" y="231"/>
                  </a:cubicBezTo>
                  <a:close/>
                </a:path>
              </a:pathLst>
            </a:cu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50"/>
            <p:cNvSpPr>
              <a:spLocks/>
            </p:cNvSpPr>
            <p:nvPr/>
          </p:nvSpPr>
          <p:spPr bwMode="auto">
            <a:xfrm>
              <a:off x="9842500" y="2706688"/>
              <a:ext cx="220663" cy="112713"/>
            </a:xfrm>
            <a:custGeom>
              <a:avLst/>
              <a:gdLst>
                <a:gd name="T0" fmla="*/ 0 w 84"/>
                <a:gd name="T1" fmla="*/ 0 h 43"/>
                <a:gd name="T2" fmla="*/ 42 w 84"/>
                <a:gd name="T3" fmla="*/ 43 h 43"/>
                <a:gd name="T4" fmla="*/ 84 w 84"/>
                <a:gd name="T5" fmla="*/ 0 h 43"/>
                <a:gd name="T6" fmla="*/ 0 w 8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43">
                  <a:moveTo>
                    <a:pt x="0" y="0"/>
                  </a:moveTo>
                  <a:cubicBezTo>
                    <a:pt x="0" y="24"/>
                    <a:pt x="19" y="43"/>
                    <a:pt x="42" y="43"/>
                  </a:cubicBezTo>
                  <a:cubicBezTo>
                    <a:pt x="65" y="43"/>
                    <a:pt x="84" y="24"/>
                    <a:pt x="8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51"/>
            <p:cNvSpPr>
              <a:spLocks/>
            </p:cNvSpPr>
            <p:nvPr/>
          </p:nvSpPr>
          <p:spPr bwMode="auto">
            <a:xfrm>
              <a:off x="9767888" y="2587625"/>
              <a:ext cx="119063" cy="69850"/>
            </a:xfrm>
            <a:custGeom>
              <a:avLst/>
              <a:gdLst>
                <a:gd name="T0" fmla="*/ 42 w 46"/>
                <a:gd name="T1" fmla="*/ 27 h 27"/>
                <a:gd name="T2" fmla="*/ 38 w 46"/>
                <a:gd name="T3" fmla="*/ 23 h 27"/>
                <a:gd name="T4" fmla="*/ 23 w 46"/>
                <a:gd name="T5" fmla="*/ 9 h 27"/>
                <a:gd name="T6" fmla="*/ 9 w 46"/>
                <a:gd name="T7" fmla="*/ 23 h 27"/>
                <a:gd name="T8" fmla="*/ 4 w 46"/>
                <a:gd name="T9" fmla="*/ 27 h 27"/>
                <a:gd name="T10" fmla="*/ 0 w 46"/>
                <a:gd name="T11" fmla="*/ 23 h 27"/>
                <a:gd name="T12" fmla="*/ 23 w 46"/>
                <a:gd name="T13" fmla="*/ 0 h 27"/>
                <a:gd name="T14" fmla="*/ 46 w 46"/>
                <a:gd name="T15" fmla="*/ 23 h 27"/>
                <a:gd name="T16" fmla="*/ 42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2" y="27"/>
                  </a:moveTo>
                  <a:cubicBezTo>
                    <a:pt x="40" y="27"/>
                    <a:pt x="38" y="25"/>
                    <a:pt x="38" y="23"/>
                  </a:cubicBezTo>
                  <a:cubicBezTo>
                    <a:pt x="38" y="15"/>
                    <a:pt x="31" y="9"/>
                    <a:pt x="23" y="9"/>
                  </a:cubicBezTo>
                  <a:cubicBezTo>
                    <a:pt x="15" y="9"/>
                    <a:pt x="9" y="15"/>
                    <a:pt x="9" y="23"/>
                  </a:cubicBezTo>
                  <a:cubicBezTo>
                    <a:pt x="9" y="25"/>
                    <a:pt x="7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ubicBezTo>
                    <a:pt x="36" y="0"/>
                    <a:pt x="46" y="11"/>
                    <a:pt x="46" y="23"/>
                  </a:cubicBezTo>
                  <a:cubicBezTo>
                    <a:pt x="46" y="25"/>
                    <a:pt x="44" y="27"/>
                    <a:pt x="42" y="27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52"/>
            <p:cNvSpPr>
              <a:spLocks/>
            </p:cNvSpPr>
            <p:nvPr/>
          </p:nvSpPr>
          <p:spPr bwMode="auto">
            <a:xfrm>
              <a:off x="10018713" y="2587625"/>
              <a:ext cx="119063" cy="69850"/>
            </a:xfrm>
            <a:custGeom>
              <a:avLst/>
              <a:gdLst>
                <a:gd name="T0" fmla="*/ 41 w 46"/>
                <a:gd name="T1" fmla="*/ 27 h 27"/>
                <a:gd name="T2" fmla="*/ 37 w 46"/>
                <a:gd name="T3" fmla="*/ 23 h 27"/>
                <a:gd name="T4" fmla="*/ 23 w 46"/>
                <a:gd name="T5" fmla="*/ 9 h 27"/>
                <a:gd name="T6" fmla="*/ 8 w 46"/>
                <a:gd name="T7" fmla="*/ 23 h 27"/>
                <a:gd name="T8" fmla="*/ 4 w 46"/>
                <a:gd name="T9" fmla="*/ 27 h 27"/>
                <a:gd name="T10" fmla="*/ 0 w 46"/>
                <a:gd name="T11" fmla="*/ 23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7" y="25"/>
                    <a:pt x="37" y="23"/>
                  </a:cubicBezTo>
                  <a:cubicBezTo>
                    <a:pt x="37" y="15"/>
                    <a:pt x="31" y="9"/>
                    <a:pt x="23" y="9"/>
                  </a:cubicBezTo>
                  <a:cubicBezTo>
                    <a:pt x="15" y="9"/>
                    <a:pt x="8" y="15"/>
                    <a:pt x="8" y="23"/>
                  </a:cubicBezTo>
                  <a:cubicBezTo>
                    <a:pt x="8" y="25"/>
                    <a:pt x="6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11"/>
                    <a:pt x="10" y="0"/>
                    <a:pt x="23" y="0"/>
                  </a:cubicBezTo>
                  <a:cubicBezTo>
                    <a:pt x="35" y="0"/>
                    <a:pt x="46" y="11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53"/>
            <p:cNvSpPr>
              <a:spLocks/>
            </p:cNvSpPr>
            <p:nvPr/>
          </p:nvSpPr>
          <p:spPr bwMode="auto">
            <a:xfrm>
              <a:off x="9931400" y="2605088"/>
              <a:ext cx="55563" cy="77788"/>
            </a:xfrm>
            <a:custGeom>
              <a:avLst/>
              <a:gdLst>
                <a:gd name="T0" fmla="*/ 17 w 21"/>
                <a:gd name="T1" fmla="*/ 30 h 30"/>
                <a:gd name="T2" fmla="*/ 4 w 21"/>
                <a:gd name="T3" fmla="*/ 30 h 30"/>
                <a:gd name="T4" fmla="*/ 0 w 21"/>
                <a:gd name="T5" fmla="*/ 26 h 30"/>
                <a:gd name="T6" fmla="*/ 4 w 21"/>
                <a:gd name="T7" fmla="*/ 22 h 30"/>
                <a:gd name="T8" fmla="*/ 10 w 21"/>
                <a:gd name="T9" fmla="*/ 22 h 30"/>
                <a:gd name="T10" fmla="*/ 2 w 21"/>
                <a:gd name="T11" fmla="*/ 7 h 30"/>
                <a:gd name="T12" fmla="*/ 4 w 21"/>
                <a:gd name="T13" fmla="*/ 1 h 30"/>
                <a:gd name="T14" fmla="*/ 10 w 21"/>
                <a:gd name="T15" fmla="*/ 3 h 30"/>
                <a:gd name="T16" fmla="*/ 21 w 21"/>
                <a:gd name="T17" fmla="*/ 24 h 30"/>
                <a:gd name="T18" fmla="*/ 21 w 21"/>
                <a:gd name="T19" fmla="*/ 28 h 30"/>
                <a:gd name="T20" fmla="*/ 17 w 21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0">
                  <a:moveTo>
                    <a:pt x="17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5"/>
                    <a:pt x="2" y="2"/>
                    <a:pt x="4" y="1"/>
                  </a:cubicBezTo>
                  <a:cubicBezTo>
                    <a:pt x="6" y="0"/>
                    <a:pt x="9" y="1"/>
                    <a:pt x="10" y="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7"/>
                    <a:pt x="21" y="28"/>
                  </a:cubicBezTo>
                  <a:cubicBezTo>
                    <a:pt x="20" y="29"/>
                    <a:pt x="19" y="30"/>
                    <a:pt x="17" y="30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54"/>
            <p:cNvSpPr>
              <a:spLocks/>
            </p:cNvSpPr>
            <p:nvPr/>
          </p:nvSpPr>
          <p:spPr bwMode="auto">
            <a:xfrm>
              <a:off x="9983788" y="2255838"/>
              <a:ext cx="246063" cy="363538"/>
            </a:xfrm>
            <a:custGeom>
              <a:avLst/>
              <a:gdLst>
                <a:gd name="T0" fmla="*/ 2 w 94"/>
                <a:gd name="T1" fmla="*/ 0 h 140"/>
                <a:gd name="T2" fmla="*/ 94 w 94"/>
                <a:gd name="T3" fmla="*/ 106 h 140"/>
                <a:gd name="T4" fmla="*/ 88 w 94"/>
                <a:gd name="T5" fmla="*/ 140 h 140"/>
                <a:gd name="T6" fmla="*/ 0 w 94"/>
                <a:gd name="T7" fmla="*/ 21 h 140"/>
                <a:gd name="T8" fmla="*/ 2 w 94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40">
                  <a:moveTo>
                    <a:pt x="2" y="0"/>
                  </a:moveTo>
                  <a:cubicBezTo>
                    <a:pt x="54" y="7"/>
                    <a:pt x="94" y="52"/>
                    <a:pt x="94" y="106"/>
                  </a:cubicBezTo>
                  <a:cubicBezTo>
                    <a:pt x="94" y="118"/>
                    <a:pt x="92" y="129"/>
                    <a:pt x="88" y="140"/>
                  </a:cubicBezTo>
                  <a:cubicBezTo>
                    <a:pt x="37" y="125"/>
                    <a:pt x="0" y="77"/>
                    <a:pt x="0" y="21"/>
                  </a:cubicBezTo>
                  <a:cubicBezTo>
                    <a:pt x="0" y="14"/>
                    <a:pt x="1" y="7"/>
                    <a:pt x="2" y="0"/>
                  </a:cubicBezTo>
                  <a:close/>
                </a:path>
              </a:pathLst>
            </a:custGeom>
            <a:solidFill>
              <a:srgbClr val="3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55"/>
            <p:cNvSpPr>
              <a:spLocks/>
            </p:cNvSpPr>
            <p:nvPr/>
          </p:nvSpPr>
          <p:spPr bwMode="auto">
            <a:xfrm>
              <a:off x="9764713" y="2252663"/>
              <a:ext cx="465138" cy="314325"/>
            </a:xfrm>
            <a:custGeom>
              <a:avLst/>
              <a:gdLst>
                <a:gd name="T0" fmla="*/ 71 w 178"/>
                <a:gd name="T1" fmla="*/ 0 h 121"/>
                <a:gd name="T2" fmla="*/ 0 w 178"/>
                <a:gd name="T3" fmla="*/ 26 h 121"/>
                <a:gd name="T4" fmla="*/ 121 w 178"/>
                <a:gd name="T5" fmla="*/ 121 h 121"/>
                <a:gd name="T6" fmla="*/ 178 w 178"/>
                <a:gd name="T7" fmla="*/ 107 h 121"/>
                <a:gd name="T8" fmla="*/ 178 w 178"/>
                <a:gd name="T9" fmla="*/ 107 h 121"/>
                <a:gd name="T10" fmla="*/ 71 w 178"/>
                <a:gd name="T1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" h="121">
                  <a:moveTo>
                    <a:pt x="71" y="0"/>
                  </a:moveTo>
                  <a:cubicBezTo>
                    <a:pt x="44" y="0"/>
                    <a:pt x="19" y="10"/>
                    <a:pt x="0" y="26"/>
                  </a:cubicBezTo>
                  <a:cubicBezTo>
                    <a:pt x="14" y="80"/>
                    <a:pt x="63" y="121"/>
                    <a:pt x="121" y="121"/>
                  </a:cubicBezTo>
                  <a:cubicBezTo>
                    <a:pt x="141" y="121"/>
                    <a:pt x="161" y="116"/>
                    <a:pt x="178" y="107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48"/>
                    <a:pt x="130" y="0"/>
                    <a:pt x="71" y="0"/>
                  </a:cubicBezTo>
                  <a:close/>
                </a:path>
              </a:pathLst>
            </a:custGeom>
            <a:solidFill>
              <a:srgbClr val="3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56"/>
            <p:cNvSpPr>
              <a:spLocks/>
            </p:cNvSpPr>
            <p:nvPr/>
          </p:nvSpPr>
          <p:spPr bwMode="auto">
            <a:xfrm>
              <a:off x="9671050" y="2255838"/>
              <a:ext cx="242888" cy="363538"/>
            </a:xfrm>
            <a:custGeom>
              <a:avLst/>
              <a:gdLst>
                <a:gd name="T0" fmla="*/ 92 w 93"/>
                <a:gd name="T1" fmla="*/ 0 h 140"/>
                <a:gd name="T2" fmla="*/ 0 w 93"/>
                <a:gd name="T3" fmla="*/ 106 h 140"/>
                <a:gd name="T4" fmla="*/ 5 w 93"/>
                <a:gd name="T5" fmla="*/ 140 h 140"/>
                <a:gd name="T6" fmla="*/ 93 w 93"/>
                <a:gd name="T7" fmla="*/ 21 h 140"/>
                <a:gd name="T8" fmla="*/ 92 w 93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0">
                  <a:moveTo>
                    <a:pt x="92" y="0"/>
                  </a:moveTo>
                  <a:cubicBezTo>
                    <a:pt x="40" y="7"/>
                    <a:pt x="0" y="52"/>
                    <a:pt x="0" y="106"/>
                  </a:cubicBezTo>
                  <a:cubicBezTo>
                    <a:pt x="0" y="118"/>
                    <a:pt x="2" y="129"/>
                    <a:pt x="5" y="140"/>
                  </a:cubicBezTo>
                  <a:cubicBezTo>
                    <a:pt x="56" y="125"/>
                    <a:pt x="93" y="77"/>
                    <a:pt x="93" y="21"/>
                  </a:cubicBezTo>
                  <a:cubicBezTo>
                    <a:pt x="93" y="14"/>
                    <a:pt x="93" y="7"/>
                    <a:pt x="92" y="0"/>
                  </a:cubicBezTo>
                  <a:close/>
                </a:path>
              </a:pathLst>
            </a:custGeom>
            <a:solidFill>
              <a:srgbClr val="383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57"/>
            <p:cNvSpPr>
              <a:spLocks/>
            </p:cNvSpPr>
            <p:nvPr/>
          </p:nvSpPr>
          <p:spPr bwMode="auto">
            <a:xfrm>
              <a:off x="9663113" y="2232025"/>
              <a:ext cx="579438" cy="241300"/>
            </a:xfrm>
            <a:custGeom>
              <a:avLst/>
              <a:gdLst>
                <a:gd name="T0" fmla="*/ 222 w 222"/>
                <a:gd name="T1" fmla="*/ 93 h 93"/>
                <a:gd name="T2" fmla="*/ 111 w 222"/>
                <a:gd name="T3" fmla="*/ 0 h 93"/>
                <a:gd name="T4" fmla="*/ 0 w 222"/>
                <a:gd name="T5" fmla="*/ 93 h 93"/>
                <a:gd name="T6" fmla="*/ 222 w 222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" h="93">
                  <a:moveTo>
                    <a:pt x="222" y="93"/>
                  </a:moveTo>
                  <a:cubicBezTo>
                    <a:pt x="222" y="42"/>
                    <a:pt x="172" y="0"/>
                    <a:pt x="111" y="0"/>
                  </a:cubicBezTo>
                  <a:cubicBezTo>
                    <a:pt x="50" y="0"/>
                    <a:pt x="0" y="42"/>
                    <a:pt x="0" y="93"/>
                  </a:cubicBezTo>
                  <a:lnTo>
                    <a:pt x="222" y="93"/>
                  </a:lnTo>
                  <a:close/>
                </a:path>
              </a:pathLst>
            </a:custGeom>
            <a:solidFill>
              <a:srgbClr val="2760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58"/>
            <p:cNvSpPr>
              <a:spLocks noChangeArrowheads="1"/>
            </p:cNvSpPr>
            <p:nvPr/>
          </p:nvSpPr>
          <p:spPr bwMode="auto">
            <a:xfrm>
              <a:off x="9755188" y="2455863"/>
              <a:ext cx="395288" cy="25400"/>
            </a:xfrm>
            <a:prstGeom prst="rect">
              <a:avLst/>
            </a:prstGeom>
            <a:solidFill>
              <a:srgbClr val="577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59"/>
            <p:cNvSpPr>
              <a:spLocks noChangeArrowheads="1"/>
            </p:cNvSpPr>
            <p:nvPr/>
          </p:nvSpPr>
          <p:spPr bwMode="auto">
            <a:xfrm>
              <a:off x="9759950" y="3236913"/>
              <a:ext cx="104775" cy="30163"/>
            </a:xfrm>
            <a:prstGeom prst="rect">
              <a:avLst/>
            </a:prstGeom>
            <a:solidFill>
              <a:srgbClr val="577C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60"/>
            <p:cNvSpPr>
              <a:spLocks noChangeArrowheads="1"/>
            </p:cNvSpPr>
            <p:nvPr/>
          </p:nvSpPr>
          <p:spPr bwMode="auto">
            <a:xfrm>
              <a:off x="10056813" y="3017838"/>
              <a:ext cx="34925" cy="574675"/>
            </a:xfrm>
            <a:prstGeom prst="rect">
              <a:avLst/>
            </a:prstGeom>
            <a:solidFill>
              <a:srgbClr val="00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Rectangle 62"/>
            <p:cNvSpPr>
              <a:spLocks noChangeArrowheads="1"/>
            </p:cNvSpPr>
            <p:nvPr/>
          </p:nvSpPr>
          <p:spPr bwMode="auto">
            <a:xfrm>
              <a:off x="9813925" y="3017838"/>
              <a:ext cx="31750" cy="574675"/>
            </a:xfrm>
            <a:prstGeom prst="rect">
              <a:avLst/>
            </a:prstGeom>
            <a:solidFill>
              <a:srgbClr val="003A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7" name="圆角矩形 136"/>
          <p:cNvSpPr/>
          <p:nvPr/>
        </p:nvSpPr>
        <p:spPr>
          <a:xfrm>
            <a:off x="6237147" y="4680001"/>
            <a:ext cx="3112594" cy="34666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3" name="组合 132"/>
          <p:cNvGrpSpPr/>
          <p:nvPr/>
        </p:nvGrpSpPr>
        <p:grpSpPr>
          <a:xfrm>
            <a:off x="6106792" y="3820923"/>
            <a:ext cx="653060" cy="1202009"/>
            <a:chOff x="6975475" y="3394075"/>
            <a:chExt cx="766763" cy="1411288"/>
          </a:xfrm>
        </p:grpSpPr>
        <p:sp>
          <p:nvSpPr>
            <p:cNvPr id="108" name="Freeform 67"/>
            <p:cNvSpPr>
              <a:spLocks/>
            </p:cNvSpPr>
            <p:nvPr/>
          </p:nvSpPr>
          <p:spPr bwMode="auto">
            <a:xfrm>
              <a:off x="6999288" y="3743325"/>
              <a:ext cx="685800" cy="661988"/>
            </a:xfrm>
            <a:custGeom>
              <a:avLst/>
              <a:gdLst>
                <a:gd name="T0" fmla="*/ 263 w 263"/>
                <a:gd name="T1" fmla="*/ 213 h 255"/>
                <a:gd name="T2" fmla="*/ 0 w 263"/>
                <a:gd name="T3" fmla="*/ 209 h 255"/>
                <a:gd name="T4" fmla="*/ 25 w 263"/>
                <a:gd name="T5" fmla="*/ 0 h 255"/>
                <a:gd name="T6" fmla="*/ 251 w 263"/>
                <a:gd name="T7" fmla="*/ 0 h 255"/>
                <a:gd name="T8" fmla="*/ 263 w 263"/>
                <a:gd name="T9" fmla="*/ 213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55">
                  <a:moveTo>
                    <a:pt x="263" y="213"/>
                  </a:moveTo>
                  <a:cubicBezTo>
                    <a:pt x="216" y="252"/>
                    <a:pt x="53" y="255"/>
                    <a:pt x="0" y="209"/>
                  </a:cubicBezTo>
                  <a:cubicBezTo>
                    <a:pt x="42" y="155"/>
                    <a:pt x="25" y="0"/>
                    <a:pt x="25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30" y="172"/>
                    <a:pt x="263" y="213"/>
                  </a:cubicBezTo>
                  <a:close/>
                </a:path>
              </a:pathLst>
            </a:custGeom>
            <a:solidFill>
              <a:srgbClr val="392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Oval 68"/>
            <p:cNvSpPr>
              <a:spLocks noChangeArrowheads="1"/>
            </p:cNvSpPr>
            <p:nvPr/>
          </p:nvSpPr>
          <p:spPr bwMode="auto">
            <a:xfrm>
              <a:off x="7064375" y="3451225"/>
              <a:ext cx="588963" cy="588963"/>
            </a:xfrm>
            <a:prstGeom prst="ellipse">
              <a:avLst/>
            </a:prstGeom>
            <a:solidFill>
              <a:srgbClr val="392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69"/>
            <p:cNvSpPr>
              <a:spLocks/>
            </p:cNvSpPr>
            <p:nvPr/>
          </p:nvSpPr>
          <p:spPr bwMode="auto">
            <a:xfrm>
              <a:off x="6975475" y="4221163"/>
              <a:ext cx="333375" cy="584200"/>
            </a:xfrm>
            <a:custGeom>
              <a:avLst/>
              <a:gdLst>
                <a:gd name="T0" fmla="*/ 46 w 128"/>
                <a:gd name="T1" fmla="*/ 96 h 225"/>
                <a:gd name="T2" fmla="*/ 67 w 128"/>
                <a:gd name="T3" fmla="*/ 56 h 225"/>
                <a:gd name="T4" fmla="*/ 105 w 128"/>
                <a:gd name="T5" fmla="*/ 47 h 225"/>
                <a:gd name="T6" fmla="*/ 128 w 128"/>
                <a:gd name="T7" fmla="*/ 24 h 225"/>
                <a:gd name="T8" fmla="*/ 105 w 128"/>
                <a:gd name="T9" fmla="*/ 0 h 225"/>
                <a:gd name="T10" fmla="*/ 0 w 128"/>
                <a:gd name="T11" fmla="*/ 96 h 225"/>
                <a:gd name="T12" fmla="*/ 0 w 128"/>
                <a:gd name="T13" fmla="*/ 225 h 225"/>
                <a:gd name="T14" fmla="*/ 46 w 128"/>
                <a:gd name="T15" fmla="*/ 225 h 225"/>
                <a:gd name="T16" fmla="*/ 46 w 128"/>
                <a:gd name="T17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225">
                  <a:moveTo>
                    <a:pt x="46" y="96"/>
                  </a:moveTo>
                  <a:cubicBezTo>
                    <a:pt x="46" y="77"/>
                    <a:pt x="53" y="64"/>
                    <a:pt x="67" y="56"/>
                  </a:cubicBezTo>
                  <a:cubicBezTo>
                    <a:pt x="82" y="48"/>
                    <a:pt x="100" y="47"/>
                    <a:pt x="105" y="47"/>
                  </a:cubicBezTo>
                  <a:cubicBezTo>
                    <a:pt x="118" y="47"/>
                    <a:pt x="128" y="36"/>
                    <a:pt x="128" y="24"/>
                  </a:cubicBezTo>
                  <a:cubicBezTo>
                    <a:pt x="128" y="11"/>
                    <a:pt x="118" y="0"/>
                    <a:pt x="105" y="0"/>
                  </a:cubicBezTo>
                  <a:cubicBezTo>
                    <a:pt x="53" y="0"/>
                    <a:pt x="0" y="30"/>
                    <a:pt x="0" y="96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46" y="225"/>
                    <a:pt x="46" y="225"/>
                    <a:pt x="46" y="225"/>
                  </a:cubicBezTo>
                  <a:lnTo>
                    <a:pt x="46" y="96"/>
                  </a:lnTo>
                  <a:close/>
                </a:path>
              </a:pathLst>
            </a:custGeom>
            <a:solidFill>
              <a:srgbClr val="1E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70"/>
            <p:cNvSpPr>
              <a:spLocks/>
            </p:cNvSpPr>
            <p:nvPr/>
          </p:nvSpPr>
          <p:spPr bwMode="auto">
            <a:xfrm>
              <a:off x="7405688" y="4221163"/>
              <a:ext cx="336550" cy="584200"/>
            </a:xfrm>
            <a:custGeom>
              <a:avLst/>
              <a:gdLst>
                <a:gd name="T0" fmla="*/ 129 w 129"/>
                <a:gd name="T1" fmla="*/ 96 h 225"/>
                <a:gd name="T2" fmla="*/ 24 w 129"/>
                <a:gd name="T3" fmla="*/ 0 h 225"/>
                <a:gd name="T4" fmla="*/ 0 w 129"/>
                <a:gd name="T5" fmla="*/ 24 h 225"/>
                <a:gd name="T6" fmla="*/ 24 w 129"/>
                <a:gd name="T7" fmla="*/ 47 h 225"/>
                <a:gd name="T8" fmla="*/ 62 w 129"/>
                <a:gd name="T9" fmla="*/ 56 h 225"/>
                <a:gd name="T10" fmla="*/ 82 w 129"/>
                <a:gd name="T11" fmla="*/ 96 h 225"/>
                <a:gd name="T12" fmla="*/ 82 w 129"/>
                <a:gd name="T13" fmla="*/ 225 h 225"/>
                <a:gd name="T14" fmla="*/ 129 w 129"/>
                <a:gd name="T15" fmla="*/ 225 h 225"/>
                <a:gd name="T16" fmla="*/ 129 w 129"/>
                <a:gd name="T17" fmla="*/ 9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225">
                  <a:moveTo>
                    <a:pt x="129" y="96"/>
                  </a:moveTo>
                  <a:cubicBezTo>
                    <a:pt x="129" y="30"/>
                    <a:pt x="76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6"/>
                    <a:pt x="11" y="47"/>
                    <a:pt x="24" y="47"/>
                  </a:cubicBezTo>
                  <a:cubicBezTo>
                    <a:pt x="29" y="47"/>
                    <a:pt x="47" y="48"/>
                    <a:pt x="62" y="56"/>
                  </a:cubicBezTo>
                  <a:cubicBezTo>
                    <a:pt x="76" y="64"/>
                    <a:pt x="82" y="77"/>
                    <a:pt x="82" y="96"/>
                  </a:cubicBezTo>
                  <a:cubicBezTo>
                    <a:pt x="82" y="225"/>
                    <a:pt x="82" y="225"/>
                    <a:pt x="82" y="225"/>
                  </a:cubicBezTo>
                  <a:cubicBezTo>
                    <a:pt x="129" y="225"/>
                    <a:pt x="129" y="225"/>
                    <a:pt x="129" y="225"/>
                  </a:cubicBezTo>
                  <a:lnTo>
                    <a:pt x="129" y="96"/>
                  </a:lnTo>
                  <a:close/>
                </a:path>
              </a:pathLst>
            </a:custGeom>
            <a:solidFill>
              <a:srgbClr val="1E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71"/>
            <p:cNvSpPr>
              <a:spLocks/>
            </p:cNvSpPr>
            <p:nvPr/>
          </p:nvSpPr>
          <p:spPr bwMode="auto">
            <a:xfrm>
              <a:off x="7124700" y="4592638"/>
              <a:ext cx="468313" cy="212725"/>
            </a:xfrm>
            <a:custGeom>
              <a:avLst/>
              <a:gdLst>
                <a:gd name="T0" fmla="*/ 90 w 180"/>
                <a:gd name="T1" fmla="*/ 0 h 82"/>
                <a:gd name="T2" fmla="*/ 0 w 180"/>
                <a:gd name="T3" fmla="*/ 82 h 82"/>
                <a:gd name="T4" fmla="*/ 180 w 180"/>
                <a:gd name="T5" fmla="*/ 82 h 82"/>
                <a:gd name="T6" fmla="*/ 90 w 180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0" h="82">
                  <a:moveTo>
                    <a:pt x="90" y="0"/>
                  </a:moveTo>
                  <a:cubicBezTo>
                    <a:pt x="43" y="0"/>
                    <a:pt x="4" y="36"/>
                    <a:pt x="0" y="82"/>
                  </a:cubicBezTo>
                  <a:cubicBezTo>
                    <a:pt x="180" y="82"/>
                    <a:pt x="180" y="82"/>
                    <a:pt x="180" y="82"/>
                  </a:cubicBezTo>
                  <a:cubicBezTo>
                    <a:pt x="175" y="36"/>
                    <a:pt x="137" y="0"/>
                    <a:pt x="90" y="0"/>
                  </a:cubicBezTo>
                  <a:close/>
                </a:path>
              </a:pathLst>
            </a:custGeom>
            <a:solidFill>
              <a:srgbClr val="02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72"/>
            <p:cNvSpPr>
              <a:spLocks noChangeArrowheads="1"/>
            </p:cNvSpPr>
            <p:nvPr/>
          </p:nvSpPr>
          <p:spPr bwMode="auto">
            <a:xfrm>
              <a:off x="7059613" y="3795713"/>
              <a:ext cx="82550" cy="82550"/>
            </a:xfrm>
            <a:prstGeom prst="ellipse">
              <a:avLst/>
            </a:pr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73"/>
            <p:cNvSpPr>
              <a:spLocks noChangeArrowheads="1"/>
            </p:cNvSpPr>
            <p:nvPr/>
          </p:nvSpPr>
          <p:spPr bwMode="auto">
            <a:xfrm>
              <a:off x="7572375" y="3795713"/>
              <a:ext cx="84138" cy="82550"/>
            </a:xfrm>
            <a:prstGeom prst="ellipse">
              <a:avLst/>
            </a:pr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74"/>
            <p:cNvSpPr>
              <a:spLocks/>
            </p:cNvSpPr>
            <p:nvPr/>
          </p:nvSpPr>
          <p:spPr bwMode="auto">
            <a:xfrm>
              <a:off x="7100888" y="3529013"/>
              <a:ext cx="512763" cy="598488"/>
            </a:xfrm>
            <a:custGeom>
              <a:avLst/>
              <a:gdLst>
                <a:gd name="T0" fmla="*/ 99 w 197"/>
                <a:gd name="T1" fmla="*/ 231 h 231"/>
                <a:gd name="T2" fmla="*/ 99 w 197"/>
                <a:gd name="T3" fmla="*/ 231 h 231"/>
                <a:gd name="T4" fmla="*/ 0 w 197"/>
                <a:gd name="T5" fmla="*/ 132 h 231"/>
                <a:gd name="T6" fmla="*/ 0 w 197"/>
                <a:gd name="T7" fmla="*/ 98 h 231"/>
                <a:gd name="T8" fmla="*/ 99 w 197"/>
                <a:gd name="T9" fmla="*/ 0 h 231"/>
                <a:gd name="T10" fmla="*/ 99 w 197"/>
                <a:gd name="T11" fmla="*/ 0 h 231"/>
                <a:gd name="T12" fmla="*/ 197 w 197"/>
                <a:gd name="T13" fmla="*/ 98 h 231"/>
                <a:gd name="T14" fmla="*/ 197 w 197"/>
                <a:gd name="T15" fmla="*/ 132 h 231"/>
                <a:gd name="T16" fmla="*/ 99 w 197"/>
                <a:gd name="T17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31">
                  <a:moveTo>
                    <a:pt x="99" y="231"/>
                  </a:moveTo>
                  <a:cubicBezTo>
                    <a:pt x="99" y="231"/>
                    <a:pt x="99" y="231"/>
                    <a:pt x="99" y="231"/>
                  </a:cubicBezTo>
                  <a:cubicBezTo>
                    <a:pt x="44" y="231"/>
                    <a:pt x="0" y="187"/>
                    <a:pt x="0" y="132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44"/>
                    <a:pt x="44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153" y="0"/>
                    <a:pt x="197" y="44"/>
                    <a:pt x="197" y="98"/>
                  </a:cubicBezTo>
                  <a:cubicBezTo>
                    <a:pt x="197" y="132"/>
                    <a:pt x="197" y="132"/>
                    <a:pt x="197" y="132"/>
                  </a:cubicBezTo>
                  <a:cubicBezTo>
                    <a:pt x="197" y="187"/>
                    <a:pt x="153" y="231"/>
                    <a:pt x="99" y="231"/>
                  </a:cubicBezTo>
                  <a:close/>
                </a:path>
              </a:pathLst>
            </a:cu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75"/>
            <p:cNvSpPr>
              <a:spLocks/>
            </p:cNvSpPr>
            <p:nvPr/>
          </p:nvSpPr>
          <p:spPr bwMode="auto">
            <a:xfrm>
              <a:off x="7121525" y="4195763"/>
              <a:ext cx="474663" cy="609600"/>
            </a:xfrm>
            <a:custGeom>
              <a:avLst/>
              <a:gdLst>
                <a:gd name="T0" fmla="*/ 182 w 182"/>
                <a:gd name="T1" fmla="*/ 91 h 235"/>
                <a:gd name="T2" fmla="*/ 91 w 182"/>
                <a:gd name="T3" fmla="*/ 0 h 235"/>
                <a:gd name="T4" fmla="*/ 0 w 182"/>
                <a:gd name="T5" fmla="*/ 91 h 235"/>
                <a:gd name="T6" fmla="*/ 0 w 182"/>
                <a:gd name="T7" fmla="*/ 235 h 235"/>
                <a:gd name="T8" fmla="*/ 182 w 182"/>
                <a:gd name="T9" fmla="*/ 235 h 235"/>
                <a:gd name="T10" fmla="*/ 182 w 182"/>
                <a:gd name="T11" fmla="*/ 9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35">
                  <a:moveTo>
                    <a:pt x="182" y="91"/>
                  </a:moveTo>
                  <a:cubicBezTo>
                    <a:pt x="182" y="41"/>
                    <a:pt x="141" y="0"/>
                    <a:pt x="91" y="0"/>
                  </a:cubicBezTo>
                  <a:cubicBezTo>
                    <a:pt x="41" y="0"/>
                    <a:pt x="0" y="41"/>
                    <a:pt x="0" y="9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82" y="235"/>
                    <a:pt x="182" y="235"/>
                    <a:pt x="182" y="235"/>
                  </a:cubicBezTo>
                  <a:lnTo>
                    <a:pt x="182" y="91"/>
                  </a:lnTo>
                  <a:close/>
                </a:path>
              </a:pathLst>
            </a:custGeom>
            <a:solidFill>
              <a:srgbClr val="1E3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77"/>
            <p:cNvSpPr>
              <a:spLocks/>
            </p:cNvSpPr>
            <p:nvPr/>
          </p:nvSpPr>
          <p:spPr bwMode="auto">
            <a:xfrm>
              <a:off x="7296150" y="4216400"/>
              <a:ext cx="125413" cy="147638"/>
            </a:xfrm>
            <a:custGeom>
              <a:avLst/>
              <a:gdLst>
                <a:gd name="T0" fmla="*/ 79 w 79"/>
                <a:gd name="T1" fmla="*/ 0 h 93"/>
                <a:gd name="T2" fmla="*/ 79 w 79"/>
                <a:gd name="T3" fmla="*/ 27 h 93"/>
                <a:gd name="T4" fmla="*/ 39 w 79"/>
                <a:gd name="T5" fmla="*/ 93 h 93"/>
                <a:gd name="T6" fmla="*/ 0 w 79"/>
                <a:gd name="T7" fmla="*/ 27 h 93"/>
                <a:gd name="T8" fmla="*/ 0 w 79"/>
                <a:gd name="T9" fmla="*/ 0 h 93"/>
                <a:gd name="T10" fmla="*/ 79 w 79"/>
                <a:gd name="T1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93">
                  <a:moveTo>
                    <a:pt x="79" y="0"/>
                  </a:moveTo>
                  <a:lnTo>
                    <a:pt x="79" y="27"/>
                  </a:lnTo>
                  <a:lnTo>
                    <a:pt x="39" y="93"/>
                  </a:lnTo>
                  <a:lnTo>
                    <a:pt x="0" y="27"/>
                  </a:lnTo>
                  <a:lnTo>
                    <a:pt x="0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78"/>
            <p:cNvSpPr>
              <a:spLocks/>
            </p:cNvSpPr>
            <p:nvPr/>
          </p:nvSpPr>
          <p:spPr bwMode="auto">
            <a:xfrm>
              <a:off x="7296150" y="4062413"/>
              <a:ext cx="125413" cy="215900"/>
            </a:xfrm>
            <a:custGeom>
              <a:avLst/>
              <a:gdLst>
                <a:gd name="T0" fmla="*/ 48 w 48"/>
                <a:gd name="T1" fmla="*/ 59 h 83"/>
                <a:gd name="T2" fmla="*/ 24 w 48"/>
                <a:gd name="T3" fmla="*/ 83 h 83"/>
                <a:gd name="T4" fmla="*/ 0 w 48"/>
                <a:gd name="T5" fmla="*/ 59 h 83"/>
                <a:gd name="T6" fmla="*/ 0 w 48"/>
                <a:gd name="T7" fmla="*/ 24 h 83"/>
                <a:gd name="T8" fmla="*/ 24 w 48"/>
                <a:gd name="T9" fmla="*/ 0 h 83"/>
                <a:gd name="T10" fmla="*/ 48 w 48"/>
                <a:gd name="T11" fmla="*/ 24 h 83"/>
                <a:gd name="T12" fmla="*/ 48 w 48"/>
                <a:gd name="T13" fmla="*/ 5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3">
                  <a:moveTo>
                    <a:pt x="48" y="59"/>
                  </a:moveTo>
                  <a:cubicBezTo>
                    <a:pt x="48" y="72"/>
                    <a:pt x="37" y="83"/>
                    <a:pt x="24" y="83"/>
                  </a:cubicBezTo>
                  <a:cubicBezTo>
                    <a:pt x="11" y="83"/>
                    <a:pt x="0" y="72"/>
                    <a:pt x="0" y="5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lnTo>
                    <a:pt x="48" y="59"/>
                  </a:lnTo>
                  <a:close/>
                </a:path>
              </a:pathLst>
            </a:custGeom>
            <a:solidFill>
              <a:srgbClr val="F5BF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79"/>
            <p:cNvSpPr>
              <a:spLocks/>
            </p:cNvSpPr>
            <p:nvPr/>
          </p:nvSpPr>
          <p:spPr bwMode="auto">
            <a:xfrm>
              <a:off x="7283450" y="3930650"/>
              <a:ext cx="150813" cy="74613"/>
            </a:xfrm>
            <a:custGeom>
              <a:avLst/>
              <a:gdLst>
                <a:gd name="T0" fmla="*/ 0 w 58"/>
                <a:gd name="T1" fmla="*/ 0 h 29"/>
                <a:gd name="T2" fmla="*/ 29 w 58"/>
                <a:gd name="T3" fmla="*/ 29 h 29"/>
                <a:gd name="T4" fmla="*/ 58 w 58"/>
                <a:gd name="T5" fmla="*/ 0 h 29"/>
                <a:gd name="T6" fmla="*/ 0 w 58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29">
                  <a:moveTo>
                    <a:pt x="0" y="0"/>
                  </a:moveTo>
                  <a:cubicBezTo>
                    <a:pt x="0" y="16"/>
                    <a:pt x="13" y="29"/>
                    <a:pt x="29" y="29"/>
                  </a:cubicBezTo>
                  <a:cubicBezTo>
                    <a:pt x="45" y="29"/>
                    <a:pt x="58" y="16"/>
                    <a:pt x="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80"/>
            <p:cNvSpPr>
              <a:spLocks/>
            </p:cNvSpPr>
            <p:nvPr/>
          </p:nvSpPr>
          <p:spPr bwMode="auto">
            <a:xfrm>
              <a:off x="7173913" y="3792538"/>
              <a:ext cx="119063" cy="69850"/>
            </a:xfrm>
            <a:custGeom>
              <a:avLst/>
              <a:gdLst>
                <a:gd name="T0" fmla="*/ 42 w 46"/>
                <a:gd name="T1" fmla="*/ 27 h 27"/>
                <a:gd name="T2" fmla="*/ 38 w 46"/>
                <a:gd name="T3" fmla="*/ 23 h 27"/>
                <a:gd name="T4" fmla="*/ 23 w 46"/>
                <a:gd name="T5" fmla="*/ 8 h 27"/>
                <a:gd name="T6" fmla="*/ 9 w 46"/>
                <a:gd name="T7" fmla="*/ 23 h 27"/>
                <a:gd name="T8" fmla="*/ 4 w 46"/>
                <a:gd name="T9" fmla="*/ 27 h 27"/>
                <a:gd name="T10" fmla="*/ 0 w 46"/>
                <a:gd name="T11" fmla="*/ 23 h 27"/>
                <a:gd name="T12" fmla="*/ 23 w 46"/>
                <a:gd name="T13" fmla="*/ 0 h 27"/>
                <a:gd name="T14" fmla="*/ 46 w 46"/>
                <a:gd name="T15" fmla="*/ 23 h 27"/>
                <a:gd name="T16" fmla="*/ 42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2" y="27"/>
                  </a:moveTo>
                  <a:cubicBezTo>
                    <a:pt x="40" y="27"/>
                    <a:pt x="38" y="25"/>
                    <a:pt x="38" y="23"/>
                  </a:cubicBezTo>
                  <a:cubicBezTo>
                    <a:pt x="38" y="15"/>
                    <a:pt x="31" y="8"/>
                    <a:pt x="23" y="8"/>
                  </a:cubicBezTo>
                  <a:cubicBezTo>
                    <a:pt x="15" y="8"/>
                    <a:pt x="9" y="15"/>
                    <a:pt x="9" y="23"/>
                  </a:cubicBezTo>
                  <a:cubicBezTo>
                    <a:pt x="9" y="25"/>
                    <a:pt x="7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10"/>
                    <a:pt x="11" y="0"/>
                    <a:pt x="23" y="0"/>
                  </a:cubicBezTo>
                  <a:cubicBezTo>
                    <a:pt x="36" y="0"/>
                    <a:pt x="46" y="10"/>
                    <a:pt x="46" y="23"/>
                  </a:cubicBezTo>
                  <a:cubicBezTo>
                    <a:pt x="46" y="25"/>
                    <a:pt x="44" y="27"/>
                    <a:pt x="42" y="27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81"/>
            <p:cNvSpPr>
              <a:spLocks/>
            </p:cNvSpPr>
            <p:nvPr/>
          </p:nvSpPr>
          <p:spPr bwMode="auto">
            <a:xfrm>
              <a:off x="7423150" y="3792538"/>
              <a:ext cx="120650" cy="69850"/>
            </a:xfrm>
            <a:custGeom>
              <a:avLst/>
              <a:gdLst>
                <a:gd name="T0" fmla="*/ 41 w 46"/>
                <a:gd name="T1" fmla="*/ 27 h 27"/>
                <a:gd name="T2" fmla="*/ 37 w 46"/>
                <a:gd name="T3" fmla="*/ 23 h 27"/>
                <a:gd name="T4" fmla="*/ 23 w 46"/>
                <a:gd name="T5" fmla="*/ 8 h 27"/>
                <a:gd name="T6" fmla="*/ 8 w 46"/>
                <a:gd name="T7" fmla="*/ 23 h 27"/>
                <a:gd name="T8" fmla="*/ 4 w 46"/>
                <a:gd name="T9" fmla="*/ 27 h 27"/>
                <a:gd name="T10" fmla="*/ 0 w 46"/>
                <a:gd name="T11" fmla="*/ 23 h 27"/>
                <a:gd name="T12" fmla="*/ 23 w 46"/>
                <a:gd name="T13" fmla="*/ 0 h 27"/>
                <a:gd name="T14" fmla="*/ 46 w 46"/>
                <a:gd name="T15" fmla="*/ 23 h 27"/>
                <a:gd name="T16" fmla="*/ 41 w 46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27">
                  <a:moveTo>
                    <a:pt x="41" y="27"/>
                  </a:moveTo>
                  <a:cubicBezTo>
                    <a:pt x="39" y="27"/>
                    <a:pt x="37" y="25"/>
                    <a:pt x="37" y="23"/>
                  </a:cubicBezTo>
                  <a:cubicBezTo>
                    <a:pt x="37" y="15"/>
                    <a:pt x="31" y="8"/>
                    <a:pt x="23" y="8"/>
                  </a:cubicBezTo>
                  <a:cubicBezTo>
                    <a:pt x="15" y="8"/>
                    <a:pt x="8" y="15"/>
                    <a:pt x="8" y="23"/>
                  </a:cubicBezTo>
                  <a:cubicBezTo>
                    <a:pt x="8" y="25"/>
                    <a:pt x="6" y="27"/>
                    <a:pt x="4" y="27"/>
                  </a:cubicBezTo>
                  <a:cubicBezTo>
                    <a:pt x="2" y="27"/>
                    <a:pt x="0" y="25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35" y="0"/>
                    <a:pt x="46" y="10"/>
                    <a:pt x="46" y="23"/>
                  </a:cubicBezTo>
                  <a:cubicBezTo>
                    <a:pt x="46" y="25"/>
                    <a:pt x="44" y="27"/>
                    <a:pt x="41" y="27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82"/>
            <p:cNvSpPr>
              <a:spLocks/>
            </p:cNvSpPr>
            <p:nvPr/>
          </p:nvSpPr>
          <p:spPr bwMode="auto">
            <a:xfrm>
              <a:off x="7337425" y="3811588"/>
              <a:ext cx="55563" cy="77788"/>
            </a:xfrm>
            <a:custGeom>
              <a:avLst/>
              <a:gdLst>
                <a:gd name="T0" fmla="*/ 17 w 21"/>
                <a:gd name="T1" fmla="*/ 30 h 30"/>
                <a:gd name="T2" fmla="*/ 4 w 21"/>
                <a:gd name="T3" fmla="*/ 30 h 30"/>
                <a:gd name="T4" fmla="*/ 0 w 21"/>
                <a:gd name="T5" fmla="*/ 26 h 30"/>
                <a:gd name="T6" fmla="*/ 4 w 21"/>
                <a:gd name="T7" fmla="*/ 22 h 30"/>
                <a:gd name="T8" fmla="*/ 10 w 21"/>
                <a:gd name="T9" fmla="*/ 22 h 30"/>
                <a:gd name="T10" fmla="*/ 2 w 21"/>
                <a:gd name="T11" fmla="*/ 6 h 30"/>
                <a:gd name="T12" fmla="*/ 4 w 21"/>
                <a:gd name="T13" fmla="*/ 1 h 30"/>
                <a:gd name="T14" fmla="*/ 10 w 21"/>
                <a:gd name="T15" fmla="*/ 2 h 30"/>
                <a:gd name="T16" fmla="*/ 21 w 21"/>
                <a:gd name="T17" fmla="*/ 24 h 30"/>
                <a:gd name="T18" fmla="*/ 21 w 21"/>
                <a:gd name="T19" fmla="*/ 28 h 30"/>
                <a:gd name="T20" fmla="*/ 17 w 21"/>
                <a:gd name="T2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0">
                  <a:moveTo>
                    <a:pt x="17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23"/>
                    <a:pt x="2" y="22"/>
                    <a:pt x="4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4"/>
                    <a:pt x="2" y="2"/>
                    <a:pt x="4" y="1"/>
                  </a:cubicBezTo>
                  <a:cubicBezTo>
                    <a:pt x="6" y="0"/>
                    <a:pt x="9" y="0"/>
                    <a:pt x="10" y="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5"/>
                    <a:pt x="21" y="27"/>
                    <a:pt x="21" y="28"/>
                  </a:cubicBezTo>
                  <a:cubicBezTo>
                    <a:pt x="20" y="29"/>
                    <a:pt x="19" y="30"/>
                    <a:pt x="17" y="30"/>
                  </a:cubicBezTo>
                  <a:close/>
                </a:path>
              </a:pathLst>
            </a:custGeom>
            <a:solidFill>
              <a:srgbClr val="CC83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83"/>
            <p:cNvSpPr>
              <a:spLocks/>
            </p:cNvSpPr>
            <p:nvPr/>
          </p:nvSpPr>
          <p:spPr bwMode="auto">
            <a:xfrm>
              <a:off x="7242175" y="4259263"/>
              <a:ext cx="115888" cy="104775"/>
            </a:xfrm>
            <a:custGeom>
              <a:avLst/>
              <a:gdLst>
                <a:gd name="T0" fmla="*/ 0 w 73"/>
                <a:gd name="T1" fmla="*/ 14 h 66"/>
                <a:gd name="T2" fmla="*/ 73 w 73"/>
                <a:gd name="T3" fmla="*/ 66 h 66"/>
                <a:gd name="T4" fmla="*/ 34 w 73"/>
                <a:gd name="T5" fmla="*/ 0 h 66"/>
                <a:gd name="T6" fmla="*/ 0 w 73"/>
                <a:gd name="T7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0" y="14"/>
                  </a:moveTo>
                  <a:lnTo>
                    <a:pt x="73" y="66"/>
                  </a:lnTo>
                  <a:lnTo>
                    <a:pt x="34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2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Freeform 84"/>
            <p:cNvSpPr>
              <a:spLocks/>
            </p:cNvSpPr>
            <p:nvPr/>
          </p:nvSpPr>
          <p:spPr bwMode="auto">
            <a:xfrm>
              <a:off x="7358063" y="4259263"/>
              <a:ext cx="115888" cy="104775"/>
            </a:xfrm>
            <a:custGeom>
              <a:avLst/>
              <a:gdLst>
                <a:gd name="T0" fmla="*/ 73 w 73"/>
                <a:gd name="T1" fmla="*/ 14 h 66"/>
                <a:gd name="T2" fmla="*/ 0 w 73"/>
                <a:gd name="T3" fmla="*/ 66 h 66"/>
                <a:gd name="T4" fmla="*/ 40 w 73"/>
                <a:gd name="T5" fmla="*/ 0 h 66"/>
                <a:gd name="T6" fmla="*/ 73 w 73"/>
                <a:gd name="T7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66">
                  <a:moveTo>
                    <a:pt x="73" y="14"/>
                  </a:moveTo>
                  <a:lnTo>
                    <a:pt x="0" y="66"/>
                  </a:lnTo>
                  <a:lnTo>
                    <a:pt x="40" y="0"/>
                  </a:lnTo>
                  <a:lnTo>
                    <a:pt x="73" y="14"/>
                  </a:lnTo>
                  <a:close/>
                </a:path>
              </a:pathLst>
            </a:custGeom>
            <a:solidFill>
              <a:srgbClr val="02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Freeform 85"/>
            <p:cNvSpPr>
              <a:spLocks/>
            </p:cNvSpPr>
            <p:nvPr/>
          </p:nvSpPr>
          <p:spPr bwMode="auto">
            <a:xfrm>
              <a:off x="7450138" y="4360863"/>
              <a:ext cx="77788" cy="88900"/>
            </a:xfrm>
            <a:custGeom>
              <a:avLst/>
              <a:gdLst>
                <a:gd name="T0" fmla="*/ 26 w 30"/>
                <a:gd name="T1" fmla="*/ 3 h 34"/>
                <a:gd name="T2" fmla="*/ 22 w 30"/>
                <a:gd name="T3" fmla="*/ 4 h 34"/>
                <a:gd name="T4" fmla="*/ 16 w 30"/>
                <a:gd name="T5" fmla="*/ 2 h 34"/>
                <a:gd name="T6" fmla="*/ 13 w 30"/>
                <a:gd name="T7" fmla="*/ 2 h 34"/>
                <a:gd name="T8" fmla="*/ 7 w 30"/>
                <a:gd name="T9" fmla="*/ 4 h 34"/>
                <a:gd name="T10" fmla="*/ 3 w 30"/>
                <a:gd name="T11" fmla="*/ 3 h 34"/>
                <a:gd name="T12" fmla="*/ 0 w 30"/>
                <a:gd name="T13" fmla="*/ 5 h 34"/>
                <a:gd name="T14" fmla="*/ 0 w 30"/>
                <a:gd name="T15" fmla="*/ 19 h 34"/>
                <a:gd name="T16" fmla="*/ 15 w 30"/>
                <a:gd name="T17" fmla="*/ 34 h 34"/>
                <a:gd name="T18" fmla="*/ 30 w 30"/>
                <a:gd name="T19" fmla="*/ 19 h 34"/>
                <a:gd name="T20" fmla="*/ 30 w 30"/>
                <a:gd name="T21" fmla="*/ 5 h 34"/>
                <a:gd name="T22" fmla="*/ 26 w 30"/>
                <a:gd name="T23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" h="34">
                  <a:moveTo>
                    <a:pt x="26" y="3"/>
                  </a:moveTo>
                  <a:cubicBezTo>
                    <a:pt x="25" y="4"/>
                    <a:pt x="23" y="4"/>
                    <a:pt x="22" y="4"/>
                  </a:cubicBezTo>
                  <a:cubicBezTo>
                    <a:pt x="20" y="4"/>
                    <a:pt x="18" y="3"/>
                    <a:pt x="16" y="2"/>
                  </a:cubicBezTo>
                  <a:cubicBezTo>
                    <a:pt x="15" y="0"/>
                    <a:pt x="14" y="0"/>
                    <a:pt x="13" y="2"/>
                  </a:cubicBezTo>
                  <a:cubicBezTo>
                    <a:pt x="11" y="3"/>
                    <a:pt x="9" y="4"/>
                    <a:pt x="7" y="4"/>
                  </a:cubicBezTo>
                  <a:cubicBezTo>
                    <a:pt x="6" y="4"/>
                    <a:pt x="4" y="4"/>
                    <a:pt x="3" y="3"/>
                  </a:cubicBezTo>
                  <a:cubicBezTo>
                    <a:pt x="2" y="2"/>
                    <a:pt x="0" y="3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7"/>
                    <a:pt x="6" y="34"/>
                    <a:pt x="15" y="34"/>
                  </a:cubicBezTo>
                  <a:cubicBezTo>
                    <a:pt x="23" y="34"/>
                    <a:pt x="30" y="27"/>
                    <a:pt x="30" y="19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3"/>
                    <a:pt x="28" y="2"/>
                    <a:pt x="26" y="3"/>
                  </a:cubicBezTo>
                  <a:close/>
                </a:path>
              </a:pathLst>
            </a:custGeom>
            <a:solidFill>
              <a:srgbClr val="FFB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86"/>
            <p:cNvSpPr>
              <a:spLocks noChangeArrowheads="1"/>
            </p:cNvSpPr>
            <p:nvPr/>
          </p:nvSpPr>
          <p:spPr bwMode="auto">
            <a:xfrm>
              <a:off x="7462838" y="4387850"/>
              <a:ext cx="49213" cy="46038"/>
            </a:xfrm>
            <a:prstGeom prst="ellipse">
              <a:avLst/>
            </a:prstGeom>
            <a:solidFill>
              <a:srgbClr val="E27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Freeform 87"/>
            <p:cNvSpPr>
              <a:spLocks/>
            </p:cNvSpPr>
            <p:nvPr/>
          </p:nvSpPr>
          <p:spPr bwMode="auto">
            <a:xfrm>
              <a:off x="7080250" y="3487738"/>
              <a:ext cx="533400" cy="328613"/>
            </a:xfrm>
            <a:custGeom>
              <a:avLst/>
              <a:gdLst>
                <a:gd name="T0" fmla="*/ 0 w 205"/>
                <a:gd name="T1" fmla="*/ 119 h 127"/>
                <a:gd name="T2" fmla="*/ 205 w 205"/>
                <a:gd name="T3" fmla="*/ 54 h 127"/>
                <a:gd name="T4" fmla="*/ 109 w 205"/>
                <a:gd name="T5" fmla="*/ 0 h 127"/>
                <a:gd name="T6" fmla="*/ 0 w 205"/>
                <a:gd name="T7" fmla="*/ 11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5" h="127">
                  <a:moveTo>
                    <a:pt x="0" y="119"/>
                  </a:moveTo>
                  <a:cubicBezTo>
                    <a:pt x="16" y="127"/>
                    <a:pt x="173" y="111"/>
                    <a:pt x="205" y="54"/>
                  </a:cubicBezTo>
                  <a:cubicBezTo>
                    <a:pt x="205" y="54"/>
                    <a:pt x="188" y="0"/>
                    <a:pt x="109" y="0"/>
                  </a:cubicBezTo>
                  <a:cubicBezTo>
                    <a:pt x="31" y="0"/>
                    <a:pt x="0" y="44"/>
                    <a:pt x="0" y="119"/>
                  </a:cubicBezTo>
                  <a:close/>
                </a:path>
              </a:pathLst>
            </a:custGeom>
            <a:solidFill>
              <a:srgbClr val="392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Freeform 88"/>
            <p:cNvSpPr>
              <a:spLocks/>
            </p:cNvSpPr>
            <p:nvPr/>
          </p:nvSpPr>
          <p:spPr bwMode="auto">
            <a:xfrm>
              <a:off x="7421563" y="3559175"/>
              <a:ext cx="242888" cy="236538"/>
            </a:xfrm>
            <a:custGeom>
              <a:avLst/>
              <a:gdLst>
                <a:gd name="T0" fmla="*/ 0 w 93"/>
                <a:gd name="T1" fmla="*/ 19 h 91"/>
                <a:gd name="T2" fmla="*/ 74 w 93"/>
                <a:gd name="T3" fmla="*/ 91 h 91"/>
                <a:gd name="T4" fmla="*/ 74 w 93"/>
                <a:gd name="T5" fmla="*/ 26 h 91"/>
                <a:gd name="T6" fmla="*/ 0 w 93"/>
                <a:gd name="T7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91">
                  <a:moveTo>
                    <a:pt x="0" y="19"/>
                  </a:moveTo>
                  <a:cubicBezTo>
                    <a:pt x="0" y="39"/>
                    <a:pt x="41" y="91"/>
                    <a:pt x="74" y="91"/>
                  </a:cubicBezTo>
                  <a:cubicBezTo>
                    <a:pt x="74" y="91"/>
                    <a:pt x="93" y="53"/>
                    <a:pt x="74" y="26"/>
                  </a:cubicBezTo>
                  <a:cubicBezTo>
                    <a:pt x="56" y="0"/>
                    <a:pt x="11" y="0"/>
                    <a:pt x="0" y="19"/>
                  </a:cubicBezTo>
                  <a:close/>
                </a:path>
              </a:pathLst>
            </a:custGeom>
            <a:solidFill>
              <a:srgbClr val="392F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89"/>
            <p:cNvSpPr>
              <a:spLocks/>
            </p:cNvSpPr>
            <p:nvPr/>
          </p:nvSpPr>
          <p:spPr bwMode="auto">
            <a:xfrm>
              <a:off x="7048500" y="3394075"/>
              <a:ext cx="633413" cy="261938"/>
            </a:xfrm>
            <a:custGeom>
              <a:avLst/>
              <a:gdLst>
                <a:gd name="T0" fmla="*/ 121 w 243"/>
                <a:gd name="T1" fmla="*/ 101 h 101"/>
                <a:gd name="T2" fmla="*/ 221 w 243"/>
                <a:gd name="T3" fmla="*/ 83 h 101"/>
                <a:gd name="T4" fmla="*/ 242 w 243"/>
                <a:gd name="T5" fmla="*/ 24 h 101"/>
                <a:gd name="T6" fmla="*/ 121 w 243"/>
                <a:gd name="T7" fmla="*/ 0 h 101"/>
                <a:gd name="T8" fmla="*/ 1 w 243"/>
                <a:gd name="T9" fmla="*/ 24 h 101"/>
                <a:gd name="T10" fmla="*/ 22 w 243"/>
                <a:gd name="T11" fmla="*/ 83 h 101"/>
                <a:gd name="T12" fmla="*/ 121 w 243"/>
                <a:gd name="T13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01">
                  <a:moveTo>
                    <a:pt x="121" y="101"/>
                  </a:moveTo>
                  <a:cubicBezTo>
                    <a:pt x="132" y="101"/>
                    <a:pt x="203" y="96"/>
                    <a:pt x="221" y="83"/>
                  </a:cubicBezTo>
                  <a:cubicBezTo>
                    <a:pt x="234" y="58"/>
                    <a:pt x="243" y="39"/>
                    <a:pt x="242" y="24"/>
                  </a:cubicBezTo>
                  <a:cubicBezTo>
                    <a:pt x="231" y="30"/>
                    <a:pt x="146" y="25"/>
                    <a:pt x="121" y="0"/>
                  </a:cubicBezTo>
                  <a:cubicBezTo>
                    <a:pt x="97" y="25"/>
                    <a:pt x="12" y="30"/>
                    <a:pt x="1" y="24"/>
                  </a:cubicBezTo>
                  <a:cubicBezTo>
                    <a:pt x="0" y="39"/>
                    <a:pt x="9" y="58"/>
                    <a:pt x="22" y="83"/>
                  </a:cubicBezTo>
                  <a:cubicBezTo>
                    <a:pt x="40" y="96"/>
                    <a:pt x="111" y="101"/>
                    <a:pt x="121" y="101"/>
                  </a:cubicBezTo>
                  <a:close/>
                </a:path>
              </a:pathLst>
            </a:custGeom>
            <a:solidFill>
              <a:srgbClr val="022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90"/>
            <p:cNvSpPr>
              <a:spLocks/>
            </p:cNvSpPr>
            <p:nvPr/>
          </p:nvSpPr>
          <p:spPr bwMode="auto">
            <a:xfrm>
              <a:off x="7137400" y="3614738"/>
              <a:ext cx="455613" cy="103188"/>
            </a:xfrm>
            <a:custGeom>
              <a:avLst/>
              <a:gdLst>
                <a:gd name="T0" fmla="*/ 87 w 175"/>
                <a:gd name="T1" fmla="*/ 0 h 40"/>
                <a:gd name="T2" fmla="*/ 0 w 175"/>
                <a:gd name="T3" fmla="*/ 3 h 40"/>
                <a:gd name="T4" fmla="*/ 87 w 175"/>
                <a:gd name="T5" fmla="*/ 40 h 40"/>
                <a:gd name="T6" fmla="*/ 175 w 175"/>
                <a:gd name="T7" fmla="*/ 3 h 40"/>
                <a:gd name="T8" fmla="*/ 87 w 17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40">
                  <a:moveTo>
                    <a:pt x="87" y="0"/>
                  </a:moveTo>
                  <a:cubicBezTo>
                    <a:pt x="77" y="0"/>
                    <a:pt x="33" y="2"/>
                    <a:pt x="0" y="3"/>
                  </a:cubicBezTo>
                  <a:cubicBezTo>
                    <a:pt x="13" y="32"/>
                    <a:pt x="69" y="40"/>
                    <a:pt x="87" y="40"/>
                  </a:cubicBezTo>
                  <a:cubicBezTo>
                    <a:pt x="106" y="40"/>
                    <a:pt x="162" y="32"/>
                    <a:pt x="175" y="3"/>
                  </a:cubicBezTo>
                  <a:cubicBezTo>
                    <a:pt x="142" y="2"/>
                    <a:pt x="98" y="0"/>
                    <a:pt x="87" y="0"/>
                  </a:cubicBezTo>
                  <a:close/>
                </a:path>
              </a:pathLst>
            </a:custGeom>
            <a:solidFill>
              <a:srgbClr val="1118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4" name="文本框 143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07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45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090373" y="2744610"/>
            <a:ext cx="1397001" cy="3399770"/>
            <a:chOff x="-4746567" y="9509125"/>
            <a:chExt cx="1397001" cy="3957638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-4743392" y="9845675"/>
              <a:ext cx="696913" cy="3621088"/>
            </a:xfrm>
            <a:custGeom>
              <a:avLst/>
              <a:gdLst>
                <a:gd name="T0" fmla="*/ 0 w 439"/>
                <a:gd name="T1" fmla="*/ 2070 h 2281"/>
                <a:gd name="T2" fmla="*/ 0 w 439"/>
                <a:gd name="T3" fmla="*/ 2070 h 2281"/>
                <a:gd name="T4" fmla="*/ 439 w 439"/>
                <a:gd name="T5" fmla="*/ 2281 h 2281"/>
                <a:gd name="T6" fmla="*/ 439 w 439"/>
                <a:gd name="T7" fmla="*/ 2281 h 2281"/>
                <a:gd name="T8" fmla="*/ 437 w 439"/>
                <a:gd name="T9" fmla="*/ 211 h 2281"/>
                <a:gd name="T10" fmla="*/ 0 w 439"/>
                <a:gd name="T11" fmla="*/ 0 h 2281"/>
                <a:gd name="T12" fmla="*/ 0 w 439"/>
                <a:gd name="T13" fmla="*/ 0 h 2281"/>
                <a:gd name="T14" fmla="*/ 0 w 439"/>
                <a:gd name="T15" fmla="*/ 0 h 2281"/>
                <a:gd name="T16" fmla="*/ 0 w 439"/>
                <a:gd name="T17" fmla="*/ 2070 h 2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2281">
                  <a:moveTo>
                    <a:pt x="0" y="2070"/>
                  </a:moveTo>
                  <a:lnTo>
                    <a:pt x="0" y="2070"/>
                  </a:lnTo>
                  <a:lnTo>
                    <a:pt x="439" y="2281"/>
                  </a:lnTo>
                  <a:lnTo>
                    <a:pt x="439" y="2281"/>
                  </a:lnTo>
                  <a:lnTo>
                    <a:pt x="437" y="2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070"/>
                  </a:lnTo>
                  <a:close/>
                </a:path>
              </a:pathLst>
            </a:custGeom>
            <a:solidFill>
              <a:schemeClr val="accent6">
                <a:lumMod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-4049654" y="9842500"/>
              <a:ext cx="700088" cy="3622675"/>
            </a:xfrm>
            <a:custGeom>
              <a:avLst/>
              <a:gdLst>
                <a:gd name="T0" fmla="*/ 0 w 441"/>
                <a:gd name="T1" fmla="*/ 2282 h 2282"/>
                <a:gd name="T2" fmla="*/ 0 w 441"/>
                <a:gd name="T3" fmla="*/ 2282 h 2282"/>
                <a:gd name="T4" fmla="*/ 441 w 441"/>
                <a:gd name="T5" fmla="*/ 2070 h 2282"/>
                <a:gd name="T6" fmla="*/ 441 w 441"/>
                <a:gd name="T7" fmla="*/ 2070 h 2282"/>
                <a:gd name="T8" fmla="*/ 441 w 441"/>
                <a:gd name="T9" fmla="*/ 2070 h 2282"/>
                <a:gd name="T10" fmla="*/ 441 w 441"/>
                <a:gd name="T11" fmla="*/ 0 h 2282"/>
                <a:gd name="T12" fmla="*/ 441 w 441"/>
                <a:gd name="T13" fmla="*/ 0 h 2282"/>
                <a:gd name="T14" fmla="*/ 0 w 441"/>
                <a:gd name="T15" fmla="*/ 211 h 2282"/>
                <a:gd name="T16" fmla="*/ 0 w 441"/>
                <a:gd name="T17" fmla="*/ 2282 h 2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2282">
                  <a:moveTo>
                    <a:pt x="0" y="2282"/>
                  </a:moveTo>
                  <a:lnTo>
                    <a:pt x="0" y="2282"/>
                  </a:lnTo>
                  <a:lnTo>
                    <a:pt x="441" y="2070"/>
                  </a:lnTo>
                  <a:lnTo>
                    <a:pt x="441" y="2070"/>
                  </a:lnTo>
                  <a:lnTo>
                    <a:pt x="441" y="207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0" y="211"/>
                  </a:lnTo>
                  <a:lnTo>
                    <a:pt x="0" y="228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-4746567" y="9509125"/>
              <a:ext cx="1393825" cy="671513"/>
            </a:xfrm>
            <a:custGeom>
              <a:avLst/>
              <a:gdLst>
                <a:gd name="T0" fmla="*/ 0 w 878"/>
                <a:gd name="T1" fmla="*/ 212 h 423"/>
                <a:gd name="T2" fmla="*/ 439 w 878"/>
                <a:gd name="T3" fmla="*/ 423 h 423"/>
                <a:gd name="T4" fmla="*/ 878 w 878"/>
                <a:gd name="T5" fmla="*/ 212 h 423"/>
                <a:gd name="T6" fmla="*/ 439 w 878"/>
                <a:gd name="T7" fmla="*/ 0 h 423"/>
                <a:gd name="T8" fmla="*/ 0 w 878"/>
                <a:gd name="T9" fmla="*/ 2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8" h="423">
                  <a:moveTo>
                    <a:pt x="0" y="212"/>
                  </a:moveTo>
                  <a:lnTo>
                    <a:pt x="439" y="423"/>
                  </a:lnTo>
                  <a:lnTo>
                    <a:pt x="878" y="212"/>
                  </a:lnTo>
                  <a:lnTo>
                    <a:pt x="439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84287" y="2171277"/>
            <a:ext cx="1400176" cy="3958998"/>
            <a:chOff x="3624264" y="8328025"/>
            <a:chExt cx="1400176" cy="5138738"/>
          </a:xfrm>
        </p:grpSpPr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3630614" y="8662988"/>
              <a:ext cx="696913" cy="4803775"/>
            </a:xfrm>
            <a:custGeom>
              <a:avLst/>
              <a:gdLst>
                <a:gd name="T0" fmla="*/ 0 w 439"/>
                <a:gd name="T1" fmla="*/ 2815 h 3026"/>
                <a:gd name="T2" fmla="*/ 0 w 439"/>
                <a:gd name="T3" fmla="*/ 2815 h 3026"/>
                <a:gd name="T4" fmla="*/ 439 w 439"/>
                <a:gd name="T5" fmla="*/ 3026 h 3026"/>
                <a:gd name="T6" fmla="*/ 439 w 439"/>
                <a:gd name="T7" fmla="*/ 3026 h 3026"/>
                <a:gd name="T8" fmla="*/ 437 w 439"/>
                <a:gd name="T9" fmla="*/ 211 h 3026"/>
                <a:gd name="T10" fmla="*/ 0 w 439"/>
                <a:gd name="T11" fmla="*/ 0 h 3026"/>
                <a:gd name="T12" fmla="*/ 0 w 439"/>
                <a:gd name="T13" fmla="*/ 0 h 3026"/>
                <a:gd name="T14" fmla="*/ 0 w 439"/>
                <a:gd name="T15" fmla="*/ 0 h 3026"/>
                <a:gd name="T16" fmla="*/ 0 w 439"/>
                <a:gd name="T17" fmla="*/ 2815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9" h="3026">
                  <a:moveTo>
                    <a:pt x="0" y="2815"/>
                  </a:moveTo>
                  <a:lnTo>
                    <a:pt x="0" y="2815"/>
                  </a:lnTo>
                  <a:lnTo>
                    <a:pt x="439" y="3026"/>
                  </a:lnTo>
                  <a:lnTo>
                    <a:pt x="439" y="3026"/>
                  </a:lnTo>
                  <a:lnTo>
                    <a:pt x="437" y="2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815"/>
                  </a:lnTo>
                  <a:close/>
                </a:path>
              </a:pathLst>
            </a:custGeom>
            <a:solidFill>
              <a:srgbClr val="CC78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4324352" y="8661400"/>
              <a:ext cx="700088" cy="4803775"/>
            </a:xfrm>
            <a:custGeom>
              <a:avLst/>
              <a:gdLst>
                <a:gd name="T0" fmla="*/ 0 w 441"/>
                <a:gd name="T1" fmla="*/ 3026 h 3026"/>
                <a:gd name="T2" fmla="*/ 0 w 441"/>
                <a:gd name="T3" fmla="*/ 3026 h 3026"/>
                <a:gd name="T4" fmla="*/ 441 w 441"/>
                <a:gd name="T5" fmla="*/ 2814 h 3026"/>
                <a:gd name="T6" fmla="*/ 441 w 441"/>
                <a:gd name="T7" fmla="*/ 2814 h 3026"/>
                <a:gd name="T8" fmla="*/ 441 w 441"/>
                <a:gd name="T9" fmla="*/ 2814 h 3026"/>
                <a:gd name="T10" fmla="*/ 441 w 441"/>
                <a:gd name="T11" fmla="*/ 0 h 3026"/>
                <a:gd name="T12" fmla="*/ 441 w 441"/>
                <a:gd name="T13" fmla="*/ 0 h 3026"/>
                <a:gd name="T14" fmla="*/ 0 w 441"/>
                <a:gd name="T15" fmla="*/ 211 h 3026"/>
                <a:gd name="T16" fmla="*/ 0 w 441"/>
                <a:gd name="T17" fmla="*/ 3026 h 30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1" h="3026">
                  <a:moveTo>
                    <a:pt x="0" y="3026"/>
                  </a:moveTo>
                  <a:lnTo>
                    <a:pt x="0" y="3026"/>
                  </a:lnTo>
                  <a:lnTo>
                    <a:pt x="441" y="2814"/>
                  </a:lnTo>
                  <a:lnTo>
                    <a:pt x="441" y="2814"/>
                  </a:lnTo>
                  <a:lnTo>
                    <a:pt x="441" y="2814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0" y="211"/>
                  </a:lnTo>
                  <a:lnTo>
                    <a:pt x="0" y="3026"/>
                  </a:lnTo>
                  <a:close/>
                </a:path>
              </a:pathLst>
            </a:custGeom>
            <a:solidFill>
              <a:srgbClr val="FCB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624264" y="8328025"/>
              <a:ext cx="1397000" cy="669925"/>
            </a:xfrm>
            <a:custGeom>
              <a:avLst/>
              <a:gdLst>
                <a:gd name="T0" fmla="*/ 0 w 880"/>
                <a:gd name="T1" fmla="*/ 211 h 422"/>
                <a:gd name="T2" fmla="*/ 441 w 880"/>
                <a:gd name="T3" fmla="*/ 422 h 422"/>
                <a:gd name="T4" fmla="*/ 880 w 880"/>
                <a:gd name="T5" fmla="*/ 211 h 422"/>
                <a:gd name="T6" fmla="*/ 441 w 880"/>
                <a:gd name="T7" fmla="*/ 0 h 422"/>
                <a:gd name="T8" fmla="*/ 0 w 880"/>
                <a:gd name="T9" fmla="*/ 211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0" h="422">
                  <a:moveTo>
                    <a:pt x="0" y="211"/>
                  </a:moveTo>
                  <a:lnTo>
                    <a:pt x="441" y="422"/>
                  </a:lnTo>
                  <a:lnTo>
                    <a:pt x="880" y="211"/>
                  </a:lnTo>
                  <a:lnTo>
                    <a:pt x="441" y="0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F7D8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3" name="文本框 142"/>
          <p:cNvSpPr txBox="1"/>
          <p:nvPr/>
        </p:nvSpPr>
        <p:spPr>
          <a:xfrm>
            <a:off x="1263970" y="6173120"/>
            <a:ext cx="147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b="1" dirty="0">
                <a:latin typeface="+mn-ea"/>
              </a:rPr>
              <a:t>2011</a:t>
            </a:r>
            <a:r>
              <a:rPr lang="zh-CN" altLang="en-US" sz="2000" b="1" dirty="0">
                <a:latin typeface="+mn-ea"/>
              </a:rPr>
              <a:t>届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47" name="文本框 146"/>
          <p:cNvSpPr txBox="1"/>
          <p:nvPr/>
        </p:nvSpPr>
        <p:spPr>
          <a:xfrm>
            <a:off x="3355662" y="6173120"/>
            <a:ext cx="1479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 b="1" dirty="0" smtClean="0">
                <a:latin typeface="+mn-ea"/>
              </a:rPr>
              <a:t>2015</a:t>
            </a:r>
            <a:r>
              <a:rPr lang="zh-CN" altLang="en-US" sz="2000" b="1" dirty="0" smtClean="0">
                <a:latin typeface="+mn-ea"/>
              </a:rPr>
              <a:t>届</a:t>
            </a:r>
            <a:endParaRPr lang="zh-CN" altLang="en-US" sz="2000" b="1" dirty="0">
              <a:latin typeface="+mn-ea"/>
            </a:endParaRPr>
          </a:p>
        </p:txBody>
      </p:sp>
      <p:sp>
        <p:nvSpPr>
          <p:cNvPr id="148" name="文本框 147"/>
          <p:cNvSpPr txBox="1"/>
          <p:nvPr/>
        </p:nvSpPr>
        <p:spPr>
          <a:xfrm>
            <a:off x="1215018" y="2525548"/>
            <a:ext cx="118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3"/>
                </a:solidFill>
              </a:rPr>
              <a:t>64%</a:t>
            </a:r>
            <a:r>
              <a:rPr lang="zh-CN" altLang="en-US" sz="4000" dirty="0" smtClean="0">
                <a:solidFill>
                  <a:schemeClr val="accent3"/>
                </a:solidFill>
              </a:rPr>
              <a:t> </a:t>
            </a:r>
            <a:endParaRPr lang="en-US" altLang="zh-CN" sz="4000" dirty="0">
              <a:solidFill>
                <a:schemeClr val="accent3"/>
              </a:solidFill>
            </a:endParaRPr>
          </a:p>
        </p:txBody>
      </p:sp>
      <p:sp>
        <p:nvSpPr>
          <p:cNvPr id="149" name="文本框 148"/>
          <p:cNvSpPr txBox="1"/>
          <p:nvPr/>
        </p:nvSpPr>
        <p:spPr>
          <a:xfrm>
            <a:off x="3305415" y="1910482"/>
            <a:ext cx="118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5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4000" dirty="0" smtClean="0">
                <a:solidFill>
                  <a:schemeClr val="accent3"/>
                </a:solidFill>
              </a:rPr>
              <a:t>66%</a:t>
            </a:r>
            <a:r>
              <a:rPr lang="zh-CN" altLang="en-US" sz="4000" dirty="0" smtClean="0">
                <a:solidFill>
                  <a:schemeClr val="accent3"/>
                </a:solidFill>
              </a:rPr>
              <a:t> </a:t>
            </a:r>
            <a:endParaRPr lang="en-US" altLang="zh-CN" sz="4000" dirty="0">
              <a:solidFill>
                <a:schemeClr val="accent3"/>
              </a:solidFill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12148" y="564757"/>
            <a:ext cx="2188932" cy="1337209"/>
            <a:chOff x="588348" y="469507"/>
            <a:chExt cx="2188932" cy="1337209"/>
          </a:xfrm>
        </p:grpSpPr>
        <p:sp>
          <p:nvSpPr>
            <p:cNvPr id="41" name="椭圆形标注 40"/>
            <p:cNvSpPr/>
            <p:nvPr/>
          </p:nvSpPr>
          <p:spPr>
            <a:xfrm>
              <a:off x="588348" y="469507"/>
              <a:ext cx="2188932" cy="1337209"/>
            </a:xfrm>
            <a:prstGeom prst="wedgeEllipseCallout">
              <a:avLst>
                <a:gd name="adj1" fmla="val 31384"/>
                <a:gd name="adj2" fmla="val 5585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0" name="文本框 149"/>
            <p:cNvSpPr txBox="1"/>
            <p:nvPr/>
          </p:nvSpPr>
          <p:spPr>
            <a:xfrm>
              <a:off x="864373" y="770738"/>
              <a:ext cx="18119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毕业生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工作</a:t>
              </a:r>
              <a:r>
                <a:rPr lang="zh-CN" altLang="en-US" sz="2000" b="1" dirty="0" smtClean="0">
                  <a:solidFill>
                    <a:schemeClr val="bg1"/>
                  </a:solidFill>
                </a:rPr>
                <a:t>与</a:t>
              </a:r>
              <a:endParaRPr lang="en-US" altLang="zh-CN" sz="2000" b="1" dirty="0" smtClean="0">
                <a:solidFill>
                  <a:schemeClr val="bg1"/>
                </a:solidFill>
              </a:endParaRPr>
            </a:p>
            <a:p>
              <a:r>
                <a:rPr lang="zh-CN" altLang="en-US" sz="2000" b="1" dirty="0" smtClean="0">
                  <a:solidFill>
                    <a:schemeClr val="bg1"/>
                  </a:solidFill>
                </a:rPr>
                <a:t>专业相关度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114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矩形 148"/>
          <p:cNvSpPr/>
          <p:nvPr/>
        </p:nvSpPr>
        <p:spPr>
          <a:xfrm>
            <a:off x="9390497" y="3486668"/>
            <a:ext cx="1243653" cy="174587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任意多边形 147"/>
          <p:cNvSpPr/>
          <p:nvPr/>
        </p:nvSpPr>
        <p:spPr>
          <a:xfrm>
            <a:off x="9394993" y="3491680"/>
            <a:ext cx="1239157" cy="1740858"/>
          </a:xfrm>
          <a:custGeom>
            <a:avLst/>
            <a:gdLst>
              <a:gd name="connsiteX0" fmla="*/ 0 w 1239157"/>
              <a:gd name="connsiteY0" fmla="*/ 0 h 1740858"/>
              <a:gd name="connsiteX1" fmla="*/ 1239157 w 1239157"/>
              <a:gd name="connsiteY1" fmla="*/ 0 h 1740858"/>
              <a:gd name="connsiteX2" fmla="*/ 1239157 w 1239157"/>
              <a:gd name="connsiteY2" fmla="*/ 1740858 h 1740858"/>
              <a:gd name="connsiteX3" fmla="*/ 0 w 1239157"/>
              <a:gd name="connsiteY3" fmla="*/ 17840 h 1740858"/>
              <a:gd name="connsiteX4" fmla="*/ 0 w 1239157"/>
              <a:gd name="connsiteY4" fmla="*/ 0 h 174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157" h="1740858">
                <a:moveTo>
                  <a:pt x="0" y="0"/>
                </a:moveTo>
                <a:lnTo>
                  <a:pt x="1239157" y="0"/>
                </a:lnTo>
                <a:lnTo>
                  <a:pt x="1239157" y="1740858"/>
                </a:lnTo>
                <a:lnTo>
                  <a:pt x="0" y="178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6" name="Freeform 13"/>
          <p:cNvSpPr>
            <a:spLocks/>
          </p:cNvSpPr>
          <p:nvPr/>
        </p:nvSpPr>
        <p:spPr bwMode="auto">
          <a:xfrm>
            <a:off x="7455739" y="6010275"/>
            <a:ext cx="2355850" cy="441325"/>
          </a:xfrm>
          <a:custGeom>
            <a:avLst/>
            <a:gdLst>
              <a:gd name="T0" fmla="*/ 1484 w 1484"/>
              <a:gd name="T1" fmla="*/ 278 h 278"/>
              <a:gd name="T2" fmla="*/ 0 w 1484"/>
              <a:gd name="T3" fmla="*/ 278 h 278"/>
              <a:gd name="T4" fmla="*/ 92 w 1484"/>
              <a:gd name="T5" fmla="*/ 139 h 278"/>
              <a:gd name="T6" fmla="*/ 0 w 1484"/>
              <a:gd name="T7" fmla="*/ 0 h 278"/>
              <a:gd name="T8" fmla="*/ 1484 w 1484"/>
              <a:gd name="T9" fmla="*/ 0 h 278"/>
              <a:gd name="T10" fmla="*/ 1392 w 1484"/>
              <a:gd name="T11" fmla="*/ 139 h 278"/>
              <a:gd name="T12" fmla="*/ 1484 w 1484"/>
              <a:gd name="T13" fmla="*/ 278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84" h="278">
                <a:moveTo>
                  <a:pt x="1484" y="278"/>
                </a:moveTo>
                <a:lnTo>
                  <a:pt x="0" y="278"/>
                </a:lnTo>
                <a:lnTo>
                  <a:pt x="92" y="139"/>
                </a:lnTo>
                <a:lnTo>
                  <a:pt x="0" y="0"/>
                </a:lnTo>
                <a:lnTo>
                  <a:pt x="1484" y="0"/>
                </a:lnTo>
                <a:lnTo>
                  <a:pt x="1392" y="139"/>
                </a:lnTo>
                <a:lnTo>
                  <a:pt x="1484" y="278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35860" y="3579371"/>
            <a:ext cx="390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4">
                    <a:lumMod val="50000"/>
                  </a:schemeClr>
                </a:solidFill>
              </a:rPr>
              <a:t>新社会阶层指</a:t>
            </a:r>
            <a:r>
              <a:rPr lang="zh-CN" altLang="en-US" dirty="0" smtClean="0">
                <a:solidFill>
                  <a:schemeClr val="accent4">
                    <a:lumMod val="50000"/>
                  </a:schemeClr>
                </a:solidFill>
              </a:rPr>
              <a:t>主要</a:t>
            </a:r>
            <a:r>
              <a:rPr lang="zh-CN" altLang="en-US" dirty="0">
                <a:solidFill>
                  <a:schemeClr val="accent4">
                    <a:lumMod val="50000"/>
                  </a:schemeClr>
                </a:solidFill>
              </a:rPr>
              <a:t>由非公有制经济人士和自由择业知识分子组成。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378543" y="4920225"/>
            <a:ext cx="355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个人</a:t>
            </a:r>
            <a:r>
              <a:rPr lang="zh-CN" altLang="en-US" dirty="0"/>
              <a:t>平均收入</a:t>
            </a:r>
            <a:r>
              <a:rPr lang="zh-CN" altLang="en-US" dirty="0" smtClean="0"/>
              <a:t>达到</a:t>
            </a:r>
            <a:endParaRPr lang="en-US" altLang="zh-CN" dirty="0" smtClean="0"/>
          </a:p>
          <a:p>
            <a:r>
              <a:rPr lang="zh-CN" altLang="en-US" dirty="0"/>
              <a:t>是</a:t>
            </a:r>
            <a:r>
              <a:rPr lang="zh-CN" altLang="en-US" dirty="0" smtClean="0"/>
              <a:t>社会</a:t>
            </a:r>
            <a:r>
              <a:rPr lang="zh-CN" altLang="en-US" dirty="0"/>
              <a:t>平均收入</a:t>
            </a:r>
            <a:r>
              <a:rPr lang="en-US" altLang="zh-CN" dirty="0"/>
              <a:t>75184</a:t>
            </a:r>
            <a:r>
              <a:rPr lang="zh-CN" altLang="en-US" dirty="0" smtClean="0"/>
              <a:t>元的</a:t>
            </a:r>
            <a:r>
              <a:rPr lang="en-US" altLang="zh-CN" b="1" dirty="0" smtClean="0">
                <a:solidFill>
                  <a:schemeClr val="accent5">
                    <a:lumMod val="50000"/>
                  </a:schemeClr>
                </a:solidFill>
              </a:rPr>
              <a:t>2.21</a:t>
            </a: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</a:rPr>
              <a:t>倍</a:t>
            </a:r>
            <a:r>
              <a:rPr lang="zh-CN" altLang="en-US" dirty="0" smtClean="0"/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918151" y="495590"/>
            <a:ext cx="64138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rgbClr val="8C8A42"/>
                </a:solidFill>
              </a:defRPr>
            </a:lvl1pPr>
          </a:lstStyle>
          <a:p>
            <a:r>
              <a:rPr lang="zh-CN" altLang="en-US" dirty="0"/>
              <a:t>北上广新社会阶层收入呈巨大差异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683679" y="1297788"/>
            <a:ext cx="3703655" cy="2290369"/>
            <a:chOff x="3360738" y="1989138"/>
            <a:chExt cx="3190875" cy="1973262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60738" y="1989138"/>
              <a:ext cx="3190875" cy="1973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5408613" y="2225675"/>
              <a:ext cx="920750" cy="1206500"/>
            </a:xfrm>
            <a:custGeom>
              <a:avLst/>
              <a:gdLst>
                <a:gd name="T0" fmla="*/ 179 w 496"/>
                <a:gd name="T1" fmla="*/ 60 h 650"/>
                <a:gd name="T2" fmla="*/ 401 w 496"/>
                <a:gd name="T3" fmla="*/ 113 h 650"/>
                <a:gd name="T4" fmla="*/ 463 w 496"/>
                <a:gd name="T5" fmla="*/ 304 h 650"/>
                <a:gd name="T6" fmla="*/ 443 w 496"/>
                <a:gd name="T7" fmla="*/ 443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500 h 650"/>
                <a:gd name="T14" fmla="*/ 59 w 496"/>
                <a:gd name="T15" fmla="*/ 447 h 650"/>
                <a:gd name="T16" fmla="*/ 39 w 496"/>
                <a:gd name="T17" fmla="*/ 295 h 650"/>
                <a:gd name="T18" fmla="*/ 179 w 496"/>
                <a:gd name="T19" fmla="*/ 6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60"/>
                  </a:moveTo>
                  <a:cubicBezTo>
                    <a:pt x="197" y="28"/>
                    <a:pt x="342" y="0"/>
                    <a:pt x="401" y="113"/>
                  </a:cubicBezTo>
                  <a:cubicBezTo>
                    <a:pt x="461" y="225"/>
                    <a:pt x="431" y="264"/>
                    <a:pt x="463" y="304"/>
                  </a:cubicBezTo>
                  <a:cubicBezTo>
                    <a:pt x="496" y="344"/>
                    <a:pt x="465" y="435"/>
                    <a:pt x="443" y="443"/>
                  </a:cubicBezTo>
                  <a:cubicBezTo>
                    <a:pt x="420" y="451"/>
                    <a:pt x="429" y="482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500"/>
                  </a:cubicBezTo>
                  <a:cubicBezTo>
                    <a:pt x="70" y="488"/>
                    <a:pt x="77" y="466"/>
                    <a:pt x="59" y="447"/>
                  </a:cubicBezTo>
                  <a:cubicBezTo>
                    <a:pt x="41" y="427"/>
                    <a:pt x="0" y="355"/>
                    <a:pt x="39" y="295"/>
                  </a:cubicBezTo>
                  <a:cubicBezTo>
                    <a:pt x="77" y="236"/>
                    <a:pt x="43" y="60"/>
                    <a:pt x="179" y="60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5181601" y="3195638"/>
              <a:ext cx="1368425" cy="539750"/>
            </a:xfrm>
            <a:custGeom>
              <a:avLst/>
              <a:gdLst>
                <a:gd name="T0" fmla="*/ 439 w 737"/>
                <a:gd name="T1" fmla="*/ 0 h 291"/>
                <a:gd name="T2" fmla="*/ 295 w 737"/>
                <a:gd name="T3" fmla="*/ 7 h 291"/>
                <a:gd name="T4" fmla="*/ 79 w 737"/>
                <a:gd name="T5" fmla="*/ 115 h 291"/>
                <a:gd name="T6" fmla="*/ 0 w 737"/>
                <a:gd name="T7" fmla="*/ 291 h 291"/>
                <a:gd name="T8" fmla="*/ 737 w 737"/>
                <a:gd name="T9" fmla="*/ 291 h 291"/>
                <a:gd name="T10" fmla="*/ 659 w 737"/>
                <a:gd name="T11" fmla="*/ 115 h 291"/>
                <a:gd name="T12" fmla="*/ 439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9" y="0"/>
                  </a:moveTo>
                  <a:cubicBezTo>
                    <a:pt x="437" y="2"/>
                    <a:pt x="296" y="5"/>
                    <a:pt x="295" y="7"/>
                  </a:cubicBezTo>
                  <a:cubicBezTo>
                    <a:pt x="251" y="70"/>
                    <a:pt x="155" y="98"/>
                    <a:pt x="79" y="115"/>
                  </a:cubicBezTo>
                  <a:cubicBezTo>
                    <a:pt x="3" y="131"/>
                    <a:pt x="1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7" y="227"/>
                    <a:pt x="736" y="132"/>
                    <a:pt x="659" y="115"/>
                  </a:cubicBezTo>
                  <a:cubicBezTo>
                    <a:pt x="582" y="97"/>
                    <a:pt x="480" y="66"/>
                    <a:pt x="439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5729288" y="2763838"/>
              <a:ext cx="274638" cy="661987"/>
            </a:xfrm>
            <a:custGeom>
              <a:avLst/>
              <a:gdLst>
                <a:gd name="T0" fmla="*/ 0 w 148"/>
                <a:gd name="T1" fmla="*/ 97 h 356"/>
                <a:gd name="T2" fmla="*/ 0 w 148"/>
                <a:gd name="T3" fmla="*/ 219 h 356"/>
                <a:gd name="T4" fmla="*/ 0 w 148"/>
                <a:gd name="T5" fmla="*/ 278 h 356"/>
                <a:gd name="T6" fmla="*/ 148 w 148"/>
                <a:gd name="T7" fmla="*/ 278 h 356"/>
                <a:gd name="T8" fmla="*/ 148 w 148"/>
                <a:gd name="T9" fmla="*/ 219 h 356"/>
                <a:gd name="T10" fmla="*/ 148 w 148"/>
                <a:gd name="T11" fmla="*/ 97 h 356"/>
                <a:gd name="T12" fmla="*/ 0 w 148"/>
                <a:gd name="T13" fmla="*/ 9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7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8" y="278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8" y="0"/>
                    <a:pt x="0" y="0"/>
                    <a:pt x="0" y="97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5470526" y="2774950"/>
              <a:ext cx="141288" cy="204787"/>
            </a:xfrm>
            <a:custGeom>
              <a:avLst/>
              <a:gdLst>
                <a:gd name="T0" fmla="*/ 18 w 76"/>
                <a:gd name="T1" fmla="*/ 7 h 110"/>
                <a:gd name="T2" fmla="*/ 65 w 76"/>
                <a:gd name="T3" fmla="*/ 43 h 110"/>
                <a:gd name="T4" fmla="*/ 58 w 76"/>
                <a:gd name="T5" fmla="*/ 104 h 110"/>
                <a:gd name="T6" fmla="*/ 11 w 76"/>
                <a:gd name="T7" fmla="*/ 67 h 110"/>
                <a:gd name="T8" fmla="*/ 18 w 76"/>
                <a:gd name="T9" fmla="*/ 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3" y="97"/>
                    <a:pt x="58" y="104"/>
                  </a:cubicBezTo>
                  <a:cubicBezTo>
                    <a:pt x="43" y="110"/>
                    <a:pt x="22" y="94"/>
                    <a:pt x="11" y="67"/>
                  </a:cubicBezTo>
                  <a:cubicBezTo>
                    <a:pt x="0" y="41"/>
                    <a:pt x="4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729288" y="3111500"/>
              <a:ext cx="274638" cy="96837"/>
            </a:xfrm>
            <a:custGeom>
              <a:avLst/>
              <a:gdLst>
                <a:gd name="T0" fmla="*/ 148 w 148"/>
                <a:gd name="T1" fmla="*/ 0 h 52"/>
                <a:gd name="T2" fmla="*/ 0 w 148"/>
                <a:gd name="T3" fmla="*/ 0 h 52"/>
                <a:gd name="T4" fmla="*/ 0 w 148"/>
                <a:gd name="T5" fmla="*/ 5 h 52"/>
                <a:gd name="T6" fmla="*/ 73 w 148"/>
                <a:gd name="T7" fmla="*/ 52 h 52"/>
                <a:gd name="T8" fmla="*/ 148 w 148"/>
                <a:gd name="T9" fmla="*/ 5 h 52"/>
                <a:gd name="T10" fmla="*/ 148 w 148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2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2"/>
                    <a:pt x="73" y="52"/>
                  </a:cubicBezTo>
                  <a:cubicBezTo>
                    <a:pt x="100" y="52"/>
                    <a:pt x="148" y="5"/>
                    <a:pt x="148" y="5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489576" y="2341563"/>
              <a:ext cx="754063" cy="836612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6"/>
                    <a:pt x="57" y="0"/>
                    <a:pt x="203" y="0"/>
                  </a:cubicBezTo>
                  <a:cubicBezTo>
                    <a:pt x="349" y="0"/>
                    <a:pt x="406" y="156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487988" y="2317750"/>
              <a:ext cx="796925" cy="576262"/>
            </a:xfrm>
            <a:custGeom>
              <a:avLst/>
              <a:gdLst>
                <a:gd name="T0" fmla="*/ 170 w 429"/>
                <a:gd name="T1" fmla="*/ 148 h 310"/>
                <a:gd name="T2" fmla="*/ 72 w 429"/>
                <a:gd name="T3" fmla="*/ 226 h 310"/>
                <a:gd name="T4" fmla="*/ 42 w 429"/>
                <a:gd name="T5" fmla="*/ 301 h 310"/>
                <a:gd name="T6" fmla="*/ 18 w 429"/>
                <a:gd name="T7" fmla="*/ 145 h 310"/>
                <a:gd name="T8" fmla="*/ 173 w 429"/>
                <a:gd name="T9" fmla="*/ 4 h 310"/>
                <a:gd name="T10" fmla="*/ 325 w 429"/>
                <a:gd name="T11" fmla="*/ 47 h 310"/>
                <a:gd name="T12" fmla="*/ 366 w 429"/>
                <a:gd name="T13" fmla="*/ 310 h 310"/>
                <a:gd name="T14" fmla="*/ 281 w 429"/>
                <a:gd name="T15" fmla="*/ 105 h 310"/>
                <a:gd name="T16" fmla="*/ 170 w 429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0">
                  <a:moveTo>
                    <a:pt x="170" y="148"/>
                  </a:moveTo>
                  <a:cubicBezTo>
                    <a:pt x="134" y="223"/>
                    <a:pt x="119" y="245"/>
                    <a:pt x="72" y="226"/>
                  </a:cubicBezTo>
                  <a:cubicBezTo>
                    <a:pt x="24" y="206"/>
                    <a:pt x="33" y="261"/>
                    <a:pt x="42" y="301"/>
                  </a:cubicBezTo>
                  <a:cubicBezTo>
                    <a:pt x="0" y="247"/>
                    <a:pt x="5" y="197"/>
                    <a:pt x="18" y="145"/>
                  </a:cubicBezTo>
                  <a:cubicBezTo>
                    <a:pt x="32" y="88"/>
                    <a:pt x="105" y="2"/>
                    <a:pt x="173" y="4"/>
                  </a:cubicBezTo>
                  <a:cubicBezTo>
                    <a:pt x="210" y="0"/>
                    <a:pt x="265" y="4"/>
                    <a:pt x="325" y="47"/>
                  </a:cubicBezTo>
                  <a:cubicBezTo>
                    <a:pt x="429" y="122"/>
                    <a:pt x="394" y="290"/>
                    <a:pt x="366" y="310"/>
                  </a:cubicBezTo>
                  <a:cubicBezTo>
                    <a:pt x="393" y="154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5848351" y="3390900"/>
              <a:ext cx="26988" cy="3444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848351" y="3390900"/>
              <a:ext cx="26988" cy="344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5630863" y="3208338"/>
              <a:ext cx="231775" cy="282575"/>
            </a:xfrm>
            <a:custGeom>
              <a:avLst/>
              <a:gdLst>
                <a:gd name="T0" fmla="*/ 62 w 146"/>
                <a:gd name="T1" fmla="*/ 0 h 178"/>
                <a:gd name="T2" fmla="*/ 0 w 146"/>
                <a:gd name="T3" fmla="*/ 56 h 178"/>
                <a:gd name="T4" fmla="*/ 78 w 146"/>
                <a:gd name="T5" fmla="*/ 178 h 178"/>
                <a:gd name="T6" fmla="*/ 146 w 146"/>
                <a:gd name="T7" fmla="*/ 113 h 178"/>
                <a:gd name="T8" fmla="*/ 62 w 146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8">
                  <a:moveTo>
                    <a:pt x="62" y="0"/>
                  </a:moveTo>
                  <a:lnTo>
                    <a:pt x="0" y="56"/>
                  </a:lnTo>
                  <a:lnTo>
                    <a:pt x="78" y="178"/>
                  </a:lnTo>
                  <a:lnTo>
                    <a:pt x="146" y="11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5630863" y="3208338"/>
              <a:ext cx="231775" cy="282575"/>
            </a:xfrm>
            <a:custGeom>
              <a:avLst/>
              <a:gdLst>
                <a:gd name="T0" fmla="*/ 62 w 146"/>
                <a:gd name="T1" fmla="*/ 0 h 178"/>
                <a:gd name="T2" fmla="*/ 0 w 146"/>
                <a:gd name="T3" fmla="*/ 56 h 178"/>
                <a:gd name="T4" fmla="*/ 78 w 146"/>
                <a:gd name="T5" fmla="*/ 178 h 178"/>
                <a:gd name="T6" fmla="*/ 146 w 146"/>
                <a:gd name="T7" fmla="*/ 113 h 178"/>
                <a:gd name="T8" fmla="*/ 62 w 146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178">
                  <a:moveTo>
                    <a:pt x="62" y="0"/>
                  </a:moveTo>
                  <a:lnTo>
                    <a:pt x="0" y="56"/>
                  </a:lnTo>
                  <a:lnTo>
                    <a:pt x="78" y="178"/>
                  </a:lnTo>
                  <a:lnTo>
                    <a:pt x="146" y="113"/>
                  </a:lnTo>
                  <a:lnTo>
                    <a:pt x="6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5862638" y="3206750"/>
              <a:ext cx="238125" cy="284162"/>
            </a:xfrm>
            <a:custGeom>
              <a:avLst/>
              <a:gdLst>
                <a:gd name="T0" fmla="*/ 89 w 150"/>
                <a:gd name="T1" fmla="*/ 0 h 179"/>
                <a:gd name="T2" fmla="*/ 150 w 150"/>
                <a:gd name="T3" fmla="*/ 59 h 179"/>
                <a:gd name="T4" fmla="*/ 68 w 150"/>
                <a:gd name="T5" fmla="*/ 179 h 179"/>
                <a:gd name="T6" fmla="*/ 0 w 150"/>
                <a:gd name="T7" fmla="*/ 114 h 179"/>
                <a:gd name="T8" fmla="*/ 89 w 15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79">
                  <a:moveTo>
                    <a:pt x="89" y="0"/>
                  </a:moveTo>
                  <a:lnTo>
                    <a:pt x="150" y="59"/>
                  </a:lnTo>
                  <a:lnTo>
                    <a:pt x="68" y="179"/>
                  </a:lnTo>
                  <a:lnTo>
                    <a:pt x="0" y="11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5862638" y="3206750"/>
              <a:ext cx="238125" cy="284162"/>
            </a:xfrm>
            <a:custGeom>
              <a:avLst/>
              <a:gdLst>
                <a:gd name="T0" fmla="*/ 89 w 150"/>
                <a:gd name="T1" fmla="*/ 0 h 179"/>
                <a:gd name="T2" fmla="*/ 150 w 150"/>
                <a:gd name="T3" fmla="*/ 59 h 179"/>
                <a:gd name="T4" fmla="*/ 68 w 150"/>
                <a:gd name="T5" fmla="*/ 179 h 179"/>
                <a:gd name="T6" fmla="*/ 0 w 150"/>
                <a:gd name="T7" fmla="*/ 114 h 179"/>
                <a:gd name="T8" fmla="*/ 89 w 15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79">
                  <a:moveTo>
                    <a:pt x="89" y="0"/>
                  </a:moveTo>
                  <a:lnTo>
                    <a:pt x="150" y="59"/>
                  </a:lnTo>
                  <a:lnTo>
                    <a:pt x="68" y="179"/>
                  </a:lnTo>
                  <a:lnTo>
                    <a:pt x="0" y="114"/>
                  </a:lnTo>
                  <a:lnTo>
                    <a:pt x="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5862638" y="33877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5729288" y="3201988"/>
              <a:ext cx="274638" cy="185737"/>
            </a:xfrm>
            <a:custGeom>
              <a:avLst/>
              <a:gdLst>
                <a:gd name="T0" fmla="*/ 148 w 148"/>
                <a:gd name="T1" fmla="*/ 0 h 100"/>
                <a:gd name="T2" fmla="*/ 72 w 148"/>
                <a:gd name="T3" fmla="*/ 97 h 100"/>
                <a:gd name="T4" fmla="*/ 0 w 148"/>
                <a:gd name="T5" fmla="*/ 0 h 100"/>
                <a:gd name="T6" fmla="*/ 0 w 148"/>
                <a:gd name="T7" fmla="*/ 3 h 100"/>
                <a:gd name="T8" fmla="*/ 72 w 148"/>
                <a:gd name="T9" fmla="*/ 100 h 100"/>
                <a:gd name="T10" fmla="*/ 72 w 148"/>
                <a:gd name="T11" fmla="*/ 100 h 100"/>
                <a:gd name="T12" fmla="*/ 148 w 148"/>
                <a:gd name="T13" fmla="*/ 2 h 100"/>
                <a:gd name="T14" fmla="*/ 148 w 148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100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0"/>
            <p:cNvSpPr>
              <a:spLocks/>
            </p:cNvSpPr>
            <p:nvPr/>
          </p:nvSpPr>
          <p:spPr bwMode="auto">
            <a:xfrm>
              <a:off x="3360738" y="3114675"/>
              <a:ext cx="1443038" cy="655637"/>
            </a:xfrm>
            <a:custGeom>
              <a:avLst/>
              <a:gdLst>
                <a:gd name="T0" fmla="*/ 311 w 777"/>
                <a:gd name="T1" fmla="*/ 0 h 353"/>
                <a:gd name="T2" fmla="*/ 68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9 w 777"/>
                <a:gd name="T13" fmla="*/ 1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40" y="76"/>
                    <a:pt x="88" y="116"/>
                    <a:pt x="68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2" y="162"/>
                    <a:pt x="710" y="134"/>
                  </a:cubicBezTo>
                  <a:cubicBezTo>
                    <a:pt x="690" y="116"/>
                    <a:pt x="640" y="77"/>
                    <a:pt x="469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"/>
            <p:cNvSpPr>
              <a:spLocks/>
            </p:cNvSpPr>
            <p:nvPr/>
          </p:nvSpPr>
          <p:spPr bwMode="auto">
            <a:xfrm>
              <a:off x="3360738" y="3114675"/>
              <a:ext cx="1443038" cy="655637"/>
            </a:xfrm>
            <a:custGeom>
              <a:avLst/>
              <a:gdLst>
                <a:gd name="T0" fmla="*/ 311 w 777"/>
                <a:gd name="T1" fmla="*/ 0 h 353"/>
                <a:gd name="T2" fmla="*/ 68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9 w 777"/>
                <a:gd name="T13" fmla="*/ 1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40" y="76"/>
                    <a:pt x="88" y="116"/>
                    <a:pt x="68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2" y="162"/>
                    <a:pt x="710" y="134"/>
                  </a:cubicBezTo>
                  <a:cubicBezTo>
                    <a:pt x="690" y="116"/>
                    <a:pt x="640" y="77"/>
                    <a:pt x="469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"/>
            <p:cNvSpPr>
              <a:spLocks/>
            </p:cNvSpPr>
            <p:nvPr/>
          </p:nvSpPr>
          <p:spPr bwMode="auto">
            <a:xfrm>
              <a:off x="3929063" y="2646363"/>
              <a:ext cx="307975" cy="649287"/>
            </a:xfrm>
            <a:custGeom>
              <a:avLst/>
              <a:gdLst>
                <a:gd name="T0" fmla="*/ 0 w 166"/>
                <a:gd name="T1" fmla="*/ 102 h 349"/>
                <a:gd name="T2" fmla="*/ 0 w 166"/>
                <a:gd name="T3" fmla="*/ 230 h 349"/>
                <a:gd name="T4" fmla="*/ 0 w 166"/>
                <a:gd name="T5" fmla="*/ 293 h 349"/>
                <a:gd name="T6" fmla="*/ 166 w 166"/>
                <a:gd name="T7" fmla="*/ 293 h 349"/>
                <a:gd name="T8" fmla="*/ 166 w 166"/>
                <a:gd name="T9" fmla="*/ 230 h 349"/>
                <a:gd name="T10" fmla="*/ 166 w 166"/>
                <a:gd name="T11" fmla="*/ 102 h 349"/>
                <a:gd name="T12" fmla="*/ 0 w 166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5" y="347"/>
                    <a:pt x="120" y="349"/>
                    <a:pt x="166" y="293"/>
                  </a:cubicBezTo>
                  <a:cubicBezTo>
                    <a:pt x="166" y="230"/>
                    <a:pt x="166" y="230"/>
                    <a:pt x="166" y="23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3867151" y="3267075"/>
              <a:ext cx="407988" cy="503237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3724276" y="3121025"/>
              <a:ext cx="271463" cy="649287"/>
            </a:xfrm>
            <a:custGeom>
              <a:avLst/>
              <a:gdLst>
                <a:gd name="T0" fmla="*/ 129 w 171"/>
                <a:gd name="T1" fmla="*/ 0 h 409"/>
                <a:gd name="T2" fmla="*/ 129 w 171"/>
                <a:gd name="T3" fmla="*/ 44 h 409"/>
                <a:gd name="T4" fmla="*/ 171 w 171"/>
                <a:gd name="T5" fmla="*/ 409 h 409"/>
                <a:gd name="T6" fmla="*/ 98 w 171"/>
                <a:gd name="T7" fmla="*/ 409 h 409"/>
                <a:gd name="T8" fmla="*/ 18 w 171"/>
                <a:gd name="T9" fmla="*/ 247 h 409"/>
                <a:gd name="T10" fmla="*/ 94 w 171"/>
                <a:gd name="T11" fmla="*/ 195 h 409"/>
                <a:gd name="T12" fmla="*/ 0 w 171"/>
                <a:gd name="T13" fmla="*/ 152 h 409"/>
                <a:gd name="T14" fmla="*/ 87 w 171"/>
                <a:gd name="T15" fmla="*/ 19 h 409"/>
                <a:gd name="T16" fmla="*/ 129 w 171"/>
                <a:gd name="T17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409">
                  <a:moveTo>
                    <a:pt x="129" y="0"/>
                  </a:moveTo>
                  <a:lnTo>
                    <a:pt x="129" y="44"/>
                  </a:lnTo>
                  <a:lnTo>
                    <a:pt x="171" y="409"/>
                  </a:lnTo>
                  <a:lnTo>
                    <a:pt x="98" y="409"/>
                  </a:lnTo>
                  <a:lnTo>
                    <a:pt x="18" y="247"/>
                  </a:lnTo>
                  <a:lnTo>
                    <a:pt x="94" y="195"/>
                  </a:lnTo>
                  <a:lnTo>
                    <a:pt x="0" y="152"/>
                  </a:lnTo>
                  <a:lnTo>
                    <a:pt x="87" y="19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5"/>
            <p:cNvSpPr>
              <a:spLocks/>
            </p:cNvSpPr>
            <p:nvPr/>
          </p:nvSpPr>
          <p:spPr bwMode="auto">
            <a:xfrm>
              <a:off x="4170363" y="3121025"/>
              <a:ext cx="268288" cy="649287"/>
            </a:xfrm>
            <a:custGeom>
              <a:avLst/>
              <a:gdLst>
                <a:gd name="T0" fmla="*/ 42 w 169"/>
                <a:gd name="T1" fmla="*/ 0 h 409"/>
                <a:gd name="T2" fmla="*/ 42 w 169"/>
                <a:gd name="T3" fmla="*/ 44 h 409"/>
                <a:gd name="T4" fmla="*/ 0 w 169"/>
                <a:gd name="T5" fmla="*/ 409 h 409"/>
                <a:gd name="T6" fmla="*/ 72 w 169"/>
                <a:gd name="T7" fmla="*/ 409 h 409"/>
                <a:gd name="T8" fmla="*/ 153 w 169"/>
                <a:gd name="T9" fmla="*/ 247 h 409"/>
                <a:gd name="T10" fmla="*/ 76 w 169"/>
                <a:gd name="T11" fmla="*/ 195 h 409"/>
                <a:gd name="T12" fmla="*/ 169 w 169"/>
                <a:gd name="T13" fmla="*/ 152 h 409"/>
                <a:gd name="T14" fmla="*/ 93 w 169"/>
                <a:gd name="T15" fmla="*/ 22 h 409"/>
                <a:gd name="T16" fmla="*/ 42 w 169"/>
                <a:gd name="T17" fmla="*/ 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409">
                  <a:moveTo>
                    <a:pt x="42" y="0"/>
                  </a:moveTo>
                  <a:lnTo>
                    <a:pt x="42" y="44"/>
                  </a:lnTo>
                  <a:lnTo>
                    <a:pt x="0" y="409"/>
                  </a:lnTo>
                  <a:lnTo>
                    <a:pt x="72" y="409"/>
                  </a:lnTo>
                  <a:lnTo>
                    <a:pt x="153" y="247"/>
                  </a:lnTo>
                  <a:lnTo>
                    <a:pt x="76" y="195"/>
                  </a:lnTo>
                  <a:lnTo>
                    <a:pt x="169" y="152"/>
                  </a:lnTo>
                  <a:lnTo>
                    <a:pt x="93" y="2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6"/>
            <p:cNvSpPr>
              <a:spLocks/>
            </p:cNvSpPr>
            <p:nvPr/>
          </p:nvSpPr>
          <p:spPr bwMode="auto">
            <a:xfrm>
              <a:off x="4016376" y="3267075"/>
              <a:ext cx="133350" cy="13017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7"/>
            <p:cNvSpPr>
              <a:spLocks/>
            </p:cNvSpPr>
            <p:nvPr/>
          </p:nvSpPr>
          <p:spPr bwMode="auto">
            <a:xfrm>
              <a:off x="4000501" y="3397250"/>
              <a:ext cx="163513" cy="373062"/>
            </a:xfrm>
            <a:custGeom>
              <a:avLst/>
              <a:gdLst>
                <a:gd name="T0" fmla="*/ 33 w 103"/>
                <a:gd name="T1" fmla="*/ 0 h 235"/>
                <a:gd name="T2" fmla="*/ 0 w 103"/>
                <a:gd name="T3" fmla="*/ 235 h 235"/>
                <a:gd name="T4" fmla="*/ 103 w 103"/>
                <a:gd name="T5" fmla="*/ 235 h 235"/>
                <a:gd name="T6" fmla="*/ 71 w 103"/>
                <a:gd name="T7" fmla="*/ 0 h 235"/>
                <a:gd name="T8" fmla="*/ 33 w 10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35">
                  <a:moveTo>
                    <a:pt x="33" y="0"/>
                  </a:moveTo>
                  <a:lnTo>
                    <a:pt x="0" y="235"/>
                  </a:lnTo>
                  <a:lnTo>
                    <a:pt x="103" y="235"/>
                  </a:lnTo>
                  <a:lnTo>
                    <a:pt x="7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8"/>
            <p:cNvSpPr>
              <a:spLocks/>
            </p:cNvSpPr>
            <p:nvPr/>
          </p:nvSpPr>
          <p:spPr bwMode="auto">
            <a:xfrm>
              <a:off x="4000501" y="3397250"/>
              <a:ext cx="163513" cy="373062"/>
            </a:xfrm>
            <a:custGeom>
              <a:avLst/>
              <a:gdLst>
                <a:gd name="T0" fmla="*/ 33 w 103"/>
                <a:gd name="T1" fmla="*/ 0 h 235"/>
                <a:gd name="T2" fmla="*/ 0 w 103"/>
                <a:gd name="T3" fmla="*/ 235 h 235"/>
                <a:gd name="T4" fmla="*/ 103 w 103"/>
                <a:gd name="T5" fmla="*/ 235 h 235"/>
                <a:gd name="T6" fmla="*/ 71 w 103"/>
                <a:gd name="T7" fmla="*/ 0 h 235"/>
                <a:gd name="T8" fmla="*/ 33 w 103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35">
                  <a:moveTo>
                    <a:pt x="33" y="0"/>
                  </a:moveTo>
                  <a:lnTo>
                    <a:pt x="0" y="235"/>
                  </a:lnTo>
                  <a:lnTo>
                    <a:pt x="103" y="235"/>
                  </a:lnTo>
                  <a:lnTo>
                    <a:pt x="71" y="0"/>
                  </a:lnTo>
                  <a:lnTo>
                    <a:pt x="3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913188" y="3074988"/>
              <a:ext cx="169863" cy="327025"/>
            </a:xfrm>
            <a:custGeom>
              <a:avLst/>
              <a:gdLst>
                <a:gd name="T0" fmla="*/ 10 w 107"/>
                <a:gd name="T1" fmla="*/ 0 h 206"/>
                <a:gd name="T2" fmla="*/ 0 w 107"/>
                <a:gd name="T3" fmla="*/ 32 h 206"/>
                <a:gd name="T4" fmla="*/ 25 w 107"/>
                <a:gd name="T5" fmla="*/ 206 h 206"/>
                <a:gd name="T6" fmla="*/ 107 w 107"/>
                <a:gd name="T7" fmla="*/ 121 h 206"/>
                <a:gd name="T8" fmla="*/ 10 w 107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06">
                  <a:moveTo>
                    <a:pt x="10" y="0"/>
                  </a:moveTo>
                  <a:lnTo>
                    <a:pt x="0" y="32"/>
                  </a:lnTo>
                  <a:lnTo>
                    <a:pt x="25" y="206"/>
                  </a:lnTo>
                  <a:lnTo>
                    <a:pt x="107" y="1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0"/>
            <p:cNvSpPr>
              <a:spLocks/>
            </p:cNvSpPr>
            <p:nvPr/>
          </p:nvSpPr>
          <p:spPr bwMode="auto">
            <a:xfrm>
              <a:off x="3913188" y="3074988"/>
              <a:ext cx="169863" cy="327025"/>
            </a:xfrm>
            <a:custGeom>
              <a:avLst/>
              <a:gdLst>
                <a:gd name="T0" fmla="*/ 10 w 107"/>
                <a:gd name="T1" fmla="*/ 0 h 206"/>
                <a:gd name="T2" fmla="*/ 0 w 107"/>
                <a:gd name="T3" fmla="*/ 32 h 206"/>
                <a:gd name="T4" fmla="*/ 25 w 107"/>
                <a:gd name="T5" fmla="*/ 206 h 206"/>
                <a:gd name="T6" fmla="*/ 107 w 107"/>
                <a:gd name="T7" fmla="*/ 121 h 206"/>
                <a:gd name="T8" fmla="*/ 10 w 107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06">
                  <a:moveTo>
                    <a:pt x="10" y="0"/>
                  </a:moveTo>
                  <a:lnTo>
                    <a:pt x="0" y="32"/>
                  </a:lnTo>
                  <a:lnTo>
                    <a:pt x="25" y="206"/>
                  </a:lnTo>
                  <a:lnTo>
                    <a:pt x="107" y="121"/>
                  </a:lnTo>
                  <a:lnTo>
                    <a:pt x="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1"/>
            <p:cNvSpPr>
              <a:spLocks/>
            </p:cNvSpPr>
            <p:nvPr/>
          </p:nvSpPr>
          <p:spPr bwMode="auto">
            <a:xfrm>
              <a:off x="3929063" y="3006725"/>
              <a:ext cx="307975" cy="111125"/>
            </a:xfrm>
            <a:custGeom>
              <a:avLst/>
              <a:gdLst>
                <a:gd name="T0" fmla="*/ 0 w 166"/>
                <a:gd name="T1" fmla="*/ 0 h 59"/>
                <a:gd name="T2" fmla="*/ 0 w 166"/>
                <a:gd name="T3" fmla="*/ 6 h 59"/>
                <a:gd name="T4" fmla="*/ 83 w 166"/>
                <a:gd name="T5" fmla="*/ 59 h 59"/>
                <a:gd name="T6" fmla="*/ 85 w 166"/>
                <a:gd name="T7" fmla="*/ 59 h 59"/>
                <a:gd name="T8" fmla="*/ 166 w 166"/>
                <a:gd name="T9" fmla="*/ 10 h 59"/>
                <a:gd name="T10" fmla="*/ 166 w 166"/>
                <a:gd name="T11" fmla="*/ 1 h 59"/>
                <a:gd name="T12" fmla="*/ 0 w 166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6" h="59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7"/>
                    <a:pt x="83" y="59"/>
                  </a:cubicBezTo>
                  <a:cubicBezTo>
                    <a:pt x="84" y="59"/>
                    <a:pt x="84" y="59"/>
                    <a:pt x="85" y="59"/>
                  </a:cubicBezTo>
                  <a:cubicBezTo>
                    <a:pt x="125" y="59"/>
                    <a:pt x="166" y="10"/>
                    <a:pt x="166" y="10"/>
                  </a:cubicBezTo>
                  <a:cubicBezTo>
                    <a:pt x="166" y="1"/>
                    <a:pt x="166" y="1"/>
                    <a:pt x="166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2"/>
            <p:cNvSpPr>
              <a:spLocks/>
            </p:cNvSpPr>
            <p:nvPr/>
          </p:nvSpPr>
          <p:spPr bwMode="auto">
            <a:xfrm>
              <a:off x="3705226" y="2116138"/>
              <a:ext cx="793750" cy="788987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8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4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3"/>
            <p:cNvSpPr>
              <a:spLocks/>
            </p:cNvSpPr>
            <p:nvPr/>
          </p:nvSpPr>
          <p:spPr bwMode="auto">
            <a:xfrm>
              <a:off x="3606801" y="2203450"/>
              <a:ext cx="952500" cy="877887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"/>
            <p:cNvSpPr>
              <a:spLocks/>
            </p:cNvSpPr>
            <p:nvPr/>
          </p:nvSpPr>
          <p:spPr bwMode="auto">
            <a:xfrm>
              <a:off x="3679826" y="2178050"/>
              <a:ext cx="800100" cy="520700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9" y="151"/>
                    <a:pt x="174" y="109"/>
                    <a:pt x="215" y="127"/>
                  </a:cubicBezTo>
                  <a:cubicBezTo>
                    <a:pt x="257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5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3844926" y="2362200"/>
              <a:ext cx="304800" cy="76200"/>
            </a:xfrm>
            <a:custGeom>
              <a:avLst/>
              <a:gdLst>
                <a:gd name="T0" fmla="*/ 0 w 164"/>
                <a:gd name="T1" fmla="*/ 12 h 41"/>
                <a:gd name="T2" fmla="*/ 58 w 164"/>
                <a:gd name="T3" fmla="*/ 40 h 41"/>
                <a:gd name="T4" fmla="*/ 105 w 164"/>
                <a:gd name="T5" fmla="*/ 34 h 41"/>
                <a:gd name="T6" fmla="*/ 162 w 164"/>
                <a:gd name="T7" fmla="*/ 10 h 41"/>
                <a:gd name="T8" fmla="*/ 161 w 164"/>
                <a:gd name="T9" fmla="*/ 5 h 41"/>
                <a:gd name="T10" fmla="*/ 72 w 164"/>
                <a:gd name="T11" fmla="*/ 27 h 41"/>
                <a:gd name="T12" fmla="*/ 3 w 164"/>
                <a:gd name="T13" fmla="*/ 11 h 41"/>
                <a:gd name="T14" fmla="*/ 0 w 164"/>
                <a:gd name="T15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4" h="41">
                  <a:moveTo>
                    <a:pt x="0" y="12"/>
                  </a:moveTo>
                  <a:cubicBezTo>
                    <a:pt x="1" y="35"/>
                    <a:pt x="41" y="39"/>
                    <a:pt x="58" y="40"/>
                  </a:cubicBezTo>
                  <a:cubicBezTo>
                    <a:pt x="74" y="41"/>
                    <a:pt x="89" y="39"/>
                    <a:pt x="105" y="34"/>
                  </a:cubicBezTo>
                  <a:cubicBezTo>
                    <a:pt x="123" y="29"/>
                    <a:pt x="147" y="22"/>
                    <a:pt x="162" y="10"/>
                  </a:cubicBezTo>
                  <a:cubicBezTo>
                    <a:pt x="164" y="8"/>
                    <a:pt x="163" y="5"/>
                    <a:pt x="161" y="5"/>
                  </a:cubicBezTo>
                  <a:cubicBezTo>
                    <a:pt x="132" y="0"/>
                    <a:pt x="102" y="25"/>
                    <a:pt x="72" y="27"/>
                  </a:cubicBezTo>
                  <a:cubicBezTo>
                    <a:pt x="49" y="28"/>
                    <a:pt x="21" y="26"/>
                    <a:pt x="3" y="11"/>
                  </a:cubicBezTo>
                  <a:cubicBezTo>
                    <a:pt x="2" y="10"/>
                    <a:pt x="0" y="10"/>
                    <a:pt x="0" y="1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4083051" y="3074988"/>
              <a:ext cx="165100" cy="328612"/>
            </a:xfrm>
            <a:custGeom>
              <a:avLst/>
              <a:gdLst>
                <a:gd name="T0" fmla="*/ 97 w 104"/>
                <a:gd name="T1" fmla="*/ 0 h 207"/>
                <a:gd name="T2" fmla="*/ 104 w 104"/>
                <a:gd name="T3" fmla="*/ 32 h 207"/>
                <a:gd name="T4" fmla="*/ 82 w 104"/>
                <a:gd name="T5" fmla="*/ 207 h 207"/>
                <a:gd name="T6" fmla="*/ 0 w 104"/>
                <a:gd name="T7" fmla="*/ 121 h 207"/>
                <a:gd name="T8" fmla="*/ 97 w 10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7">
                  <a:moveTo>
                    <a:pt x="97" y="0"/>
                  </a:moveTo>
                  <a:lnTo>
                    <a:pt x="104" y="32"/>
                  </a:lnTo>
                  <a:lnTo>
                    <a:pt x="82" y="207"/>
                  </a:lnTo>
                  <a:lnTo>
                    <a:pt x="0" y="12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7"/>
            <p:cNvSpPr>
              <a:spLocks/>
            </p:cNvSpPr>
            <p:nvPr/>
          </p:nvSpPr>
          <p:spPr bwMode="auto">
            <a:xfrm>
              <a:off x="4083051" y="3074988"/>
              <a:ext cx="165100" cy="328612"/>
            </a:xfrm>
            <a:custGeom>
              <a:avLst/>
              <a:gdLst>
                <a:gd name="T0" fmla="*/ 97 w 104"/>
                <a:gd name="T1" fmla="*/ 0 h 207"/>
                <a:gd name="T2" fmla="*/ 104 w 104"/>
                <a:gd name="T3" fmla="*/ 32 h 207"/>
                <a:gd name="T4" fmla="*/ 82 w 104"/>
                <a:gd name="T5" fmla="*/ 207 h 207"/>
                <a:gd name="T6" fmla="*/ 0 w 104"/>
                <a:gd name="T7" fmla="*/ 121 h 207"/>
                <a:gd name="T8" fmla="*/ 97 w 10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7">
                  <a:moveTo>
                    <a:pt x="97" y="0"/>
                  </a:moveTo>
                  <a:lnTo>
                    <a:pt x="104" y="32"/>
                  </a:lnTo>
                  <a:lnTo>
                    <a:pt x="82" y="207"/>
                  </a:lnTo>
                  <a:lnTo>
                    <a:pt x="0" y="121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8"/>
            <p:cNvSpPr>
              <a:spLocks/>
            </p:cNvSpPr>
            <p:nvPr/>
          </p:nvSpPr>
          <p:spPr bwMode="auto">
            <a:xfrm>
              <a:off x="3929063" y="3068638"/>
              <a:ext cx="307975" cy="198437"/>
            </a:xfrm>
            <a:custGeom>
              <a:avLst/>
              <a:gdLst>
                <a:gd name="T0" fmla="*/ 194 w 194"/>
                <a:gd name="T1" fmla="*/ 0 h 125"/>
                <a:gd name="T2" fmla="*/ 97 w 194"/>
                <a:gd name="T3" fmla="*/ 122 h 125"/>
                <a:gd name="T4" fmla="*/ 0 w 194"/>
                <a:gd name="T5" fmla="*/ 0 h 125"/>
                <a:gd name="T6" fmla="*/ 0 w 194"/>
                <a:gd name="T7" fmla="*/ 4 h 125"/>
                <a:gd name="T8" fmla="*/ 97 w 194"/>
                <a:gd name="T9" fmla="*/ 125 h 125"/>
                <a:gd name="T10" fmla="*/ 194 w 194"/>
                <a:gd name="T11" fmla="*/ 4 h 125"/>
                <a:gd name="T12" fmla="*/ 194 w 19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25">
                  <a:moveTo>
                    <a:pt x="194" y="0"/>
                  </a:moveTo>
                  <a:lnTo>
                    <a:pt x="97" y="122"/>
                  </a:lnTo>
                  <a:lnTo>
                    <a:pt x="0" y="0"/>
                  </a:lnTo>
                  <a:lnTo>
                    <a:pt x="0" y="4"/>
                  </a:lnTo>
                  <a:lnTo>
                    <a:pt x="97" y="125"/>
                  </a:lnTo>
                  <a:lnTo>
                    <a:pt x="194" y="4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9"/>
            <p:cNvSpPr>
              <a:spLocks/>
            </p:cNvSpPr>
            <p:nvPr/>
          </p:nvSpPr>
          <p:spPr bwMode="auto">
            <a:xfrm>
              <a:off x="3929063" y="3068638"/>
              <a:ext cx="307975" cy="198437"/>
            </a:xfrm>
            <a:custGeom>
              <a:avLst/>
              <a:gdLst>
                <a:gd name="T0" fmla="*/ 194 w 194"/>
                <a:gd name="T1" fmla="*/ 0 h 125"/>
                <a:gd name="T2" fmla="*/ 97 w 194"/>
                <a:gd name="T3" fmla="*/ 122 h 125"/>
                <a:gd name="T4" fmla="*/ 0 w 194"/>
                <a:gd name="T5" fmla="*/ 0 h 125"/>
                <a:gd name="T6" fmla="*/ 0 w 194"/>
                <a:gd name="T7" fmla="*/ 4 h 125"/>
                <a:gd name="T8" fmla="*/ 97 w 194"/>
                <a:gd name="T9" fmla="*/ 125 h 125"/>
                <a:gd name="T10" fmla="*/ 194 w 194"/>
                <a:gd name="T11" fmla="*/ 4 h 125"/>
                <a:gd name="T12" fmla="*/ 194 w 19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25">
                  <a:moveTo>
                    <a:pt x="194" y="0"/>
                  </a:moveTo>
                  <a:lnTo>
                    <a:pt x="97" y="122"/>
                  </a:lnTo>
                  <a:lnTo>
                    <a:pt x="0" y="0"/>
                  </a:lnTo>
                  <a:lnTo>
                    <a:pt x="0" y="4"/>
                  </a:lnTo>
                  <a:lnTo>
                    <a:pt x="97" y="125"/>
                  </a:lnTo>
                  <a:lnTo>
                    <a:pt x="194" y="4"/>
                  </a:lnTo>
                  <a:lnTo>
                    <a:pt x="1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4052888" y="3397250"/>
              <a:ext cx="60325" cy="1587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1 h 1"/>
                <a:gd name="T4" fmla="*/ 0 w 38"/>
                <a:gd name="T5" fmla="*/ 0 h 1"/>
                <a:gd name="T6" fmla="*/ 38 w 38"/>
                <a:gd name="T7" fmla="*/ 0 h 1"/>
                <a:gd name="T8" fmla="*/ 38 w 38"/>
                <a:gd name="T9" fmla="*/ 0 h 1"/>
                <a:gd name="T10" fmla="*/ 38 w 38"/>
                <a:gd name="T11" fmla="*/ 1 h 1"/>
                <a:gd name="T12" fmla="*/ 38 w 38"/>
                <a:gd name="T13" fmla="*/ 1 h 1"/>
                <a:gd name="T14" fmla="*/ 38 w 38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8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4052888" y="3397250"/>
              <a:ext cx="60325" cy="1587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1 h 1"/>
                <a:gd name="T4" fmla="*/ 0 w 38"/>
                <a:gd name="T5" fmla="*/ 0 h 1"/>
                <a:gd name="T6" fmla="*/ 38 w 38"/>
                <a:gd name="T7" fmla="*/ 0 h 1"/>
                <a:gd name="T8" fmla="*/ 38 w 38"/>
                <a:gd name="T9" fmla="*/ 0 h 1"/>
                <a:gd name="T10" fmla="*/ 38 w 38"/>
                <a:gd name="T11" fmla="*/ 1 h 1"/>
                <a:gd name="T12" fmla="*/ 38 w 38"/>
                <a:gd name="T13" fmla="*/ 1 h 1"/>
                <a:gd name="T14" fmla="*/ 38 w 38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moveTo>
                    <a:pt x="38" y="0"/>
                  </a:move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Rectangle 42"/>
            <p:cNvSpPr>
              <a:spLocks noChangeArrowheads="1"/>
            </p:cNvSpPr>
            <p:nvPr/>
          </p:nvSpPr>
          <p:spPr bwMode="auto">
            <a:xfrm>
              <a:off x="4052888" y="3397250"/>
              <a:ext cx="60325" cy="1587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43"/>
            <p:cNvSpPr>
              <a:spLocks noChangeArrowheads="1"/>
            </p:cNvSpPr>
            <p:nvPr/>
          </p:nvSpPr>
          <p:spPr bwMode="auto">
            <a:xfrm>
              <a:off x="4052888" y="3397250"/>
              <a:ext cx="60325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4"/>
            <p:cNvSpPr>
              <a:spLocks/>
            </p:cNvSpPr>
            <p:nvPr/>
          </p:nvSpPr>
          <p:spPr bwMode="auto">
            <a:xfrm>
              <a:off x="4154488" y="3306763"/>
              <a:ext cx="1443038" cy="6540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5"/>
            <p:cNvSpPr>
              <a:spLocks/>
            </p:cNvSpPr>
            <p:nvPr/>
          </p:nvSpPr>
          <p:spPr bwMode="auto">
            <a:xfrm>
              <a:off x="4154488" y="3306763"/>
              <a:ext cx="1443038" cy="6540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6"/>
            <p:cNvSpPr>
              <a:spLocks/>
            </p:cNvSpPr>
            <p:nvPr/>
          </p:nvSpPr>
          <p:spPr bwMode="auto">
            <a:xfrm>
              <a:off x="4721226" y="2836863"/>
              <a:ext cx="309563" cy="6477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7"/>
            <p:cNvSpPr>
              <a:spLocks/>
            </p:cNvSpPr>
            <p:nvPr/>
          </p:nvSpPr>
          <p:spPr bwMode="auto">
            <a:xfrm>
              <a:off x="4516438" y="2795588"/>
              <a:ext cx="130175" cy="188912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8"/>
            <p:cNvSpPr>
              <a:spLocks/>
            </p:cNvSpPr>
            <p:nvPr/>
          </p:nvSpPr>
          <p:spPr bwMode="auto">
            <a:xfrm>
              <a:off x="5103813" y="2795588"/>
              <a:ext cx="130175" cy="188912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9"/>
            <p:cNvSpPr>
              <a:spLocks/>
            </p:cNvSpPr>
            <p:nvPr/>
          </p:nvSpPr>
          <p:spPr bwMode="auto">
            <a:xfrm>
              <a:off x="4659313" y="3457575"/>
              <a:ext cx="411163" cy="503237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3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3" y="271"/>
                    <a:pt x="203" y="271"/>
                    <a:pt x="203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0"/>
            <p:cNvSpPr>
              <a:spLocks/>
            </p:cNvSpPr>
            <p:nvPr/>
          </p:nvSpPr>
          <p:spPr bwMode="auto">
            <a:xfrm>
              <a:off x="4519613" y="3309938"/>
              <a:ext cx="268288" cy="650875"/>
            </a:xfrm>
            <a:custGeom>
              <a:avLst/>
              <a:gdLst>
                <a:gd name="T0" fmla="*/ 127 w 169"/>
                <a:gd name="T1" fmla="*/ 0 h 410"/>
                <a:gd name="T2" fmla="*/ 127 w 169"/>
                <a:gd name="T3" fmla="*/ 45 h 410"/>
                <a:gd name="T4" fmla="*/ 169 w 169"/>
                <a:gd name="T5" fmla="*/ 410 h 410"/>
                <a:gd name="T6" fmla="*/ 97 w 169"/>
                <a:gd name="T7" fmla="*/ 410 h 410"/>
                <a:gd name="T8" fmla="*/ 16 w 169"/>
                <a:gd name="T9" fmla="*/ 247 h 410"/>
                <a:gd name="T10" fmla="*/ 93 w 169"/>
                <a:gd name="T11" fmla="*/ 196 h 410"/>
                <a:gd name="T12" fmla="*/ 0 w 169"/>
                <a:gd name="T13" fmla="*/ 152 h 410"/>
                <a:gd name="T14" fmla="*/ 85 w 169"/>
                <a:gd name="T15" fmla="*/ 19 h 410"/>
                <a:gd name="T16" fmla="*/ 127 w 169"/>
                <a:gd name="T1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410">
                  <a:moveTo>
                    <a:pt x="127" y="0"/>
                  </a:moveTo>
                  <a:lnTo>
                    <a:pt x="127" y="45"/>
                  </a:lnTo>
                  <a:lnTo>
                    <a:pt x="169" y="410"/>
                  </a:lnTo>
                  <a:lnTo>
                    <a:pt x="97" y="410"/>
                  </a:lnTo>
                  <a:lnTo>
                    <a:pt x="16" y="247"/>
                  </a:lnTo>
                  <a:lnTo>
                    <a:pt x="93" y="196"/>
                  </a:lnTo>
                  <a:lnTo>
                    <a:pt x="0" y="152"/>
                  </a:lnTo>
                  <a:lnTo>
                    <a:pt x="85" y="1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4962526" y="3309938"/>
              <a:ext cx="269875" cy="650875"/>
            </a:xfrm>
            <a:custGeom>
              <a:avLst/>
              <a:gdLst>
                <a:gd name="T0" fmla="*/ 43 w 170"/>
                <a:gd name="T1" fmla="*/ 0 h 410"/>
                <a:gd name="T2" fmla="*/ 43 w 170"/>
                <a:gd name="T3" fmla="*/ 45 h 410"/>
                <a:gd name="T4" fmla="*/ 0 w 170"/>
                <a:gd name="T5" fmla="*/ 410 h 410"/>
                <a:gd name="T6" fmla="*/ 73 w 170"/>
                <a:gd name="T7" fmla="*/ 410 h 410"/>
                <a:gd name="T8" fmla="*/ 153 w 170"/>
                <a:gd name="T9" fmla="*/ 247 h 410"/>
                <a:gd name="T10" fmla="*/ 77 w 170"/>
                <a:gd name="T11" fmla="*/ 196 h 410"/>
                <a:gd name="T12" fmla="*/ 170 w 170"/>
                <a:gd name="T13" fmla="*/ 152 h 410"/>
                <a:gd name="T14" fmla="*/ 94 w 170"/>
                <a:gd name="T15" fmla="*/ 24 h 410"/>
                <a:gd name="T16" fmla="*/ 43 w 170"/>
                <a:gd name="T17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" h="410">
                  <a:moveTo>
                    <a:pt x="43" y="0"/>
                  </a:moveTo>
                  <a:lnTo>
                    <a:pt x="43" y="45"/>
                  </a:lnTo>
                  <a:lnTo>
                    <a:pt x="0" y="410"/>
                  </a:lnTo>
                  <a:lnTo>
                    <a:pt x="73" y="410"/>
                  </a:lnTo>
                  <a:lnTo>
                    <a:pt x="153" y="247"/>
                  </a:lnTo>
                  <a:lnTo>
                    <a:pt x="77" y="196"/>
                  </a:lnTo>
                  <a:lnTo>
                    <a:pt x="170" y="152"/>
                  </a:lnTo>
                  <a:lnTo>
                    <a:pt x="94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52"/>
            <p:cNvSpPr>
              <a:spLocks/>
            </p:cNvSpPr>
            <p:nvPr/>
          </p:nvSpPr>
          <p:spPr bwMode="auto">
            <a:xfrm>
              <a:off x="4810126" y="3457575"/>
              <a:ext cx="131763" cy="130175"/>
            </a:xfrm>
            <a:custGeom>
              <a:avLst/>
              <a:gdLst>
                <a:gd name="T0" fmla="*/ 0 w 71"/>
                <a:gd name="T1" fmla="*/ 39 h 70"/>
                <a:gd name="T2" fmla="*/ 20 w 71"/>
                <a:gd name="T3" fmla="*/ 70 h 70"/>
                <a:gd name="T4" fmla="*/ 51 w 71"/>
                <a:gd name="T5" fmla="*/ 70 h 70"/>
                <a:gd name="T6" fmla="*/ 71 w 71"/>
                <a:gd name="T7" fmla="*/ 39 h 70"/>
                <a:gd name="T8" fmla="*/ 36 w 71"/>
                <a:gd name="T9" fmla="*/ 0 h 70"/>
                <a:gd name="T10" fmla="*/ 0 w 71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53"/>
            <p:cNvSpPr>
              <a:spLocks/>
            </p:cNvSpPr>
            <p:nvPr/>
          </p:nvSpPr>
          <p:spPr bwMode="auto">
            <a:xfrm>
              <a:off x="4794251" y="3587750"/>
              <a:ext cx="165100" cy="373062"/>
            </a:xfrm>
            <a:custGeom>
              <a:avLst/>
              <a:gdLst>
                <a:gd name="T0" fmla="*/ 34 w 104"/>
                <a:gd name="T1" fmla="*/ 0 h 235"/>
                <a:gd name="T2" fmla="*/ 0 w 104"/>
                <a:gd name="T3" fmla="*/ 235 h 235"/>
                <a:gd name="T4" fmla="*/ 104 w 104"/>
                <a:gd name="T5" fmla="*/ 235 h 235"/>
                <a:gd name="T6" fmla="*/ 70 w 104"/>
                <a:gd name="T7" fmla="*/ 0 h 235"/>
                <a:gd name="T8" fmla="*/ 34 w 104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35">
                  <a:moveTo>
                    <a:pt x="34" y="0"/>
                  </a:moveTo>
                  <a:lnTo>
                    <a:pt x="0" y="235"/>
                  </a:lnTo>
                  <a:lnTo>
                    <a:pt x="104" y="235"/>
                  </a:lnTo>
                  <a:lnTo>
                    <a:pt x="7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54"/>
            <p:cNvSpPr>
              <a:spLocks/>
            </p:cNvSpPr>
            <p:nvPr/>
          </p:nvSpPr>
          <p:spPr bwMode="auto">
            <a:xfrm>
              <a:off x="4794251" y="3587750"/>
              <a:ext cx="165100" cy="373062"/>
            </a:xfrm>
            <a:custGeom>
              <a:avLst/>
              <a:gdLst>
                <a:gd name="T0" fmla="*/ 34 w 104"/>
                <a:gd name="T1" fmla="*/ 0 h 235"/>
                <a:gd name="T2" fmla="*/ 0 w 104"/>
                <a:gd name="T3" fmla="*/ 235 h 235"/>
                <a:gd name="T4" fmla="*/ 104 w 104"/>
                <a:gd name="T5" fmla="*/ 235 h 235"/>
                <a:gd name="T6" fmla="*/ 70 w 104"/>
                <a:gd name="T7" fmla="*/ 0 h 235"/>
                <a:gd name="T8" fmla="*/ 34 w 104"/>
                <a:gd name="T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35">
                  <a:moveTo>
                    <a:pt x="34" y="0"/>
                  </a:moveTo>
                  <a:lnTo>
                    <a:pt x="0" y="235"/>
                  </a:lnTo>
                  <a:lnTo>
                    <a:pt x="104" y="235"/>
                  </a:lnTo>
                  <a:lnTo>
                    <a:pt x="70" y="0"/>
                  </a:lnTo>
                  <a:lnTo>
                    <a:pt x="3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4708526" y="3263900"/>
              <a:ext cx="168275" cy="327025"/>
            </a:xfrm>
            <a:custGeom>
              <a:avLst/>
              <a:gdLst>
                <a:gd name="T0" fmla="*/ 8 w 106"/>
                <a:gd name="T1" fmla="*/ 0 h 206"/>
                <a:gd name="T2" fmla="*/ 0 w 106"/>
                <a:gd name="T3" fmla="*/ 33 h 206"/>
                <a:gd name="T4" fmla="*/ 23 w 106"/>
                <a:gd name="T5" fmla="*/ 206 h 206"/>
                <a:gd name="T6" fmla="*/ 106 w 106"/>
                <a:gd name="T7" fmla="*/ 122 h 206"/>
                <a:gd name="T8" fmla="*/ 8 w 10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06">
                  <a:moveTo>
                    <a:pt x="8" y="0"/>
                  </a:moveTo>
                  <a:lnTo>
                    <a:pt x="0" y="33"/>
                  </a:lnTo>
                  <a:lnTo>
                    <a:pt x="23" y="206"/>
                  </a:lnTo>
                  <a:lnTo>
                    <a:pt x="106" y="1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56"/>
            <p:cNvSpPr>
              <a:spLocks/>
            </p:cNvSpPr>
            <p:nvPr/>
          </p:nvSpPr>
          <p:spPr bwMode="auto">
            <a:xfrm>
              <a:off x="4708526" y="3263900"/>
              <a:ext cx="168275" cy="327025"/>
            </a:xfrm>
            <a:custGeom>
              <a:avLst/>
              <a:gdLst>
                <a:gd name="T0" fmla="*/ 8 w 106"/>
                <a:gd name="T1" fmla="*/ 0 h 206"/>
                <a:gd name="T2" fmla="*/ 0 w 106"/>
                <a:gd name="T3" fmla="*/ 33 h 206"/>
                <a:gd name="T4" fmla="*/ 23 w 106"/>
                <a:gd name="T5" fmla="*/ 206 h 206"/>
                <a:gd name="T6" fmla="*/ 106 w 106"/>
                <a:gd name="T7" fmla="*/ 122 h 206"/>
                <a:gd name="T8" fmla="*/ 8 w 10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206">
                  <a:moveTo>
                    <a:pt x="8" y="0"/>
                  </a:moveTo>
                  <a:lnTo>
                    <a:pt x="0" y="33"/>
                  </a:lnTo>
                  <a:lnTo>
                    <a:pt x="23" y="206"/>
                  </a:lnTo>
                  <a:lnTo>
                    <a:pt x="106" y="122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57"/>
            <p:cNvSpPr>
              <a:spLocks/>
            </p:cNvSpPr>
            <p:nvPr/>
          </p:nvSpPr>
          <p:spPr bwMode="auto">
            <a:xfrm>
              <a:off x="4721226" y="3198813"/>
              <a:ext cx="309563" cy="107950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58"/>
            <p:cNvSpPr>
              <a:spLocks/>
            </p:cNvSpPr>
            <p:nvPr/>
          </p:nvSpPr>
          <p:spPr bwMode="auto">
            <a:xfrm>
              <a:off x="4400551" y="2392363"/>
              <a:ext cx="952500" cy="87947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59"/>
            <p:cNvSpPr>
              <a:spLocks noEditPoints="1"/>
            </p:cNvSpPr>
            <p:nvPr/>
          </p:nvSpPr>
          <p:spPr bwMode="auto">
            <a:xfrm>
              <a:off x="4511676" y="2281238"/>
              <a:ext cx="749300" cy="674687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96 w 404"/>
                <a:gd name="T31" fmla="*/ 189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78" y="190"/>
                    <a:pt x="296" y="189"/>
                  </a:cubicBezTo>
                  <a:cubicBezTo>
                    <a:pt x="304" y="188"/>
                    <a:pt x="310" y="183"/>
                    <a:pt x="311" y="176"/>
                  </a:cubicBezTo>
                  <a:cubicBezTo>
                    <a:pt x="332" y="240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60"/>
            <p:cNvSpPr>
              <a:spLocks/>
            </p:cNvSpPr>
            <p:nvPr/>
          </p:nvSpPr>
          <p:spPr bwMode="auto">
            <a:xfrm>
              <a:off x="4876801" y="3263900"/>
              <a:ext cx="165100" cy="328612"/>
            </a:xfrm>
            <a:custGeom>
              <a:avLst/>
              <a:gdLst>
                <a:gd name="T0" fmla="*/ 97 w 104"/>
                <a:gd name="T1" fmla="*/ 0 h 207"/>
                <a:gd name="T2" fmla="*/ 104 w 104"/>
                <a:gd name="T3" fmla="*/ 33 h 207"/>
                <a:gd name="T4" fmla="*/ 81 w 104"/>
                <a:gd name="T5" fmla="*/ 207 h 207"/>
                <a:gd name="T6" fmla="*/ 0 w 104"/>
                <a:gd name="T7" fmla="*/ 122 h 207"/>
                <a:gd name="T8" fmla="*/ 97 w 10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7">
                  <a:moveTo>
                    <a:pt x="97" y="0"/>
                  </a:moveTo>
                  <a:lnTo>
                    <a:pt x="104" y="33"/>
                  </a:lnTo>
                  <a:lnTo>
                    <a:pt x="81" y="207"/>
                  </a:lnTo>
                  <a:lnTo>
                    <a:pt x="0" y="12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61"/>
            <p:cNvSpPr>
              <a:spLocks/>
            </p:cNvSpPr>
            <p:nvPr/>
          </p:nvSpPr>
          <p:spPr bwMode="auto">
            <a:xfrm>
              <a:off x="4876801" y="3263900"/>
              <a:ext cx="165100" cy="328612"/>
            </a:xfrm>
            <a:custGeom>
              <a:avLst/>
              <a:gdLst>
                <a:gd name="T0" fmla="*/ 97 w 104"/>
                <a:gd name="T1" fmla="*/ 0 h 207"/>
                <a:gd name="T2" fmla="*/ 104 w 104"/>
                <a:gd name="T3" fmla="*/ 33 h 207"/>
                <a:gd name="T4" fmla="*/ 81 w 104"/>
                <a:gd name="T5" fmla="*/ 207 h 207"/>
                <a:gd name="T6" fmla="*/ 0 w 104"/>
                <a:gd name="T7" fmla="*/ 122 h 207"/>
                <a:gd name="T8" fmla="*/ 97 w 104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207">
                  <a:moveTo>
                    <a:pt x="97" y="0"/>
                  </a:moveTo>
                  <a:lnTo>
                    <a:pt x="104" y="33"/>
                  </a:lnTo>
                  <a:lnTo>
                    <a:pt x="81" y="207"/>
                  </a:lnTo>
                  <a:lnTo>
                    <a:pt x="0" y="122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62"/>
            <p:cNvSpPr>
              <a:spLocks/>
            </p:cNvSpPr>
            <p:nvPr/>
          </p:nvSpPr>
          <p:spPr bwMode="auto">
            <a:xfrm>
              <a:off x="4876801" y="34575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63"/>
            <p:cNvSpPr>
              <a:spLocks/>
            </p:cNvSpPr>
            <p:nvPr/>
          </p:nvSpPr>
          <p:spPr bwMode="auto">
            <a:xfrm>
              <a:off x="4721226" y="3257550"/>
              <a:ext cx="309563" cy="200025"/>
            </a:xfrm>
            <a:custGeom>
              <a:avLst/>
              <a:gdLst>
                <a:gd name="T0" fmla="*/ 167 w 167"/>
                <a:gd name="T1" fmla="*/ 0 h 107"/>
                <a:gd name="T2" fmla="*/ 84 w 167"/>
                <a:gd name="T3" fmla="*/ 104 h 107"/>
                <a:gd name="T4" fmla="*/ 0 w 167"/>
                <a:gd name="T5" fmla="*/ 0 h 107"/>
                <a:gd name="T6" fmla="*/ 0 w 167"/>
                <a:gd name="T7" fmla="*/ 3 h 107"/>
                <a:gd name="T8" fmla="*/ 84 w 167"/>
                <a:gd name="T9" fmla="*/ 107 h 107"/>
                <a:gd name="T10" fmla="*/ 84 w 167"/>
                <a:gd name="T11" fmla="*/ 107 h 107"/>
                <a:gd name="T12" fmla="*/ 167 w 167"/>
                <a:gd name="T13" fmla="*/ 3 h 107"/>
                <a:gd name="T14" fmla="*/ 167 w 167"/>
                <a:gd name="T1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07">
                  <a:moveTo>
                    <a:pt x="167" y="0"/>
                  </a:moveTo>
                  <a:cubicBezTo>
                    <a:pt x="84" y="104"/>
                    <a:pt x="84" y="104"/>
                    <a:pt x="84" y="1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84" y="107"/>
                    <a:pt x="84" y="107"/>
                    <a:pt x="84" y="107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67" y="0"/>
                    <a:pt x="167" y="0"/>
                    <a:pt x="167" y="0"/>
                  </a:cubicBezTo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64"/>
            <p:cNvSpPr>
              <a:spLocks noEditPoints="1"/>
            </p:cNvSpPr>
            <p:nvPr/>
          </p:nvSpPr>
          <p:spPr bwMode="auto">
            <a:xfrm>
              <a:off x="4848226" y="3587750"/>
              <a:ext cx="57150" cy="1587"/>
            </a:xfrm>
            <a:custGeom>
              <a:avLst/>
              <a:gdLst>
                <a:gd name="T0" fmla="*/ 0 w 36"/>
                <a:gd name="T1" fmla="*/ 0 h 1"/>
                <a:gd name="T2" fmla="*/ 0 w 36"/>
                <a:gd name="T3" fmla="*/ 1 h 1"/>
                <a:gd name="T4" fmla="*/ 0 w 36"/>
                <a:gd name="T5" fmla="*/ 1 h 1"/>
                <a:gd name="T6" fmla="*/ 0 w 36"/>
                <a:gd name="T7" fmla="*/ 0 h 1"/>
                <a:gd name="T8" fmla="*/ 36 w 36"/>
                <a:gd name="T9" fmla="*/ 0 h 1"/>
                <a:gd name="T10" fmla="*/ 36 w 36"/>
                <a:gd name="T11" fmla="*/ 0 h 1"/>
                <a:gd name="T12" fmla="*/ 36 w 36"/>
                <a:gd name="T13" fmla="*/ 1 h 1"/>
                <a:gd name="T14" fmla="*/ 36 w 36"/>
                <a:gd name="T15" fmla="*/ 1 h 1"/>
                <a:gd name="T16" fmla="*/ 36 w 3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65"/>
            <p:cNvSpPr>
              <a:spLocks noEditPoints="1"/>
            </p:cNvSpPr>
            <p:nvPr/>
          </p:nvSpPr>
          <p:spPr bwMode="auto">
            <a:xfrm>
              <a:off x="4848226" y="3587750"/>
              <a:ext cx="57150" cy="1587"/>
            </a:xfrm>
            <a:custGeom>
              <a:avLst/>
              <a:gdLst>
                <a:gd name="T0" fmla="*/ 0 w 36"/>
                <a:gd name="T1" fmla="*/ 0 h 1"/>
                <a:gd name="T2" fmla="*/ 0 w 36"/>
                <a:gd name="T3" fmla="*/ 1 h 1"/>
                <a:gd name="T4" fmla="*/ 0 w 36"/>
                <a:gd name="T5" fmla="*/ 1 h 1"/>
                <a:gd name="T6" fmla="*/ 0 w 36"/>
                <a:gd name="T7" fmla="*/ 0 h 1"/>
                <a:gd name="T8" fmla="*/ 36 w 36"/>
                <a:gd name="T9" fmla="*/ 0 h 1"/>
                <a:gd name="T10" fmla="*/ 36 w 36"/>
                <a:gd name="T11" fmla="*/ 0 h 1"/>
                <a:gd name="T12" fmla="*/ 36 w 36"/>
                <a:gd name="T13" fmla="*/ 1 h 1"/>
                <a:gd name="T14" fmla="*/ 36 w 36"/>
                <a:gd name="T15" fmla="*/ 1 h 1"/>
                <a:gd name="T16" fmla="*/ 36 w 36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6" y="0"/>
                  </a:move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66"/>
            <p:cNvSpPr>
              <a:spLocks noChangeArrowheads="1"/>
            </p:cNvSpPr>
            <p:nvPr/>
          </p:nvSpPr>
          <p:spPr bwMode="auto">
            <a:xfrm>
              <a:off x="4848226" y="3587750"/>
              <a:ext cx="57150" cy="1587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67"/>
            <p:cNvSpPr>
              <a:spLocks noChangeArrowheads="1"/>
            </p:cNvSpPr>
            <p:nvPr/>
          </p:nvSpPr>
          <p:spPr bwMode="auto">
            <a:xfrm>
              <a:off x="4848226" y="3587750"/>
              <a:ext cx="57150" cy="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7982572" y="2177583"/>
            <a:ext cx="1239157" cy="30828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6496142" y="3049501"/>
            <a:ext cx="1239157" cy="22109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矩形 91"/>
          <p:cNvSpPr/>
          <p:nvPr/>
        </p:nvSpPr>
        <p:spPr>
          <a:xfrm>
            <a:off x="6445127" y="5260403"/>
            <a:ext cx="132101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矩形 92"/>
          <p:cNvSpPr/>
          <p:nvPr/>
        </p:nvSpPr>
        <p:spPr>
          <a:xfrm>
            <a:off x="7939189" y="5260403"/>
            <a:ext cx="132101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矩形 93"/>
          <p:cNvSpPr/>
          <p:nvPr/>
        </p:nvSpPr>
        <p:spPr>
          <a:xfrm>
            <a:off x="9354063" y="5260403"/>
            <a:ext cx="1321015" cy="457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文本框 95"/>
          <p:cNvSpPr txBox="1"/>
          <p:nvPr/>
        </p:nvSpPr>
        <p:spPr>
          <a:xfrm>
            <a:off x="7768765" y="6031468"/>
            <a:ext cx="179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新社会阶层收入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8256795" y="5390812"/>
            <a:ext cx="10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</a:rPr>
              <a:t>上海</a:t>
            </a:r>
          </a:p>
        </p:txBody>
      </p:sp>
      <p:sp>
        <p:nvSpPr>
          <p:cNvPr id="99" name="文本框 98"/>
          <p:cNvSpPr txBox="1"/>
          <p:nvPr/>
        </p:nvSpPr>
        <p:spPr>
          <a:xfrm>
            <a:off x="6762733" y="5390812"/>
            <a:ext cx="10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北京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9750857" y="5390812"/>
            <a:ext cx="10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广州</a:t>
            </a:r>
            <a:endParaRPr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9" name="组合 108"/>
          <p:cNvGrpSpPr/>
          <p:nvPr/>
        </p:nvGrpSpPr>
        <p:grpSpPr>
          <a:xfrm>
            <a:off x="7999099" y="1663774"/>
            <a:ext cx="1391398" cy="523220"/>
            <a:chOff x="8214565" y="1532224"/>
            <a:chExt cx="1391398" cy="523220"/>
          </a:xfrm>
        </p:grpSpPr>
        <p:sp>
          <p:nvSpPr>
            <p:cNvPr id="95" name="文本框 94"/>
            <p:cNvSpPr txBox="1"/>
            <p:nvPr/>
          </p:nvSpPr>
          <p:spPr>
            <a:xfrm>
              <a:off x="8371853" y="1532224"/>
              <a:ext cx="123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 smtClean="0"/>
                <a:t>369131</a:t>
              </a:r>
              <a:endParaRPr lang="zh-CN" altLang="en-US" sz="2800" dirty="0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8214565" y="1643048"/>
              <a:ext cx="227521" cy="281987"/>
            </a:xfrm>
            <a:custGeom>
              <a:avLst/>
              <a:gdLst/>
              <a:ahLst/>
              <a:cxnLst/>
              <a:rect l="l" t="t" r="r" b="b"/>
              <a:pathLst>
                <a:path w="249785" h="309581">
                  <a:moveTo>
                    <a:pt x="0" y="0"/>
                  </a:moveTo>
                  <a:lnTo>
                    <a:pt x="67996" y="0"/>
                  </a:lnTo>
                  <a:cubicBezTo>
                    <a:pt x="98794" y="63729"/>
                    <a:pt x="118260" y="105727"/>
                    <a:pt x="126393" y="125992"/>
                  </a:cubicBezTo>
                  <a:lnTo>
                    <a:pt x="127792" y="125992"/>
                  </a:lnTo>
                  <a:cubicBezTo>
                    <a:pt x="128859" y="123059"/>
                    <a:pt x="130126" y="119393"/>
                    <a:pt x="131592" y="114993"/>
                  </a:cubicBezTo>
                  <a:cubicBezTo>
                    <a:pt x="133992" y="107927"/>
                    <a:pt x="143591" y="87128"/>
                    <a:pt x="160390" y="52597"/>
                  </a:cubicBezTo>
                  <a:lnTo>
                    <a:pt x="185389" y="0"/>
                  </a:lnTo>
                  <a:lnTo>
                    <a:pt x="249785" y="0"/>
                  </a:lnTo>
                  <a:lnTo>
                    <a:pt x="169390" y="137592"/>
                  </a:lnTo>
                  <a:lnTo>
                    <a:pt x="226386" y="137592"/>
                  </a:lnTo>
                  <a:lnTo>
                    <a:pt x="226386" y="178989"/>
                  </a:lnTo>
                  <a:lnTo>
                    <a:pt x="155991" y="178989"/>
                  </a:lnTo>
                  <a:lnTo>
                    <a:pt x="155991" y="210387"/>
                  </a:lnTo>
                  <a:lnTo>
                    <a:pt x="226386" y="210387"/>
                  </a:lnTo>
                  <a:lnTo>
                    <a:pt x="226386" y="252185"/>
                  </a:lnTo>
                  <a:lnTo>
                    <a:pt x="155991" y="252185"/>
                  </a:lnTo>
                  <a:lnTo>
                    <a:pt x="155991" y="309581"/>
                  </a:lnTo>
                  <a:lnTo>
                    <a:pt x="92395" y="309581"/>
                  </a:lnTo>
                  <a:lnTo>
                    <a:pt x="92395" y="252185"/>
                  </a:lnTo>
                  <a:lnTo>
                    <a:pt x="19599" y="252185"/>
                  </a:lnTo>
                  <a:lnTo>
                    <a:pt x="19599" y="210387"/>
                  </a:lnTo>
                  <a:lnTo>
                    <a:pt x="92395" y="210387"/>
                  </a:lnTo>
                  <a:lnTo>
                    <a:pt x="92395" y="178989"/>
                  </a:lnTo>
                  <a:lnTo>
                    <a:pt x="19599" y="178989"/>
                  </a:lnTo>
                  <a:lnTo>
                    <a:pt x="19599" y="137592"/>
                  </a:lnTo>
                  <a:lnTo>
                    <a:pt x="78195" y="1375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9438159" y="2968460"/>
            <a:ext cx="1391398" cy="523220"/>
            <a:chOff x="8214565" y="1532224"/>
            <a:chExt cx="1391398" cy="523220"/>
          </a:xfrm>
        </p:grpSpPr>
        <p:sp>
          <p:nvSpPr>
            <p:cNvPr id="111" name="文本框 110"/>
            <p:cNvSpPr txBox="1"/>
            <p:nvPr/>
          </p:nvSpPr>
          <p:spPr>
            <a:xfrm>
              <a:off x="8371853" y="1532224"/>
              <a:ext cx="12341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chemeClr val="accent6">
                      <a:lumMod val="50000"/>
                    </a:schemeClr>
                  </a:solidFill>
                </a:rPr>
                <a:t>201772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2" name="任意多边形 111"/>
            <p:cNvSpPr/>
            <p:nvPr/>
          </p:nvSpPr>
          <p:spPr>
            <a:xfrm>
              <a:off x="8214565" y="1643048"/>
              <a:ext cx="227521" cy="281987"/>
            </a:xfrm>
            <a:custGeom>
              <a:avLst/>
              <a:gdLst/>
              <a:ahLst/>
              <a:cxnLst/>
              <a:rect l="l" t="t" r="r" b="b"/>
              <a:pathLst>
                <a:path w="249785" h="309581">
                  <a:moveTo>
                    <a:pt x="0" y="0"/>
                  </a:moveTo>
                  <a:lnTo>
                    <a:pt x="67996" y="0"/>
                  </a:lnTo>
                  <a:cubicBezTo>
                    <a:pt x="98794" y="63729"/>
                    <a:pt x="118260" y="105727"/>
                    <a:pt x="126393" y="125992"/>
                  </a:cubicBezTo>
                  <a:lnTo>
                    <a:pt x="127792" y="125992"/>
                  </a:lnTo>
                  <a:cubicBezTo>
                    <a:pt x="128859" y="123059"/>
                    <a:pt x="130126" y="119393"/>
                    <a:pt x="131592" y="114993"/>
                  </a:cubicBezTo>
                  <a:cubicBezTo>
                    <a:pt x="133992" y="107927"/>
                    <a:pt x="143591" y="87128"/>
                    <a:pt x="160390" y="52597"/>
                  </a:cubicBezTo>
                  <a:lnTo>
                    <a:pt x="185389" y="0"/>
                  </a:lnTo>
                  <a:lnTo>
                    <a:pt x="249785" y="0"/>
                  </a:lnTo>
                  <a:lnTo>
                    <a:pt x="169390" y="137592"/>
                  </a:lnTo>
                  <a:lnTo>
                    <a:pt x="226386" y="137592"/>
                  </a:lnTo>
                  <a:lnTo>
                    <a:pt x="226386" y="178989"/>
                  </a:lnTo>
                  <a:lnTo>
                    <a:pt x="155991" y="178989"/>
                  </a:lnTo>
                  <a:lnTo>
                    <a:pt x="155991" y="210387"/>
                  </a:lnTo>
                  <a:lnTo>
                    <a:pt x="226386" y="210387"/>
                  </a:lnTo>
                  <a:lnTo>
                    <a:pt x="226386" y="252185"/>
                  </a:lnTo>
                  <a:lnTo>
                    <a:pt x="155991" y="252185"/>
                  </a:lnTo>
                  <a:lnTo>
                    <a:pt x="155991" y="309581"/>
                  </a:lnTo>
                  <a:lnTo>
                    <a:pt x="92395" y="309581"/>
                  </a:lnTo>
                  <a:lnTo>
                    <a:pt x="92395" y="252185"/>
                  </a:lnTo>
                  <a:lnTo>
                    <a:pt x="19599" y="252185"/>
                  </a:lnTo>
                  <a:lnTo>
                    <a:pt x="19599" y="210387"/>
                  </a:lnTo>
                  <a:lnTo>
                    <a:pt x="92395" y="210387"/>
                  </a:lnTo>
                  <a:lnTo>
                    <a:pt x="92395" y="178989"/>
                  </a:lnTo>
                  <a:lnTo>
                    <a:pt x="19599" y="178989"/>
                  </a:lnTo>
                  <a:lnTo>
                    <a:pt x="19599" y="137592"/>
                  </a:lnTo>
                  <a:lnTo>
                    <a:pt x="78195" y="137592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6435158" y="2533782"/>
            <a:ext cx="1468770" cy="523220"/>
            <a:chOff x="8214565" y="1532224"/>
            <a:chExt cx="1468770" cy="523220"/>
          </a:xfrm>
        </p:grpSpPr>
        <p:sp>
          <p:nvSpPr>
            <p:cNvPr id="114" name="文本框 113"/>
            <p:cNvSpPr txBox="1"/>
            <p:nvPr/>
          </p:nvSpPr>
          <p:spPr>
            <a:xfrm>
              <a:off x="8371853" y="1532224"/>
              <a:ext cx="13114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>
                  <a:solidFill>
                    <a:schemeClr val="accent5">
                      <a:lumMod val="75000"/>
                    </a:schemeClr>
                  </a:solidFill>
                </a:rPr>
                <a:t>259978</a:t>
              </a:r>
              <a:endParaRPr lang="zh-CN" altLang="en-US" sz="2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8214565" y="1643048"/>
              <a:ext cx="227521" cy="281987"/>
            </a:xfrm>
            <a:custGeom>
              <a:avLst/>
              <a:gdLst/>
              <a:ahLst/>
              <a:cxnLst/>
              <a:rect l="l" t="t" r="r" b="b"/>
              <a:pathLst>
                <a:path w="249785" h="309581">
                  <a:moveTo>
                    <a:pt x="0" y="0"/>
                  </a:moveTo>
                  <a:lnTo>
                    <a:pt x="67996" y="0"/>
                  </a:lnTo>
                  <a:cubicBezTo>
                    <a:pt x="98794" y="63729"/>
                    <a:pt x="118260" y="105727"/>
                    <a:pt x="126393" y="125992"/>
                  </a:cubicBezTo>
                  <a:lnTo>
                    <a:pt x="127792" y="125992"/>
                  </a:lnTo>
                  <a:cubicBezTo>
                    <a:pt x="128859" y="123059"/>
                    <a:pt x="130126" y="119393"/>
                    <a:pt x="131592" y="114993"/>
                  </a:cubicBezTo>
                  <a:cubicBezTo>
                    <a:pt x="133992" y="107927"/>
                    <a:pt x="143591" y="87128"/>
                    <a:pt x="160390" y="52597"/>
                  </a:cubicBezTo>
                  <a:lnTo>
                    <a:pt x="185389" y="0"/>
                  </a:lnTo>
                  <a:lnTo>
                    <a:pt x="249785" y="0"/>
                  </a:lnTo>
                  <a:lnTo>
                    <a:pt x="169390" y="137592"/>
                  </a:lnTo>
                  <a:lnTo>
                    <a:pt x="226386" y="137592"/>
                  </a:lnTo>
                  <a:lnTo>
                    <a:pt x="226386" y="178989"/>
                  </a:lnTo>
                  <a:lnTo>
                    <a:pt x="155991" y="178989"/>
                  </a:lnTo>
                  <a:lnTo>
                    <a:pt x="155991" y="210387"/>
                  </a:lnTo>
                  <a:lnTo>
                    <a:pt x="226386" y="210387"/>
                  </a:lnTo>
                  <a:lnTo>
                    <a:pt x="226386" y="252185"/>
                  </a:lnTo>
                  <a:lnTo>
                    <a:pt x="155991" y="252185"/>
                  </a:lnTo>
                  <a:lnTo>
                    <a:pt x="155991" y="309581"/>
                  </a:lnTo>
                  <a:lnTo>
                    <a:pt x="92395" y="309581"/>
                  </a:lnTo>
                  <a:lnTo>
                    <a:pt x="92395" y="252185"/>
                  </a:lnTo>
                  <a:lnTo>
                    <a:pt x="19599" y="252185"/>
                  </a:lnTo>
                  <a:lnTo>
                    <a:pt x="19599" y="210387"/>
                  </a:lnTo>
                  <a:lnTo>
                    <a:pt x="92395" y="210387"/>
                  </a:lnTo>
                  <a:lnTo>
                    <a:pt x="92395" y="178989"/>
                  </a:lnTo>
                  <a:lnTo>
                    <a:pt x="19599" y="178989"/>
                  </a:lnTo>
                  <a:lnTo>
                    <a:pt x="19599" y="137592"/>
                  </a:lnTo>
                  <a:lnTo>
                    <a:pt x="78195" y="1375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1" name="文本框 120"/>
          <p:cNvSpPr txBox="1"/>
          <p:nvPr/>
        </p:nvSpPr>
        <p:spPr>
          <a:xfrm>
            <a:off x="2320067" y="5867023"/>
            <a:ext cx="3722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家庭收入总收入</a:t>
            </a:r>
            <a:r>
              <a:rPr lang="zh-CN" altLang="en-US" dirty="0" smtClean="0"/>
              <a:t>达到</a:t>
            </a:r>
            <a:endParaRPr lang="en-US" altLang="zh-CN" dirty="0" smtClean="0"/>
          </a:p>
          <a:p>
            <a:r>
              <a:rPr lang="zh-CN" altLang="en-US" dirty="0" smtClean="0"/>
              <a:t>是</a:t>
            </a:r>
            <a:r>
              <a:rPr lang="zh-CN" altLang="en-US" dirty="0"/>
              <a:t>社会平均收入</a:t>
            </a:r>
            <a:r>
              <a:rPr lang="en-US" altLang="zh-CN" dirty="0"/>
              <a:t>147573</a:t>
            </a:r>
            <a:r>
              <a:rPr lang="zh-CN" altLang="en-US" dirty="0"/>
              <a:t>元的</a:t>
            </a:r>
            <a:r>
              <a:rPr lang="en-US" altLang="zh-CN" b="1" dirty="0">
                <a:solidFill>
                  <a:schemeClr val="accent5">
                    <a:lumMod val="50000"/>
                  </a:schemeClr>
                </a:solidFill>
              </a:rPr>
              <a:t>1.96</a:t>
            </a:r>
            <a:r>
              <a:rPr lang="zh-CN" altLang="en-US" b="1" dirty="0" smtClean="0">
                <a:solidFill>
                  <a:schemeClr val="accent5">
                    <a:lumMod val="50000"/>
                  </a:schemeClr>
                </a:solidFill>
              </a:rPr>
              <a:t>倍 </a:t>
            </a:r>
            <a:endParaRPr lang="zh-CN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" name="文本框 121"/>
          <p:cNvSpPr txBox="1"/>
          <p:nvPr/>
        </p:nvSpPr>
        <p:spPr>
          <a:xfrm>
            <a:off x="1488124" y="4374601"/>
            <a:ext cx="311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新社会阶层在过去一年</a:t>
            </a:r>
            <a:r>
              <a:rPr lang="zh-CN" altLang="en-US" b="1" dirty="0" smtClean="0">
                <a:solidFill>
                  <a:schemeClr val="accent1">
                    <a:lumMod val="50000"/>
                  </a:schemeClr>
                </a:solidFill>
              </a:rPr>
              <a:t>的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</a:rPr>
              <a:t>：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任意多边形 127"/>
          <p:cNvSpPr>
            <a:spLocks/>
          </p:cNvSpPr>
          <p:nvPr/>
        </p:nvSpPr>
        <p:spPr bwMode="auto">
          <a:xfrm>
            <a:off x="1606867" y="5725911"/>
            <a:ext cx="644511" cy="696723"/>
          </a:xfrm>
          <a:custGeom>
            <a:avLst/>
            <a:gdLst>
              <a:gd name="connsiteX0" fmla="*/ 225250 w 754826"/>
              <a:gd name="connsiteY0" fmla="*/ 0 h 815975"/>
              <a:gd name="connsiteX1" fmla="*/ 363871 w 754826"/>
              <a:gd name="connsiteY1" fmla="*/ 137392 h 815975"/>
              <a:gd name="connsiteX2" fmla="*/ 303468 w 754826"/>
              <a:gd name="connsiteY2" fmla="*/ 250768 h 815975"/>
              <a:gd name="connsiteX3" fmla="*/ 336314 w 754826"/>
              <a:gd name="connsiteY3" fmla="*/ 267803 h 815975"/>
              <a:gd name="connsiteX4" fmla="*/ 347448 w 754826"/>
              <a:gd name="connsiteY4" fmla="*/ 278693 h 815975"/>
              <a:gd name="connsiteX5" fmla="*/ 476606 w 754826"/>
              <a:gd name="connsiteY5" fmla="*/ 452947 h 815975"/>
              <a:gd name="connsiteX6" fmla="*/ 479924 w 754826"/>
              <a:gd name="connsiteY6" fmla="*/ 460596 h 815975"/>
              <a:gd name="connsiteX7" fmla="*/ 484445 w 754826"/>
              <a:gd name="connsiteY7" fmla="*/ 479239 h 815975"/>
              <a:gd name="connsiteX8" fmla="*/ 500291 w 754826"/>
              <a:gd name="connsiteY8" fmla="*/ 486701 h 815975"/>
              <a:gd name="connsiteX9" fmla="*/ 530468 w 754826"/>
              <a:gd name="connsiteY9" fmla="*/ 500911 h 815975"/>
              <a:gd name="connsiteX10" fmla="*/ 494791 w 754826"/>
              <a:gd name="connsiteY10" fmla="*/ 425430 h 815975"/>
              <a:gd name="connsiteX11" fmla="*/ 594298 w 754826"/>
              <a:gd name="connsiteY11" fmla="*/ 327025 h 815975"/>
              <a:gd name="connsiteX12" fmla="*/ 693526 w 754826"/>
              <a:gd name="connsiteY12" fmla="*/ 425430 h 815975"/>
              <a:gd name="connsiteX13" fmla="*/ 651159 w 754826"/>
              <a:gd name="connsiteY13" fmla="*/ 505943 h 815975"/>
              <a:gd name="connsiteX14" fmla="*/ 688509 w 754826"/>
              <a:gd name="connsiteY14" fmla="*/ 524674 h 815975"/>
              <a:gd name="connsiteX15" fmla="*/ 750945 w 754826"/>
              <a:gd name="connsiteY15" fmla="*/ 645723 h 815975"/>
              <a:gd name="connsiteX16" fmla="*/ 735336 w 754826"/>
              <a:gd name="connsiteY16" fmla="*/ 692969 h 815975"/>
              <a:gd name="connsiteX17" fmla="*/ 719727 w 754826"/>
              <a:gd name="connsiteY17" fmla="*/ 701076 h 815975"/>
              <a:gd name="connsiteX18" fmla="*/ 694920 w 754826"/>
              <a:gd name="connsiteY18" fmla="*/ 703592 h 815975"/>
              <a:gd name="connsiteX19" fmla="*/ 694920 w 754826"/>
              <a:gd name="connsiteY19" fmla="*/ 781030 h 815975"/>
              <a:gd name="connsiteX20" fmla="*/ 659800 w 754826"/>
              <a:gd name="connsiteY20" fmla="*/ 815975 h 815975"/>
              <a:gd name="connsiteX21" fmla="*/ 641125 w 754826"/>
              <a:gd name="connsiteY21" fmla="*/ 815975 h 815975"/>
              <a:gd name="connsiteX22" fmla="*/ 606005 w 754826"/>
              <a:gd name="connsiteY22" fmla="*/ 781030 h 815975"/>
              <a:gd name="connsiteX23" fmla="*/ 606005 w 754826"/>
              <a:gd name="connsiteY23" fmla="*/ 726237 h 815975"/>
              <a:gd name="connsiteX24" fmla="*/ 571442 w 754826"/>
              <a:gd name="connsiteY24" fmla="*/ 726237 h 815975"/>
              <a:gd name="connsiteX25" fmla="*/ 571442 w 754826"/>
              <a:gd name="connsiteY25" fmla="*/ 781030 h 815975"/>
              <a:gd name="connsiteX26" fmla="*/ 536322 w 754826"/>
              <a:gd name="connsiteY26" fmla="*/ 815975 h 815975"/>
              <a:gd name="connsiteX27" fmla="*/ 517647 w 754826"/>
              <a:gd name="connsiteY27" fmla="*/ 815975 h 815975"/>
              <a:gd name="connsiteX28" fmla="*/ 482527 w 754826"/>
              <a:gd name="connsiteY28" fmla="*/ 781030 h 815975"/>
              <a:gd name="connsiteX29" fmla="*/ 482527 w 754826"/>
              <a:gd name="connsiteY29" fmla="*/ 670325 h 815975"/>
              <a:gd name="connsiteX30" fmla="*/ 482527 w 754826"/>
              <a:gd name="connsiteY30" fmla="*/ 647401 h 815975"/>
              <a:gd name="connsiteX31" fmla="*/ 482527 w 754826"/>
              <a:gd name="connsiteY31" fmla="*/ 575554 h 815975"/>
              <a:gd name="connsiteX32" fmla="*/ 452189 w 754826"/>
              <a:gd name="connsiteY32" fmla="*/ 561283 h 815975"/>
              <a:gd name="connsiteX33" fmla="*/ 440262 w 754826"/>
              <a:gd name="connsiteY33" fmla="*/ 555673 h 815975"/>
              <a:gd name="connsiteX34" fmla="*/ 426606 w 754826"/>
              <a:gd name="connsiteY34" fmla="*/ 556864 h 815975"/>
              <a:gd name="connsiteX35" fmla="*/ 393655 w 754826"/>
              <a:gd name="connsiteY35" fmla="*/ 537281 h 815975"/>
              <a:gd name="connsiteX36" fmla="*/ 364150 w 754826"/>
              <a:gd name="connsiteY36" fmla="*/ 497628 h 815975"/>
              <a:gd name="connsiteX37" fmla="*/ 364150 w 754826"/>
              <a:gd name="connsiteY37" fmla="*/ 522481 h 815975"/>
              <a:gd name="connsiteX38" fmla="*/ 364150 w 754826"/>
              <a:gd name="connsiteY38" fmla="*/ 523877 h 815975"/>
              <a:gd name="connsiteX39" fmla="*/ 364150 w 754826"/>
              <a:gd name="connsiteY39" fmla="*/ 524715 h 815975"/>
              <a:gd name="connsiteX40" fmla="*/ 364150 w 754826"/>
              <a:gd name="connsiteY40" fmla="*/ 764872 h 815975"/>
              <a:gd name="connsiteX41" fmla="*/ 312654 w 754826"/>
              <a:gd name="connsiteY41" fmla="*/ 815975 h 815975"/>
              <a:gd name="connsiteX42" fmla="*/ 302355 w 754826"/>
              <a:gd name="connsiteY42" fmla="*/ 815975 h 815975"/>
              <a:gd name="connsiteX43" fmla="*/ 250859 w 754826"/>
              <a:gd name="connsiteY43" fmla="*/ 764872 h 815975"/>
              <a:gd name="connsiteX44" fmla="*/ 250859 w 754826"/>
              <a:gd name="connsiteY44" fmla="*/ 602906 h 815975"/>
              <a:gd name="connsiteX45" fmla="*/ 206878 w 754826"/>
              <a:gd name="connsiteY45" fmla="*/ 602906 h 815975"/>
              <a:gd name="connsiteX46" fmla="*/ 206878 w 754826"/>
              <a:gd name="connsiteY46" fmla="*/ 764872 h 815975"/>
              <a:gd name="connsiteX47" fmla="*/ 155383 w 754826"/>
              <a:gd name="connsiteY47" fmla="*/ 815975 h 815975"/>
              <a:gd name="connsiteX48" fmla="*/ 144805 w 754826"/>
              <a:gd name="connsiteY48" fmla="*/ 815975 h 815975"/>
              <a:gd name="connsiteX49" fmla="*/ 93309 w 754826"/>
              <a:gd name="connsiteY49" fmla="*/ 764872 h 815975"/>
              <a:gd name="connsiteX50" fmla="*/ 93309 w 754826"/>
              <a:gd name="connsiteY50" fmla="*/ 573864 h 815975"/>
              <a:gd name="connsiteX51" fmla="*/ 40143 w 754826"/>
              <a:gd name="connsiteY51" fmla="*/ 579728 h 815975"/>
              <a:gd name="connsiteX52" fmla="*/ 26782 w 754826"/>
              <a:gd name="connsiteY52" fmla="*/ 572467 h 815975"/>
              <a:gd name="connsiteX53" fmla="*/ 5349 w 754826"/>
              <a:gd name="connsiteY53" fmla="*/ 500979 h 815975"/>
              <a:gd name="connsiteX54" fmla="*/ 95814 w 754826"/>
              <a:gd name="connsiteY54" fmla="*/ 309132 h 815975"/>
              <a:gd name="connsiteX55" fmla="*/ 149259 w 754826"/>
              <a:gd name="connsiteY55" fmla="*/ 252165 h 815975"/>
              <a:gd name="connsiteX56" fmla="*/ 86629 w 754826"/>
              <a:gd name="connsiteY56" fmla="*/ 137392 h 815975"/>
              <a:gd name="connsiteX57" fmla="*/ 225250 w 754826"/>
              <a:gd name="connsiteY57" fmla="*/ 0 h 81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754826" h="815975">
                <a:moveTo>
                  <a:pt x="225250" y="0"/>
                </a:moveTo>
                <a:cubicBezTo>
                  <a:pt x="301798" y="0"/>
                  <a:pt x="363871" y="61435"/>
                  <a:pt x="363871" y="137392"/>
                </a:cubicBezTo>
                <a:cubicBezTo>
                  <a:pt x="363871" y="184306"/>
                  <a:pt x="339933" y="225915"/>
                  <a:pt x="303468" y="250768"/>
                </a:cubicBezTo>
                <a:cubicBezTo>
                  <a:pt x="315716" y="253840"/>
                  <a:pt x="326850" y="259704"/>
                  <a:pt x="336314" y="267803"/>
                </a:cubicBezTo>
                <a:cubicBezTo>
                  <a:pt x="340489" y="270874"/>
                  <a:pt x="344108" y="274505"/>
                  <a:pt x="347448" y="278693"/>
                </a:cubicBezTo>
                <a:cubicBezTo>
                  <a:pt x="347448" y="278693"/>
                  <a:pt x="347448" y="278693"/>
                  <a:pt x="476606" y="452947"/>
                </a:cubicBezTo>
                <a:cubicBezTo>
                  <a:pt x="476606" y="452947"/>
                  <a:pt x="478137" y="455740"/>
                  <a:pt x="479924" y="460596"/>
                </a:cubicBezTo>
                <a:lnTo>
                  <a:pt x="484445" y="479239"/>
                </a:lnTo>
                <a:lnTo>
                  <a:pt x="500291" y="486701"/>
                </a:lnTo>
                <a:cubicBezTo>
                  <a:pt x="509041" y="490821"/>
                  <a:pt x="519040" y="495530"/>
                  <a:pt x="530468" y="500911"/>
                </a:cubicBezTo>
                <a:cubicBezTo>
                  <a:pt x="508727" y="482740"/>
                  <a:pt x="494791" y="455623"/>
                  <a:pt x="494791" y="425430"/>
                </a:cubicBezTo>
                <a:cubicBezTo>
                  <a:pt x="494791" y="370916"/>
                  <a:pt x="539388" y="327025"/>
                  <a:pt x="594298" y="327025"/>
                </a:cubicBezTo>
                <a:cubicBezTo>
                  <a:pt x="649208" y="327025"/>
                  <a:pt x="693526" y="370916"/>
                  <a:pt x="693526" y="425430"/>
                </a:cubicBezTo>
                <a:cubicBezTo>
                  <a:pt x="693526" y="458698"/>
                  <a:pt x="676802" y="488052"/>
                  <a:pt x="651159" y="505943"/>
                </a:cubicBezTo>
                <a:cubicBezTo>
                  <a:pt x="666210" y="503707"/>
                  <a:pt x="681262" y="510696"/>
                  <a:pt x="688509" y="524674"/>
                </a:cubicBezTo>
                <a:cubicBezTo>
                  <a:pt x="688509" y="524674"/>
                  <a:pt x="688509" y="524674"/>
                  <a:pt x="750945" y="645723"/>
                </a:cubicBezTo>
                <a:cubicBezTo>
                  <a:pt x="759864" y="663056"/>
                  <a:pt x="752896" y="684303"/>
                  <a:pt x="735336" y="692969"/>
                </a:cubicBezTo>
                <a:cubicBezTo>
                  <a:pt x="735336" y="692969"/>
                  <a:pt x="735336" y="692969"/>
                  <a:pt x="719727" y="701076"/>
                </a:cubicBezTo>
                <a:cubicBezTo>
                  <a:pt x="711644" y="704990"/>
                  <a:pt x="702724" y="705829"/>
                  <a:pt x="694920" y="703592"/>
                </a:cubicBezTo>
                <a:cubicBezTo>
                  <a:pt x="694920" y="703592"/>
                  <a:pt x="694920" y="703592"/>
                  <a:pt x="694920" y="781030"/>
                </a:cubicBezTo>
                <a:cubicBezTo>
                  <a:pt x="694920" y="800320"/>
                  <a:pt x="679032" y="815975"/>
                  <a:pt x="659800" y="815975"/>
                </a:cubicBezTo>
                <a:cubicBezTo>
                  <a:pt x="659800" y="815975"/>
                  <a:pt x="659800" y="815975"/>
                  <a:pt x="641125" y="815975"/>
                </a:cubicBezTo>
                <a:cubicBezTo>
                  <a:pt x="621613" y="815975"/>
                  <a:pt x="606005" y="800320"/>
                  <a:pt x="606005" y="781030"/>
                </a:cubicBezTo>
                <a:cubicBezTo>
                  <a:pt x="606005" y="781030"/>
                  <a:pt x="606005" y="781030"/>
                  <a:pt x="606005" y="726237"/>
                </a:cubicBezTo>
                <a:cubicBezTo>
                  <a:pt x="606005" y="726237"/>
                  <a:pt x="606005" y="726237"/>
                  <a:pt x="571442" y="726237"/>
                </a:cubicBezTo>
                <a:cubicBezTo>
                  <a:pt x="571442" y="726237"/>
                  <a:pt x="571442" y="726237"/>
                  <a:pt x="571442" y="781030"/>
                </a:cubicBezTo>
                <a:cubicBezTo>
                  <a:pt x="571442" y="800320"/>
                  <a:pt x="555833" y="815975"/>
                  <a:pt x="536322" y="815975"/>
                </a:cubicBezTo>
                <a:cubicBezTo>
                  <a:pt x="536322" y="815975"/>
                  <a:pt x="536322" y="815975"/>
                  <a:pt x="517647" y="815975"/>
                </a:cubicBezTo>
                <a:cubicBezTo>
                  <a:pt x="498414" y="815975"/>
                  <a:pt x="482527" y="800320"/>
                  <a:pt x="482527" y="781030"/>
                </a:cubicBezTo>
                <a:cubicBezTo>
                  <a:pt x="482527" y="781030"/>
                  <a:pt x="482527" y="781030"/>
                  <a:pt x="482527" y="670325"/>
                </a:cubicBezTo>
                <a:cubicBezTo>
                  <a:pt x="482527" y="670325"/>
                  <a:pt x="482527" y="670325"/>
                  <a:pt x="482527" y="647401"/>
                </a:cubicBezTo>
                <a:cubicBezTo>
                  <a:pt x="482527" y="647401"/>
                  <a:pt x="482527" y="647401"/>
                  <a:pt x="482527" y="575554"/>
                </a:cubicBezTo>
                <a:cubicBezTo>
                  <a:pt x="482527" y="575554"/>
                  <a:pt x="482527" y="575554"/>
                  <a:pt x="452189" y="561283"/>
                </a:cubicBezTo>
                <a:lnTo>
                  <a:pt x="440262" y="555673"/>
                </a:lnTo>
                <a:lnTo>
                  <a:pt x="426606" y="556864"/>
                </a:lnTo>
                <a:cubicBezTo>
                  <a:pt x="414115" y="555363"/>
                  <a:pt x="402145" y="548731"/>
                  <a:pt x="393655" y="537281"/>
                </a:cubicBezTo>
                <a:cubicBezTo>
                  <a:pt x="393655" y="537281"/>
                  <a:pt x="393655" y="537281"/>
                  <a:pt x="364150" y="497628"/>
                </a:cubicBezTo>
                <a:cubicBezTo>
                  <a:pt x="364150" y="497628"/>
                  <a:pt x="364150" y="497628"/>
                  <a:pt x="364150" y="522481"/>
                </a:cubicBezTo>
                <a:cubicBezTo>
                  <a:pt x="364150" y="523040"/>
                  <a:pt x="364150" y="523598"/>
                  <a:pt x="364150" y="523877"/>
                </a:cubicBezTo>
                <a:cubicBezTo>
                  <a:pt x="364150" y="524157"/>
                  <a:pt x="364150" y="524436"/>
                  <a:pt x="364150" y="524715"/>
                </a:cubicBezTo>
                <a:cubicBezTo>
                  <a:pt x="364150" y="524715"/>
                  <a:pt x="364150" y="524715"/>
                  <a:pt x="364150" y="764872"/>
                </a:cubicBezTo>
                <a:cubicBezTo>
                  <a:pt x="364150" y="793077"/>
                  <a:pt x="341324" y="815975"/>
                  <a:pt x="312654" y="815975"/>
                </a:cubicBezTo>
                <a:cubicBezTo>
                  <a:pt x="312654" y="815975"/>
                  <a:pt x="312654" y="815975"/>
                  <a:pt x="302355" y="815975"/>
                </a:cubicBezTo>
                <a:cubicBezTo>
                  <a:pt x="273962" y="815975"/>
                  <a:pt x="250859" y="793077"/>
                  <a:pt x="250859" y="764872"/>
                </a:cubicBezTo>
                <a:cubicBezTo>
                  <a:pt x="250859" y="764872"/>
                  <a:pt x="250859" y="764872"/>
                  <a:pt x="250859" y="602906"/>
                </a:cubicBezTo>
                <a:cubicBezTo>
                  <a:pt x="250859" y="602906"/>
                  <a:pt x="250859" y="602906"/>
                  <a:pt x="206878" y="602906"/>
                </a:cubicBezTo>
                <a:cubicBezTo>
                  <a:pt x="206878" y="602906"/>
                  <a:pt x="206878" y="602906"/>
                  <a:pt x="206878" y="764872"/>
                </a:cubicBezTo>
                <a:cubicBezTo>
                  <a:pt x="206878" y="793077"/>
                  <a:pt x="183775" y="815975"/>
                  <a:pt x="155383" y="815975"/>
                </a:cubicBezTo>
                <a:cubicBezTo>
                  <a:pt x="155383" y="815975"/>
                  <a:pt x="155383" y="815975"/>
                  <a:pt x="144805" y="815975"/>
                </a:cubicBezTo>
                <a:cubicBezTo>
                  <a:pt x="116413" y="815975"/>
                  <a:pt x="93309" y="793077"/>
                  <a:pt x="93309" y="764872"/>
                </a:cubicBezTo>
                <a:cubicBezTo>
                  <a:pt x="93309" y="764872"/>
                  <a:pt x="93309" y="764872"/>
                  <a:pt x="93309" y="573864"/>
                </a:cubicBezTo>
                <a:cubicBezTo>
                  <a:pt x="78835" y="586430"/>
                  <a:pt x="57958" y="589502"/>
                  <a:pt x="40143" y="579728"/>
                </a:cubicBezTo>
                <a:cubicBezTo>
                  <a:pt x="40143" y="579728"/>
                  <a:pt x="40143" y="579728"/>
                  <a:pt x="26782" y="572467"/>
                </a:cubicBezTo>
                <a:cubicBezTo>
                  <a:pt x="2565" y="559063"/>
                  <a:pt x="-6899" y="526949"/>
                  <a:pt x="5349" y="500979"/>
                </a:cubicBezTo>
                <a:cubicBezTo>
                  <a:pt x="5349" y="500979"/>
                  <a:pt x="5349" y="500979"/>
                  <a:pt x="95814" y="309132"/>
                </a:cubicBezTo>
                <a:cubicBezTo>
                  <a:pt x="102495" y="282324"/>
                  <a:pt x="122815" y="260542"/>
                  <a:pt x="149259" y="252165"/>
                </a:cubicBezTo>
                <a:cubicBezTo>
                  <a:pt x="111681" y="227590"/>
                  <a:pt x="86629" y="185423"/>
                  <a:pt x="86629" y="137392"/>
                </a:cubicBezTo>
                <a:cubicBezTo>
                  <a:pt x="86629" y="61435"/>
                  <a:pt x="148702" y="0"/>
                  <a:pt x="22525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31" name="Freeform 10"/>
          <p:cNvSpPr>
            <a:spLocks/>
          </p:cNvSpPr>
          <p:nvPr/>
        </p:nvSpPr>
        <p:spPr bwMode="auto">
          <a:xfrm>
            <a:off x="1683679" y="4861425"/>
            <a:ext cx="562530" cy="641148"/>
          </a:xfrm>
          <a:custGeom>
            <a:avLst/>
            <a:gdLst>
              <a:gd name="T0" fmla="*/ 2244 w 2918"/>
              <a:gd name="T1" fmla="*/ 2168 h 3327"/>
              <a:gd name="T2" fmla="*/ 1872 w 2918"/>
              <a:gd name="T3" fmla="*/ 1947 h 3327"/>
              <a:gd name="T4" fmla="*/ 2085 w 2918"/>
              <a:gd name="T5" fmla="*/ 1487 h 3327"/>
              <a:gd name="T6" fmla="*/ 2253 w 2918"/>
              <a:gd name="T7" fmla="*/ 965 h 3327"/>
              <a:gd name="T8" fmla="*/ 1394 w 2918"/>
              <a:gd name="T9" fmla="*/ 62 h 3327"/>
              <a:gd name="T10" fmla="*/ 748 w 2918"/>
              <a:gd name="T11" fmla="*/ 770 h 3327"/>
              <a:gd name="T12" fmla="*/ 1014 w 2918"/>
              <a:gd name="T13" fmla="*/ 1637 h 3327"/>
              <a:gd name="T14" fmla="*/ 1138 w 2918"/>
              <a:gd name="T15" fmla="*/ 1894 h 3327"/>
              <a:gd name="T16" fmla="*/ 890 w 2918"/>
              <a:gd name="T17" fmla="*/ 2097 h 3327"/>
              <a:gd name="T18" fmla="*/ 589 w 2918"/>
              <a:gd name="T19" fmla="*/ 2248 h 3327"/>
              <a:gd name="T20" fmla="*/ 111 w 2918"/>
              <a:gd name="T21" fmla="*/ 2681 h 3327"/>
              <a:gd name="T22" fmla="*/ 686 w 2918"/>
              <a:gd name="T23" fmla="*/ 3274 h 3327"/>
              <a:gd name="T24" fmla="*/ 1500 w 2918"/>
              <a:gd name="T25" fmla="*/ 3327 h 3327"/>
              <a:gd name="T26" fmla="*/ 2881 w 2918"/>
              <a:gd name="T27" fmla="*/ 2974 h 3327"/>
              <a:gd name="T28" fmla="*/ 2881 w 2918"/>
              <a:gd name="T29" fmla="*/ 2664 h 3327"/>
              <a:gd name="T30" fmla="*/ 2244 w 2918"/>
              <a:gd name="T31" fmla="*/ 2168 h 3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18" h="3327">
                <a:moveTo>
                  <a:pt x="2244" y="2168"/>
                </a:moveTo>
                <a:cubicBezTo>
                  <a:pt x="2153" y="2128"/>
                  <a:pt x="1902" y="2061"/>
                  <a:pt x="1872" y="1947"/>
                </a:cubicBezTo>
                <a:cubicBezTo>
                  <a:pt x="1825" y="1766"/>
                  <a:pt x="2005" y="1629"/>
                  <a:pt x="2085" y="1487"/>
                </a:cubicBezTo>
                <a:cubicBezTo>
                  <a:pt x="2169" y="1337"/>
                  <a:pt x="2239" y="1134"/>
                  <a:pt x="2253" y="965"/>
                </a:cubicBezTo>
                <a:cubicBezTo>
                  <a:pt x="2302" y="356"/>
                  <a:pt x="1929" y="0"/>
                  <a:pt x="1394" y="62"/>
                </a:cubicBezTo>
                <a:cubicBezTo>
                  <a:pt x="1005" y="107"/>
                  <a:pt x="773" y="397"/>
                  <a:pt x="748" y="770"/>
                </a:cubicBezTo>
                <a:cubicBezTo>
                  <a:pt x="723" y="1150"/>
                  <a:pt x="864" y="1431"/>
                  <a:pt x="1014" y="1637"/>
                </a:cubicBezTo>
                <a:cubicBezTo>
                  <a:pt x="1079" y="1727"/>
                  <a:pt x="1148" y="1785"/>
                  <a:pt x="1138" y="1894"/>
                </a:cubicBezTo>
                <a:cubicBezTo>
                  <a:pt x="1125" y="2022"/>
                  <a:pt x="988" y="2058"/>
                  <a:pt x="890" y="2097"/>
                </a:cubicBezTo>
                <a:cubicBezTo>
                  <a:pt x="773" y="2144"/>
                  <a:pt x="648" y="2215"/>
                  <a:pt x="589" y="2248"/>
                </a:cubicBezTo>
                <a:cubicBezTo>
                  <a:pt x="385" y="2360"/>
                  <a:pt x="161" y="2496"/>
                  <a:pt x="111" y="2681"/>
                </a:cubicBezTo>
                <a:cubicBezTo>
                  <a:pt x="0" y="3093"/>
                  <a:pt x="376" y="3217"/>
                  <a:pt x="686" y="3274"/>
                </a:cubicBezTo>
                <a:cubicBezTo>
                  <a:pt x="953" y="3324"/>
                  <a:pt x="1253" y="3327"/>
                  <a:pt x="1500" y="3327"/>
                </a:cubicBezTo>
                <a:cubicBezTo>
                  <a:pt x="1947" y="3327"/>
                  <a:pt x="2751" y="3310"/>
                  <a:pt x="2881" y="2974"/>
                </a:cubicBezTo>
                <a:cubicBezTo>
                  <a:pt x="2918" y="2878"/>
                  <a:pt x="2902" y="2726"/>
                  <a:pt x="2881" y="2664"/>
                </a:cubicBezTo>
                <a:cubicBezTo>
                  <a:pt x="2800" y="2421"/>
                  <a:pt x="2475" y="2270"/>
                  <a:pt x="2244" y="2168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grpSp>
        <p:nvGrpSpPr>
          <p:cNvPr id="136" name="组合 135"/>
          <p:cNvGrpSpPr/>
          <p:nvPr/>
        </p:nvGrpSpPr>
        <p:grpSpPr>
          <a:xfrm>
            <a:off x="4384860" y="4789188"/>
            <a:ext cx="1495664" cy="523220"/>
            <a:chOff x="4891577" y="1985305"/>
            <a:chExt cx="1495664" cy="523220"/>
          </a:xfrm>
        </p:grpSpPr>
        <p:sp>
          <p:nvSpPr>
            <p:cNvPr id="134" name="文本框 133"/>
            <p:cNvSpPr txBox="1"/>
            <p:nvPr/>
          </p:nvSpPr>
          <p:spPr>
            <a:xfrm>
              <a:off x="5067916" y="1985305"/>
              <a:ext cx="1319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 smtClean="0"/>
                <a:t>166403</a:t>
              </a:r>
              <a:endParaRPr lang="zh-CN" altLang="en-US" sz="2800" dirty="0"/>
            </a:p>
          </p:txBody>
        </p:sp>
        <p:sp>
          <p:nvSpPr>
            <p:cNvPr id="135" name="任意多边形 134"/>
            <p:cNvSpPr/>
            <p:nvPr/>
          </p:nvSpPr>
          <p:spPr>
            <a:xfrm>
              <a:off x="4891577" y="2096129"/>
              <a:ext cx="255080" cy="281987"/>
            </a:xfrm>
            <a:custGeom>
              <a:avLst/>
              <a:gdLst/>
              <a:ahLst/>
              <a:cxnLst/>
              <a:rect l="l" t="t" r="r" b="b"/>
              <a:pathLst>
                <a:path w="249785" h="309581">
                  <a:moveTo>
                    <a:pt x="0" y="0"/>
                  </a:moveTo>
                  <a:lnTo>
                    <a:pt x="67996" y="0"/>
                  </a:lnTo>
                  <a:cubicBezTo>
                    <a:pt x="98794" y="63729"/>
                    <a:pt x="118260" y="105727"/>
                    <a:pt x="126393" y="125992"/>
                  </a:cubicBezTo>
                  <a:lnTo>
                    <a:pt x="127792" y="125992"/>
                  </a:lnTo>
                  <a:cubicBezTo>
                    <a:pt x="128859" y="123059"/>
                    <a:pt x="130126" y="119393"/>
                    <a:pt x="131592" y="114993"/>
                  </a:cubicBezTo>
                  <a:cubicBezTo>
                    <a:pt x="133992" y="107927"/>
                    <a:pt x="143591" y="87128"/>
                    <a:pt x="160390" y="52597"/>
                  </a:cubicBezTo>
                  <a:lnTo>
                    <a:pt x="185389" y="0"/>
                  </a:lnTo>
                  <a:lnTo>
                    <a:pt x="249785" y="0"/>
                  </a:lnTo>
                  <a:lnTo>
                    <a:pt x="169390" y="137592"/>
                  </a:lnTo>
                  <a:lnTo>
                    <a:pt x="226386" y="137592"/>
                  </a:lnTo>
                  <a:lnTo>
                    <a:pt x="226386" y="178989"/>
                  </a:lnTo>
                  <a:lnTo>
                    <a:pt x="155991" y="178989"/>
                  </a:lnTo>
                  <a:lnTo>
                    <a:pt x="155991" y="210387"/>
                  </a:lnTo>
                  <a:lnTo>
                    <a:pt x="226386" y="210387"/>
                  </a:lnTo>
                  <a:lnTo>
                    <a:pt x="226386" y="252185"/>
                  </a:lnTo>
                  <a:lnTo>
                    <a:pt x="155991" y="252185"/>
                  </a:lnTo>
                  <a:lnTo>
                    <a:pt x="155991" y="309581"/>
                  </a:lnTo>
                  <a:lnTo>
                    <a:pt x="92395" y="309581"/>
                  </a:lnTo>
                  <a:lnTo>
                    <a:pt x="92395" y="252185"/>
                  </a:lnTo>
                  <a:lnTo>
                    <a:pt x="19599" y="252185"/>
                  </a:lnTo>
                  <a:lnTo>
                    <a:pt x="19599" y="210387"/>
                  </a:lnTo>
                  <a:lnTo>
                    <a:pt x="92395" y="210387"/>
                  </a:lnTo>
                  <a:lnTo>
                    <a:pt x="92395" y="178989"/>
                  </a:lnTo>
                  <a:lnTo>
                    <a:pt x="19599" y="178989"/>
                  </a:lnTo>
                  <a:lnTo>
                    <a:pt x="19599" y="137592"/>
                  </a:lnTo>
                  <a:lnTo>
                    <a:pt x="78195" y="1375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4547177" y="5754639"/>
            <a:ext cx="1495664" cy="523220"/>
            <a:chOff x="4891577" y="1985305"/>
            <a:chExt cx="1495664" cy="523220"/>
          </a:xfrm>
        </p:grpSpPr>
        <p:sp>
          <p:nvSpPr>
            <p:cNvPr id="138" name="文本框 137"/>
            <p:cNvSpPr txBox="1"/>
            <p:nvPr/>
          </p:nvSpPr>
          <p:spPr>
            <a:xfrm>
              <a:off x="5067916" y="1985305"/>
              <a:ext cx="1319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 dirty="0" smtClean="0"/>
                <a:t>288826</a:t>
              </a:r>
              <a:endParaRPr lang="zh-CN" altLang="en-US" sz="2800" dirty="0"/>
            </a:p>
          </p:txBody>
        </p:sp>
        <p:sp>
          <p:nvSpPr>
            <p:cNvPr id="139" name="任意多边形 138"/>
            <p:cNvSpPr/>
            <p:nvPr/>
          </p:nvSpPr>
          <p:spPr>
            <a:xfrm>
              <a:off x="4891577" y="2096129"/>
              <a:ext cx="255080" cy="281987"/>
            </a:xfrm>
            <a:custGeom>
              <a:avLst/>
              <a:gdLst/>
              <a:ahLst/>
              <a:cxnLst/>
              <a:rect l="l" t="t" r="r" b="b"/>
              <a:pathLst>
                <a:path w="249785" h="309581">
                  <a:moveTo>
                    <a:pt x="0" y="0"/>
                  </a:moveTo>
                  <a:lnTo>
                    <a:pt x="67996" y="0"/>
                  </a:lnTo>
                  <a:cubicBezTo>
                    <a:pt x="98794" y="63729"/>
                    <a:pt x="118260" y="105727"/>
                    <a:pt x="126393" y="125992"/>
                  </a:cubicBezTo>
                  <a:lnTo>
                    <a:pt x="127792" y="125992"/>
                  </a:lnTo>
                  <a:cubicBezTo>
                    <a:pt x="128859" y="123059"/>
                    <a:pt x="130126" y="119393"/>
                    <a:pt x="131592" y="114993"/>
                  </a:cubicBezTo>
                  <a:cubicBezTo>
                    <a:pt x="133992" y="107927"/>
                    <a:pt x="143591" y="87128"/>
                    <a:pt x="160390" y="52597"/>
                  </a:cubicBezTo>
                  <a:lnTo>
                    <a:pt x="185389" y="0"/>
                  </a:lnTo>
                  <a:lnTo>
                    <a:pt x="249785" y="0"/>
                  </a:lnTo>
                  <a:lnTo>
                    <a:pt x="169390" y="137592"/>
                  </a:lnTo>
                  <a:lnTo>
                    <a:pt x="226386" y="137592"/>
                  </a:lnTo>
                  <a:lnTo>
                    <a:pt x="226386" y="178989"/>
                  </a:lnTo>
                  <a:lnTo>
                    <a:pt x="155991" y="178989"/>
                  </a:lnTo>
                  <a:lnTo>
                    <a:pt x="155991" y="210387"/>
                  </a:lnTo>
                  <a:lnTo>
                    <a:pt x="226386" y="210387"/>
                  </a:lnTo>
                  <a:lnTo>
                    <a:pt x="226386" y="252185"/>
                  </a:lnTo>
                  <a:lnTo>
                    <a:pt x="155991" y="252185"/>
                  </a:lnTo>
                  <a:lnTo>
                    <a:pt x="155991" y="309581"/>
                  </a:lnTo>
                  <a:lnTo>
                    <a:pt x="92395" y="309581"/>
                  </a:lnTo>
                  <a:lnTo>
                    <a:pt x="92395" y="252185"/>
                  </a:lnTo>
                  <a:lnTo>
                    <a:pt x="19599" y="252185"/>
                  </a:lnTo>
                  <a:lnTo>
                    <a:pt x="19599" y="210387"/>
                  </a:lnTo>
                  <a:lnTo>
                    <a:pt x="92395" y="210387"/>
                  </a:lnTo>
                  <a:lnTo>
                    <a:pt x="92395" y="178989"/>
                  </a:lnTo>
                  <a:lnTo>
                    <a:pt x="19599" y="178989"/>
                  </a:lnTo>
                  <a:lnTo>
                    <a:pt x="19599" y="137592"/>
                  </a:lnTo>
                  <a:lnTo>
                    <a:pt x="78195" y="13759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0" name="文本框 139"/>
          <p:cNvSpPr txBox="1"/>
          <p:nvPr/>
        </p:nvSpPr>
        <p:spPr>
          <a:xfrm>
            <a:off x="1488124" y="4073191"/>
            <a:ext cx="43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- - - - - - - - - - - - - - - - - - - - - - - - - - - - - </a:t>
            </a:r>
          </a:p>
          <a:p>
            <a:endParaRPr lang="en-US" altLang="zh-CN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4" name="任意多边形 143"/>
          <p:cNvSpPr/>
          <p:nvPr/>
        </p:nvSpPr>
        <p:spPr>
          <a:xfrm>
            <a:off x="7990263" y="2156740"/>
            <a:ext cx="1239157" cy="3082820"/>
          </a:xfrm>
          <a:custGeom>
            <a:avLst/>
            <a:gdLst>
              <a:gd name="connsiteX0" fmla="*/ 0 w 1239157"/>
              <a:gd name="connsiteY0" fmla="*/ 0 h 3082820"/>
              <a:gd name="connsiteX1" fmla="*/ 1239157 w 1239157"/>
              <a:gd name="connsiteY1" fmla="*/ 0 h 3082820"/>
              <a:gd name="connsiteX2" fmla="*/ 1239157 w 1239157"/>
              <a:gd name="connsiteY2" fmla="*/ 3082820 h 3082820"/>
              <a:gd name="connsiteX3" fmla="*/ 1208852 w 1239157"/>
              <a:gd name="connsiteY3" fmla="*/ 3082820 h 3082820"/>
              <a:gd name="connsiteX4" fmla="*/ 0 w 1239157"/>
              <a:gd name="connsiteY4" fmla="*/ 60689 h 3082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157" h="3082820">
                <a:moveTo>
                  <a:pt x="0" y="0"/>
                </a:moveTo>
                <a:lnTo>
                  <a:pt x="1239157" y="0"/>
                </a:lnTo>
                <a:lnTo>
                  <a:pt x="1239157" y="3082820"/>
                </a:lnTo>
                <a:lnTo>
                  <a:pt x="1208852" y="3082820"/>
                </a:lnTo>
                <a:lnTo>
                  <a:pt x="0" y="60689"/>
                </a:lnTo>
                <a:close/>
              </a:path>
            </a:pathLst>
          </a:custGeom>
          <a:solidFill>
            <a:schemeClr val="accent1">
              <a:lumMod val="50000"/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2" name="任意多边形 151"/>
          <p:cNvSpPr/>
          <p:nvPr/>
        </p:nvSpPr>
        <p:spPr>
          <a:xfrm>
            <a:off x="6517521" y="3040900"/>
            <a:ext cx="1239157" cy="2210243"/>
          </a:xfrm>
          <a:custGeom>
            <a:avLst/>
            <a:gdLst>
              <a:gd name="connsiteX0" fmla="*/ 0 w 1239157"/>
              <a:gd name="connsiteY0" fmla="*/ 0 h 2210243"/>
              <a:gd name="connsiteX1" fmla="*/ 1239157 w 1239157"/>
              <a:gd name="connsiteY1" fmla="*/ 0 h 2210243"/>
              <a:gd name="connsiteX2" fmla="*/ 1239157 w 1239157"/>
              <a:gd name="connsiteY2" fmla="*/ 2210243 h 2210243"/>
              <a:gd name="connsiteX3" fmla="*/ 28423 w 1239157"/>
              <a:gd name="connsiteY3" fmla="*/ 36129 h 2210243"/>
              <a:gd name="connsiteX4" fmla="*/ 0 w 1239157"/>
              <a:gd name="connsiteY4" fmla="*/ 10698 h 2210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9157" h="2210243">
                <a:moveTo>
                  <a:pt x="0" y="0"/>
                </a:moveTo>
                <a:lnTo>
                  <a:pt x="1239157" y="0"/>
                </a:lnTo>
                <a:lnTo>
                  <a:pt x="1239157" y="2210243"/>
                </a:lnTo>
                <a:lnTo>
                  <a:pt x="28423" y="36129"/>
                </a:lnTo>
                <a:lnTo>
                  <a:pt x="0" y="10698"/>
                </a:lnTo>
                <a:close/>
              </a:path>
            </a:pathLst>
          </a:custGeom>
          <a:solidFill>
            <a:schemeClr val="accent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8" name="文本框 117"/>
          <p:cNvSpPr txBox="1"/>
          <p:nvPr/>
        </p:nvSpPr>
        <p:spPr>
          <a:xfrm>
            <a:off x="5793534" y="124205"/>
            <a:ext cx="785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+mj-ea"/>
              </a:rPr>
              <a:t>08</a:t>
            </a:r>
            <a:endParaRPr lang="zh-CN" altLang="en-US" sz="20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19" name="矩形 9"/>
          <p:cNvSpPr/>
          <p:nvPr/>
        </p:nvSpPr>
        <p:spPr>
          <a:xfrm>
            <a:off x="6424425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0" name="矩形 9"/>
          <p:cNvSpPr/>
          <p:nvPr/>
        </p:nvSpPr>
        <p:spPr>
          <a:xfrm flipH="1">
            <a:off x="5175261" y="292608"/>
            <a:ext cx="773300" cy="45719"/>
          </a:xfrm>
          <a:custGeom>
            <a:avLst/>
            <a:gdLst>
              <a:gd name="connsiteX0" fmla="*/ 0 w 763775"/>
              <a:gd name="connsiteY0" fmla="*/ 0 h 45719"/>
              <a:gd name="connsiteX1" fmla="*/ 763775 w 763775"/>
              <a:gd name="connsiteY1" fmla="*/ 0 h 45719"/>
              <a:gd name="connsiteX2" fmla="*/ 763775 w 763775"/>
              <a:gd name="connsiteY2" fmla="*/ 45719 h 45719"/>
              <a:gd name="connsiteX3" fmla="*/ 0 w 763775"/>
              <a:gd name="connsiteY3" fmla="*/ 45719 h 45719"/>
              <a:gd name="connsiteX4" fmla="*/ 0 w 763775"/>
              <a:gd name="connsiteY4" fmla="*/ 0 h 45719"/>
              <a:gd name="connsiteX0" fmla="*/ 0 w 773300"/>
              <a:gd name="connsiteY0" fmla="*/ 0 h 45719"/>
              <a:gd name="connsiteX1" fmla="*/ 773300 w 773300"/>
              <a:gd name="connsiteY1" fmla="*/ 33337 h 45719"/>
              <a:gd name="connsiteX2" fmla="*/ 763775 w 773300"/>
              <a:gd name="connsiteY2" fmla="*/ 45719 h 45719"/>
              <a:gd name="connsiteX3" fmla="*/ 0 w 773300"/>
              <a:gd name="connsiteY3" fmla="*/ 45719 h 45719"/>
              <a:gd name="connsiteX4" fmla="*/ 0 w 773300"/>
              <a:gd name="connsiteY4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300" h="45719">
                <a:moveTo>
                  <a:pt x="0" y="0"/>
                </a:moveTo>
                <a:lnTo>
                  <a:pt x="773300" y="33337"/>
                </a:lnTo>
                <a:lnTo>
                  <a:pt x="763775" y="45719"/>
                </a:lnTo>
                <a:lnTo>
                  <a:pt x="0" y="457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RDRI TOOLS" val="Nordri Tools"/>
</p:tagLst>
</file>

<file path=ppt/theme/theme1.xml><?xml version="1.0" encoding="utf-8"?>
<a:theme xmlns:a="http://schemas.openxmlformats.org/drawingml/2006/main" name="Office 主题">
  <a:themeElements>
    <a:clrScheme name="社会蓝皮书橙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08C64"/>
      </a:accent1>
      <a:accent2>
        <a:srgbClr val="505A64"/>
      </a:accent2>
      <a:accent3>
        <a:srgbClr val="414850"/>
      </a:accent3>
      <a:accent4>
        <a:srgbClr val="9E724C"/>
      </a:accent4>
      <a:accent5>
        <a:srgbClr val="FDD277"/>
      </a:accent5>
      <a:accent6>
        <a:srgbClr val="F2F2E4"/>
      </a:accent6>
      <a:hlink>
        <a:srgbClr val="4276AA"/>
      </a:hlink>
      <a:folHlink>
        <a:srgbClr val="BFBFBF"/>
      </a:folHlink>
    </a:clrScheme>
    <a:fontScheme name="A微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1201</Words>
  <Application>Microsoft Office PowerPoint</Application>
  <PresentationFormat>宽屏</PresentationFormat>
  <Paragraphs>265</Paragraphs>
  <Slides>19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微软雅黑</vt:lpstr>
      <vt:lpstr>禹卫书法行书简体
</vt:lpstr>
      <vt:lpstr>Arial</vt:lpstr>
      <vt:lpstr>Impact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iSlide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Windows 用户</cp:lastModifiedBy>
  <cp:revision>165</cp:revision>
  <dcterms:created xsi:type="dcterms:W3CDTF">2016-12-27T06:45:12Z</dcterms:created>
  <dcterms:modified xsi:type="dcterms:W3CDTF">2017-01-09T07:15:22Z</dcterms:modified>
</cp:coreProperties>
</file>