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charts/chart1.xml" ContentType="application/vnd.openxmlformats-officedocument.drawingml.chart+xml"/>
  <Override PartName="/ppt/theme/themeOverride5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charts/chart2.xml" ContentType="application/vnd.openxmlformats-officedocument.drawingml.chart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theme/themeOverride118.xml" ContentType="application/vnd.openxmlformats-officedocument.themeOverr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heme/themeOverride127.xml" ContentType="application/vnd.openxmlformats-officedocument.themeOverride+xml"/>
  <Override PartName="/ppt/theme/themeOverride128.xml" ContentType="application/vnd.openxmlformats-officedocument.themeOverride+xml"/>
  <Override PartName="/ppt/theme/themeOverride129.xml" ContentType="application/vnd.openxmlformats-officedocument.themeOverride+xml"/>
  <Override PartName="/ppt/theme/themeOverride130.xml" ContentType="application/vnd.openxmlformats-officedocument.themeOverride+xml"/>
  <Override PartName="/ppt/theme/themeOverride131.xml" ContentType="application/vnd.openxmlformats-officedocument.themeOverride+xml"/>
  <Override PartName="/ppt/theme/themeOverride132.xml" ContentType="application/vnd.openxmlformats-officedocument.themeOverride+xml"/>
  <Override PartName="/ppt/theme/themeOverride133.xml" ContentType="application/vnd.openxmlformats-officedocument.themeOverride+xml"/>
  <Override PartName="/ppt/theme/themeOverride134.xml" ContentType="application/vnd.openxmlformats-officedocument.themeOverride+xml"/>
  <Override PartName="/ppt/theme/themeOverride135.xml" ContentType="application/vnd.openxmlformats-officedocument.themeOverride+xml"/>
  <Override PartName="/ppt/theme/themeOverride136.xml" ContentType="application/vnd.openxmlformats-officedocument.themeOverride+xml"/>
  <Override PartName="/ppt/theme/themeOverride137.xml" ContentType="application/vnd.openxmlformats-officedocument.themeOverride+xml"/>
  <Override PartName="/ppt/theme/themeOverride138.xml" ContentType="application/vnd.openxmlformats-officedocument.themeOverride+xml"/>
  <Override PartName="/ppt/theme/themeOverride139.xml" ContentType="application/vnd.openxmlformats-officedocument.themeOverride+xml"/>
  <Override PartName="/ppt/theme/themeOverride140.xml" ContentType="application/vnd.openxmlformats-officedocument.themeOverride+xml"/>
  <Override PartName="/ppt/theme/themeOverride141.xml" ContentType="application/vnd.openxmlformats-officedocument.themeOverride+xml"/>
  <Override PartName="/ppt/theme/themeOverride142.xml" ContentType="application/vnd.openxmlformats-officedocument.themeOverride+xml"/>
  <Override PartName="/ppt/theme/themeOverride143.xml" ContentType="application/vnd.openxmlformats-officedocument.themeOverride+xml"/>
  <Override PartName="/ppt/theme/themeOverride144.xml" ContentType="application/vnd.openxmlformats-officedocument.themeOverride+xml"/>
  <Override PartName="/ppt/theme/themeOverride145.xml" ContentType="application/vnd.openxmlformats-officedocument.themeOverride+xml"/>
  <Override PartName="/ppt/theme/themeOverride146.xml" ContentType="application/vnd.openxmlformats-officedocument.themeOverride+xml"/>
  <Override PartName="/ppt/theme/themeOverride147.xml" ContentType="application/vnd.openxmlformats-officedocument.themeOverride+xml"/>
  <Override PartName="/ppt/theme/themeOverride148.xml" ContentType="application/vnd.openxmlformats-officedocument.themeOverride+xml"/>
  <Override PartName="/ppt/theme/themeOverride149.xml" ContentType="application/vnd.openxmlformats-officedocument.themeOverride+xml"/>
  <Override PartName="/ppt/theme/themeOverride150.xml" ContentType="application/vnd.openxmlformats-officedocument.themeOverride+xml"/>
  <Override PartName="/ppt/theme/themeOverride151.xml" ContentType="application/vnd.openxmlformats-officedocument.themeOverride+xml"/>
  <Override PartName="/ppt/theme/themeOverride152.xml" ContentType="application/vnd.openxmlformats-officedocument.themeOverride+xml"/>
  <Override PartName="/ppt/theme/themeOverride153.xml" ContentType="application/vnd.openxmlformats-officedocument.themeOverride+xml"/>
  <Override PartName="/ppt/theme/themeOverride154.xml" ContentType="application/vnd.openxmlformats-officedocument.themeOverride+xml"/>
  <Override PartName="/ppt/theme/themeOverride155.xml" ContentType="application/vnd.openxmlformats-officedocument.themeOverride+xml"/>
  <Override PartName="/ppt/theme/themeOverride156.xml" ContentType="application/vnd.openxmlformats-officedocument.themeOverride+xml"/>
  <Override PartName="/ppt/theme/themeOverride157.xml" ContentType="application/vnd.openxmlformats-officedocument.themeOverride+xml"/>
  <Override PartName="/ppt/theme/themeOverride158.xml" ContentType="application/vnd.openxmlformats-officedocument.themeOverride+xml"/>
  <Override PartName="/ppt/theme/themeOverride159.xml" ContentType="application/vnd.openxmlformats-officedocument.themeOverride+xml"/>
  <Override PartName="/ppt/theme/themeOverride160.xml" ContentType="application/vnd.openxmlformats-officedocument.themeOverride+xml"/>
  <Override PartName="/ppt/theme/themeOverride161.xml" ContentType="application/vnd.openxmlformats-officedocument.themeOverride+xml"/>
  <Override PartName="/ppt/theme/themeOverride162.xml" ContentType="application/vnd.openxmlformats-officedocument.themeOverride+xml"/>
  <Override PartName="/ppt/theme/themeOverride163.xml" ContentType="application/vnd.openxmlformats-officedocument.themeOverride+xml"/>
  <Override PartName="/ppt/theme/themeOverride16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65.xml" ContentType="application/vnd.openxmlformats-officedocument.themeOverride+xml"/>
  <Override PartName="/ppt/theme/themeOverride166.xml" ContentType="application/vnd.openxmlformats-officedocument.themeOverride+xml"/>
  <Override PartName="/ppt/charts/chart3.xml" ContentType="application/vnd.openxmlformats-officedocument.drawingml.chart+xml"/>
  <Override PartName="/ppt/theme/themeOverride16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6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9.xml" ContentType="application/vnd.openxmlformats-officedocument.themeOverride+xml"/>
  <Override PartName="/ppt/theme/themeOverride170.xml" ContentType="application/vnd.openxmlformats-officedocument.themeOverride+xml"/>
  <Override PartName="/ppt/theme/themeOverride171.xml" ContentType="application/vnd.openxmlformats-officedocument.themeOverride+xml"/>
  <Override PartName="/ppt/theme/themeOverride172.xml" ContentType="application/vnd.openxmlformats-officedocument.themeOverride+xml"/>
  <Override PartName="/ppt/theme/themeOverride173.xml" ContentType="application/vnd.openxmlformats-officedocument.themeOverride+xml"/>
  <Override PartName="/ppt/theme/themeOverride174.xml" ContentType="application/vnd.openxmlformats-officedocument.themeOverride+xml"/>
  <Override PartName="/ppt/theme/themeOverride175.xml" ContentType="application/vnd.openxmlformats-officedocument.themeOverride+xml"/>
  <Override PartName="/ppt/theme/themeOverride176.xml" ContentType="application/vnd.openxmlformats-officedocument.themeOverride+xml"/>
  <Override PartName="/ppt/theme/themeOverride177.xml" ContentType="application/vnd.openxmlformats-officedocument.themeOverride+xml"/>
  <Override PartName="/ppt/theme/themeOverride178.xml" ContentType="application/vnd.openxmlformats-officedocument.themeOverride+xml"/>
  <Override PartName="/ppt/theme/themeOverride179.xml" ContentType="application/vnd.openxmlformats-officedocument.themeOverride+xml"/>
  <Override PartName="/ppt/theme/themeOverride180.xml" ContentType="application/vnd.openxmlformats-officedocument.themeOverride+xml"/>
  <Override PartName="/ppt/theme/themeOverride181.xml" ContentType="application/vnd.openxmlformats-officedocument.themeOverride+xml"/>
  <Override PartName="/ppt/theme/themeOverride182.xml" ContentType="application/vnd.openxmlformats-officedocument.themeOverride+xml"/>
  <Override PartName="/ppt/theme/themeOverride183.xml" ContentType="application/vnd.openxmlformats-officedocument.themeOverride+xml"/>
  <Override PartName="/ppt/theme/themeOverride184.xml" ContentType="application/vnd.openxmlformats-officedocument.themeOverride+xml"/>
  <Override PartName="/ppt/theme/themeOverride185.xml" ContentType="application/vnd.openxmlformats-officedocument.themeOverride+xml"/>
  <Override PartName="/ppt/theme/themeOverride186.xml" ContentType="application/vnd.openxmlformats-officedocument.themeOverride+xml"/>
  <Override PartName="/ppt/theme/themeOverride187.xml" ContentType="application/vnd.openxmlformats-officedocument.themeOverride+xml"/>
  <Override PartName="/ppt/theme/themeOverride188.xml" ContentType="application/vnd.openxmlformats-officedocument.themeOverride+xml"/>
  <Override PartName="/ppt/theme/themeOverride189.xml" ContentType="application/vnd.openxmlformats-officedocument.themeOverride+xml"/>
  <Override PartName="/ppt/theme/themeOverride190.xml" ContentType="application/vnd.openxmlformats-officedocument.themeOverride+xml"/>
  <Override PartName="/ppt/theme/themeOverride191.xml" ContentType="application/vnd.openxmlformats-officedocument.themeOverride+xml"/>
  <Override PartName="/ppt/theme/themeOverride192.xml" ContentType="application/vnd.openxmlformats-officedocument.themeOverride+xml"/>
  <Override PartName="/ppt/theme/themeOverride193.xml" ContentType="application/vnd.openxmlformats-officedocument.themeOverride+xml"/>
  <Override PartName="/ppt/theme/themeOverride194.xml" ContentType="application/vnd.openxmlformats-officedocument.themeOverride+xml"/>
  <Override PartName="/ppt/theme/themeOverride195.xml" ContentType="application/vnd.openxmlformats-officedocument.themeOverride+xml"/>
  <Override PartName="/ppt/theme/themeOverride196.xml" ContentType="application/vnd.openxmlformats-officedocument.themeOverride+xml"/>
  <Override PartName="/ppt/theme/themeOverride197.xml" ContentType="application/vnd.openxmlformats-officedocument.themeOverride+xml"/>
  <Override PartName="/ppt/theme/themeOverride198.xml" ContentType="application/vnd.openxmlformats-officedocument.themeOverride+xml"/>
  <Override PartName="/ppt/theme/themeOverride199.xml" ContentType="application/vnd.openxmlformats-officedocument.themeOverride+xml"/>
  <Override PartName="/ppt/theme/themeOverride200.xml" ContentType="application/vnd.openxmlformats-officedocument.themeOverride+xml"/>
  <Override PartName="/ppt/theme/themeOverride201.xml" ContentType="application/vnd.openxmlformats-officedocument.themeOverride+xml"/>
  <Override PartName="/ppt/theme/themeOverride202.xml" ContentType="application/vnd.openxmlformats-officedocument.themeOverride+xml"/>
  <Override PartName="/ppt/theme/themeOverride203.xml" ContentType="application/vnd.openxmlformats-officedocument.themeOverride+xml"/>
  <Override PartName="/ppt/theme/themeOverride204.xml" ContentType="application/vnd.openxmlformats-officedocument.themeOverride+xml"/>
  <Override PartName="/ppt/theme/themeOverride205.xml" ContentType="application/vnd.openxmlformats-officedocument.themeOverride+xml"/>
  <Override PartName="/ppt/theme/themeOverride206.xml" ContentType="application/vnd.openxmlformats-officedocument.themeOverride+xml"/>
  <Override PartName="/ppt/theme/themeOverride207.xml" ContentType="application/vnd.openxmlformats-officedocument.themeOverride+xml"/>
  <Override PartName="/ppt/theme/themeOverride208.xml" ContentType="application/vnd.openxmlformats-officedocument.themeOverride+xml"/>
  <Override PartName="/ppt/theme/themeOverride209.xml" ContentType="application/vnd.openxmlformats-officedocument.themeOverride+xml"/>
  <Override PartName="/ppt/theme/themeOverride210.xml" ContentType="application/vnd.openxmlformats-officedocument.themeOverride+xml"/>
  <Override PartName="/ppt/theme/themeOverride211.xml" ContentType="application/vnd.openxmlformats-officedocument.themeOverride+xml"/>
  <Override PartName="/ppt/theme/themeOverride212.xml" ContentType="application/vnd.openxmlformats-officedocument.themeOverride+xml"/>
  <Override PartName="/ppt/theme/themeOverride213.xml" ContentType="application/vnd.openxmlformats-officedocument.themeOverride+xml"/>
  <Override PartName="/ppt/theme/themeOverride214.xml" ContentType="application/vnd.openxmlformats-officedocument.themeOverride+xml"/>
  <Override PartName="/ppt/theme/themeOverride215.xml" ContentType="application/vnd.openxmlformats-officedocument.themeOverride+xml"/>
  <Override PartName="/ppt/theme/themeOverride216.xml" ContentType="application/vnd.openxmlformats-officedocument.themeOverride+xml"/>
  <Override PartName="/ppt/theme/themeOverride21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18.xml" ContentType="application/vnd.openxmlformats-officedocument.themeOverride+xml"/>
  <Override PartName="/ppt/theme/themeOverride219.xml" ContentType="application/vnd.openxmlformats-officedocument.themeOverride+xml"/>
  <Override PartName="/ppt/theme/themeOverride2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21.xml" ContentType="application/vnd.openxmlformats-officedocument.themeOverride+xml"/>
  <Override PartName="/ppt/theme/themeOverride222.xml" ContentType="application/vnd.openxmlformats-officedocument.themeOverride+xml"/>
  <Override PartName="/ppt/charts/chart4.xml" ContentType="application/vnd.openxmlformats-officedocument.drawingml.chart+xml"/>
  <Override PartName="/ppt/theme/themeOverride22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4.xml" ContentType="application/vnd.openxmlformats-officedocument.themeOverride+xml"/>
  <Override PartName="/ppt/theme/themeOverride225.xml" ContentType="application/vnd.openxmlformats-officedocument.themeOverride+xml"/>
  <Override PartName="/ppt/theme/themeOverride226.xml" ContentType="application/vnd.openxmlformats-officedocument.themeOverride+xml"/>
  <Override PartName="/ppt/theme/themeOverride227.xml" ContentType="application/vnd.openxmlformats-officedocument.themeOverride+xml"/>
  <Override PartName="/ppt/theme/themeOverride228.xml" ContentType="application/vnd.openxmlformats-officedocument.themeOverride+xml"/>
  <Override PartName="/ppt/theme/themeOverride229.xml" ContentType="application/vnd.openxmlformats-officedocument.themeOverride+xml"/>
  <Override PartName="/ppt/theme/themeOverride230.xml" ContentType="application/vnd.openxmlformats-officedocument.themeOverride+xml"/>
  <Override PartName="/ppt/theme/themeOverride231.xml" ContentType="application/vnd.openxmlformats-officedocument.themeOverride+xml"/>
  <Override PartName="/ppt/theme/themeOverride232.xml" ContentType="application/vnd.openxmlformats-officedocument.themeOverride+xml"/>
  <Override PartName="/ppt/theme/themeOverride233.xml" ContentType="application/vnd.openxmlformats-officedocument.themeOverride+xml"/>
  <Override PartName="/ppt/theme/themeOverride234.xml" ContentType="application/vnd.openxmlformats-officedocument.themeOverride+xml"/>
  <Override PartName="/ppt/theme/themeOverride235.xml" ContentType="application/vnd.openxmlformats-officedocument.themeOverride+xml"/>
  <Override PartName="/ppt/theme/themeOverride236.xml" ContentType="application/vnd.openxmlformats-officedocument.themeOverride+xml"/>
  <Override PartName="/ppt/theme/themeOverride237.xml" ContentType="application/vnd.openxmlformats-officedocument.themeOverride+xml"/>
  <Override PartName="/ppt/theme/themeOverride238.xml" ContentType="application/vnd.openxmlformats-officedocument.themeOverride+xml"/>
  <Override PartName="/ppt/theme/themeOverride239.xml" ContentType="application/vnd.openxmlformats-officedocument.themeOverride+xml"/>
  <Override PartName="/ppt/theme/themeOverride240.xml" ContentType="application/vnd.openxmlformats-officedocument.themeOverride+xml"/>
  <Override PartName="/ppt/theme/themeOverride241.xml" ContentType="application/vnd.openxmlformats-officedocument.themeOverride+xml"/>
  <Override PartName="/ppt/theme/themeOverride242.xml" ContentType="application/vnd.openxmlformats-officedocument.themeOverride+xml"/>
  <Override PartName="/ppt/theme/themeOverride243.xml" ContentType="application/vnd.openxmlformats-officedocument.themeOverride+xml"/>
  <Override PartName="/ppt/theme/themeOverride244.xml" ContentType="application/vnd.openxmlformats-officedocument.themeOverride+xml"/>
  <Override PartName="/ppt/theme/themeOverride245.xml" ContentType="application/vnd.openxmlformats-officedocument.themeOverride+xml"/>
  <Override PartName="/ppt/theme/themeOverride246.xml" ContentType="application/vnd.openxmlformats-officedocument.themeOverride+xml"/>
  <Override PartName="/ppt/theme/themeOverride247.xml" ContentType="application/vnd.openxmlformats-officedocument.themeOverride+xml"/>
  <Override PartName="/ppt/theme/themeOverride248.xml" ContentType="application/vnd.openxmlformats-officedocument.themeOverride+xml"/>
  <Override PartName="/ppt/theme/themeOverride249.xml" ContentType="application/vnd.openxmlformats-officedocument.themeOverride+xml"/>
  <Override PartName="/ppt/theme/themeOverride250.xml" ContentType="application/vnd.openxmlformats-officedocument.themeOverride+xml"/>
  <Override PartName="/ppt/theme/themeOverride251.xml" ContentType="application/vnd.openxmlformats-officedocument.themeOverride+xml"/>
  <Override PartName="/ppt/theme/themeOverride252.xml" ContentType="application/vnd.openxmlformats-officedocument.themeOverride+xml"/>
  <Override PartName="/ppt/theme/themeOverride253.xml" ContentType="application/vnd.openxmlformats-officedocument.themeOverride+xml"/>
  <Override PartName="/ppt/theme/themeOverride254.xml" ContentType="application/vnd.openxmlformats-officedocument.themeOverride+xml"/>
  <Override PartName="/ppt/theme/themeOverride255.xml" ContentType="application/vnd.openxmlformats-officedocument.themeOverride+xml"/>
  <Override PartName="/ppt/theme/themeOverride256.xml" ContentType="application/vnd.openxmlformats-officedocument.themeOverride+xml"/>
  <Override PartName="/ppt/theme/themeOverride257.xml" ContentType="application/vnd.openxmlformats-officedocument.themeOverride+xml"/>
  <Override PartName="/ppt/theme/themeOverride258.xml" ContentType="application/vnd.openxmlformats-officedocument.themeOverride+xml"/>
  <Override PartName="/ppt/theme/themeOverride259.xml" ContentType="application/vnd.openxmlformats-officedocument.themeOverride+xml"/>
  <Override PartName="/ppt/theme/themeOverride260.xml" ContentType="application/vnd.openxmlformats-officedocument.themeOverride+xml"/>
  <Override PartName="/ppt/theme/themeOverride261.xml" ContentType="application/vnd.openxmlformats-officedocument.themeOverride+xml"/>
  <Override PartName="/ppt/theme/themeOverride262.xml" ContentType="application/vnd.openxmlformats-officedocument.themeOverride+xml"/>
  <Override PartName="/ppt/theme/themeOverride263.xml" ContentType="application/vnd.openxmlformats-officedocument.themeOverride+xml"/>
  <Override PartName="/ppt/theme/themeOverride264.xml" ContentType="application/vnd.openxmlformats-officedocument.themeOverride+xml"/>
  <Override PartName="/ppt/theme/themeOverride265.xml" ContentType="application/vnd.openxmlformats-officedocument.themeOverride+xml"/>
  <Override PartName="/ppt/theme/themeOverride266.xml" ContentType="application/vnd.openxmlformats-officedocument.themeOverride+xml"/>
  <Override PartName="/ppt/theme/themeOverride267.xml" ContentType="application/vnd.openxmlformats-officedocument.themeOverride+xml"/>
  <Override PartName="/ppt/theme/themeOverride268.xml" ContentType="application/vnd.openxmlformats-officedocument.themeOverride+xml"/>
  <Override PartName="/ppt/theme/themeOverride269.xml" ContentType="application/vnd.openxmlformats-officedocument.themeOverride+xml"/>
  <Override PartName="/ppt/theme/themeOverride270.xml" ContentType="application/vnd.openxmlformats-officedocument.themeOverride+xml"/>
  <Override PartName="/ppt/theme/themeOverride271.xml" ContentType="application/vnd.openxmlformats-officedocument.themeOverride+xml"/>
  <Override PartName="/ppt/theme/themeOverride272.xml" ContentType="application/vnd.openxmlformats-officedocument.themeOverride+xml"/>
  <Override PartName="/ppt/theme/themeOverride273.xml" ContentType="application/vnd.openxmlformats-officedocument.themeOverride+xml"/>
  <Override PartName="/ppt/theme/themeOverride274.xml" ContentType="application/vnd.openxmlformats-officedocument.themeOverride+xml"/>
  <Override PartName="/ppt/theme/themeOverride27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76.xml" ContentType="application/vnd.openxmlformats-officedocument.themeOverride+xml"/>
  <Override PartName="/ppt/theme/themeOverride277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9"/>
  </p:notesMasterIdLst>
  <p:handoutMasterIdLst>
    <p:handoutMasterId r:id="rId280"/>
  </p:handoutMasterIdLst>
  <p:sldIdLst>
    <p:sldId id="585" r:id="rId2"/>
    <p:sldId id="646" r:id="rId3"/>
    <p:sldId id="586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639" r:id="rId57"/>
    <p:sldId id="640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75" r:id="rId70"/>
    <p:sldId id="476" r:id="rId71"/>
    <p:sldId id="477" r:id="rId72"/>
    <p:sldId id="478" r:id="rId73"/>
    <p:sldId id="479" r:id="rId74"/>
    <p:sldId id="480" r:id="rId75"/>
    <p:sldId id="481" r:id="rId76"/>
    <p:sldId id="482" r:id="rId77"/>
    <p:sldId id="483" r:id="rId78"/>
    <p:sldId id="484" r:id="rId79"/>
    <p:sldId id="485" r:id="rId80"/>
    <p:sldId id="486" r:id="rId81"/>
    <p:sldId id="487" r:id="rId82"/>
    <p:sldId id="488" r:id="rId83"/>
    <p:sldId id="489" r:id="rId84"/>
    <p:sldId id="490" r:id="rId85"/>
    <p:sldId id="491" r:id="rId86"/>
    <p:sldId id="492" r:id="rId87"/>
    <p:sldId id="493" r:id="rId88"/>
    <p:sldId id="494" r:id="rId89"/>
    <p:sldId id="495" r:id="rId90"/>
    <p:sldId id="496" r:id="rId91"/>
    <p:sldId id="497" r:id="rId92"/>
    <p:sldId id="498" r:id="rId93"/>
    <p:sldId id="499" r:id="rId94"/>
    <p:sldId id="500" r:id="rId95"/>
    <p:sldId id="501" r:id="rId96"/>
    <p:sldId id="502" r:id="rId97"/>
    <p:sldId id="503" r:id="rId98"/>
    <p:sldId id="504" r:id="rId99"/>
    <p:sldId id="505" r:id="rId100"/>
    <p:sldId id="506" r:id="rId101"/>
    <p:sldId id="507" r:id="rId102"/>
    <p:sldId id="508" r:id="rId103"/>
    <p:sldId id="509" r:id="rId104"/>
    <p:sldId id="510" r:id="rId105"/>
    <p:sldId id="511" r:id="rId106"/>
    <p:sldId id="512" r:id="rId107"/>
    <p:sldId id="513" r:id="rId108"/>
    <p:sldId id="514" r:id="rId109"/>
    <p:sldId id="515" r:id="rId110"/>
    <p:sldId id="516" r:id="rId111"/>
    <p:sldId id="517" r:id="rId112"/>
    <p:sldId id="518" r:id="rId113"/>
    <p:sldId id="348" r:id="rId114"/>
    <p:sldId id="349" r:id="rId115"/>
    <p:sldId id="350" r:id="rId116"/>
    <p:sldId id="384" r:id="rId117"/>
    <p:sldId id="385" r:id="rId118"/>
    <p:sldId id="353" r:id="rId119"/>
    <p:sldId id="354" r:id="rId120"/>
    <p:sldId id="355" r:id="rId121"/>
    <p:sldId id="356" r:id="rId122"/>
    <p:sldId id="357" r:id="rId123"/>
    <p:sldId id="360" r:id="rId124"/>
    <p:sldId id="361" r:id="rId125"/>
    <p:sldId id="372" r:id="rId126"/>
    <p:sldId id="373" r:id="rId127"/>
    <p:sldId id="358" r:id="rId128"/>
    <p:sldId id="359" r:id="rId129"/>
    <p:sldId id="365" r:id="rId130"/>
    <p:sldId id="351" r:id="rId131"/>
    <p:sldId id="352" r:id="rId132"/>
    <p:sldId id="374" r:id="rId133"/>
    <p:sldId id="379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382" r:id="rId145"/>
    <p:sldId id="383" r:id="rId146"/>
    <p:sldId id="362" r:id="rId147"/>
    <p:sldId id="363" r:id="rId148"/>
    <p:sldId id="364" r:id="rId149"/>
    <p:sldId id="366" r:id="rId150"/>
    <p:sldId id="367" r:id="rId151"/>
    <p:sldId id="368" r:id="rId152"/>
    <p:sldId id="369" r:id="rId153"/>
    <p:sldId id="370" r:id="rId154"/>
    <p:sldId id="371" r:id="rId155"/>
    <p:sldId id="380" r:id="rId156"/>
    <p:sldId id="375" r:id="rId157"/>
    <p:sldId id="376" r:id="rId158"/>
    <p:sldId id="377" r:id="rId159"/>
    <p:sldId id="378" r:id="rId160"/>
    <p:sldId id="381" r:id="rId161"/>
    <p:sldId id="386" r:id="rId162"/>
    <p:sldId id="387" r:id="rId163"/>
    <p:sldId id="388" r:id="rId164"/>
    <p:sldId id="389" r:id="rId165"/>
    <p:sldId id="390" r:id="rId166"/>
    <p:sldId id="342" r:id="rId167"/>
    <p:sldId id="346" r:id="rId168"/>
    <p:sldId id="403" r:id="rId169"/>
    <p:sldId id="404" r:id="rId170"/>
    <p:sldId id="405" r:id="rId171"/>
    <p:sldId id="406" r:id="rId172"/>
    <p:sldId id="407" r:id="rId173"/>
    <p:sldId id="408" r:id="rId174"/>
    <p:sldId id="409" r:id="rId175"/>
    <p:sldId id="410" r:id="rId176"/>
    <p:sldId id="411" r:id="rId177"/>
    <p:sldId id="412" r:id="rId178"/>
    <p:sldId id="413" r:id="rId179"/>
    <p:sldId id="414" r:id="rId180"/>
    <p:sldId id="415" r:id="rId181"/>
    <p:sldId id="416" r:id="rId182"/>
    <p:sldId id="417" r:id="rId183"/>
    <p:sldId id="418" r:id="rId184"/>
    <p:sldId id="419" r:id="rId185"/>
    <p:sldId id="420" r:id="rId186"/>
    <p:sldId id="421" r:id="rId187"/>
    <p:sldId id="422" r:id="rId188"/>
    <p:sldId id="423" r:id="rId189"/>
    <p:sldId id="424" r:id="rId190"/>
    <p:sldId id="425" r:id="rId191"/>
    <p:sldId id="426" r:id="rId192"/>
    <p:sldId id="427" r:id="rId193"/>
    <p:sldId id="428" r:id="rId194"/>
    <p:sldId id="429" r:id="rId195"/>
    <p:sldId id="430" r:id="rId196"/>
    <p:sldId id="431" r:id="rId197"/>
    <p:sldId id="432" r:id="rId198"/>
    <p:sldId id="433" r:id="rId199"/>
    <p:sldId id="434" r:id="rId200"/>
    <p:sldId id="435" r:id="rId201"/>
    <p:sldId id="436" r:id="rId202"/>
    <p:sldId id="437" r:id="rId203"/>
    <p:sldId id="438" r:id="rId204"/>
    <p:sldId id="439" r:id="rId205"/>
    <p:sldId id="440" r:id="rId206"/>
    <p:sldId id="441" r:id="rId207"/>
    <p:sldId id="442" r:id="rId208"/>
    <p:sldId id="443" r:id="rId209"/>
    <p:sldId id="444" r:id="rId210"/>
    <p:sldId id="445" r:id="rId211"/>
    <p:sldId id="446" r:id="rId212"/>
    <p:sldId id="447" r:id="rId213"/>
    <p:sldId id="448" r:id="rId214"/>
    <p:sldId id="449" r:id="rId215"/>
    <p:sldId id="450" r:id="rId216"/>
    <p:sldId id="451" r:id="rId217"/>
    <p:sldId id="452" r:id="rId218"/>
    <p:sldId id="453" r:id="rId219"/>
    <p:sldId id="454" r:id="rId220"/>
    <p:sldId id="455" r:id="rId221"/>
    <p:sldId id="456" r:id="rId222"/>
    <p:sldId id="457" r:id="rId223"/>
    <p:sldId id="525" r:id="rId224"/>
    <p:sldId id="526" r:id="rId225"/>
    <p:sldId id="527" r:id="rId226"/>
    <p:sldId id="528" r:id="rId227"/>
    <p:sldId id="529" r:id="rId228"/>
    <p:sldId id="530" r:id="rId229"/>
    <p:sldId id="531" r:id="rId230"/>
    <p:sldId id="532" r:id="rId231"/>
    <p:sldId id="533" r:id="rId232"/>
    <p:sldId id="534" r:id="rId233"/>
    <p:sldId id="535" r:id="rId234"/>
    <p:sldId id="536" r:id="rId235"/>
    <p:sldId id="537" r:id="rId236"/>
    <p:sldId id="538" r:id="rId237"/>
    <p:sldId id="539" r:id="rId238"/>
    <p:sldId id="540" r:id="rId239"/>
    <p:sldId id="541" r:id="rId240"/>
    <p:sldId id="542" r:id="rId241"/>
    <p:sldId id="543" r:id="rId242"/>
    <p:sldId id="544" r:id="rId243"/>
    <p:sldId id="545" r:id="rId244"/>
    <p:sldId id="546" r:id="rId245"/>
    <p:sldId id="547" r:id="rId246"/>
    <p:sldId id="548" r:id="rId247"/>
    <p:sldId id="549" r:id="rId248"/>
    <p:sldId id="550" r:id="rId249"/>
    <p:sldId id="551" r:id="rId250"/>
    <p:sldId id="552" r:id="rId251"/>
    <p:sldId id="553" r:id="rId252"/>
    <p:sldId id="554" r:id="rId253"/>
    <p:sldId id="555" r:id="rId254"/>
    <p:sldId id="556" r:id="rId255"/>
    <p:sldId id="557" r:id="rId256"/>
    <p:sldId id="558" r:id="rId257"/>
    <p:sldId id="559" r:id="rId258"/>
    <p:sldId id="560" r:id="rId259"/>
    <p:sldId id="561" r:id="rId260"/>
    <p:sldId id="562" r:id="rId261"/>
    <p:sldId id="563" r:id="rId262"/>
    <p:sldId id="564" r:id="rId263"/>
    <p:sldId id="565" r:id="rId264"/>
    <p:sldId id="566" r:id="rId265"/>
    <p:sldId id="567" r:id="rId266"/>
    <p:sldId id="568" r:id="rId267"/>
    <p:sldId id="569" r:id="rId268"/>
    <p:sldId id="570" r:id="rId269"/>
    <p:sldId id="571" r:id="rId270"/>
    <p:sldId id="572" r:id="rId271"/>
    <p:sldId id="573" r:id="rId272"/>
    <p:sldId id="574" r:id="rId273"/>
    <p:sldId id="575" r:id="rId274"/>
    <p:sldId id="576" r:id="rId275"/>
    <p:sldId id="577" r:id="rId276"/>
    <p:sldId id="578" r:id="rId277"/>
    <p:sldId id="579" r:id="rId278"/>
  </p:sldIdLst>
  <p:sldSz cx="12192000" cy="6858000"/>
  <p:notesSz cx="6858000" cy="9144000"/>
  <p:custDataLst>
    <p:tags r:id="rId28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魅力蓝" id="{29A1098D-6F87-41EB-90C7-EBA39F15F8D8}">
          <p14:sldIdLst>
            <p14:sldId id="585"/>
            <p14:sldId id="646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</p14:sldIdLst>
        </p14:section>
        <p14:section name="无色系" id="{CC19C221-CEB5-4AB9-9809-661362AFD8BD}">
          <p14:sldIdLst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</p14:sldIdLst>
        </p14:section>
        <p14:section name="活力橙" id="{DFD1922C-1B2D-45E4-9325-16A378FAEE46}">
          <p14:sldIdLst>
            <p14:sldId id="348"/>
            <p14:sldId id="349"/>
            <p14:sldId id="350"/>
            <p14:sldId id="384"/>
            <p14:sldId id="385"/>
            <p14:sldId id="353"/>
            <p14:sldId id="354"/>
            <p14:sldId id="355"/>
            <p14:sldId id="356"/>
            <p14:sldId id="357"/>
            <p14:sldId id="360"/>
            <p14:sldId id="361"/>
            <p14:sldId id="372"/>
            <p14:sldId id="373"/>
            <p14:sldId id="358"/>
            <p14:sldId id="359"/>
            <p14:sldId id="365"/>
            <p14:sldId id="351"/>
            <p14:sldId id="352"/>
            <p14:sldId id="374"/>
            <p14:sldId id="379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382"/>
            <p14:sldId id="383"/>
            <p14:sldId id="362"/>
            <p14:sldId id="363"/>
            <p14:sldId id="364"/>
            <p14:sldId id="366"/>
            <p14:sldId id="367"/>
            <p14:sldId id="368"/>
            <p14:sldId id="369"/>
            <p14:sldId id="370"/>
            <p14:sldId id="371"/>
            <p14:sldId id="380"/>
            <p14:sldId id="375"/>
            <p14:sldId id="376"/>
            <p14:sldId id="377"/>
            <p14:sldId id="378"/>
            <p14:sldId id="381"/>
            <p14:sldId id="386"/>
            <p14:sldId id="387"/>
            <p14:sldId id="388"/>
            <p14:sldId id="389"/>
            <p14:sldId id="390"/>
            <p14:sldId id="342"/>
            <p14:sldId id="346"/>
          </p14:sldIdLst>
        </p14:section>
        <p14:section name="商务蓝" id="{A7744A2F-CC9A-4479-8F1A-598DD6CA1956}">
          <p14:sldIdLst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</p14:sldIdLst>
        </p14:section>
        <p14:section name="时尚青" id="{2E523415-9634-42D3-9D1F-6043FADC5469}">
          <p14:sldIdLst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47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2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242D3C"/>
    <a:srgbClr val="DDDDDD"/>
    <a:srgbClr val="16C6CC"/>
    <a:srgbClr val="FFD85C"/>
    <a:srgbClr val="FFBA32"/>
    <a:srgbClr val="E45327"/>
    <a:srgbClr val="FF6600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337" autoAdjust="0"/>
  </p:normalViewPr>
  <p:slideViewPr>
    <p:cSldViewPr showGuides="1">
      <p:cViewPr varScale="1">
        <p:scale>
          <a:sx n="90" d="100"/>
          <a:sy n="90" d="100"/>
        </p:scale>
        <p:origin x="1134" y="78"/>
      </p:cViewPr>
      <p:guideLst>
        <p:guide orient="horz" pos="164"/>
        <p:guide orient="horz" pos="618"/>
        <p:guide orient="horz" pos="754"/>
        <p:guide orient="horz" pos="3974"/>
        <p:guide orient="horz" pos="4065"/>
        <p:guide orient="horz" pos="4247"/>
        <p:guide orient="horz" pos="3748"/>
        <p:guide pos="7333"/>
        <p:guide pos="347"/>
        <p:guide pos="3840"/>
        <p:guide pos="3749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6330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notesMaster" Target="notesMasters/notesMaster1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tags" Target="tags/tag1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presProps" Target="presProps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viewProps" Target="view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B6-412C-B11F-519DC53B04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B6-412C-B11F-519DC53B04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B6-412C-B11F-519DC53B04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B6-412C-B11F-519DC53B04A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B6-412C-B11F-519DC53B04A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B6-412C-B11F-519DC53B0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61696768"/>
        <c:axId val="1861696208"/>
      </c:barChart>
      <c:catAx>
        <c:axId val="186169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861696208"/>
        <c:crosses val="autoZero"/>
        <c:auto val="1"/>
        <c:lblAlgn val="ctr"/>
        <c:lblOffset val="100"/>
        <c:noMultiLvlLbl val="0"/>
      </c:catAx>
      <c:valAx>
        <c:axId val="186169620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186169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4-4F6A-A9CE-69731585AF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64-4F6A-A9CE-69731585AF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64-4F6A-A9CE-69731585AF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64-4F6A-A9CE-69731585AF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64-4F6A-A9CE-69731585AF3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64-4F6A-A9CE-69731585A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61704608"/>
        <c:axId val="1861705168"/>
      </c:barChart>
      <c:catAx>
        <c:axId val="186170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861705168"/>
        <c:crosses val="autoZero"/>
        <c:auto val="1"/>
        <c:lblAlgn val="ctr"/>
        <c:lblOffset val="100"/>
        <c:noMultiLvlLbl val="0"/>
      </c:catAx>
      <c:valAx>
        <c:axId val="186170516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18617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B5-4DC4-AC32-D55511362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B5-4DC4-AC32-D55511362E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B5-4DC4-AC32-D55511362E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B5-4DC4-AC32-D55511362E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B5-4DC4-AC32-D55511362E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B5-4DC4-AC32-D55511362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61712448"/>
        <c:axId val="1861713008"/>
      </c:barChart>
      <c:catAx>
        <c:axId val="186171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861713008"/>
        <c:crosses val="autoZero"/>
        <c:auto val="1"/>
        <c:lblAlgn val="ctr"/>
        <c:lblOffset val="100"/>
        <c:noMultiLvlLbl val="0"/>
      </c:catAx>
      <c:valAx>
        <c:axId val="186171300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186171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FB-4CD3-9203-3BD769AB8B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FB-4CD3-9203-3BD769AB8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FB-4CD3-9203-3BD769AB8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FB-4CD3-9203-3BD769AB8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FB-4CD3-9203-3BD769AB8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FB-4CD3-9203-3BD769AB8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063185712"/>
        <c:axId val="2063186272"/>
      </c:barChart>
      <c:catAx>
        <c:axId val="206318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2063186272"/>
        <c:crosses val="autoZero"/>
        <c:auto val="1"/>
        <c:lblAlgn val="ctr"/>
        <c:lblOffset val="100"/>
        <c:noMultiLvlLbl val="0"/>
      </c:catAx>
      <c:valAx>
        <c:axId val="206318627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206318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Project01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0A-41D2-8537-2F9C53B95E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Project02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0A-41D2-8537-2F9C53B95E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Project03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0A-41D2-8537-2F9C53B95E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Project04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0A-41D2-8537-2F9C53B95E8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0A-41D2-8537-2F9C53B95E8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Category01</c:v>
                </c:pt>
                <c:pt idx="1">
                  <c:v>Category02</c:v>
                </c:pt>
                <c:pt idx="2">
                  <c:v>Category03</c:v>
                </c:pt>
                <c:pt idx="3">
                  <c:v>Category04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0A-41D2-8537-2F9C53B95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063193552"/>
        <c:axId val="2063194112"/>
      </c:barChart>
      <c:catAx>
        <c:axId val="206319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2063194112"/>
        <c:crosses val="autoZero"/>
        <c:auto val="1"/>
        <c:lblAlgn val="ctr"/>
        <c:lblOffset val="100"/>
        <c:noMultiLvlLbl val="0"/>
      </c:catAx>
      <c:valAx>
        <c:axId val="206319411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crossAx val="206319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/>
              <a:t>此处添加页脚信息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/>
              <a:t> 页 讲义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04813" y="971550"/>
            <a:ext cx="7670801" cy="4316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/>
              <a:t> 页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0" dirty="0" smtClean="0"/>
              <a:t>恒好美佳   </a:t>
            </a:r>
            <a:r>
              <a:rPr lang="en-US" altLang="zh-CN" b="0" dirty="0" smtClean="0"/>
              <a:t>https://sppt.taobao.com/</a:t>
            </a: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1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41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168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6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217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49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220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03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223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07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275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21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3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240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16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00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55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64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58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15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110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09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121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893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164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53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CE884005-AAD7-43DA-8323-709AF992FEE5}" type="slidenum">
              <a:rPr lang="zh-CN" altLang="en-US" smtClean="0"/>
              <a:pPr/>
              <a:t>167</a:t>
            </a:fld>
            <a:r>
              <a:rPr lang="zh-CN" altLang="en-US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78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剪去对角的矩形 10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5" y="2636912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825" y="3458028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sp>
        <p:nvSpPr>
          <p:cNvPr id="15" name="图文框 14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319178"/>
            <a:ext cx="6530196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7051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27051" y="1844825"/>
            <a:ext cx="5469467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7" y="1844825"/>
            <a:ext cx="5471584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  <a:p>
            <a:pPr lvl="0"/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31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1" y="273051"/>
            <a:ext cx="11137900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382" y="1125538"/>
            <a:ext cx="6898217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36161" y="1125538"/>
            <a:ext cx="4093633" cy="5183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62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27050" y="1125538"/>
            <a:ext cx="11137900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Add title here</a:t>
            </a:r>
            <a:endParaRPr lang="zh-CN" altLang="en-US" sz="320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91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1" y="1125538"/>
            <a:ext cx="12191999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>
            <a:spLocks/>
          </p:cNvSpPr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Add title here</a:t>
            </a:r>
            <a:endParaRPr lang="zh-CN" altLang="en-US" sz="320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166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9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T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SING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2" name="剪去对角的矩形 11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636912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824" y="3458028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Add date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319178"/>
            <a:ext cx="6530196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剪去对角的矩形 10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图文框 12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348880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492" y="3429000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319178"/>
            <a:ext cx="6530196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DOUB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剪去对角的矩形 12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图文框 14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348880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Add main title line-1 here </a:t>
            </a:r>
            <a:br>
              <a:rPr lang="en-US" altLang="zh-CN" dirty="0"/>
            </a:br>
            <a:r>
              <a:rPr lang="en-US" altLang="zh-CN" dirty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492" y="3429000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Add subtitle here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Add date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319178"/>
            <a:ext cx="6530196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剪去对角的矩形 14"/>
          <p:cNvSpPr/>
          <p:nvPr userDrawn="1"/>
        </p:nvSpPr>
        <p:spPr>
          <a:xfrm>
            <a:off x="0" y="0"/>
            <a:ext cx="12192000" cy="50673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7" name="图文框 16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0" y="4042048"/>
            <a:ext cx="5568951" cy="750292"/>
          </a:xfrm>
        </p:spPr>
        <p:txBody>
          <a:bodyPr anchor="t">
            <a:normAutofit/>
          </a:bodyPr>
          <a:lstStyle>
            <a:lvl1pPr algn="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Add chapter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0" y="3412604"/>
            <a:ext cx="5568951" cy="58764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Add chapter number here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48573"/>
            <a:ext cx="5960854" cy="59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剪去对角的矩形 9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3032956"/>
            <a:ext cx="5064125" cy="7920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The end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319178"/>
            <a:ext cx="6530196" cy="65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948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70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12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0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文框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77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7052" y="1196752"/>
            <a:ext cx="11137899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Add text here</a:t>
            </a:r>
            <a:endParaRPr lang="zh-CN" altLang="en-US" dirty="0"/>
          </a:p>
          <a:p>
            <a:pPr lvl="1"/>
            <a:r>
              <a:rPr lang="en-US" altLang="zh-CN" dirty="0"/>
              <a:t>Add text here</a:t>
            </a:r>
          </a:p>
          <a:p>
            <a:pPr lvl="2"/>
            <a:r>
              <a:rPr lang="en-US" altLang="zh-CN" dirty="0"/>
              <a:t>Add text here</a:t>
            </a:r>
          </a:p>
          <a:p>
            <a:pPr lvl="3"/>
            <a:r>
              <a:rPr lang="en-US" altLang="zh-CN" dirty="0"/>
              <a:t>Add text here</a:t>
            </a:r>
          </a:p>
          <a:p>
            <a:pPr lvl="4"/>
            <a:r>
              <a:rPr lang="en-US" altLang="zh-CN" dirty="0"/>
              <a:t>Add text here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2" r:id="rId3"/>
    <p:sldLayoutId id="2147483649" r:id="rId4"/>
    <p:sldLayoutId id="2147483673" r:id="rId5"/>
    <p:sldLayoutId id="2147483670" r:id="rId6"/>
    <p:sldLayoutId id="2147483661" r:id="rId7"/>
    <p:sldLayoutId id="2147483674" r:id="rId8"/>
    <p:sldLayoutId id="2147483663" r:id="rId9"/>
    <p:sldLayoutId id="2147483664" r:id="rId10"/>
    <p:sldLayoutId id="2147483667" r:id="rId11"/>
    <p:sldLayoutId id="2147483668" r:id="rId12"/>
    <p:sldLayoutId id="2147483671" r:id="rId13"/>
    <p:sldLayoutId id="2147483666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1"/>
          </a:solidFill>
          <a:latin typeface="Arial" pitchFamily="34" charset="0"/>
          <a:ea typeface="微软雅黑" pitchFamily="34" charset="-122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800" b="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20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8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sz="18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41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8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0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8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0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6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8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0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4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5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8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0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5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6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8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0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5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7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8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0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5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6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8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0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5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8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0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5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8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0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4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5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6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8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0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4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5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6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3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剪去对角的矩形 5"/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8" name="图文框 7"/>
          <p:cNvSpPr/>
          <p:nvPr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143672" y="2492896"/>
            <a:ext cx="5064125" cy="792088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Add main title here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143672" y="3314012"/>
            <a:ext cx="5064125" cy="475920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Add subtitle here</a:t>
            </a: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7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4480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856045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0139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715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8067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4900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7667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4573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4582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96463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109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594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176372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25943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111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7001144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112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Fill 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3159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65426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114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2197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115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3456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8211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30703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0541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10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5297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39740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0215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68819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0539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82396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1089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8005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3087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5686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2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6214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3191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70723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2275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03938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134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74596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135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9710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136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33680089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137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99107060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138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7918103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139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1269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7180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1740242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141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22803787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142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6234643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143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53108933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14914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3668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41925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881137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963856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149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04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53657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28902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3879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9692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419479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73779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97778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83643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64199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771553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35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48670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622131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89293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05012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24215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493258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165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688026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166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Fill 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187450"/>
              </p:ext>
            </p:extLst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15315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保存主题：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设计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主题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保存当前主题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</a:rPr>
              <a:t>，命名为“自定义</a:t>
            </a:r>
            <a:r>
              <a:rPr lang="en-US" altLang="zh-CN" sz="2000" dirty="0">
                <a:solidFill>
                  <a:schemeClr val="tx1"/>
                </a:solidFill>
              </a:rPr>
              <a:t>PPT</a:t>
            </a:r>
            <a:r>
              <a:rPr lang="zh-CN" altLang="en-US" sz="2000" dirty="0">
                <a:solidFill>
                  <a:schemeClr val="tx1"/>
                </a:solidFill>
              </a:rPr>
              <a:t>模板”；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使用模板：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设计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主题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自定义</a:t>
            </a:r>
            <a:r>
              <a:rPr lang="en-US" altLang="zh-CN" sz="2000" dirty="0">
                <a:solidFill>
                  <a:schemeClr val="tx1"/>
                </a:solidFill>
              </a:rPr>
              <a:t>PPT</a:t>
            </a:r>
            <a:r>
              <a:rPr lang="zh-CN" altLang="en-US" sz="2000" dirty="0">
                <a:solidFill>
                  <a:schemeClr val="tx1"/>
                </a:solidFill>
              </a:rPr>
              <a:t>模板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使用双行标题封面：选中封面幻灯片，点击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版式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</a:rPr>
              <a:t>，选择“封面幻灯片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双行”版式。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使用右下角带日期封面：选中封面幻灯片，点击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版式</a:t>
            </a:r>
            <a:r>
              <a:rPr lang="en-US" altLang="zh-CN" sz="2000" dirty="0">
                <a:solidFill>
                  <a:schemeClr val="tx1"/>
                </a:solidFill>
              </a:rPr>
              <a:t>】</a:t>
            </a:r>
            <a:r>
              <a:rPr lang="zh-CN" altLang="en-US" sz="2000" dirty="0">
                <a:solidFill>
                  <a:schemeClr val="tx1"/>
                </a:solidFill>
              </a:rPr>
              <a:t>，选择“封面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单行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日期”版式，在“输入日期”占位符中手动修改日期。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使用内页带页码版式：</a:t>
            </a:r>
            <a:r>
              <a:rPr lang="en-US" altLang="zh-CN" sz="2000" dirty="0">
                <a:solidFill>
                  <a:schemeClr val="tx1"/>
                </a:solidFill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</a:rPr>
              <a:t>插入</a:t>
            </a:r>
            <a:r>
              <a:rPr lang="en-US" altLang="zh-CN" sz="2000" dirty="0">
                <a:solidFill>
                  <a:schemeClr val="tx1"/>
                </a:solidFill>
              </a:rPr>
              <a:t>】【</a:t>
            </a:r>
            <a:r>
              <a:rPr lang="zh-CN" altLang="en-US" sz="2000" dirty="0">
                <a:solidFill>
                  <a:schemeClr val="tx1"/>
                </a:solidFill>
              </a:rPr>
              <a:t>页眉和页脚</a:t>
            </a:r>
            <a:r>
              <a:rPr lang="en-US" altLang="zh-CN" sz="2000" dirty="0">
                <a:solidFill>
                  <a:schemeClr val="tx1"/>
                </a:solidFill>
              </a:rPr>
              <a:t>】,</a:t>
            </a:r>
            <a:r>
              <a:rPr lang="zh-CN" altLang="en-US" sz="2000" dirty="0">
                <a:solidFill>
                  <a:schemeClr val="tx1"/>
                </a:solidFill>
              </a:rPr>
              <a:t>勾选“幻灯片编号”和“页脚”</a:t>
            </a:r>
            <a:r>
              <a:rPr lang="en-US" altLang="zh-CN" sz="2000" dirty="0">
                <a:solidFill>
                  <a:schemeClr val="tx1"/>
                </a:solidFill>
              </a:rPr>
              <a:t>,</a:t>
            </a:r>
            <a:r>
              <a:rPr lang="zh-CN" altLang="en-US" sz="2000" dirty="0">
                <a:solidFill>
                  <a:schemeClr val="tx1"/>
                </a:solidFill>
              </a:rPr>
              <a:t>并在页脚输入框中输入“</a:t>
            </a:r>
            <a:r>
              <a:rPr lang="en-US" altLang="zh-CN" sz="2000" dirty="0">
                <a:solidFill>
                  <a:schemeClr val="tx1"/>
                </a:solidFill>
              </a:rPr>
              <a:t>/  </a:t>
            </a:r>
            <a:r>
              <a:rPr lang="zh-CN" altLang="en-US" sz="2000" dirty="0">
                <a:solidFill>
                  <a:schemeClr val="tx1"/>
                </a:solidFill>
              </a:rPr>
              <a:t>总幻灯片数量”</a:t>
            </a:r>
          </a:p>
          <a:p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11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168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749325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51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3931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170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28430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171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5792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0971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14333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8100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399326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18143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40012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65074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179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91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33779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51121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685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6994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408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75891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222387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714779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59891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752652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189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9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041938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7817986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191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35130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192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09300449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193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60005828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194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61555924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4150025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196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362373923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197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76049813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198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61714137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199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48989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模板构成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</a:t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67408" y="1196975"/>
            <a:ext cx="2304777" cy="4271298"/>
            <a:chOff x="1055440" y="1678652"/>
            <a:chExt cx="2304777" cy="4271298"/>
          </a:xfrm>
        </p:grpSpPr>
        <p:sp>
          <p:nvSpPr>
            <p:cNvPr id="6" name="矩形 5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/>
                <a:t>版式设计</a:t>
              </a:r>
              <a:endParaRPr lang="en-US" altLang="zh-CN" sz="1600" dirty="0"/>
            </a:p>
          </p:txBody>
        </p:sp>
        <p:sp>
          <p:nvSpPr>
            <p:cNvPr id="7" name="剪去单角的矩形 6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latin typeface="+mj-lt"/>
                </a:rPr>
                <a:t>14</a:t>
              </a:r>
              <a:r>
                <a:rPr lang="zh-CN" altLang="en-US" sz="4400" dirty="0">
                  <a:solidFill>
                    <a:schemeClr val="accent1"/>
                  </a:solidFill>
                  <a:latin typeface="+mj-lt"/>
                </a:rPr>
                <a:t>页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单行标题首页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单行标题首页</a:t>
              </a:r>
              <a:r>
                <a:rPr lang="en-US" altLang="zh-CN" sz="1400" dirty="0">
                  <a:solidFill>
                    <a:schemeClr val="tx2"/>
                  </a:solidFill>
                </a:rPr>
                <a:t>-</a:t>
              </a:r>
              <a:r>
                <a:rPr lang="zh-CN" altLang="en-US" sz="1400" dirty="0">
                  <a:solidFill>
                    <a:schemeClr val="tx2"/>
                  </a:solidFill>
                </a:rPr>
                <a:t>带日期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双行（长标题）首页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双行（长标题）首页</a:t>
              </a:r>
              <a:r>
                <a:rPr lang="en-US" altLang="zh-CN" sz="1400" dirty="0">
                  <a:solidFill>
                    <a:schemeClr val="tx2"/>
                  </a:solidFill>
                </a:rPr>
                <a:t>-</a:t>
              </a:r>
              <a:r>
                <a:rPr lang="zh-CN" altLang="en-US" sz="1400" dirty="0">
                  <a:solidFill>
                    <a:schemeClr val="tx2"/>
                  </a:solidFill>
                </a:rPr>
                <a:t>带日期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章节页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内页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目录页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尾页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其他板式页面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36319" y="1196975"/>
            <a:ext cx="2304777" cy="4271298"/>
            <a:chOff x="1055440" y="1678652"/>
            <a:chExt cx="2304777" cy="4271298"/>
          </a:xfrm>
        </p:grpSpPr>
        <p:sp>
          <p:nvSpPr>
            <p:cNvPr id="12" name="矩形 11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dirty="0"/>
                <a:t>图示素材</a:t>
              </a:r>
              <a:endParaRPr lang="en-US" altLang="zh-CN" sz="1600" dirty="0"/>
            </a:p>
          </p:txBody>
        </p:sp>
        <p:sp>
          <p:nvSpPr>
            <p:cNvPr id="13" name="剪去单角的矩形 12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latin typeface="+mj-lt"/>
                </a:rPr>
                <a:t>50</a:t>
              </a:r>
              <a:r>
                <a:rPr lang="zh-CN" altLang="en-US" sz="4400" dirty="0">
                  <a:solidFill>
                    <a:schemeClr val="accent1"/>
                  </a:solidFill>
                  <a:latin typeface="+mj-lt"/>
                </a:rPr>
                <a:t>页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阵列图示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流程图示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循环图示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对比图示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400" dirty="0">
                  <a:solidFill>
                    <a:schemeClr val="tx2"/>
                  </a:solidFill>
                </a:rPr>
                <a:t>SWOT</a:t>
              </a:r>
              <a:r>
                <a:rPr lang="zh-CN" altLang="en-US" sz="1400" dirty="0">
                  <a:solidFill>
                    <a:schemeClr val="tx2"/>
                  </a:solidFill>
                </a:rPr>
                <a:t>图示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05230" y="1196975"/>
            <a:ext cx="2304777" cy="4271298"/>
            <a:chOff x="1055440" y="1678652"/>
            <a:chExt cx="2304777" cy="4271298"/>
          </a:xfrm>
        </p:grpSpPr>
        <p:sp>
          <p:nvSpPr>
            <p:cNvPr id="17" name="矩形 16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dirty="0"/>
                <a:t>主题图标</a:t>
              </a:r>
              <a:endParaRPr lang="en-US" altLang="zh-CN" sz="1600" dirty="0"/>
            </a:p>
          </p:txBody>
        </p:sp>
        <p:sp>
          <p:nvSpPr>
            <p:cNvPr id="18" name="剪去单角的矩形 17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latin typeface="+mj-lt"/>
                </a:rPr>
                <a:t>96</a:t>
              </a:r>
              <a:r>
                <a:rPr lang="zh-CN" altLang="en-US" sz="4400" dirty="0">
                  <a:solidFill>
                    <a:schemeClr val="accent1"/>
                  </a:solidFill>
                  <a:latin typeface="+mj-lt"/>
                </a:rPr>
                <a:t>枚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商务图标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金融图标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人物图标</a:t>
              </a: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20336" y="1196975"/>
            <a:ext cx="2304777" cy="4271298"/>
            <a:chOff x="1055440" y="1678652"/>
            <a:chExt cx="2304777" cy="4271298"/>
          </a:xfrm>
        </p:grpSpPr>
        <p:sp>
          <p:nvSpPr>
            <p:cNvPr id="21" name="矩形 20"/>
            <p:cNvSpPr/>
            <p:nvPr/>
          </p:nvSpPr>
          <p:spPr>
            <a:xfrm>
              <a:off x="1055440" y="2852936"/>
              <a:ext cx="2304777" cy="43204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600" dirty="0"/>
                <a:t>配色方案</a:t>
              </a:r>
              <a:endParaRPr lang="en-US" altLang="zh-CN" sz="1600" dirty="0"/>
            </a:p>
          </p:txBody>
        </p:sp>
        <p:sp>
          <p:nvSpPr>
            <p:cNvPr id="22" name="剪去单角的矩形 21"/>
            <p:cNvSpPr/>
            <p:nvPr/>
          </p:nvSpPr>
          <p:spPr>
            <a:xfrm>
              <a:off x="1055440" y="1678652"/>
              <a:ext cx="2304777" cy="1065303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6600" dirty="0">
                  <a:solidFill>
                    <a:schemeClr val="accent1"/>
                  </a:solidFill>
                  <a:latin typeface="+mj-lt"/>
                </a:rPr>
                <a:t>5</a:t>
              </a:r>
              <a:r>
                <a:rPr lang="zh-CN" altLang="en-US" sz="4400" dirty="0">
                  <a:solidFill>
                    <a:schemeClr val="accent1"/>
                  </a:solidFill>
                  <a:latin typeface="+mj-lt"/>
                </a:rPr>
                <a:t>套</a:t>
              </a:r>
              <a:endParaRPr lang="en-US" altLang="zh-CN" sz="36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55440" y="3492032"/>
              <a:ext cx="2304777" cy="2457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活力橙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商务蓝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魅力蓝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时尚青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chemeClr val="tx2"/>
                  </a:solidFill>
                </a:rPr>
                <a:t>无色系</a:t>
              </a:r>
              <a:endParaRPr lang="en-US" altLang="zh-CN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乘号 23"/>
          <p:cNvSpPr/>
          <p:nvPr/>
        </p:nvSpPr>
        <p:spPr>
          <a:xfrm>
            <a:off x="8237325" y="1424634"/>
            <a:ext cx="864096" cy="864096"/>
          </a:xfrm>
          <a:prstGeom prst="mathMultiply">
            <a:avLst>
              <a:gd name="adj1" fmla="val 9039"/>
            </a:avLst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125128" y="5388974"/>
            <a:ext cx="11941744" cy="128860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+mj-lt"/>
              </a:rPr>
              <a:t>共计</a:t>
            </a:r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300</a:t>
            </a:r>
            <a:r>
              <a:rPr lang="zh-CN" altLang="en-US" sz="8000" dirty="0">
                <a:solidFill>
                  <a:schemeClr val="bg1"/>
                </a:solidFill>
                <a:latin typeface="+mj-lt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28291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67539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985279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351008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83501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1964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08822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488547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164808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51966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89775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209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379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0829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49572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56380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11118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01993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90950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34107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677176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25659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62378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347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924701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14243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221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461296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222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Fill 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6617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223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345737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20710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225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88118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226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1756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54783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14726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19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9602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728194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88653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28133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960285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773647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95615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96921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7614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772529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52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76398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04812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5717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88443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02079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890040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736524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246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43848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247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672868197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248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65073829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249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913380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1140825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45388527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251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51879372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252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40713660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253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66322420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254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91474098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0323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709538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352923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9959377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205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86814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78850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071741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429865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804860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491262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620523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27766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1848718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36626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32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650461288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817590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043656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411586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519129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15147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2099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276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7137169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277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Fill 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1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28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301250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29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1627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907219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336257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31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62885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32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694591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33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368598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34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1007183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206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6201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567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446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903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6682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026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954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804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693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190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362923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509382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558415" y="2479607"/>
            <a:ext cx="2004353" cy="1727891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023004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2164645" y="3116198"/>
            <a:ext cx="2004353" cy="1727891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77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4716954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652455" y="48436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3241462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6176963" y="1196753"/>
            <a:ext cx="275809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628415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8210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2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7596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7163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4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86774" y="3291367"/>
            <a:ext cx="10768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384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387588" y="1589135"/>
            <a:ext cx="7416824" cy="1951362"/>
            <a:chOff x="1043607" y="1589135"/>
            <a:chExt cx="7416824" cy="1951362"/>
          </a:xfrm>
        </p:grpSpPr>
        <p:sp>
          <p:nvSpPr>
            <p:cNvPr id="3" name="五边形 2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5" name="五边形 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387588" y="3598553"/>
            <a:ext cx="7416824" cy="1951362"/>
            <a:chOff x="1043607" y="1589135"/>
            <a:chExt cx="7416824" cy="1951362"/>
          </a:xfrm>
        </p:grpSpPr>
        <p:sp>
          <p:nvSpPr>
            <p:cNvPr id="12" name="五边形 11"/>
            <p:cNvSpPr/>
            <p:nvPr/>
          </p:nvSpPr>
          <p:spPr>
            <a:xfrm>
              <a:off x="3083118" y="1770744"/>
              <a:ext cx="5377313" cy="1588146"/>
            </a:xfrm>
            <a:prstGeom prst="homePlate">
              <a:avLst>
                <a:gd name="adj" fmla="val 39947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Arial Black"/>
              </a:endParaRPr>
            </a:p>
            <a:p>
              <a:pPr marL="363538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15" name="五边形 14"/>
            <p:cNvSpPr/>
            <p:nvPr/>
          </p:nvSpPr>
          <p:spPr>
            <a:xfrm rot="10800000">
              <a:off x="1043607" y="1589135"/>
              <a:ext cx="2278823" cy="1951362"/>
            </a:xfrm>
            <a:prstGeom prst="homePlate">
              <a:avLst>
                <a:gd name="adj" fmla="val 3958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5199" y="2174067"/>
              <a:ext cx="16946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4000" dirty="0">
                  <a:solidFill>
                    <a:srgbClr val="4A5D69"/>
                  </a:solidFill>
                  <a:latin typeface="Arial Black"/>
                </a:rPr>
                <a:t>TEXT</a:t>
              </a:r>
              <a:endParaRPr lang="en-US" altLang="zh-CN" sz="3600" dirty="0">
                <a:solidFill>
                  <a:srgbClr val="4A5D69"/>
                </a:solidFill>
                <a:latin typeface="Arial Black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2557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" y="3293533"/>
            <a:ext cx="12182475" cy="66669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2239098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0389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2272108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71867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4877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4636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646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37404" y="2897204"/>
            <a:ext cx="1459352" cy="1459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0414" y="328524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75927" y="137197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7" name="矩形 26"/>
          <p:cNvSpPr/>
          <p:nvPr/>
        </p:nvSpPr>
        <p:spPr>
          <a:xfrm>
            <a:off x="4079777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8108695" y="4421042"/>
            <a:ext cx="1916769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en-US" altLang="zh-CN" sz="20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6552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6300000">
            <a:off x="4608228" y="2435007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17100000" flipH="1">
            <a:off x="6466817" y="2933016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4857232" y="336430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13500000" flipH="1">
            <a:off x="6217815" y="2003721"/>
            <a:ext cx="1116959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20700000">
            <a:off x="5786525" y="3613305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9900000" flipH="1">
            <a:off x="5288520" y="1754716"/>
            <a:ext cx="1116960" cy="1767308"/>
          </a:xfrm>
          <a:custGeom>
            <a:avLst/>
            <a:gdLst>
              <a:gd name="connsiteX0" fmla="*/ 954385 w 1908770"/>
              <a:gd name="connsiteY0" fmla="*/ 3020147 h 3020147"/>
              <a:gd name="connsiteX1" fmla="*/ 0 w 1908770"/>
              <a:gd name="connsiteY1" fmla="*/ 2065762 h 3020147"/>
              <a:gd name="connsiteX2" fmla="*/ 75000 w 1908770"/>
              <a:gd name="connsiteY2" fmla="*/ 1694273 h 3020147"/>
              <a:gd name="connsiteX3" fmla="*/ 83621 w 1908770"/>
              <a:gd name="connsiteY3" fmla="*/ 1676378 h 3020147"/>
              <a:gd name="connsiteX4" fmla="*/ 81262 w 1908770"/>
              <a:gd name="connsiteY4" fmla="*/ 1676378 h 3020147"/>
              <a:gd name="connsiteX5" fmla="*/ 112668 w 1908770"/>
              <a:gd name="connsiteY5" fmla="*/ 1616079 h 3020147"/>
              <a:gd name="connsiteX6" fmla="*/ 115189 w 1908770"/>
              <a:gd name="connsiteY6" fmla="*/ 1610846 h 3020147"/>
              <a:gd name="connsiteX7" fmla="*/ 116624 w 1908770"/>
              <a:gd name="connsiteY7" fmla="*/ 1608484 h 3020147"/>
              <a:gd name="connsiteX8" fmla="*/ 954385 w 1908770"/>
              <a:gd name="connsiteY8" fmla="*/ 0 h 3020147"/>
              <a:gd name="connsiteX9" fmla="*/ 1792146 w 1908770"/>
              <a:gd name="connsiteY9" fmla="*/ 1608484 h 3020147"/>
              <a:gd name="connsiteX10" fmla="*/ 1793581 w 1908770"/>
              <a:gd name="connsiteY10" fmla="*/ 1610846 h 3020147"/>
              <a:gd name="connsiteX11" fmla="*/ 1796102 w 1908770"/>
              <a:gd name="connsiteY11" fmla="*/ 1616078 h 3020147"/>
              <a:gd name="connsiteX12" fmla="*/ 1827508 w 1908770"/>
              <a:gd name="connsiteY12" fmla="*/ 1676378 h 3020147"/>
              <a:gd name="connsiteX13" fmla="*/ 1825150 w 1908770"/>
              <a:gd name="connsiteY13" fmla="*/ 1676378 h 3020147"/>
              <a:gd name="connsiteX14" fmla="*/ 1833770 w 1908770"/>
              <a:gd name="connsiteY14" fmla="*/ 1694273 h 3020147"/>
              <a:gd name="connsiteX15" fmla="*/ 1908770 w 1908770"/>
              <a:gd name="connsiteY15" fmla="*/ 2065762 h 3020147"/>
              <a:gd name="connsiteX16" fmla="*/ 954385 w 1908770"/>
              <a:gd name="connsiteY16" fmla="*/ 3020147 h 30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8770" h="3020147">
                <a:moveTo>
                  <a:pt x="954385" y="3020147"/>
                </a:moveTo>
                <a:cubicBezTo>
                  <a:pt x="427293" y="3020147"/>
                  <a:pt x="0" y="2592854"/>
                  <a:pt x="0" y="2065762"/>
                </a:cubicBezTo>
                <a:cubicBezTo>
                  <a:pt x="0" y="1933989"/>
                  <a:pt x="26706" y="1808454"/>
                  <a:pt x="75000" y="1694273"/>
                </a:cubicBezTo>
                <a:lnTo>
                  <a:pt x="83621" y="1676378"/>
                </a:lnTo>
                <a:lnTo>
                  <a:pt x="81262" y="1676378"/>
                </a:lnTo>
                <a:lnTo>
                  <a:pt x="112668" y="1616079"/>
                </a:lnTo>
                <a:lnTo>
                  <a:pt x="115189" y="1610846"/>
                </a:lnTo>
                <a:lnTo>
                  <a:pt x="116624" y="1608484"/>
                </a:lnTo>
                <a:lnTo>
                  <a:pt x="954385" y="0"/>
                </a:lnTo>
                <a:lnTo>
                  <a:pt x="1792146" y="1608484"/>
                </a:lnTo>
                <a:lnTo>
                  <a:pt x="1793581" y="1610846"/>
                </a:lnTo>
                <a:lnTo>
                  <a:pt x="1796102" y="1616078"/>
                </a:lnTo>
                <a:lnTo>
                  <a:pt x="1827508" y="1676378"/>
                </a:lnTo>
                <a:lnTo>
                  <a:pt x="1825150" y="1676378"/>
                </a:lnTo>
                <a:lnTo>
                  <a:pt x="1833770" y="1694273"/>
                </a:lnTo>
                <a:cubicBezTo>
                  <a:pt x="1882064" y="1808454"/>
                  <a:pt x="1908770" y="1933989"/>
                  <a:pt x="1908770" y="2065762"/>
                </a:cubicBezTo>
                <a:cubicBezTo>
                  <a:pt x="1908770" y="2592854"/>
                  <a:pt x="1481477" y="3020147"/>
                  <a:pt x="954385" y="30201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66040" y="138578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1923497" y="2655064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172" y="4084207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7" name="矩形 16"/>
          <p:cNvSpPr/>
          <p:nvPr/>
        </p:nvSpPr>
        <p:spPr>
          <a:xfrm>
            <a:off x="7788739" y="1845432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7937103" y="3114708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305665" y="4543851"/>
            <a:ext cx="2335610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椭圆 22"/>
          <p:cNvSpPr/>
          <p:nvPr/>
        </p:nvSpPr>
        <p:spPr>
          <a:xfrm>
            <a:off x="5409417" y="1947232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57486" y="2294366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8737" y="3546649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6490" y="2881078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53624" y="4140315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74495" y="4477271"/>
            <a:ext cx="694268" cy="694268"/>
          </a:xfrm>
          <a:prstGeom prst="ellipse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023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心圆 6"/>
          <p:cNvSpPr/>
          <p:nvPr/>
        </p:nvSpPr>
        <p:spPr>
          <a:xfrm>
            <a:off x="4097098" y="1670878"/>
            <a:ext cx="3996542" cy="3996541"/>
          </a:xfrm>
          <a:prstGeom prst="donut">
            <a:avLst>
              <a:gd name="adj" fmla="val 1621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700475" y="2274254"/>
            <a:ext cx="2789790" cy="2789789"/>
          </a:xfrm>
          <a:prstGeom prst="donut">
            <a:avLst>
              <a:gd name="adj" fmla="val 1343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55146" y="115846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5455146" y="4899387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3" name="椭圆 12"/>
          <p:cNvSpPr/>
          <p:nvPr/>
        </p:nvSpPr>
        <p:spPr>
          <a:xfrm rot="3600000">
            <a:off x="7159741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4" name="椭圆 13"/>
          <p:cNvSpPr/>
          <p:nvPr/>
        </p:nvSpPr>
        <p:spPr>
          <a:xfrm rot="3600000">
            <a:off x="3920007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6" name="椭圆 15"/>
          <p:cNvSpPr/>
          <p:nvPr/>
        </p:nvSpPr>
        <p:spPr>
          <a:xfrm rot="18000000">
            <a:off x="3835280" y="2093695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7" name="椭圆 16"/>
          <p:cNvSpPr/>
          <p:nvPr/>
        </p:nvSpPr>
        <p:spPr>
          <a:xfrm rot="18000000">
            <a:off x="7075014" y="3964156"/>
            <a:ext cx="1280446" cy="12804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  <a:latin typeface="Arial Black"/>
              </a:rPr>
              <a:t>TEXT</a:t>
            </a:r>
          </a:p>
        </p:txBody>
      </p:sp>
      <p:sp>
        <p:nvSpPr>
          <p:cNvPr id="19" name="椭圆 18"/>
          <p:cNvSpPr/>
          <p:nvPr/>
        </p:nvSpPr>
        <p:spPr>
          <a:xfrm>
            <a:off x="5169779" y="2716343"/>
            <a:ext cx="1835575" cy="183557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2426210" y="1006258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6755948" y="5667420"/>
            <a:ext cx="302484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8586594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8586594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785" y="2219230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1149785" y="4089692"/>
            <a:ext cx="24624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49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58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42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1066711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671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530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30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239415" y="1340768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375" y="2148376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66711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6671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36530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30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5" y="3807176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375" y="4614784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25765" y="1340768"/>
            <a:ext cx="2316128" cy="231611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15725" y="2148376"/>
            <a:ext cx="1536209" cy="71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825765" y="3807176"/>
            <a:ext cx="2316128" cy="2316112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15725" y="4614784"/>
            <a:ext cx="15362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9943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157137" y="1728702"/>
            <a:ext cx="3877730" cy="3877710"/>
          </a:xfrm>
          <a:prstGeom prst="donut">
            <a:avLst>
              <a:gd name="adj" fmla="val 1048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3313" y="3237307"/>
            <a:ext cx="184537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dirty="0">
                <a:latin typeface="Arial Black"/>
              </a:rPr>
              <a:t>TEXT</a:t>
            </a:r>
            <a:endParaRPr lang="zh-CN" altLang="en-US" sz="4800" dirty="0">
              <a:latin typeface="Arial Blac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97158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78489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8489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7481584" y="2826941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900253" y="19210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0" name="圆角矩形 19"/>
          <p:cNvSpPr/>
          <p:nvPr/>
        </p:nvSpPr>
        <p:spPr>
          <a:xfrm flipH="1">
            <a:off x="6900253" y="4638808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97158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7481584" y="3732874"/>
            <a:ext cx="2714542" cy="801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347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399335" y="2482492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1920446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3" name="圆角矩形 22"/>
          <p:cNvSpPr/>
          <p:nvPr/>
        </p:nvSpPr>
        <p:spPr>
          <a:xfrm flipH="1">
            <a:off x="6553831" y="4365104"/>
            <a:ext cx="369728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8023356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202053" y="1619322"/>
            <a:ext cx="5767408" cy="2369978"/>
            <a:chOff x="1941122" y="1879752"/>
            <a:chExt cx="5241270" cy="2153774"/>
          </a:xfrm>
        </p:grpSpPr>
        <p:sp>
          <p:nvSpPr>
            <p:cNvPr id="18" name="任意多边形 17"/>
            <p:cNvSpPr>
              <a:spLocks/>
            </p:cNvSpPr>
            <p:nvPr/>
          </p:nvSpPr>
          <p:spPr bwMode="auto">
            <a:xfrm>
              <a:off x="2690047" y="1879752"/>
              <a:ext cx="3760206" cy="2153774"/>
            </a:xfrm>
            <a:custGeom>
              <a:avLst/>
              <a:gdLst>
                <a:gd name="connsiteX0" fmla="*/ 3161245 w 5226039"/>
                <a:gd name="connsiteY0" fmla="*/ 0 h 2993376"/>
                <a:gd name="connsiteX1" fmla="*/ 3542942 w 5226039"/>
                <a:gd name="connsiteY1" fmla="*/ 102305 h 2993376"/>
                <a:gd name="connsiteX2" fmla="*/ 5057115 w 5226039"/>
                <a:gd name="connsiteY2" fmla="*/ 1087467 h 2993376"/>
                <a:gd name="connsiteX3" fmla="*/ 5087399 w 5226039"/>
                <a:gd name="connsiteY3" fmla="*/ 1622991 h 2993376"/>
                <a:gd name="connsiteX4" fmla="*/ 3517706 w 5226039"/>
                <a:gd name="connsiteY4" fmla="*/ 2875915 h 2993376"/>
                <a:gd name="connsiteX5" fmla="*/ 2806045 w 5226039"/>
                <a:gd name="connsiteY5" fmla="*/ 2875915 h 2993376"/>
                <a:gd name="connsiteX6" fmla="*/ 2614188 w 5226039"/>
                <a:gd name="connsiteY6" fmla="*/ 2722775 h 2993376"/>
                <a:gd name="connsiteX7" fmla="*/ 3992024 w 5226039"/>
                <a:gd name="connsiteY7" fmla="*/ 1622991 h 2993376"/>
                <a:gd name="connsiteX8" fmla="*/ 3961740 w 5226039"/>
                <a:gd name="connsiteY8" fmla="*/ 1087467 h 2993376"/>
                <a:gd name="connsiteX9" fmla="*/ 2714100 w 5226039"/>
                <a:gd name="connsiteY9" fmla="*/ 275719 h 2993376"/>
                <a:gd name="connsiteX10" fmla="*/ 2611664 w 5226039"/>
                <a:gd name="connsiteY10" fmla="*/ 209071 h 2993376"/>
                <a:gd name="connsiteX11" fmla="*/ 2648964 w 5226039"/>
                <a:gd name="connsiteY11" fmla="*/ 184803 h 2993376"/>
                <a:gd name="connsiteX12" fmla="*/ 2775762 w 5226039"/>
                <a:gd name="connsiteY12" fmla="*/ 102305 h 2993376"/>
                <a:gd name="connsiteX13" fmla="*/ 3161245 w 5226039"/>
                <a:gd name="connsiteY13" fmla="*/ 0 h 2993376"/>
                <a:gd name="connsiteX14" fmla="*/ 2065870 w 5226039"/>
                <a:gd name="connsiteY14" fmla="*/ 0 h 2993376"/>
                <a:gd name="connsiteX15" fmla="*/ 2447567 w 5226039"/>
                <a:gd name="connsiteY15" fmla="*/ 102305 h 2993376"/>
                <a:gd name="connsiteX16" fmla="*/ 2611664 w 5226039"/>
                <a:gd name="connsiteY16" fmla="*/ 209071 h 2993376"/>
                <a:gd name="connsiteX17" fmla="*/ 2586490 w 5226039"/>
                <a:gd name="connsiteY17" fmla="*/ 225450 h 2993376"/>
                <a:gd name="connsiteX18" fmla="*/ 1261589 w 5226039"/>
                <a:gd name="connsiteY18" fmla="*/ 1087467 h 2993376"/>
                <a:gd name="connsiteX19" fmla="*/ 1236353 w 5226039"/>
                <a:gd name="connsiteY19" fmla="*/ 1622991 h 2993376"/>
                <a:gd name="connsiteX20" fmla="*/ 2529739 w 5226039"/>
                <a:gd name="connsiteY20" fmla="*/ 2655368 h 2993376"/>
                <a:gd name="connsiteX21" fmla="*/ 2614188 w 5226039"/>
                <a:gd name="connsiteY21" fmla="*/ 2722775 h 2993376"/>
                <a:gd name="connsiteX22" fmla="*/ 2422331 w 5226039"/>
                <a:gd name="connsiteY22" fmla="*/ 2875915 h 2993376"/>
                <a:gd name="connsiteX23" fmla="*/ 1710670 w 5226039"/>
                <a:gd name="connsiteY23" fmla="*/ 2875915 h 2993376"/>
                <a:gd name="connsiteX24" fmla="*/ 140977 w 5226039"/>
                <a:gd name="connsiteY24" fmla="*/ 1622991 h 2993376"/>
                <a:gd name="connsiteX25" fmla="*/ 166214 w 5226039"/>
                <a:gd name="connsiteY25" fmla="*/ 1087467 h 2993376"/>
                <a:gd name="connsiteX26" fmla="*/ 1680387 w 5226039"/>
                <a:gd name="connsiteY26" fmla="*/ 102305 h 2993376"/>
                <a:gd name="connsiteX27" fmla="*/ 2065870 w 5226039"/>
                <a:gd name="connsiteY27" fmla="*/ 0 h 299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6039" h="2993376">
                  <a:moveTo>
                    <a:pt x="3161245" y="0"/>
                  </a:moveTo>
                  <a:cubicBezTo>
                    <a:pt x="3300675" y="0"/>
                    <a:pt x="3439474" y="34102"/>
                    <a:pt x="3542942" y="102305"/>
                  </a:cubicBezTo>
                  <a:cubicBezTo>
                    <a:pt x="5057115" y="1087467"/>
                    <a:pt x="5057115" y="1087467"/>
                    <a:pt x="5057115" y="1087467"/>
                  </a:cubicBezTo>
                  <a:cubicBezTo>
                    <a:pt x="5269100" y="1223874"/>
                    <a:pt x="5284241" y="1466375"/>
                    <a:pt x="5087399" y="1622991"/>
                  </a:cubicBezTo>
                  <a:lnTo>
                    <a:pt x="3517706" y="2875915"/>
                  </a:lnTo>
                  <a:cubicBezTo>
                    <a:pt x="3320864" y="3032530"/>
                    <a:pt x="2997840" y="3032530"/>
                    <a:pt x="2806045" y="2875915"/>
                  </a:cubicBezTo>
                  <a:lnTo>
                    <a:pt x="2614188" y="2722775"/>
                  </a:lnTo>
                  <a:lnTo>
                    <a:pt x="3992024" y="1622991"/>
                  </a:lnTo>
                  <a:cubicBezTo>
                    <a:pt x="4188866" y="1466375"/>
                    <a:pt x="4173725" y="1223874"/>
                    <a:pt x="3961740" y="1087467"/>
                  </a:cubicBezTo>
                  <a:cubicBezTo>
                    <a:pt x="3961740" y="1087467"/>
                    <a:pt x="3961740" y="1087467"/>
                    <a:pt x="2714100" y="275719"/>
                  </a:cubicBezTo>
                  <a:lnTo>
                    <a:pt x="2611664" y="209071"/>
                  </a:lnTo>
                  <a:lnTo>
                    <a:pt x="2648964" y="184803"/>
                  </a:lnTo>
                  <a:cubicBezTo>
                    <a:pt x="2775762" y="102305"/>
                    <a:pt x="2775762" y="102305"/>
                    <a:pt x="2775762" y="102305"/>
                  </a:cubicBezTo>
                  <a:cubicBezTo>
                    <a:pt x="2881754" y="34102"/>
                    <a:pt x="3021815" y="0"/>
                    <a:pt x="3161245" y="0"/>
                  </a:cubicBezTo>
                  <a:close/>
                  <a:moveTo>
                    <a:pt x="2065870" y="0"/>
                  </a:moveTo>
                  <a:cubicBezTo>
                    <a:pt x="2205300" y="0"/>
                    <a:pt x="2344099" y="34102"/>
                    <a:pt x="2447567" y="102305"/>
                  </a:cubicBezTo>
                  <a:lnTo>
                    <a:pt x="2611664" y="209071"/>
                  </a:lnTo>
                  <a:lnTo>
                    <a:pt x="2586490" y="225450"/>
                  </a:lnTo>
                  <a:cubicBezTo>
                    <a:pt x="2397218" y="348596"/>
                    <a:pt x="2018675" y="594886"/>
                    <a:pt x="1261589" y="1087467"/>
                  </a:cubicBezTo>
                  <a:cubicBezTo>
                    <a:pt x="1049605" y="1223874"/>
                    <a:pt x="1039510" y="1466375"/>
                    <a:pt x="1236353" y="1622991"/>
                  </a:cubicBezTo>
                  <a:cubicBezTo>
                    <a:pt x="1236353" y="1622991"/>
                    <a:pt x="1236353" y="1622991"/>
                    <a:pt x="2529739" y="2655368"/>
                  </a:cubicBezTo>
                  <a:lnTo>
                    <a:pt x="2614188" y="2722775"/>
                  </a:lnTo>
                  <a:lnTo>
                    <a:pt x="2422331" y="2875915"/>
                  </a:lnTo>
                  <a:cubicBezTo>
                    <a:pt x="2225489" y="3032530"/>
                    <a:pt x="1902465" y="3032530"/>
                    <a:pt x="1710670" y="2875915"/>
                  </a:cubicBezTo>
                  <a:cubicBezTo>
                    <a:pt x="140977" y="1622991"/>
                    <a:pt x="140977" y="1622991"/>
                    <a:pt x="140977" y="1622991"/>
                  </a:cubicBezTo>
                  <a:cubicBezTo>
                    <a:pt x="-55865" y="1466375"/>
                    <a:pt x="-45771" y="1223874"/>
                    <a:pt x="166214" y="1087467"/>
                  </a:cubicBezTo>
                  <a:cubicBezTo>
                    <a:pt x="1680387" y="102305"/>
                    <a:pt x="1680387" y="102305"/>
                    <a:pt x="1680387" y="102305"/>
                  </a:cubicBezTo>
                  <a:cubicBezTo>
                    <a:pt x="1786379" y="34102"/>
                    <a:pt x="1926440" y="0"/>
                    <a:pt x="2065870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auto">
            <a:xfrm>
              <a:off x="1941122" y="2047259"/>
              <a:ext cx="1688094" cy="1818760"/>
            </a:xfrm>
            <a:custGeom>
              <a:avLst/>
              <a:gdLst>
                <a:gd name="connsiteX0" fmla="*/ 2230339 w 2999509"/>
                <a:gd name="connsiteY0" fmla="*/ 0 h 3231684"/>
                <a:gd name="connsiteX1" fmla="*/ 2642424 w 2999509"/>
                <a:gd name="connsiteY1" fmla="*/ 110450 h 3231684"/>
                <a:gd name="connsiteX2" fmla="*/ 2930177 w 2999509"/>
                <a:gd name="connsiteY2" fmla="*/ 297669 h 3231684"/>
                <a:gd name="connsiteX3" fmla="*/ 2996785 w 2999509"/>
                <a:gd name="connsiteY3" fmla="*/ 341006 h 3231684"/>
                <a:gd name="connsiteX4" fmla="*/ 2952044 w 2999509"/>
                <a:gd name="connsiteY4" fmla="*/ 370116 h 3231684"/>
                <a:gd name="connsiteX5" fmla="*/ 1716426 w 2999509"/>
                <a:gd name="connsiteY5" fmla="*/ 1174042 h 3231684"/>
                <a:gd name="connsiteX6" fmla="*/ 1689181 w 2999509"/>
                <a:gd name="connsiteY6" fmla="*/ 1752200 h 3231684"/>
                <a:gd name="connsiteX7" fmla="*/ 2824470 w 2999509"/>
                <a:gd name="connsiteY7" fmla="*/ 2658384 h 3231684"/>
                <a:gd name="connsiteX8" fmla="*/ 2999509 w 2999509"/>
                <a:gd name="connsiteY8" fmla="*/ 2798100 h 3231684"/>
                <a:gd name="connsiteX9" fmla="*/ 2615179 w 2999509"/>
                <a:gd name="connsiteY9" fmla="*/ 3104871 h 3231684"/>
                <a:gd name="connsiteX10" fmla="*/ 1846861 w 2999509"/>
                <a:gd name="connsiteY10" fmla="*/ 3104871 h 3231684"/>
                <a:gd name="connsiteX11" fmla="*/ 152203 w 2999509"/>
                <a:gd name="connsiteY11" fmla="*/ 1752200 h 3231684"/>
                <a:gd name="connsiteX12" fmla="*/ 179448 w 2999509"/>
                <a:gd name="connsiteY12" fmla="*/ 1174042 h 3231684"/>
                <a:gd name="connsiteX13" fmla="*/ 1814167 w 2999509"/>
                <a:gd name="connsiteY13" fmla="*/ 110450 h 3231684"/>
                <a:gd name="connsiteX14" fmla="*/ 2230339 w 29995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509" h="3231684">
                  <a:moveTo>
                    <a:pt x="2230339" y="0"/>
                  </a:moveTo>
                  <a:cubicBezTo>
                    <a:pt x="2380869" y="0"/>
                    <a:pt x="2530719" y="36817"/>
                    <a:pt x="2642424" y="110450"/>
                  </a:cubicBezTo>
                  <a:cubicBezTo>
                    <a:pt x="2744595" y="176924"/>
                    <a:pt x="2840379" y="239244"/>
                    <a:pt x="2930177" y="297669"/>
                  </a:cubicBezTo>
                  <a:lnTo>
                    <a:pt x="2996785" y="341006"/>
                  </a:lnTo>
                  <a:lnTo>
                    <a:pt x="2952044" y="370116"/>
                  </a:lnTo>
                  <a:cubicBezTo>
                    <a:pt x="2712583" y="525916"/>
                    <a:pt x="2329445" y="775195"/>
                    <a:pt x="1716426" y="1174042"/>
                  </a:cubicBezTo>
                  <a:cubicBezTo>
                    <a:pt x="1487565" y="1321309"/>
                    <a:pt x="1476667" y="1583116"/>
                    <a:pt x="1689181" y="1752200"/>
                  </a:cubicBezTo>
                  <a:cubicBezTo>
                    <a:pt x="1689181" y="1752200"/>
                    <a:pt x="1689181" y="1752200"/>
                    <a:pt x="2824470" y="2658384"/>
                  </a:cubicBezTo>
                  <a:lnTo>
                    <a:pt x="2999509" y="2798100"/>
                  </a:lnTo>
                  <a:lnTo>
                    <a:pt x="2615179" y="3104871"/>
                  </a:lnTo>
                  <a:cubicBezTo>
                    <a:pt x="2402666" y="3273955"/>
                    <a:pt x="2053926" y="3273955"/>
                    <a:pt x="1846861" y="3104871"/>
                  </a:cubicBezTo>
                  <a:cubicBezTo>
                    <a:pt x="152203" y="1752200"/>
                    <a:pt x="152203" y="1752200"/>
                    <a:pt x="152203" y="1752200"/>
                  </a:cubicBezTo>
                  <a:cubicBezTo>
                    <a:pt x="-60311" y="1583116"/>
                    <a:pt x="-49413" y="1321309"/>
                    <a:pt x="179448" y="1174042"/>
                  </a:cubicBezTo>
                  <a:cubicBezTo>
                    <a:pt x="1814167" y="110450"/>
                    <a:pt x="1814167" y="110450"/>
                    <a:pt x="1814167" y="110450"/>
                  </a:cubicBezTo>
                  <a:cubicBezTo>
                    <a:pt x="1928597" y="36817"/>
                    <a:pt x="2079809" y="0"/>
                    <a:pt x="2230339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auto">
            <a:xfrm>
              <a:off x="5494184" y="2047259"/>
              <a:ext cx="1688208" cy="1818760"/>
            </a:xfrm>
            <a:custGeom>
              <a:avLst/>
              <a:gdLst>
                <a:gd name="connsiteX0" fmla="*/ 770532 w 2999709"/>
                <a:gd name="connsiteY0" fmla="*/ 0 h 3231684"/>
                <a:gd name="connsiteX1" fmla="*/ 1182617 w 2999709"/>
                <a:gd name="connsiteY1" fmla="*/ 110450 h 3231684"/>
                <a:gd name="connsiteX2" fmla="*/ 2817336 w 2999709"/>
                <a:gd name="connsiteY2" fmla="*/ 1174042 h 3231684"/>
                <a:gd name="connsiteX3" fmla="*/ 2850031 w 2999709"/>
                <a:gd name="connsiteY3" fmla="*/ 1752200 h 3231684"/>
                <a:gd name="connsiteX4" fmla="*/ 1155372 w 2999709"/>
                <a:gd name="connsiteY4" fmla="*/ 3104871 h 3231684"/>
                <a:gd name="connsiteX5" fmla="*/ 387054 w 2999709"/>
                <a:gd name="connsiteY5" fmla="*/ 3104871 h 3231684"/>
                <a:gd name="connsiteX6" fmla="*/ 88751 w 2999709"/>
                <a:gd name="connsiteY6" fmla="*/ 2866767 h 3231684"/>
                <a:gd name="connsiteX7" fmla="*/ 2724 w 2999709"/>
                <a:gd name="connsiteY7" fmla="*/ 2798100 h 3231684"/>
                <a:gd name="connsiteX8" fmla="*/ 1313053 w 2999709"/>
                <a:gd name="connsiteY8" fmla="*/ 1752200 h 3231684"/>
                <a:gd name="connsiteX9" fmla="*/ 1280358 w 2999709"/>
                <a:gd name="connsiteY9" fmla="*/ 1174042 h 3231684"/>
                <a:gd name="connsiteX10" fmla="*/ 185224 w 2999709"/>
                <a:gd name="connsiteY10" fmla="*/ 461519 h 3231684"/>
                <a:gd name="connsiteX11" fmla="*/ 0 w 2999709"/>
                <a:gd name="connsiteY11" fmla="*/ 341006 h 3231684"/>
                <a:gd name="connsiteX12" fmla="*/ 63415 w 2999709"/>
                <a:gd name="connsiteY12" fmla="*/ 299747 h 3231684"/>
                <a:gd name="connsiteX13" fmla="*/ 354360 w 2999709"/>
                <a:gd name="connsiteY13" fmla="*/ 110450 h 3231684"/>
                <a:gd name="connsiteX14" fmla="*/ 770532 w 2999709"/>
                <a:gd name="connsiteY14" fmla="*/ 0 h 3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9709" h="3231684">
                  <a:moveTo>
                    <a:pt x="770532" y="0"/>
                  </a:moveTo>
                  <a:cubicBezTo>
                    <a:pt x="921063" y="0"/>
                    <a:pt x="1070912" y="36817"/>
                    <a:pt x="1182617" y="110450"/>
                  </a:cubicBezTo>
                  <a:cubicBezTo>
                    <a:pt x="2817336" y="1174042"/>
                    <a:pt x="2817336" y="1174042"/>
                    <a:pt x="2817336" y="1174042"/>
                  </a:cubicBezTo>
                  <a:cubicBezTo>
                    <a:pt x="3046197" y="1321309"/>
                    <a:pt x="3062544" y="1583116"/>
                    <a:pt x="2850031" y="1752200"/>
                  </a:cubicBezTo>
                  <a:lnTo>
                    <a:pt x="1155372" y="3104871"/>
                  </a:lnTo>
                  <a:cubicBezTo>
                    <a:pt x="942859" y="3273955"/>
                    <a:pt x="594119" y="3273955"/>
                    <a:pt x="387054" y="3104871"/>
                  </a:cubicBezTo>
                  <a:cubicBezTo>
                    <a:pt x="281138" y="3020329"/>
                    <a:pt x="181842" y="2941071"/>
                    <a:pt x="88751" y="2866767"/>
                  </a:cubicBezTo>
                  <a:lnTo>
                    <a:pt x="2724" y="2798100"/>
                  </a:lnTo>
                  <a:lnTo>
                    <a:pt x="1313053" y="1752200"/>
                  </a:lnTo>
                  <a:cubicBezTo>
                    <a:pt x="1525566" y="1583116"/>
                    <a:pt x="1509219" y="1321309"/>
                    <a:pt x="1280358" y="1174042"/>
                  </a:cubicBezTo>
                  <a:cubicBezTo>
                    <a:pt x="1280358" y="1174042"/>
                    <a:pt x="1280358" y="1174042"/>
                    <a:pt x="185224" y="461519"/>
                  </a:cubicBezTo>
                  <a:lnTo>
                    <a:pt x="0" y="341006"/>
                  </a:lnTo>
                  <a:lnTo>
                    <a:pt x="63415" y="299747"/>
                  </a:lnTo>
                  <a:cubicBezTo>
                    <a:pt x="354360" y="110450"/>
                    <a:pt x="354360" y="110450"/>
                    <a:pt x="354360" y="110450"/>
                  </a:cubicBezTo>
                  <a:cubicBezTo>
                    <a:pt x="468790" y="36817"/>
                    <a:pt x="620002" y="0"/>
                    <a:pt x="770532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 flipH="1">
            <a:off x="3453342" y="4114568"/>
            <a:ext cx="528108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546009" y="3408230"/>
            <a:ext cx="1584176" cy="956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724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54061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95658" y="2420305"/>
            <a:ext cx="6600689" cy="2685602"/>
            <a:chOff x="1475146" y="2591619"/>
            <a:chExt cx="6193710" cy="2520016"/>
          </a:xfrm>
          <a:solidFill>
            <a:schemeClr val="accent1"/>
          </a:solidFill>
        </p:grpSpPr>
        <p:sp>
          <p:nvSpPr>
            <p:cNvPr id="3" name="单圆角矩形 2"/>
            <p:cNvSpPr/>
            <p:nvPr/>
          </p:nvSpPr>
          <p:spPr>
            <a:xfrm rot="2700000">
              <a:off x="1475146" y="2605297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单圆角矩形 21"/>
            <p:cNvSpPr/>
            <p:nvPr/>
          </p:nvSpPr>
          <p:spPr>
            <a:xfrm rot="2700000" flipH="1" flipV="1">
              <a:off x="5162518" y="2591619"/>
              <a:ext cx="2506338" cy="2506338"/>
            </a:xfrm>
            <a:prstGeom prst="round1Rect">
              <a:avLst>
                <a:gd name="adj" fmla="val 5000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单圆角矩形 17"/>
          <p:cNvSpPr/>
          <p:nvPr/>
        </p:nvSpPr>
        <p:spPr>
          <a:xfrm rot="2700000" flipH="1">
            <a:off x="5452035" y="4093651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单圆角矩形 20"/>
          <p:cNvSpPr/>
          <p:nvPr/>
        </p:nvSpPr>
        <p:spPr>
          <a:xfrm rot="2700000" flipV="1">
            <a:off x="5466612" y="2159205"/>
            <a:ext cx="1273357" cy="1273357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61326" y="2553799"/>
            <a:ext cx="7069352" cy="1768689"/>
            <a:chOff x="1292308" y="2716882"/>
            <a:chExt cx="6633477" cy="1659637"/>
          </a:xfrm>
        </p:grpSpPr>
        <p:sp>
          <p:nvSpPr>
            <p:cNvPr id="24" name="矩形 23"/>
            <p:cNvSpPr/>
            <p:nvPr/>
          </p:nvSpPr>
          <p:spPr>
            <a:xfrm>
              <a:off x="1292308" y="2716882"/>
              <a:ext cx="2188244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 algn="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184" y="2716882"/>
              <a:ext cx="2210601" cy="165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Arial Black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Arial Black"/>
              </a:endParaRPr>
            </a:p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altLang="zh-CN" sz="2000" dirty="0">
                  <a:solidFill>
                    <a:schemeClr val="bg1"/>
                  </a:solidFill>
                </a:rPr>
                <a:t>And God said, Let there be light: and there was light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660356" y="1268760"/>
            <a:ext cx="6885868" cy="61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2187" y="5654176"/>
            <a:ext cx="6461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35" name="同心圆 34"/>
          <p:cNvSpPr/>
          <p:nvPr/>
        </p:nvSpPr>
        <p:spPr>
          <a:xfrm rot="2700000">
            <a:off x="5098790" y="2767951"/>
            <a:ext cx="1994422" cy="1994408"/>
          </a:xfrm>
          <a:prstGeom prst="donut">
            <a:avLst>
              <a:gd name="adj" fmla="val 1220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77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11525" y="3377810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rgbClr val="4A5D69"/>
                </a:solidFill>
                <a:latin typeface="Arial Black"/>
              </a:rPr>
              <a:t>TEXT</a:t>
            </a:r>
            <a:endParaRPr lang="en-US" altLang="zh-CN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159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0" name="环形箭头 19"/>
          <p:cNvSpPr/>
          <p:nvPr/>
        </p:nvSpPr>
        <p:spPr>
          <a:xfrm rot="18900000">
            <a:off x="6273200" y="1582172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环形箭头 21"/>
          <p:cNvSpPr/>
          <p:nvPr/>
        </p:nvSpPr>
        <p:spPr>
          <a:xfrm rot="2700000" flipV="1">
            <a:off x="8223903" y="251554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环形箭头 23"/>
          <p:cNvSpPr/>
          <p:nvPr/>
        </p:nvSpPr>
        <p:spPr>
          <a:xfrm rot="18900000" flipH="1" flipV="1">
            <a:off x="3832328" y="2515544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环形箭头 24"/>
          <p:cNvSpPr/>
          <p:nvPr/>
        </p:nvSpPr>
        <p:spPr>
          <a:xfrm rot="2700000" flipH="1">
            <a:off x="1881625" y="1582173"/>
            <a:ext cx="2074989" cy="2074988"/>
          </a:xfrm>
          <a:prstGeom prst="circularArrow">
            <a:avLst>
              <a:gd name="adj1" fmla="val 12005"/>
              <a:gd name="adj2" fmla="val 1659477"/>
              <a:gd name="adj3" fmla="val 20261623"/>
              <a:gd name="adj4" fmla="val 14323918"/>
              <a:gd name="adj5" fmla="val 125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21372" y="1917230"/>
            <a:ext cx="2338260" cy="2338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64788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08204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456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55872" y="2256187"/>
            <a:ext cx="1660344" cy="1660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5683" y="2652161"/>
            <a:ext cx="1802474" cy="883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4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9139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18685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713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8791" y="2750857"/>
            <a:ext cx="1450663" cy="71140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rgbClr val="4A5D69"/>
                </a:solidFill>
                <a:latin typeface="Arial Black"/>
              </a:rPr>
              <a:t>TEXT</a:t>
            </a:r>
            <a:endParaRPr lang="zh-CN" altLang="en-US" sz="32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65397" y="4716740"/>
            <a:ext cx="3438852" cy="15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044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6283515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7678060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151840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546385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166" y="3083550"/>
            <a:ext cx="1563653" cy="83965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1414711" y="2563881"/>
            <a:ext cx="1879005" cy="1878995"/>
          </a:xfrm>
          <a:prstGeom prst="donut">
            <a:avLst>
              <a:gd name="adj" fmla="val 1279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8061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2" name="矩形 41"/>
          <p:cNvSpPr/>
          <p:nvPr/>
        </p:nvSpPr>
        <p:spPr>
          <a:xfrm>
            <a:off x="1414712" y="4593179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43" name="矩形 42"/>
          <p:cNvSpPr/>
          <p:nvPr/>
        </p:nvSpPr>
        <p:spPr>
          <a:xfrm>
            <a:off x="4546387" y="534586"/>
            <a:ext cx="261511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934100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066109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7784" y="3091008"/>
            <a:ext cx="839556" cy="824738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998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56</a:t>
            </a:fld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1905001" y="3789040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平行四边形 5"/>
          <p:cNvSpPr/>
          <p:nvPr/>
        </p:nvSpPr>
        <p:spPr>
          <a:xfrm flipV="1">
            <a:off x="1905001" y="1340768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161486" y="3789040"/>
            <a:ext cx="4125515" cy="2304108"/>
          </a:xfrm>
          <a:prstGeom prst="parallelogram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 flipV="1">
            <a:off x="6161486" y="1340768"/>
            <a:ext cx="4125515" cy="2304108"/>
          </a:xfrm>
          <a:prstGeom prst="parallelogram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4292600" y="1913571"/>
            <a:ext cx="3606800" cy="3606774"/>
          </a:xfrm>
          <a:prstGeom prst="donut">
            <a:avLst>
              <a:gd name="adj" fmla="val 853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45636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7464152" y="1663877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2445636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464152" y="4112149"/>
            <a:ext cx="2282212" cy="165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rot="18900000">
            <a:off x="5047470" y="2529142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S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 rot="18900000">
            <a:off x="6421256" y="3885005"/>
            <a:ext cx="68480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T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372126" y="2500946"/>
            <a:ext cx="87716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W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5073972" y="3874732"/>
            <a:ext cx="7617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5400" dirty="0">
                <a:solidFill>
                  <a:schemeClr val="bg1"/>
                </a:solidFill>
                <a:latin typeface="Arial Black"/>
              </a:rPr>
              <a:t>O</a:t>
            </a:r>
            <a:endParaRPr lang="en-US" altLang="zh-CN" sz="4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9126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color guide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57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6492" y="1564996"/>
            <a:ext cx="92607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2565" y="1564996"/>
            <a:ext cx="92607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8637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9905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5978" y="1564996"/>
            <a:ext cx="92607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2051" y="1564996"/>
            <a:ext cx="908462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513" y="1564996"/>
            <a:ext cx="943682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392" y="1564996"/>
            <a:ext cx="92607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5465" y="1564996"/>
            <a:ext cx="92607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1538" y="1564996"/>
            <a:ext cx="92607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17609" y="1564996"/>
            <a:ext cx="92607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38878" y="1564996"/>
            <a:ext cx="92607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6492" y="1564996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57"/>
          <p:cNvSpPr txBox="1"/>
          <p:nvPr/>
        </p:nvSpPr>
        <p:spPr>
          <a:xfrm>
            <a:off x="566491" y="2226657"/>
            <a:ext cx="18049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Text / background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15"/>
          <p:cNvSpPr txBox="1"/>
          <p:nvPr/>
        </p:nvSpPr>
        <p:spPr>
          <a:xfrm>
            <a:off x="4265978" y="2226657"/>
            <a:ext cx="44435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Fill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1" name="TextBox 116"/>
          <p:cNvSpPr txBox="1"/>
          <p:nvPr/>
        </p:nvSpPr>
        <p:spPr>
          <a:xfrm>
            <a:off x="9817611" y="2226657"/>
            <a:ext cx="103746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cs typeface="+mn-ea"/>
                <a:sym typeface="+mn-lt"/>
              </a:rPr>
              <a:t>Hyperlink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17"/>
          <p:cNvSpPr txBox="1"/>
          <p:nvPr/>
        </p:nvSpPr>
        <p:spPr>
          <a:xfrm>
            <a:off x="566492" y="1965047"/>
            <a:ext cx="90441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Light / Dark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TextBox 124"/>
          <p:cNvSpPr txBox="1"/>
          <p:nvPr/>
        </p:nvSpPr>
        <p:spPr>
          <a:xfrm>
            <a:off x="426598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1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TextBox 125"/>
          <p:cNvSpPr txBox="1"/>
          <p:nvPr/>
        </p:nvSpPr>
        <p:spPr>
          <a:xfrm>
            <a:off x="9817609" y="1965047"/>
            <a:ext cx="843501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No access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TextBox 126"/>
          <p:cNvSpPr txBox="1"/>
          <p:nvPr/>
        </p:nvSpPr>
        <p:spPr>
          <a:xfrm>
            <a:off x="6110910" y="1965047"/>
            <a:ext cx="4844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2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TextBox 127"/>
          <p:cNvSpPr txBox="1"/>
          <p:nvPr/>
        </p:nvSpPr>
        <p:spPr>
          <a:xfrm>
            <a:off x="7965465" y="1965047"/>
            <a:ext cx="484428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Fill 3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128"/>
          <p:cNvSpPr txBox="1"/>
          <p:nvPr/>
        </p:nvSpPr>
        <p:spPr>
          <a:xfrm>
            <a:off x="10738878" y="1965047"/>
            <a:ext cx="607859" cy="277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Visited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1664950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66491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66492" y="2564172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66492" y="2198064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66421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9817609" y="1564997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100512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965463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38877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5"/>
          <p:cNvSpPr txBox="1"/>
          <p:nvPr/>
        </p:nvSpPr>
        <p:spPr>
          <a:xfrm>
            <a:off x="3297406" y="1965047"/>
            <a:ext cx="591829" cy="276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2"/>
                </a:solidFill>
                <a:cs typeface="+mn-ea"/>
                <a:sym typeface="+mn-lt"/>
              </a:rPr>
              <a:t>Stroke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7292" y="3370411"/>
            <a:ext cx="2767416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292" y="3821646"/>
            <a:ext cx="2767416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7292" y="4272882"/>
            <a:ext cx="2767416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7292" y="4724117"/>
            <a:ext cx="2767416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General 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7293" y="5175353"/>
            <a:ext cx="1841343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 style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161"/>
          <p:cNvSpPr txBox="1"/>
          <p:nvPr/>
        </p:nvSpPr>
        <p:spPr>
          <a:xfrm>
            <a:off x="10075075" y="5375644"/>
            <a:ext cx="1500732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2"/>
                </a:solidFill>
                <a:cs typeface="+mn-ea"/>
                <a:sym typeface="+mn-lt"/>
              </a:rPr>
              <a:t>Comment text style</a:t>
            </a:r>
            <a:endParaRPr lang="zh-CN" altLang="en-US" sz="1200" i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7052" y="1200879"/>
            <a:ext cx="1608133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Color scheme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7053" y="3001079"/>
            <a:ext cx="163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 / Fill style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66421" y="3001079"/>
            <a:ext cx="1249060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Data chart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47" name="内容占位符 6"/>
          <p:cNvGraphicFramePr>
            <a:graphicFrameLocks/>
          </p:cNvGraphicFramePr>
          <p:nvPr>
            <p:extLst/>
          </p:nvPr>
        </p:nvGraphicFramePr>
        <p:xfrm>
          <a:off x="4266421" y="3331580"/>
          <a:ext cx="7398529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直接连接符 47"/>
          <p:cNvCxnSpPr/>
          <p:nvPr/>
        </p:nvCxnSpPr>
        <p:spPr>
          <a:xfrm flipV="1">
            <a:off x="3339904" y="1564997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6492" y="1944131"/>
            <a:ext cx="110984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81751" y="5209456"/>
            <a:ext cx="931665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  <a:hlinkClick r:id="" action="ppaction://hlinkshowjump?jump=firstslide"/>
              </a:rPr>
              <a:t>Hyperlink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6062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58</a:t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238424" y="126876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711624" y="126876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18" name="剪去对角的矩形 17"/>
          <p:cNvSpPr/>
          <p:nvPr/>
        </p:nvSpPr>
        <p:spPr>
          <a:xfrm>
            <a:off x="1238424" y="206377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711624" y="206377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0" name="剪去对角的矩形 19"/>
          <p:cNvSpPr/>
          <p:nvPr/>
        </p:nvSpPr>
        <p:spPr>
          <a:xfrm>
            <a:off x="1238424" y="2858794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剪去对角的矩形 20"/>
          <p:cNvSpPr/>
          <p:nvPr/>
        </p:nvSpPr>
        <p:spPr>
          <a:xfrm>
            <a:off x="2711624" y="2858794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2" name="剪去对角的矩形 21"/>
          <p:cNvSpPr/>
          <p:nvPr/>
        </p:nvSpPr>
        <p:spPr>
          <a:xfrm>
            <a:off x="1238424" y="3653811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剪去对角的矩形 22"/>
          <p:cNvSpPr/>
          <p:nvPr/>
        </p:nvSpPr>
        <p:spPr>
          <a:xfrm>
            <a:off x="2711624" y="3653811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4" name="剪去对角的矩形 23"/>
          <p:cNvSpPr/>
          <p:nvPr/>
        </p:nvSpPr>
        <p:spPr>
          <a:xfrm>
            <a:off x="1238424" y="4448828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剪去对角的矩形 24"/>
          <p:cNvSpPr/>
          <p:nvPr/>
        </p:nvSpPr>
        <p:spPr>
          <a:xfrm>
            <a:off x="2711624" y="4448828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26" name="剪去对角的矩形 25"/>
          <p:cNvSpPr/>
          <p:nvPr/>
        </p:nvSpPr>
        <p:spPr>
          <a:xfrm>
            <a:off x="1238424" y="524384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剪去对角的矩形 26"/>
          <p:cNvSpPr/>
          <p:nvPr/>
        </p:nvSpPr>
        <p:spPr>
          <a:xfrm>
            <a:off x="2711624" y="524384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000756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Icons-1</a:t>
            </a:r>
            <a:endParaRPr lang="zh-CN" altLang="en-US" dirty="0"/>
          </a:p>
        </p:txBody>
      </p:sp>
      <p:sp>
        <p:nvSpPr>
          <p:cNvPr id="137" name="Freeform 135"/>
          <p:cNvSpPr>
            <a:spLocks noEditPoints="1"/>
          </p:cNvSpPr>
          <p:nvPr/>
        </p:nvSpPr>
        <p:spPr bwMode="auto">
          <a:xfrm>
            <a:off x="10251544" y="3819661"/>
            <a:ext cx="922095" cy="515580"/>
          </a:xfrm>
          <a:custGeom>
            <a:avLst/>
            <a:gdLst>
              <a:gd name="T0" fmla="*/ 186 w 186"/>
              <a:gd name="T1" fmla="*/ 22 h 104"/>
              <a:gd name="T2" fmla="*/ 186 w 186"/>
              <a:gd name="T3" fmla="*/ 104 h 104"/>
              <a:gd name="T4" fmla="*/ 18 w 186"/>
              <a:gd name="T5" fmla="*/ 104 h 104"/>
              <a:gd name="T6" fmla="*/ 42 w 186"/>
              <a:gd name="T7" fmla="*/ 90 h 104"/>
              <a:gd name="T8" fmla="*/ 160 w 186"/>
              <a:gd name="T9" fmla="*/ 96 h 104"/>
              <a:gd name="T10" fmla="*/ 174 w 186"/>
              <a:gd name="T11" fmla="*/ 90 h 104"/>
              <a:gd name="T12" fmla="*/ 178 w 186"/>
              <a:gd name="T13" fmla="*/ 78 h 104"/>
              <a:gd name="T14" fmla="*/ 174 w 186"/>
              <a:gd name="T15" fmla="*/ 48 h 104"/>
              <a:gd name="T16" fmla="*/ 4 w 186"/>
              <a:gd name="T17" fmla="*/ 0 h 104"/>
              <a:gd name="T18" fmla="*/ 0 w 186"/>
              <a:gd name="T19" fmla="*/ 80 h 104"/>
              <a:gd name="T20" fmla="*/ 164 w 186"/>
              <a:gd name="T21" fmla="*/ 84 h 104"/>
              <a:gd name="T22" fmla="*/ 168 w 186"/>
              <a:gd name="T23" fmla="*/ 4 h 104"/>
              <a:gd name="T24" fmla="*/ 4 w 186"/>
              <a:gd name="T25" fmla="*/ 0 h 104"/>
              <a:gd name="T26" fmla="*/ 160 w 186"/>
              <a:gd name="T27" fmla="*/ 28 h 104"/>
              <a:gd name="T28" fmla="*/ 144 w 186"/>
              <a:gd name="T29" fmla="*/ 14 h 104"/>
              <a:gd name="T30" fmla="*/ 26 w 186"/>
              <a:gd name="T31" fmla="*/ 8 h 104"/>
              <a:gd name="T32" fmla="*/ 14 w 186"/>
              <a:gd name="T33" fmla="*/ 26 h 104"/>
              <a:gd name="T34" fmla="*/ 8 w 186"/>
              <a:gd name="T35" fmla="*/ 56 h 104"/>
              <a:gd name="T36" fmla="*/ 24 w 186"/>
              <a:gd name="T37" fmla="*/ 68 h 104"/>
              <a:gd name="T38" fmla="*/ 142 w 186"/>
              <a:gd name="T39" fmla="*/ 74 h 104"/>
              <a:gd name="T40" fmla="*/ 154 w 186"/>
              <a:gd name="T41" fmla="*/ 58 h 104"/>
              <a:gd name="T42" fmla="*/ 160 w 186"/>
              <a:gd name="T43" fmla="*/ 28 h 104"/>
              <a:gd name="T44" fmla="*/ 90 w 186"/>
              <a:gd name="T45" fmla="*/ 18 h 104"/>
              <a:gd name="T46" fmla="*/ 98 w 186"/>
              <a:gd name="T47" fmla="*/ 20 h 104"/>
              <a:gd name="T48" fmla="*/ 100 w 186"/>
              <a:gd name="T49" fmla="*/ 30 h 104"/>
              <a:gd name="T50" fmla="*/ 88 w 186"/>
              <a:gd name="T51" fmla="*/ 32 h 104"/>
              <a:gd name="T52" fmla="*/ 88 w 186"/>
              <a:gd name="T53" fmla="*/ 26 h 104"/>
              <a:gd name="T54" fmla="*/ 86 w 186"/>
              <a:gd name="T55" fmla="*/ 24 h 104"/>
              <a:gd name="T56" fmla="*/ 84 w 186"/>
              <a:gd name="T57" fmla="*/ 28 h 104"/>
              <a:gd name="T58" fmla="*/ 84 w 186"/>
              <a:gd name="T59" fmla="*/ 32 h 104"/>
              <a:gd name="T60" fmla="*/ 98 w 186"/>
              <a:gd name="T61" fmla="*/ 40 h 104"/>
              <a:gd name="T62" fmla="*/ 100 w 186"/>
              <a:gd name="T63" fmla="*/ 46 h 104"/>
              <a:gd name="T64" fmla="*/ 102 w 186"/>
              <a:gd name="T65" fmla="*/ 58 h 104"/>
              <a:gd name="T66" fmla="*/ 94 w 186"/>
              <a:gd name="T67" fmla="*/ 66 h 104"/>
              <a:gd name="T68" fmla="*/ 110 w 186"/>
              <a:gd name="T69" fmla="*/ 70 h 104"/>
              <a:gd name="T70" fmla="*/ 118 w 186"/>
              <a:gd name="T71" fmla="*/ 48 h 104"/>
              <a:gd name="T72" fmla="*/ 116 w 186"/>
              <a:gd name="T73" fmla="*/ 26 h 104"/>
              <a:gd name="T74" fmla="*/ 84 w 186"/>
              <a:gd name="T75" fmla="*/ 70 h 104"/>
              <a:gd name="T76" fmla="*/ 80 w 186"/>
              <a:gd name="T77" fmla="*/ 66 h 104"/>
              <a:gd name="T78" fmla="*/ 72 w 186"/>
              <a:gd name="T79" fmla="*/ 58 h 104"/>
              <a:gd name="T80" fmla="*/ 84 w 186"/>
              <a:gd name="T81" fmla="*/ 50 h 104"/>
              <a:gd name="T82" fmla="*/ 84 w 186"/>
              <a:gd name="T83" fmla="*/ 58 h 104"/>
              <a:gd name="T84" fmla="*/ 86 w 186"/>
              <a:gd name="T85" fmla="*/ 60 h 104"/>
              <a:gd name="T86" fmla="*/ 88 w 186"/>
              <a:gd name="T87" fmla="*/ 56 h 104"/>
              <a:gd name="T88" fmla="*/ 88 w 186"/>
              <a:gd name="T89" fmla="*/ 50 h 104"/>
              <a:gd name="T90" fmla="*/ 76 w 186"/>
              <a:gd name="T91" fmla="*/ 42 h 104"/>
              <a:gd name="T92" fmla="*/ 72 w 186"/>
              <a:gd name="T93" fmla="*/ 36 h 104"/>
              <a:gd name="T94" fmla="*/ 72 w 186"/>
              <a:gd name="T95" fmla="*/ 24 h 104"/>
              <a:gd name="T96" fmla="*/ 78 w 186"/>
              <a:gd name="T97" fmla="*/ 18 h 104"/>
              <a:gd name="T98" fmla="*/ 60 w 186"/>
              <a:gd name="T99" fmla="*/ 14 h 104"/>
              <a:gd name="T100" fmla="*/ 54 w 186"/>
              <a:gd name="T101" fmla="*/ 40 h 104"/>
              <a:gd name="T102" fmla="*/ 56 w 186"/>
              <a:gd name="T103" fmla="*/ 56 h 104"/>
              <a:gd name="T104" fmla="*/ 84 w 186"/>
              <a:gd name="T105" fmla="*/ 70 h 104"/>
              <a:gd name="T106" fmla="*/ 108 w 186"/>
              <a:gd name="T107" fmla="*/ 92 h 104"/>
              <a:gd name="T108" fmla="*/ 130 w 186"/>
              <a:gd name="T109" fmla="*/ 90 h 104"/>
              <a:gd name="T110" fmla="*/ 102 w 186"/>
              <a:gd name="T111" fmla="*/ 90 h 104"/>
              <a:gd name="T112" fmla="*/ 82 w 186"/>
              <a:gd name="T113" fmla="*/ 9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6" h="104">
                <a:moveTo>
                  <a:pt x="174" y="22"/>
                </a:moveTo>
                <a:lnTo>
                  <a:pt x="182" y="22"/>
                </a:lnTo>
                <a:lnTo>
                  <a:pt x="186" y="22"/>
                </a:lnTo>
                <a:lnTo>
                  <a:pt x="186" y="26"/>
                </a:lnTo>
                <a:lnTo>
                  <a:pt x="186" y="100"/>
                </a:lnTo>
                <a:lnTo>
                  <a:pt x="186" y="104"/>
                </a:lnTo>
                <a:lnTo>
                  <a:pt x="182" y="104"/>
                </a:lnTo>
                <a:lnTo>
                  <a:pt x="22" y="104"/>
                </a:lnTo>
                <a:lnTo>
                  <a:pt x="18" y="104"/>
                </a:lnTo>
                <a:lnTo>
                  <a:pt x="18" y="100"/>
                </a:lnTo>
                <a:lnTo>
                  <a:pt x="18" y="90"/>
                </a:lnTo>
                <a:lnTo>
                  <a:pt x="42" y="90"/>
                </a:lnTo>
                <a:lnTo>
                  <a:pt x="42" y="90"/>
                </a:lnTo>
                <a:lnTo>
                  <a:pt x="44" y="96"/>
                </a:lnTo>
                <a:lnTo>
                  <a:pt x="160" y="96"/>
                </a:lnTo>
                <a:lnTo>
                  <a:pt x="160" y="96"/>
                </a:lnTo>
                <a:lnTo>
                  <a:pt x="162" y="90"/>
                </a:lnTo>
                <a:lnTo>
                  <a:pt x="174" y="90"/>
                </a:lnTo>
                <a:lnTo>
                  <a:pt x="174" y="78"/>
                </a:lnTo>
                <a:lnTo>
                  <a:pt x="174" y="78"/>
                </a:lnTo>
                <a:lnTo>
                  <a:pt x="178" y="78"/>
                </a:lnTo>
                <a:lnTo>
                  <a:pt x="178" y="48"/>
                </a:lnTo>
                <a:lnTo>
                  <a:pt x="178" y="48"/>
                </a:lnTo>
                <a:lnTo>
                  <a:pt x="174" y="48"/>
                </a:lnTo>
                <a:lnTo>
                  <a:pt x="174" y="22"/>
                </a:lnTo>
                <a:lnTo>
                  <a:pt x="174" y="22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0"/>
                </a:lnTo>
                <a:lnTo>
                  <a:pt x="0" y="84"/>
                </a:lnTo>
                <a:lnTo>
                  <a:pt x="4" y="84"/>
                </a:lnTo>
                <a:lnTo>
                  <a:pt x="164" y="84"/>
                </a:lnTo>
                <a:lnTo>
                  <a:pt x="168" y="84"/>
                </a:lnTo>
                <a:lnTo>
                  <a:pt x="168" y="80"/>
                </a:lnTo>
                <a:lnTo>
                  <a:pt x="168" y="4"/>
                </a:lnTo>
                <a:lnTo>
                  <a:pt x="168" y="0"/>
                </a:lnTo>
                <a:lnTo>
                  <a:pt x="164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60" y="28"/>
                </a:moveTo>
                <a:lnTo>
                  <a:pt x="160" y="28"/>
                </a:lnTo>
                <a:lnTo>
                  <a:pt x="154" y="26"/>
                </a:lnTo>
                <a:lnTo>
                  <a:pt x="148" y="20"/>
                </a:lnTo>
                <a:lnTo>
                  <a:pt x="144" y="14"/>
                </a:lnTo>
                <a:lnTo>
                  <a:pt x="142" y="8"/>
                </a:lnTo>
                <a:lnTo>
                  <a:pt x="26" y="8"/>
                </a:lnTo>
                <a:lnTo>
                  <a:pt x="26" y="8"/>
                </a:lnTo>
                <a:lnTo>
                  <a:pt x="24" y="14"/>
                </a:lnTo>
                <a:lnTo>
                  <a:pt x="20" y="20"/>
                </a:lnTo>
                <a:lnTo>
                  <a:pt x="14" y="26"/>
                </a:lnTo>
                <a:lnTo>
                  <a:pt x="8" y="28"/>
                </a:lnTo>
                <a:lnTo>
                  <a:pt x="8" y="56"/>
                </a:lnTo>
                <a:lnTo>
                  <a:pt x="8" y="56"/>
                </a:lnTo>
                <a:lnTo>
                  <a:pt x="14" y="58"/>
                </a:lnTo>
                <a:lnTo>
                  <a:pt x="20" y="62"/>
                </a:lnTo>
                <a:lnTo>
                  <a:pt x="24" y="68"/>
                </a:lnTo>
                <a:lnTo>
                  <a:pt x="26" y="74"/>
                </a:lnTo>
                <a:lnTo>
                  <a:pt x="142" y="74"/>
                </a:lnTo>
                <a:lnTo>
                  <a:pt x="142" y="74"/>
                </a:lnTo>
                <a:lnTo>
                  <a:pt x="144" y="68"/>
                </a:lnTo>
                <a:lnTo>
                  <a:pt x="148" y="62"/>
                </a:lnTo>
                <a:lnTo>
                  <a:pt x="154" y="58"/>
                </a:lnTo>
                <a:lnTo>
                  <a:pt x="160" y="56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12" y="14"/>
                </a:moveTo>
                <a:lnTo>
                  <a:pt x="90" y="14"/>
                </a:lnTo>
                <a:lnTo>
                  <a:pt x="90" y="18"/>
                </a:lnTo>
                <a:lnTo>
                  <a:pt x="90" y="18"/>
                </a:lnTo>
                <a:lnTo>
                  <a:pt x="94" y="18"/>
                </a:lnTo>
                <a:lnTo>
                  <a:pt x="98" y="20"/>
                </a:lnTo>
                <a:lnTo>
                  <a:pt x="98" y="20"/>
                </a:lnTo>
                <a:lnTo>
                  <a:pt x="100" y="24"/>
                </a:lnTo>
                <a:lnTo>
                  <a:pt x="100" y="30"/>
                </a:lnTo>
                <a:lnTo>
                  <a:pt x="100" y="30"/>
                </a:lnTo>
                <a:lnTo>
                  <a:pt x="100" y="32"/>
                </a:lnTo>
                <a:lnTo>
                  <a:pt x="88" y="32"/>
                </a:lnTo>
                <a:lnTo>
                  <a:pt x="88" y="30"/>
                </a:lnTo>
                <a:lnTo>
                  <a:pt x="88" y="30"/>
                </a:lnTo>
                <a:lnTo>
                  <a:pt x="88" y="26"/>
                </a:lnTo>
                <a:lnTo>
                  <a:pt x="88" y="26"/>
                </a:lnTo>
                <a:lnTo>
                  <a:pt x="86" y="24"/>
                </a:lnTo>
                <a:lnTo>
                  <a:pt x="86" y="24"/>
                </a:lnTo>
                <a:lnTo>
                  <a:pt x="84" y="26"/>
                </a:lnTo>
                <a:lnTo>
                  <a:pt x="84" y="26"/>
                </a:lnTo>
                <a:lnTo>
                  <a:pt x="84" y="28"/>
                </a:lnTo>
                <a:lnTo>
                  <a:pt x="84" y="28"/>
                </a:lnTo>
                <a:lnTo>
                  <a:pt x="84" y="32"/>
                </a:lnTo>
                <a:lnTo>
                  <a:pt x="84" y="32"/>
                </a:lnTo>
                <a:lnTo>
                  <a:pt x="92" y="36"/>
                </a:lnTo>
                <a:lnTo>
                  <a:pt x="92" y="36"/>
                </a:lnTo>
                <a:lnTo>
                  <a:pt x="98" y="40"/>
                </a:lnTo>
                <a:lnTo>
                  <a:pt x="98" y="40"/>
                </a:lnTo>
                <a:lnTo>
                  <a:pt x="100" y="46"/>
                </a:lnTo>
                <a:lnTo>
                  <a:pt x="100" y="46"/>
                </a:lnTo>
                <a:lnTo>
                  <a:pt x="102" y="52"/>
                </a:lnTo>
                <a:lnTo>
                  <a:pt x="102" y="52"/>
                </a:lnTo>
                <a:lnTo>
                  <a:pt x="102" y="58"/>
                </a:lnTo>
                <a:lnTo>
                  <a:pt x="98" y="62"/>
                </a:lnTo>
                <a:lnTo>
                  <a:pt x="98" y="62"/>
                </a:lnTo>
                <a:lnTo>
                  <a:pt x="94" y="66"/>
                </a:lnTo>
                <a:lnTo>
                  <a:pt x="90" y="66"/>
                </a:lnTo>
                <a:lnTo>
                  <a:pt x="90" y="70"/>
                </a:lnTo>
                <a:lnTo>
                  <a:pt x="110" y="70"/>
                </a:lnTo>
                <a:lnTo>
                  <a:pt x="110" y="70"/>
                </a:lnTo>
                <a:lnTo>
                  <a:pt x="116" y="56"/>
                </a:lnTo>
                <a:lnTo>
                  <a:pt x="118" y="48"/>
                </a:lnTo>
                <a:lnTo>
                  <a:pt x="118" y="40"/>
                </a:lnTo>
                <a:lnTo>
                  <a:pt x="118" y="40"/>
                </a:lnTo>
                <a:lnTo>
                  <a:pt x="116" y="26"/>
                </a:lnTo>
                <a:lnTo>
                  <a:pt x="112" y="14"/>
                </a:lnTo>
                <a:lnTo>
                  <a:pt x="112" y="14"/>
                </a:lnTo>
                <a:close/>
                <a:moveTo>
                  <a:pt x="84" y="70"/>
                </a:moveTo>
                <a:lnTo>
                  <a:pt x="84" y="66"/>
                </a:lnTo>
                <a:lnTo>
                  <a:pt x="84" y="66"/>
                </a:lnTo>
                <a:lnTo>
                  <a:pt x="80" y="66"/>
                </a:lnTo>
                <a:lnTo>
                  <a:pt x="76" y="62"/>
                </a:lnTo>
                <a:lnTo>
                  <a:pt x="76" y="62"/>
                </a:lnTo>
                <a:lnTo>
                  <a:pt x="72" y="58"/>
                </a:lnTo>
                <a:lnTo>
                  <a:pt x="72" y="52"/>
                </a:lnTo>
                <a:lnTo>
                  <a:pt x="72" y="50"/>
                </a:lnTo>
                <a:lnTo>
                  <a:pt x="84" y="50"/>
                </a:lnTo>
                <a:lnTo>
                  <a:pt x="84" y="52"/>
                </a:lnTo>
                <a:lnTo>
                  <a:pt x="84" y="52"/>
                </a:lnTo>
                <a:lnTo>
                  <a:pt x="84" y="58"/>
                </a:lnTo>
                <a:lnTo>
                  <a:pt x="84" y="58"/>
                </a:lnTo>
                <a:lnTo>
                  <a:pt x="86" y="60"/>
                </a:lnTo>
                <a:lnTo>
                  <a:pt x="86" y="60"/>
                </a:lnTo>
                <a:lnTo>
                  <a:pt x="88" y="58"/>
                </a:lnTo>
                <a:lnTo>
                  <a:pt x="88" y="58"/>
                </a:lnTo>
                <a:lnTo>
                  <a:pt x="88" y="56"/>
                </a:lnTo>
                <a:lnTo>
                  <a:pt x="88" y="56"/>
                </a:lnTo>
                <a:lnTo>
                  <a:pt x="88" y="50"/>
                </a:lnTo>
                <a:lnTo>
                  <a:pt x="88" y="50"/>
                </a:lnTo>
                <a:lnTo>
                  <a:pt x="84" y="46"/>
                </a:lnTo>
                <a:lnTo>
                  <a:pt x="84" y="46"/>
                </a:lnTo>
                <a:lnTo>
                  <a:pt x="76" y="42"/>
                </a:lnTo>
                <a:lnTo>
                  <a:pt x="76" y="42"/>
                </a:lnTo>
                <a:lnTo>
                  <a:pt x="72" y="36"/>
                </a:lnTo>
                <a:lnTo>
                  <a:pt x="72" y="36"/>
                </a:lnTo>
                <a:lnTo>
                  <a:pt x="72" y="30"/>
                </a:lnTo>
                <a:lnTo>
                  <a:pt x="72" y="30"/>
                </a:lnTo>
                <a:lnTo>
                  <a:pt x="72" y="24"/>
                </a:lnTo>
                <a:lnTo>
                  <a:pt x="74" y="20"/>
                </a:lnTo>
                <a:lnTo>
                  <a:pt x="74" y="20"/>
                </a:lnTo>
                <a:lnTo>
                  <a:pt x="78" y="18"/>
                </a:lnTo>
                <a:lnTo>
                  <a:pt x="84" y="18"/>
                </a:lnTo>
                <a:lnTo>
                  <a:pt x="84" y="14"/>
                </a:lnTo>
                <a:lnTo>
                  <a:pt x="60" y="14"/>
                </a:lnTo>
                <a:lnTo>
                  <a:pt x="60" y="14"/>
                </a:lnTo>
                <a:lnTo>
                  <a:pt x="56" y="26"/>
                </a:lnTo>
                <a:lnTo>
                  <a:pt x="54" y="40"/>
                </a:lnTo>
                <a:lnTo>
                  <a:pt x="54" y="40"/>
                </a:lnTo>
                <a:lnTo>
                  <a:pt x="54" y="48"/>
                </a:lnTo>
                <a:lnTo>
                  <a:pt x="56" y="56"/>
                </a:lnTo>
                <a:lnTo>
                  <a:pt x="62" y="70"/>
                </a:lnTo>
                <a:lnTo>
                  <a:pt x="84" y="70"/>
                </a:lnTo>
                <a:lnTo>
                  <a:pt x="84" y="70"/>
                </a:lnTo>
                <a:close/>
                <a:moveTo>
                  <a:pt x="130" y="90"/>
                </a:moveTo>
                <a:lnTo>
                  <a:pt x="108" y="90"/>
                </a:lnTo>
                <a:lnTo>
                  <a:pt x="108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0" y="90"/>
                </a:lnTo>
                <a:close/>
                <a:moveTo>
                  <a:pt x="102" y="92"/>
                </a:moveTo>
                <a:lnTo>
                  <a:pt x="102" y="90"/>
                </a:lnTo>
                <a:lnTo>
                  <a:pt x="80" y="90"/>
                </a:lnTo>
                <a:lnTo>
                  <a:pt x="80" y="90"/>
                </a:lnTo>
                <a:lnTo>
                  <a:pt x="82" y="92"/>
                </a:lnTo>
                <a:lnTo>
                  <a:pt x="102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6969677" y="2805727"/>
            <a:ext cx="713880" cy="466005"/>
          </a:xfrm>
          <a:custGeom>
            <a:avLst/>
            <a:gdLst>
              <a:gd name="T0" fmla="*/ 130 w 144"/>
              <a:gd name="T1" fmla="*/ 94 h 94"/>
              <a:gd name="T2" fmla="*/ 136 w 144"/>
              <a:gd name="T3" fmla="*/ 94 h 94"/>
              <a:gd name="T4" fmla="*/ 144 w 144"/>
              <a:gd name="T5" fmla="*/ 86 h 94"/>
              <a:gd name="T6" fmla="*/ 144 w 144"/>
              <a:gd name="T7" fmla="*/ 14 h 94"/>
              <a:gd name="T8" fmla="*/ 144 w 144"/>
              <a:gd name="T9" fmla="*/ 8 h 94"/>
              <a:gd name="T10" fmla="*/ 136 w 144"/>
              <a:gd name="T11" fmla="*/ 0 h 94"/>
              <a:gd name="T12" fmla="*/ 120 w 144"/>
              <a:gd name="T13" fmla="*/ 0 h 94"/>
              <a:gd name="T14" fmla="*/ 114 w 144"/>
              <a:gd name="T15" fmla="*/ 0 h 94"/>
              <a:gd name="T16" fmla="*/ 106 w 144"/>
              <a:gd name="T17" fmla="*/ 8 h 94"/>
              <a:gd name="T18" fmla="*/ 106 w 144"/>
              <a:gd name="T19" fmla="*/ 80 h 94"/>
              <a:gd name="T20" fmla="*/ 106 w 144"/>
              <a:gd name="T21" fmla="*/ 86 h 94"/>
              <a:gd name="T22" fmla="*/ 114 w 144"/>
              <a:gd name="T23" fmla="*/ 94 h 94"/>
              <a:gd name="T24" fmla="*/ 120 w 144"/>
              <a:gd name="T25" fmla="*/ 94 h 94"/>
              <a:gd name="T26" fmla="*/ 12 w 144"/>
              <a:gd name="T27" fmla="*/ 44 h 94"/>
              <a:gd name="T28" fmla="*/ 6 w 144"/>
              <a:gd name="T29" fmla="*/ 52 h 94"/>
              <a:gd name="T30" fmla="*/ 6 w 144"/>
              <a:gd name="T31" fmla="*/ 80 h 94"/>
              <a:gd name="T32" fmla="*/ 12 w 144"/>
              <a:gd name="T33" fmla="*/ 88 h 94"/>
              <a:gd name="T34" fmla="*/ 12 w 144"/>
              <a:gd name="T35" fmla="*/ 44 h 94"/>
              <a:gd name="T36" fmla="*/ 120 w 144"/>
              <a:gd name="T37" fmla="*/ 88 h 94"/>
              <a:gd name="T38" fmla="*/ 114 w 144"/>
              <a:gd name="T39" fmla="*/ 86 h 94"/>
              <a:gd name="T40" fmla="*/ 112 w 144"/>
              <a:gd name="T41" fmla="*/ 14 h 94"/>
              <a:gd name="T42" fmla="*/ 114 w 144"/>
              <a:gd name="T43" fmla="*/ 8 h 94"/>
              <a:gd name="T44" fmla="*/ 120 w 144"/>
              <a:gd name="T45" fmla="*/ 6 h 94"/>
              <a:gd name="T46" fmla="*/ 68 w 144"/>
              <a:gd name="T47" fmla="*/ 26 h 94"/>
              <a:gd name="T48" fmla="*/ 60 w 144"/>
              <a:gd name="T49" fmla="*/ 34 h 94"/>
              <a:gd name="T50" fmla="*/ 60 w 144"/>
              <a:gd name="T51" fmla="*/ 80 h 94"/>
              <a:gd name="T52" fmla="*/ 68 w 144"/>
              <a:gd name="T53" fmla="*/ 88 h 94"/>
              <a:gd name="T54" fmla="*/ 68 w 144"/>
              <a:gd name="T55" fmla="*/ 26 h 94"/>
              <a:gd name="T56" fmla="*/ 12 w 144"/>
              <a:gd name="T57" fmla="*/ 94 h 94"/>
              <a:gd name="T58" fmla="*/ 4 w 144"/>
              <a:gd name="T59" fmla="*/ 90 h 94"/>
              <a:gd name="T60" fmla="*/ 0 w 144"/>
              <a:gd name="T61" fmla="*/ 80 h 94"/>
              <a:gd name="T62" fmla="*/ 0 w 144"/>
              <a:gd name="T63" fmla="*/ 52 h 94"/>
              <a:gd name="T64" fmla="*/ 4 w 144"/>
              <a:gd name="T65" fmla="*/ 42 h 94"/>
              <a:gd name="T66" fmla="*/ 12 w 144"/>
              <a:gd name="T67" fmla="*/ 38 h 94"/>
              <a:gd name="T68" fmla="*/ 24 w 144"/>
              <a:gd name="T69" fmla="*/ 38 h 94"/>
              <a:gd name="T70" fmla="*/ 34 w 144"/>
              <a:gd name="T71" fmla="*/ 42 h 94"/>
              <a:gd name="T72" fmla="*/ 38 w 144"/>
              <a:gd name="T73" fmla="*/ 52 h 94"/>
              <a:gd name="T74" fmla="*/ 38 w 144"/>
              <a:gd name="T75" fmla="*/ 80 h 94"/>
              <a:gd name="T76" fmla="*/ 34 w 144"/>
              <a:gd name="T77" fmla="*/ 90 h 94"/>
              <a:gd name="T78" fmla="*/ 24 w 144"/>
              <a:gd name="T79" fmla="*/ 94 h 94"/>
              <a:gd name="T80" fmla="*/ 12 w 144"/>
              <a:gd name="T81" fmla="*/ 94 h 94"/>
              <a:gd name="T82" fmla="*/ 68 w 144"/>
              <a:gd name="T83" fmla="*/ 94 h 94"/>
              <a:gd name="T84" fmla="*/ 58 w 144"/>
              <a:gd name="T85" fmla="*/ 90 h 94"/>
              <a:gd name="T86" fmla="*/ 54 w 144"/>
              <a:gd name="T87" fmla="*/ 80 h 94"/>
              <a:gd name="T88" fmla="*/ 54 w 144"/>
              <a:gd name="T89" fmla="*/ 34 h 94"/>
              <a:gd name="T90" fmla="*/ 58 w 144"/>
              <a:gd name="T91" fmla="*/ 24 h 94"/>
              <a:gd name="T92" fmla="*/ 68 w 144"/>
              <a:gd name="T93" fmla="*/ 20 h 94"/>
              <a:gd name="T94" fmla="*/ 78 w 144"/>
              <a:gd name="T95" fmla="*/ 20 h 94"/>
              <a:gd name="T96" fmla="*/ 88 w 144"/>
              <a:gd name="T97" fmla="*/ 24 h 94"/>
              <a:gd name="T98" fmla="*/ 92 w 144"/>
              <a:gd name="T99" fmla="*/ 34 h 94"/>
              <a:gd name="T100" fmla="*/ 92 w 144"/>
              <a:gd name="T101" fmla="*/ 80 h 94"/>
              <a:gd name="T102" fmla="*/ 88 w 144"/>
              <a:gd name="T103" fmla="*/ 90 h 94"/>
              <a:gd name="T104" fmla="*/ 78 w 144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94">
                <a:moveTo>
                  <a:pt x="120" y="94"/>
                </a:moveTo>
                <a:lnTo>
                  <a:pt x="130" y="94"/>
                </a:lnTo>
                <a:lnTo>
                  <a:pt x="130" y="94"/>
                </a:lnTo>
                <a:lnTo>
                  <a:pt x="136" y="94"/>
                </a:lnTo>
                <a:lnTo>
                  <a:pt x="140" y="90"/>
                </a:lnTo>
                <a:lnTo>
                  <a:pt x="144" y="86"/>
                </a:lnTo>
                <a:lnTo>
                  <a:pt x="144" y="80"/>
                </a:lnTo>
                <a:lnTo>
                  <a:pt x="144" y="14"/>
                </a:lnTo>
                <a:lnTo>
                  <a:pt x="144" y="14"/>
                </a:lnTo>
                <a:lnTo>
                  <a:pt x="144" y="8"/>
                </a:lnTo>
                <a:lnTo>
                  <a:pt x="140" y="4"/>
                </a:lnTo>
                <a:lnTo>
                  <a:pt x="136" y="0"/>
                </a:lnTo>
                <a:lnTo>
                  <a:pt x="130" y="0"/>
                </a:lnTo>
                <a:lnTo>
                  <a:pt x="120" y="0"/>
                </a:lnTo>
                <a:lnTo>
                  <a:pt x="120" y="0"/>
                </a:lnTo>
                <a:lnTo>
                  <a:pt x="114" y="0"/>
                </a:lnTo>
                <a:lnTo>
                  <a:pt x="110" y="4"/>
                </a:lnTo>
                <a:lnTo>
                  <a:pt x="106" y="8"/>
                </a:lnTo>
                <a:lnTo>
                  <a:pt x="106" y="14"/>
                </a:lnTo>
                <a:lnTo>
                  <a:pt x="106" y="80"/>
                </a:lnTo>
                <a:lnTo>
                  <a:pt x="106" y="80"/>
                </a:lnTo>
                <a:lnTo>
                  <a:pt x="106" y="86"/>
                </a:lnTo>
                <a:lnTo>
                  <a:pt x="110" y="90"/>
                </a:lnTo>
                <a:lnTo>
                  <a:pt x="114" y="94"/>
                </a:lnTo>
                <a:lnTo>
                  <a:pt x="120" y="94"/>
                </a:lnTo>
                <a:lnTo>
                  <a:pt x="120" y="94"/>
                </a:lnTo>
                <a:close/>
                <a:moveTo>
                  <a:pt x="12" y="44"/>
                </a:moveTo>
                <a:lnTo>
                  <a:pt x="12" y="44"/>
                </a:lnTo>
                <a:lnTo>
                  <a:pt x="8" y="46"/>
                </a:lnTo>
                <a:lnTo>
                  <a:pt x="6" y="52"/>
                </a:lnTo>
                <a:lnTo>
                  <a:pt x="6" y="80"/>
                </a:lnTo>
                <a:lnTo>
                  <a:pt x="6" y="80"/>
                </a:lnTo>
                <a:lnTo>
                  <a:pt x="8" y="86"/>
                </a:lnTo>
                <a:lnTo>
                  <a:pt x="12" y="88"/>
                </a:lnTo>
                <a:lnTo>
                  <a:pt x="12" y="44"/>
                </a:lnTo>
                <a:lnTo>
                  <a:pt x="12" y="44"/>
                </a:lnTo>
                <a:close/>
                <a:moveTo>
                  <a:pt x="120" y="6"/>
                </a:moveTo>
                <a:lnTo>
                  <a:pt x="120" y="88"/>
                </a:lnTo>
                <a:lnTo>
                  <a:pt x="120" y="88"/>
                </a:lnTo>
                <a:lnTo>
                  <a:pt x="114" y="86"/>
                </a:lnTo>
                <a:lnTo>
                  <a:pt x="112" y="80"/>
                </a:lnTo>
                <a:lnTo>
                  <a:pt x="112" y="14"/>
                </a:lnTo>
                <a:lnTo>
                  <a:pt x="112" y="14"/>
                </a:lnTo>
                <a:lnTo>
                  <a:pt x="114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62" y="28"/>
                </a:lnTo>
                <a:lnTo>
                  <a:pt x="60" y="34"/>
                </a:lnTo>
                <a:lnTo>
                  <a:pt x="60" y="80"/>
                </a:lnTo>
                <a:lnTo>
                  <a:pt x="60" y="80"/>
                </a:lnTo>
                <a:lnTo>
                  <a:pt x="62" y="86"/>
                </a:lnTo>
                <a:lnTo>
                  <a:pt x="68" y="8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2" y="94"/>
                </a:moveTo>
                <a:lnTo>
                  <a:pt x="12" y="94"/>
                </a:lnTo>
                <a:lnTo>
                  <a:pt x="8" y="94"/>
                </a:lnTo>
                <a:lnTo>
                  <a:pt x="4" y="90"/>
                </a:lnTo>
                <a:lnTo>
                  <a:pt x="0" y="86"/>
                </a:lnTo>
                <a:lnTo>
                  <a:pt x="0" y="80"/>
                </a:lnTo>
                <a:lnTo>
                  <a:pt x="0" y="52"/>
                </a:lnTo>
                <a:lnTo>
                  <a:pt x="0" y="52"/>
                </a:lnTo>
                <a:lnTo>
                  <a:pt x="0" y="46"/>
                </a:lnTo>
                <a:lnTo>
                  <a:pt x="4" y="42"/>
                </a:lnTo>
                <a:lnTo>
                  <a:pt x="8" y="40"/>
                </a:lnTo>
                <a:lnTo>
                  <a:pt x="12" y="38"/>
                </a:lnTo>
                <a:lnTo>
                  <a:pt x="24" y="38"/>
                </a:lnTo>
                <a:lnTo>
                  <a:pt x="24" y="38"/>
                </a:lnTo>
                <a:lnTo>
                  <a:pt x="30" y="40"/>
                </a:lnTo>
                <a:lnTo>
                  <a:pt x="34" y="42"/>
                </a:lnTo>
                <a:lnTo>
                  <a:pt x="38" y="46"/>
                </a:lnTo>
                <a:lnTo>
                  <a:pt x="38" y="52"/>
                </a:lnTo>
                <a:lnTo>
                  <a:pt x="38" y="80"/>
                </a:lnTo>
                <a:lnTo>
                  <a:pt x="38" y="80"/>
                </a:lnTo>
                <a:lnTo>
                  <a:pt x="38" y="86"/>
                </a:lnTo>
                <a:lnTo>
                  <a:pt x="34" y="90"/>
                </a:lnTo>
                <a:lnTo>
                  <a:pt x="30" y="94"/>
                </a:lnTo>
                <a:lnTo>
                  <a:pt x="24" y="94"/>
                </a:lnTo>
                <a:lnTo>
                  <a:pt x="12" y="94"/>
                </a:lnTo>
                <a:lnTo>
                  <a:pt x="12" y="94"/>
                </a:lnTo>
                <a:close/>
                <a:moveTo>
                  <a:pt x="68" y="94"/>
                </a:moveTo>
                <a:lnTo>
                  <a:pt x="68" y="94"/>
                </a:lnTo>
                <a:lnTo>
                  <a:pt x="62" y="94"/>
                </a:lnTo>
                <a:lnTo>
                  <a:pt x="58" y="90"/>
                </a:lnTo>
                <a:lnTo>
                  <a:pt x="54" y="86"/>
                </a:lnTo>
                <a:lnTo>
                  <a:pt x="54" y="80"/>
                </a:lnTo>
                <a:lnTo>
                  <a:pt x="54" y="34"/>
                </a:lnTo>
                <a:lnTo>
                  <a:pt x="54" y="34"/>
                </a:lnTo>
                <a:lnTo>
                  <a:pt x="54" y="28"/>
                </a:lnTo>
                <a:lnTo>
                  <a:pt x="58" y="24"/>
                </a:lnTo>
                <a:lnTo>
                  <a:pt x="62" y="22"/>
                </a:lnTo>
                <a:lnTo>
                  <a:pt x="68" y="20"/>
                </a:lnTo>
                <a:lnTo>
                  <a:pt x="78" y="20"/>
                </a:lnTo>
                <a:lnTo>
                  <a:pt x="78" y="20"/>
                </a:lnTo>
                <a:lnTo>
                  <a:pt x="84" y="22"/>
                </a:lnTo>
                <a:lnTo>
                  <a:pt x="88" y="24"/>
                </a:lnTo>
                <a:lnTo>
                  <a:pt x="92" y="28"/>
                </a:lnTo>
                <a:lnTo>
                  <a:pt x="92" y="34"/>
                </a:lnTo>
                <a:lnTo>
                  <a:pt x="92" y="80"/>
                </a:lnTo>
                <a:lnTo>
                  <a:pt x="92" y="80"/>
                </a:lnTo>
                <a:lnTo>
                  <a:pt x="92" y="86"/>
                </a:lnTo>
                <a:lnTo>
                  <a:pt x="88" y="90"/>
                </a:lnTo>
                <a:lnTo>
                  <a:pt x="84" y="94"/>
                </a:lnTo>
                <a:lnTo>
                  <a:pt x="78" y="94"/>
                </a:lnTo>
                <a:lnTo>
                  <a:pt x="6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9200553" y="2488447"/>
            <a:ext cx="922095" cy="892351"/>
          </a:xfrm>
          <a:custGeom>
            <a:avLst/>
            <a:gdLst>
              <a:gd name="T0" fmla="*/ 0 w 186"/>
              <a:gd name="T1" fmla="*/ 70 h 180"/>
              <a:gd name="T2" fmla="*/ 20 w 186"/>
              <a:gd name="T3" fmla="*/ 80 h 180"/>
              <a:gd name="T4" fmla="*/ 48 w 186"/>
              <a:gd name="T5" fmla="*/ 66 h 180"/>
              <a:gd name="T6" fmla="*/ 28 w 186"/>
              <a:gd name="T7" fmla="*/ 86 h 180"/>
              <a:gd name="T8" fmla="*/ 30 w 186"/>
              <a:gd name="T9" fmla="*/ 120 h 180"/>
              <a:gd name="T10" fmla="*/ 32 w 186"/>
              <a:gd name="T11" fmla="*/ 136 h 180"/>
              <a:gd name="T12" fmla="*/ 38 w 186"/>
              <a:gd name="T13" fmla="*/ 120 h 180"/>
              <a:gd name="T14" fmla="*/ 36 w 186"/>
              <a:gd name="T15" fmla="*/ 100 h 180"/>
              <a:gd name="T16" fmla="*/ 56 w 186"/>
              <a:gd name="T17" fmla="*/ 102 h 180"/>
              <a:gd name="T18" fmla="*/ 80 w 186"/>
              <a:gd name="T19" fmla="*/ 88 h 180"/>
              <a:gd name="T20" fmla="*/ 86 w 186"/>
              <a:gd name="T21" fmla="*/ 80 h 180"/>
              <a:gd name="T22" fmla="*/ 94 w 186"/>
              <a:gd name="T23" fmla="*/ 100 h 180"/>
              <a:gd name="T24" fmla="*/ 110 w 186"/>
              <a:gd name="T25" fmla="*/ 110 h 180"/>
              <a:gd name="T26" fmla="*/ 124 w 186"/>
              <a:gd name="T27" fmla="*/ 136 h 180"/>
              <a:gd name="T28" fmla="*/ 130 w 186"/>
              <a:gd name="T29" fmla="*/ 160 h 180"/>
              <a:gd name="T30" fmla="*/ 134 w 186"/>
              <a:gd name="T31" fmla="*/ 180 h 180"/>
              <a:gd name="T32" fmla="*/ 140 w 186"/>
              <a:gd name="T33" fmla="*/ 170 h 180"/>
              <a:gd name="T34" fmla="*/ 144 w 186"/>
              <a:gd name="T35" fmla="*/ 166 h 180"/>
              <a:gd name="T36" fmla="*/ 148 w 186"/>
              <a:gd name="T37" fmla="*/ 144 h 180"/>
              <a:gd name="T38" fmla="*/ 150 w 186"/>
              <a:gd name="T39" fmla="*/ 130 h 180"/>
              <a:gd name="T40" fmla="*/ 142 w 186"/>
              <a:gd name="T41" fmla="*/ 120 h 180"/>
              <a:gd name="T42" fmla="*/ 170 w 186"/>
              <a:gd name="T43" fmla="*/ 98 h 180"/>
              <a:gd name="T44" fmla="*/ 170 w 186"/>
              <a:gd name="T45" fmla="*/ 118 h 180"/>
              <a:gd name="T46" fmla="*/ 158 w 186"/>
              <a:gd name="T47" fmla="*/ 140 h 180"/>
              <a:gd name="T48" fmla="*/ 186 w 186"/>
              <a:gd name="T49" fmla="*/ 148 h 180"/>
              <a:gd name="T50" fmla="*/ 168 w 186"/>
              <a:gd name="T51" fmla="*/ 136 h 180"/>
              <a:gd name="T52" fmla="*/ 174 w 186"/>
              <a:gd name="T53" fmla="*/ 122 h 180"/>
              <a:gd name="T54" fmla="*/ 182 w 186"/>
              <a:gd name="T55" fmla="*/ 100 h 180"/>
              <a:gd name="T56" fmla="*/ 166 w 186"/>
              <a:gd name="T57" fmla="*/ 76 h 180"/>
              <a:gd name="T58" fmla="*/ 150 w 186"/>
              <a:gd name="T59" fmla="*/ 62 h 180"/>
              <a:gd name="T60" fmla="*/ 118 w 186"/>
              <a:gd name="T61" fmla="*/ 50 h 180"/>
              <a:gd name="T62" fmla="*/ 74 w 186"/>
              <a:gd name="T63" fmla="*/ 8 h 180"/>
              <a:gd name="T64" fmla="*/ 34 w 186"/>
              <a:gd name="T65" fmla="*/ 22 h 180"/>
              <a:gd name="T66" fmla="*/ 16 w 186"/>
              <a:gd name="T67" fmla="*/ 10 h 180"/>
              <a:gd name="T68" fmla="*/ 16 w 186"/>
              <a:gd name="T69" fmla="*/ 24 h 180"/>
              <a:gd name="T70" fmla="*/ 12 w 186"/>
              <a:gd name="T71" fmla="*/ 28 h 180"/>
              <a:gd name="T72" fmla="*/ 2 w 186"/>
              <a:gd name="T73" fmla="*/ 20 h 180"/>
              <a:gd name="T74" fmla="*/ 4 w 186"/>
              <a:gd name="T75" fmla="*/ 40 h 180"/>
              <a:gd name="T76" fmla="*/ 14 w 186"/>
              <a:gd name="T77" fmla="*/ 44 h 180"/>
              <a:gd name="T78" fmla="*/ 120 w 186"/>
              <a:gd name="T79" fmla="*/ 144 h 180"/>
              <a:gd name="T80" fmla="*/ 110 w 186"/>
              <a:gd name="T81" fmla="*/ 152 h 180"/>
              <a:gd name="T82" fmla="*/ 90 w 186"/>
              <a:gd name="T83" fmla="*/ 170 h 180"/>
              <a:gd name="T84" fmla="*/ 98 w 186"/>
              <a:gd name="T85" fmla="*/ 152 h 180"/>
              <a:gd name="T86" fmla="*/ 100 w 186"/>
              <a:gd name="T87" fmla="*/ 138 h 180"/>
              <a:gd name="T88" fmla="*/ 92 w 186"/>
              <a:gd name="T89" fmla="*/ 120 h 180"/>
              <a:gd name="T90" fmla="*/ 104 w 186"/>
              <a:gd name="T91" fmla="*/ 114 h 180"/>
              <a:gd name="T92" fmla="*/ 48 w 186"/>
              <a:gd name="T93" fmla="*/ 104 h 180"/>
              <a:gd name="T94" fmla="*/ 62 w 186"/>
              <a:gd name="T95" fmla="*/ 112 h 180"/>
              <a:gd name="T96" fmla="*/ 78 w 186"/>
              <a:gd name="T97" fmla="*/ 124 h 180"/>
              <a:gd name="T98" fmla="*/ 62 w 186"/>
              <a:gd name="T99" fmla="*/ 132 h 180"/>
              <a:gd name="T100" fmla="*/ 52 w 186"/>
              <a:gd name="T101" fmla="*/ 114 h 180"/>
              <a:gd name="T102" fmla="*/ 20 w 186"/>
              <a:gd name="T103" fmla="*/ 56 h 180"/>
              <a:gd name="T104" fmla="*/ 30 w 186"/>
              <a:gd name="T105" fmla="*/ 54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0">
                <a:moveTo>
                  <a:pt x="8" y="60"/>
                </a:moveTo>
                <a:lnTo>
                  <a:pt x="8" y="60"/>
                </a:lnTo>
                <a:lnTo>
                  <a:pt x="4" y="62"/>
                </a:lnTo>
                <a:lnTo>
                  <a:pt x="0" y="64"/>
                </a:lnTo>
                <a:lnTo>
                  <a:pt x="0" y="64"/>
                </a:lnTo>
                <a:lnTo>
                  <a:pt x="0" y="70"/>
                </a:lnTo>
                <a:lnTo>
                  <a:pt x="2" y="74"/>
                </a:lnTo>
                <a:lnTo>
                  <a:pt x="6" y="78"/>
                </a:lnTo>
                <a:lnTo>
                  <a:pt x="6" y="78"/>
                </a:lnTo>
                <a:lnTo>
                  <a:pt x="12" y="80"/>
                </a:lnTo>
                <a:lnTo>
                  <a:pt x="16" y="80"/>
                </a:lnTo>
                <a:lnTo>
                  <a:pt x="20" y="80"/>
                </a:lnTo>
                <a:lnTo>
                  <a:pt x="24" y="72"/>
                </a:lnTo>
                <a:lnTo>
                  <a:pt x="24" y="72"/>
                </a:lnTo>
                <a:lnTo>
                  <a:pt x="32" y="72"/>
                </a:lnTo>
                <a:lnTo>
                  <a:pt x="44" y="68"/>
                </a:lnTo>
                <a:lnTo>
                  <a:pt x="44" y="68"/>
                </a:lnTo>
                <a:lnTo>
                  <a:pt x="48" y="66"/>
                </a:lnTo>
                <a:lnTo>
                  <a:pt x="48" y="66"/>
                </a:lnTo>
                <a:lnTo>
                  <a:pt x="46" y="74"/>
                </a:lnTo>
                <a:lnTo>
                  <a:pt x="42" y="76"/>
                </a:lnTo>
                <a:lnTo>
                  <a:pt x="38" y="80"/>
                </a:lnTo>
                <a:lnTo>
                  <a:pt x="38" y="80"/>
                </a:lnTo>
                <a:lnTo>
                  <a:pt x="28" y="86"/>
                </a:lnTo>
                <a:lnTo>
                  <a:pt x="26" y="90"/>
                </a:lnTo>
                <a:lnTo>
                  <a:pt x="26" y="92"/>
                </a:lnTo>
                <a:lnTo>
                  <a:pt x="26" y="92"/>
                </a:lnTo>
                <a:lnTo>
                  <a:pt x="30" y="108"/>
                </a:lnTo>
                <a:lnTo>
                  <a:pt x="30" y="116"/>
                </a:lnTo>
                <a:lnTo>
                  <a:pt x="30" y="120"/>
                </a:lnTo>
                <a:lnTo>
                  <a:pt x="30" y="120"/>
                </a:lnTo>
                <a:lnTo>
                  <a:pt x="28" y="122"/>
                </a:lnTo>
                <a:lnTo>
                  <a:pt x="28" y="128"/>
                </a:lnTo>
                <a:lnTo>
                  <a:pt x="30" y="132"/>
                </a:lnTo>
                <a:lnTo>
                  <a:pt x="32" y="136"/>
                </a:lnTo>
                <a:lnTo>
                  <a:pt x="32" y="136"/>
                </a:lnTo>
                <a:lnTo>
                  <a:pt x="36" y="136"/>
                </a:lnTo>
                <a:lnTo>
                  <a:pt x="40" y="134"/>
                </a:lnTo>
                <a:lnTo>
                  <a:pt x="46" y="128"/>
                </a:lnTo>
                <a:lnTo>
                  <a:pt x="46" y="128"/>
                </a:lnTo>
                <a:lnTo>
                  <a:pt x="38" y="120"/>
                </a:lnTo>
                <a:lnTo>
                  <a:pt x="38" y="120"/>
                </a:lnTo>
                <a:lnTo>
                  <a:pt x="40" y="118"/>
                </a:lnTo>
                <a:lnTo>
                  <a:pt x="40" y="114"/>
                </a:lnTo>
                <a:lnTo>
                  <a:pt x="40" y="114"/>
                </a:lnTo>
                <a:lnTo>
                  <a:pt x="38" y="108"/>
                </a:lnTo>
                <a:lnTo>
                  <a:pt x="36" y="100"/>
                </a:lnTo>
                <a:lnTo>
                  <a:pt x="36" y="100"/>
                </a:lnTo>
                <a:lnTo>
                  <a:pt x="38" y="96"/>
                </a:lnTo>
                <a:lnTo>
                  <a:pt x="38" y="96"/>
                </a:lnTo>
                <a:lnTo>
                  <a:pt x="42" y="98"/>
                </a:lnTo>
                <a:lnTo>
                  <a:pt x="48" y="100"/>
                </a:lnTo>
                <a:lnTo>
                  <a:pt x="56" y="102"/>
                </a:lnTo>
                <a:lnTo>
                  <a:pt x="56" y="102"/>
                </a:lnTo>
                <a:lnTo>
                  <a:pt x="66" y="10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80" y="88"/>
                </a:lnTo>
                <a:lnTo>
                  <a:pt x="80" y="88"/>
                </a:lnTo>
                <a:lnTo>
                  <a:pt x="82" y="86"/>
                </a:lnTo>
                <a:lnTo>
                  <a:pt x="82" y="82"/>
                </a:lnTo>
                <a:lnTo>
                  <a:pt x="84" y="76"/>
                </a:lnTo>
                <a:lnTo>
                  <a:pt x="86" y="76"/>
                </a:lnTo>
                <a:lnTo>
                  <a:pt x="86" y="76"/>
                </a:lnTo>
                <a:lnTo>
                  <a:pt x="86" y="80"/>
                </a:lnTo>
                <a:lnTo>
                  <a:pt x="86" y="88"/>
                </a:lnTo>
                <a:lnTo>
                  <a:pt x="86" y="88"/>
                </a:lnTo>
                <a:lnTo>
                  <a:pt x="80" y="96"/>
                </a:lnTo>
                <a:lnTo>
                  <a:pt x="80" y="96"/>
                </a:lnTo>
                <a:lnTo>
                  <a:pt x="94" y="100"/>
                </a:lnTo>
                <a:lnTo>
                  <a:pt x="94" y="100"/>
                </a:lnTo>
                <a:lnTo>
                  <a:pt x="94" y="104"/>
                </a:lnTo>
                <a:lnTo>
                  <a:pt x="96" y="110"/>
                </a:lnTo>
                <a:lnTo>
                  <a:pt x="96" y="110"/>
                </a:lnTo>
                <a:lnTo>
                  <a:pt x="100" y="110"/>
                </a:lnTo>
                <a:lnTo>
                  <a:pt x="110" y="110"/>
                </a:lnTo>
                <a:lnTo>
                  <a:pt x="110" y="110"/>
                </a:lnTo>
                <a:lnTo>
                  <a:pt x="108" y="114"/>
                </a:lnTo>
                <a:lnTo>
                  <a:pt x="108" y="122"/>
                </a:lnTo>
                <a:lnTo>
                  <a:pt x="108" y="122"/>
                </a:lnTo>
                <a:lnTo>
                  <a:pt x="110" y="126"/>
                </a:lnTo>
                <a:lnTo>
                  <a:pt x="114" y="130"/>
                </a:lnTo>
                <a:lnTo>
                  <a:pt x="124" y="136"/>
                </a:lnTo>
                <a:lnTo>
                  <a:pt x="136" y="140"/>
                </a:lnTo>
                <a:lnTo>
                  <a:pt x="136" y="140"/>
                </a:lnTo>
                <a:lnTo>
                  <a:pt x="136" y="146"/>
                </a:lnTo>
                <a:lnTo>
                  <a:pt x="132" y="156"/>
                </a:lnTo>
                <a:lnTo>
                  <a:pt x="132" y="156"/>
                </a:lnTo>
                <a:lnTo>
                  <a:pt x="130" y="160"/>
                </a:lnTo>
                <a:lnTo>
                  <a:pt x="128" y="166"/>
                </a:lnTo>
                <a:lnTo>
                  <a:pt x="128" y="166"/>
                </a:lnTo>
                <a:lnTo>
                  <a:pt x="128" y="174"/>
                </a:lnTo>
                <a:lnTo>
                  <a:pt x="126" y="178"/>
                </a:lnTo>
                <a:lnTo>
                  <a:pt x="126" y="178"/>
                </a:lnTo>
                <a:lnTo>
                  <a:pt x="134" y="180"/>
                </a:lnTo>
                <a:lnTo>
                  <a:pt x="140" y="180"/>
                </a:lnTo>
                <a:lnTo>
                  <a:pt x="142" y="178"/>
                </a:lnTo>
                <a:lnTo>
                  <a:pt x="142" y="178"/>
                </a:lnTo>
                <a:lnTo>
                  <a:pt x="142" y="176"/>
                </a:lnTo>
                <a:lnTo>
                  <a:pt x="140" y="174"/>
                </a:lnTo>
                <a:lnTo>
                  <a:pt x="140" y="170"/>
                </a:lnTo>
                <a:lnTo>
                  <a:pt x="140" y="168"/>
                </a:lnTo>
                <a:lnTo>
                  <a:pt x="140" y="168"/>
                </a:lnTo>
                <a:lnTo>
                  <a:pt x="140" y="166"/>
                </a:lnTo>
                <a:lnTo>
                  <a:pt x="142" y="166"/>
                </a:lnTo>
                <a:lnTo>
                  <a:pt x="144" y="168"/>
                </a:lnTo>
                <a:lnTo>
                  <a:pt x="144" y="166"/>
                </a:lnTo>
                <a:lnTo>
                  <a:pt x="144" y="166"/>
                </a:lnTo>
                <a:lnTo>
                  <a:pt x="144" y="160"/>
                </a:lnTo>
                <a:lnTo>
                  <a:pt x="144" y="156"/>
                </a:lnTo>
                <a:lnTo>
                  <a:pt x="144" y="156"/>
                </a:lnTo>
                <a:lnTo>
                  <a:pt x="146" y="148"/>
                </a:lnTo>
                <a:lnTo>
                  <a:pt x="148" y="144"/>
                </a:lnTo>
                <a:lnTo>
                  <a:pt x="150" y="140"/>
                </a:lnTo>
                <a:lnTo>
                  <a:pt x="150" y="140"/>
                </a:lnTo>
                <a:lnTo>
                  <a:pt x="152" y="136"/>
                </a:lnTo>
                <a:lnTo>
                  <a:pt x="154" y="134"/>
                </a:lnTo>
                <a:lnTo>
                  <a:pt x="152" y="132"/>
                </a:lnTo>
                <a:lnTo>
                  <a:pt x="150" y="130"/>
                </a:lnTo>
                <a:lnTo>
                  <a:pt x="150" y="130"/>
                </a:lnTo>
                <a:lnTo>
                  <a:pt x="144" y="128"/>
                </a:lnTo>
                <a:lnTo>
                  <a:pt x="142" y="124"/>
                </a:lnTo>
                <a:lnTo>
                  <a:pt x="140" y="122"/>
                </a:lnTo>
                <a:lnTo>
                  <a:pt x="140" y="122"/>
                </a:lnTo>
                <a:lnTo>
                  <a:pt x="142" y="120"/>
                </a:lnTo>
                <a:lnTo>
                  <a:pt x="142" y="120"/>
                </a:lnTo>
                <a:lnTo>
                  <a:pt x="152" y="118"/>
                </a:lnTo>
                <a:lnTo>
                  <a:pt x="162" y="112"/>
                </a:lnTo>
                <a:lnTo>
                  <a:pt x="168" y="106"/>
                </a:lnTo>
                <a:lnTo>
                  <a:pt x="170" y="98"/>
                </a:lnTo>
                <a:lnTo>
                  <a:pt x="170" y="98"/>
                </a:lnTo>
                <a:lnTo>
                  <a:pt x="178" y="102"/>
                </a:lnTo>
                <a:lnTo>
                  <a:pt x="180" y="106"/>
                </a:lnTo>
                <a:lnTo>
                  <a:pt x="180" y="110"/>
                </a:lnTo>
                <a:lnTo>
                  <a:pt x="180" y="110"/>
                </a:lnTo>
                <a:lnTo>
                  <a:pt x="176" y="114"/>
                </a:lnTo>
                <a:lnTo>
                  <a:pt x="170" y="118"/>
                </a:lnTo>
                <a:lnTo>
                  <a:pt x="170" y="118"/>
                </a:lnTo>
                <a:lnTo>
                  <a:pt x="166" y="122"/>
                </a:lnTo>
                <a:lnTo>
                  <a:pt x="160" y="128"/>
                </a:lnTo>
                <a:lnTo>
                  <a:pt x="158" y="134"/>
                </a:lnTo>
                <a:lnTo>
                  <a:pt x="158" y="140"/>
                </a:lnTo>
                <a:lnTo>
                  <a:pt x="158" y="140"/>
                </a:lnTo>
                <a:lnTo>
                  <a:pt x="164" y="148"/>
                </a:lnTo>
                <a:lnTo>
                  <a:pt x="172" y="152"/>
                </a:lnTo>
                <a:lnTo>
                  <a:pt x="180" y="156"/>
                </a:lnTo>
                <a:lnTo>
                  <a:pt x="180" y="156"/>
                </a:lnTo>
                <a:lnTo>
                  <a:pt x="184" y="152"/>
                </a:lnTo>
                <a:lnTo>
                  <a:pt x="186" y="148"/>
                </a:lnTo>
                <a:lnTo>
                  <a:pt x="186" y="142"/>
                </a:lnTo>
                <a:lnTo>
                  <a:pt x="182" y="136"/>
                </a:lnTo>
                <a:lnTo>
                  <a:pt x="182" y="136"/>
                </a:lnTo>
                <a:lnTo>
                  <a:pt x="176" y="138"/>
                </a:lnTo>
                <a:lnTo>
                  <a:pt x="170" y="138"/>
                </a:lnTo>
                <a:lnTo>
                  <a:pt x="168" y="136"/>
                </a:lnTo>
                <a:lnTo>
                  <a:pt x="166" y="134"/>
                </a:lnTo>
                <a:lnTo>
                  <a:pt x="166" y="134"/>
                </a:lnTo>
                <a:lnTo>
                  <a:pt x="166" y="130"/>
                </a:lnTo>
                <a:lnTo>
                  <a:pt x="168" y="128"/>
                </a:lnTo>
                <a:lnTo>
                  <a:pt x="174" y="122"/>
                </a:lnTo>
                <a:lnTo>
                  <a:pt x="174" y="122"/>
                </a:lnTo>
                <a:lnTo>
                  <a:pt x="178" y="118"/>
                </a:lnTo>
                <a:lnTo>
                  <a:pt x="184" y="112"/>
                </a:lnTo>
                <a:lnTo>
                  <a:pt x="184" y="112"/>
                </a:lnTo>
                <a:lnTo>
                  <a:pt x="184" y="108"/>
                </a:lnTo>
                <a:lnTo>
                  <a:pt x="184" y="106"/>
                </a:lnTo>
                <a:lnTo>
                  <a:pt x="182" y="100"/>
                </a:lnTo>
                <a:lnTo>
                  <a:pt x="176" y="96"/>
                </a:lnTo>
                <a:lnTo>
                  <a:pt x="172" y="92"/>
                </a:lnTo>
                <a:lnTo>
                  <a:pt x="172" y="92"/>
                </a:lnTo>
                <a:lnTo>
                  <a:pt x="170" y="86"/>
                </a:lnTo>
                <a:lnTo>
                  <a:pt x="168" y="82"/>
                </a:lnTo>
                <a:lnTo>
                  <a:pt x="166" y="76"/>
                </a:lnTo>
                <a:lnTo>
                  <a:pt x="160" y="72"/>
                </a:lnTo>
                <a:lnTo>
                  <a:pt x="160" y="72"/>
                </a:lnTo>
                <a:lnTo>
                  <a:pt x="156" y="72"/>
                </a:lnTo>
                <a:lnTo>
                  <a:pt x="152" y="70"/>
                </a:lnTo>
                <a:lnTo>
                  <a:pt x="150" y="66"/>
                </a:lnTo>
                <a:lnTo>
                  <a:pt x="150" y="62"/>
                </a:lnTo>
                <a:lnTo>
                  <a:pt x="150" y="62"/>
                </a:lnTo>
                <a:lnTo>
                  <a:pt x="148" y="58"/>
                </a:lnTo>
                <a:lnTo>
                  <a:pt x="146" y="56"/>
                </a:lnTo>
                <a:lnTo>
                  <a:pt x="136" y="54"/>
                </a:lnTo>
                <a:lnTo>
                  <a:pt x="126" y="52"/>
                </a:lnTo>
                <a:lnTo>
                  <a:pt x="118" y="50"/>
                </a:lnTo>
                <a:lnTo>
                  <a:pt x="118" y="50"/>
                </a:lnTo>
                <a:lnTo>
                  <a:pt x="110" y="40"/>
                </a:lnTo>
                <a:lnTo>
                  <a:pt x="100" y="28"/>
                </a:lnTo>
                <a:lnTo>
                  <a:pt x="88" y="16"/>
                </a:lnTo>
                <a:lnTo>
                  <a:pt x="82" y="12"/>
                </a:lnTo>
                <a:lnTo>
                  <a:pt x="74" y="8"/>
                </a:lnTo>
                <a:lnTo>
                  <a:pt x="74" y="8"/>
                </a:lnTo>
                <a:lnTo>
                  <a:pt x="66" y="10"/>
                </a:lnTo>
                <a:lnTo>
                  <a:pt x="56" y="12"/>
                </a:lnTo>
                <a:lnTo>
                  <a:pt x="44" y="18"/>
                </a:lnTo>
                <a:lnTo>
                  <a:pt x="34" y="24"/>
                </a:lnTo>
                <a:lnTo>
                  <a:pt x="34" y="22"/>
                </a:lnTo>
                <a:lnTo>
                  <a:pt x="34" y="22"/>
                </a:lnTo>
                <a:lnTo>
                  <a:pt x="30" y="24"/>
                </a:lnTo>
                <a:lnTo>
                  <a:pt x="30" y="24"/>
                </a:lnTo>
                <a:lnTo>
                  <a:pt x="24" y="20"/>
                </a:lnTo>
                <a:lnTo>
                  <a:pt x="20" y="16"/>
                </a:lnTo>
                <a:lnTo>
                  <a:pt x="16" y="10"/>
                </a:lnTo>
                <a:lnTo>
                  <a:pt x="14" y="0"/>
                </a:lnTo>
                <a:lnTo>
                  <a:pt x="12" y="0"/>
                </a:lnTo>
                <a:lnTo>
                  <a:pt x="12" y="0"/>
                </a:lnTo>
                <a:lnTo>
                  <a:pt x="12" y="10"/>
                </a:lnTo>
                <a:lnTo>
                  <a:pt x="14" y="18"/>
                </a:lnTo>
                <a:lnTo>
                  <a:pt x="16" y="24"/>
                </a:lnTo>
                <a:lnTo>
                  <a:pt x="20" y="30"/>
                </a:lnTo>
                <a:lnTo>
                  <a:pt x="20" y="30"/>
                </a:lnTo>
                <a:lnTo>
                  <a:pt x="16" y="30"/>
                </a:lnTo>
                <a:lnTo>
                  <a:pt x="16" y="30"/>
                </a:lnTo>
                <a:lnTo>
                  <a:pt x="12" y="28"/>
                </a:ln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2" y="20"/>
                </a:lnTo>
                <a:lnTo>
                  <a:pt x="4" y="28"/>
                </a:lnTo>
                <a:lnTo>
                  <a:pt x="6" y="34"/>
                </a:lnTo>
                <a:lnTo>
                  <a:pt x="6" y="34"/>
                </a:lnTo>
                <a:lnTo>
                  <a:pt x="4" y="36"/>
                </a:lnTo>
                <a:lnTo>
                  <a:pt x="4" y="36"/>
                </a:lnTo>
                <a:lnTo>
                  <a:pt x="4" y="40"/>
                </a:lnTo>
                <a:lnTo>
                  <a:pt x="6" y="44"/>
                </a:lnTo>
                <a:lnTo>
                  <a:pt x="8" y="46"/>
                </a:lnTo>
                <a:lnTo>
                  <a:pt x="10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8" y="60"/>
                </a:lnTo>
                <a:lnTo>
                  <a:pt x="8" y="60"/>
                </a:lnTo>
                <a:close/>
                <a:moveTo>
                  <a:pt x="120" y="138"/>
                </a:moveTo>
                <a:lnTo>
                  <a:pt x="120" y="138"/>
                </a:lnTo>
                <a:lnTo>
                  <a:pt x="120" y="142"/>
                </a:lnTo>
                <a:lnTo>
                  <a:pt x="120" y="144"/>
                </a:lnTo>
                <a:lnTo>
                  <a:pt x="118" y="146"/>
                </a:lnTo>
                <a:lnTo>
                  <a:pt x="118" y="146"/>
                </a:lnTo>
                <a:lnTo>
                  <a:pt x="114" y="148"/>
                </a:lnTo>
                <a:lnTo>
                  <a:pt x="110" y="150"/>
                </a:lnTo>
                <a:lnTo>
                  <a:pt x="110" y="152"/>
                </a:lnTo>
                <a:lnTo>
                  <a:pt x="110" y="152"/>
                </a:lnTo>
                <a:lnTo>
                  <a:pt x="108" y="158"/>
                </a:lnTo>
                <a:lnTo>
                  <a:pt x="106" y="162"/>
                </a:lnTo>
                <a:lnTo>
                  <a:pt x="106" y="162"/>
                </a:lnTo>
                <a:lnTo>
                  <a:pt x="106" y="166"/>
                </a:lnTo>
                <a:lnTo>
                  <a:pt x="106" y="170"/>
                </a:lnTo>
                <a:lnTo>
                  <a:pt x="90" y="170"/>
                </a:lnTo>
                <a:lnTo>
                  <a:pt x="90" y="170"/>
                </a:lnTo>
                <a:lnTo>
                  <a:pt x="90" y="164"/>
                </a:lnTo>
                <a:lnTo>
                  <a:pt x="90" y="160"/>
                </a:lnTo>
                <a:lnTo>
                  <a:pt x="92" y="156"/>
                </a:lnTo>
                <a:lnTo>
                  <a:pt x="92" y="156"/>
                </a:lnTo>
                <a:lnTo>
                  <a:pt x="98" y="152"/>
                </a:lnTo>
                <a:lnTo>
                  <a:pt x="102" y="148"/>
                </a:lnTo>
                <a:lnTo>
                  <a:pt x="102" y="148"/>
                </a:lnTo>
                <a:lnTo>
                  <a:pt x="108" y="142"/>
                </a:lnTo>
                <a:lnTo>
                  <a:pt x="108" y="142"/>
                </a:lnTo>
                <a:lnTo>
                  <a:pt x="104" y="140"/>
                </a:lnTo>
                <a:lnTo>
                  <a:pt x="100" y="138"/>
                </a:lnTo>
                <a:lnTo>
                  <a:pt x="98" y="134"/>
                </a:lnTo>
                <a:lnTo>
                  <a:pt x="98" y="134"/>
                </a:lnTo>
                <a:lnTo>
                  <a:pt x="98" y="130"/>
                </a:lnTo>
                <a:lnTo>
                  <a:pt x="96" y="126"/>
                </a:lnTo>
                <a:lnTo>
                  <a:pt x="92" y="124"/>
                </a:lnTo>
                <a:lnTo>
                  <a:pt x="92" y="120"/>
                </a:lnTo>
                <a:lnTo>
                  <a:pt x="92" y="120"/>
                </a:lnTo>
                <a:lnTo>
                  <a:pt x="94" y="112"/>
                </a:lnTo>
                <a:lnTo>
                  <a:pt x="94" y="112"/>
                </a:lnTo>
                <a:lnTo>
                  <a:pt x="98" y="114"/>
                </a:lnTo>
                <a:lnTo>
                  <a:pt x="104" y="114"/>
                </a:lnTo>
                <a:lnTo>
                  <a:pt x="104" y="114"/>
                </a:lnTo>
                <a:lnTo>
                  <a:pt x="106" y="126"/>
                </a:lnTo>
                <a:lnTo>
                  <a:pt x="108" y="132"/>
                </a:lnTo>
                <a:lnTo>
                  <a:pt x="114" y="136"/>
                </a:lnTo>
                <a:lnTo>
                  <a:pt x="120" y="138"/>
                </a:lnTo>
                <a:lnTo>
                  <a:pt x="120" y="138"/>
                </a:lnTo>
                <a:close/>
                <a:moveTo>
                  <a:pt x="48" y="104"/>
                </a:moveTo>
                <a:lnTo>
                  <a:pt x="48" y="104"/>
                </a:lnTo>
                <a:lnTo>
                  <a:pt x="56" y="106"/>
                </a:lnTo>
                <a:lnTo>
                  <a:pt x="62" y="104"/>
                </a:lnTo>
                <a:lnTo>
                  <a:pt x="62" y="104"/>
                </a:lnTo>
                <a:lnTo>
                  <a:pt x="62" y="112"/>
                </a:lnTo>
                <a:lnTo>
                  <a:pt x="62" y="112"/>
                </a:lnTo>
                <a:lnTo>
                  <a:pt x="66" y="118"/>
                </a:lnTo>
                <a:lnTo>
                  <a:pt x="70" y="124"/>
                </a:lnTo>
                <a:lnTo>
                  <a:pt x="70" y="124"/>
                </a:lnTo>
                <a:lnTo>
                  <a:pt x="74" y="124"/>
                </a:lnTo>
                <a:lnTo>
                  <a:pt x="78" y="124"/>
                </a:lnTo>
                <a:lnTo>
                  <a:pt x="78" y="124"/>
                </a:lnTo>
                <a:lnTo>
                  <a:pt x="76" y="130"/>
                </a:lnTo>
                <a:lnTo>
                  <a:pt x="74" y="138"/>
                </a:lnTo>
                <a:lnTo>
                  <a:pt x="74" y="138"/>
                </a:lnTo>
                <a:lnTo>
                  <a:pt x="70" y="136"/>
                </a:lnTo>
                <a:lnTo>
                  <a:pt x="66" y="134"/>
                </a:lnTo>
                <a:lnTo>
                  <a:pt x="62" y="132"/>
                </a:lnTo>
                <a:lnTo>
                  <a:pt x="60" y="128"/>
                </a:lnTo>
                <a:lnTo>
                  <a:pt x="60" y="128"/>
                </a:lnTo>
                <a:lnTo>
                  <a:pt x="60" y="122"/>
                </a:lnTo>
                <a:lnTo>
                  <a:pt x="58" y="116"/>
                </a:lnTo>
                <a:lnTo>
                  <a:pt x="58" y="116"/>
                </a:lnTo>
                <a:lnTo>
                  <a:pt x="52" y="114"/>
                </a:lnTo>
                <a:lnTo>
                  <a:pt x="48" y="110"/>
                </a:lnTo>
                <a:lnTo>
                  <a:pt x="48" y="110"/>
                </a:lnTo>
                <a:lnTo>
                  <a:pt x="48" y="104"/>
                </a:lnTo>
                <a:lnTo>
                  <a:pt x="48" y="104"/>
                </a:lnTo>
                <a:close/>
                <a:moveTo>
                  <a:pt x="20" y="56"/>
                </a:moveTo>
                <a:lnTo>
                  <a:pt x="20" y="56"/>
                </a:lnTo>
                <a:lnTo>
                  <a:pt x="24" y="52"/>
                </a:lnTo>
                <a:lnTo>
                  <a:pt x="28" y="46"/>
                </a:lnTo>
                <a:lnTo>
                  <a:pt x="28" y="46"/>
                </a:lnTo>
                <a:lnTo>
                  <a:pt x="30" y="48"/>
                </a:lnTo>
                <a:lnTo>
                  <a:pt x="30" y="54"/>
                </a:lnTo>
                <a:lnTo>
                  <a:pt x="30" y="54"/>
                </a:lnTo>
                <a:lnTo>
                  <a:pt x="24" y="56"/>
                </a:lnTo>
                <a:lnTo>
                  <a:pt x="20" y="56"/>
                </a:lnTo>
                <a:lnTo>
                  <a:pt x="2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38"/>
          <p:cNvSpPr>
            <a:spLocks noEditPoints="1"/>
          </p:cNvSpPr>
          <p:nvPr/>
        </p:nvSpPr>
        <p:spPr bwMode="auto">
          <a:xfrm>
            <a:off x="8070242" y="2488447"/>
            <a:ext cx="862606" cy="832861"/>
          </a:xfrm>
          <a:custGeom>
            <a:avLst/>
            <a:gdLst>
              <a:gd name="T0" fmla="*/ 96 w 174"/>
              <a:gd name="T1" fmla="*/ 122 h 168"/>
              <a:gd name="T2" fmla="*/ 102 w 174"/>
              <a:gd name="T3" fmla="*/ 138 h 168"/>
              <a:gd name="T4" fmla="*/ 96 w 174"/>
              <a:gd name="T5" fmla="*/ 154 h 168"/>
              <a:gd name="T6" fmla="*/ 106 w 174"/>
              <a:gd name="T7" fmla="*/ 162 h 168"/>
              <a:gd name="T8" fmla="*/ 106 w 174"/>
              <a:gd name="T9" fmla="*/ 168 h 168"/>
              <a:gd name="T10" fmla="*/ 70 w 174"/>
              <a:gd name="T11" fmla="*/ 158 h 168"/>
              <a:gd name="T12" fmla="*/ 62 w 174"/>
              <a:gd name="T13" fmla="*/ 144 h 168"/>
              <a:gd name="T14" fmla="*/ 40 w 174"/>
              <a:gd name="T15" fmla="*/ 124 h 168"/>
              <a:gd name="T16" fmla="*/ 26 w 174"/>
              <a:gd name="T17" fmla="*/ 146 h 168"/>
              <a:gd name="T18" fmla="*/ 26 w 174"/>
              <a:gd name="T19" fmla="*/ 154 h 168"/>
              <a:gd name="T20" fmla="*/ 36 w 174"/>
              <a:gd name="T21" fmla="*/ 160 h 168"/>
              <a:gd name="T22" fmla="*/ 38 w 174"/>
              <a:gd name="T23" fmla="*/ 168 h 168"/>
              <a:gd name="T24" fmla="*/ 0 w 174"/>
              <a:gd name="T25" fmla="*/ 156 h 168"/>
              <a:gd name="T26" fmla="*/ 8 w 174"/>
              <a:gd name="T27" fmla="*/ 140 h 168"/>
              <a:gd name="T28" fmla="*/ 14 w 174"/>
              <a:gd name="T29" fmla="*/ 116 h 168"/>
              <a:gd name="T30" fmla="*/ 6 w 174"/>
              <a:gd name="T31" fmla="*/ 112 h 168"/>
              <a:gd name="T32" fmla="*/ 20 w 174"/>
              <a:gd name="T33" fmla="*/ 102 h 168"/>
              <a:gd name="T34" fmla="*/ 30 w 174"/>
              <a:gd name="T35" fmla="*/ 90 h 168"/>
              <a:gd name="T36" fmla="*/ 50 w 174"/>
              <a:gd name="T37" fmla="*/ 36 h 168"/>
              <a:gd name="T38" fmla="*/ 60 w 174"/>
              <a:gd name="T39" fmla="*/ 22 h 168"/>
              <a:gd name="T40" fmla="*/ 92 w 174"/>
              <a:gd name="T41" fmla="*/ 14 h 168"/>
              <a:gd name="T42" fmla="*/ 108 w 174"/>
              <a:gd name="T43" fmla="*/ 6 h 168"/>
              <a:gd name="T44" fmla="*/ 120 w 174"/>
              <a:gd name="T45" fmla="*/ 2 h 168"/>
              <a:gd name="T46" fmla="*/ 142 w 174"/>
              <a:gd name="T47" fmla="*/ 4 h 168"/>
              <a:gd name="T48" fmla="*/ 144 w 174"/>
              <a:gd name="T49" fmla="*/ 0 h 168"/>
              <a:gd name="T50" fmla="*/ 154 w 174"/>
              <a:gd name="T51" fmla="*/ 6 h 168"/>
              <a:gd name="T52" fmla="*/ 152 w 174"/>
              <a:gd name="T53" fmla="*/ 10 h 168"/>
              <a:gd name="T54" fmla="*/ 172 w 174"/>
              <a:gd name="T55" fmla="*/ 30 h 168"/>
              <a:gd name="T56" fmla="*/ 174 w 174"/>
              <a:gd name="T57" fmla="*/ 40 h 168"/>
              <a:gd name="T58" fmla="*/ 168 w 174"/>
              <a:gd name="T59" fmla="*/ 48 h 168"/>
              <a:gd name="T60" fmla="*/ 114 w 174"/>
              <a:gd name="T61" fmla="*/ 54 h 168"/>
              <a:gd name="T62" fmla="*/ 114 w 174"/>
              <a:gd name="T63" fmla="*/ 74 h 168"/>
              <a:gd name="T64" fmla="*/ 128 w 174"/>
              <a:gd name="T65" fmla="*/ 90 h 168"/>
              <a:gd name="T66" fmla="*/ 130 w 174"/>
              <a:gd name="T67" fmla="*/ 98 h 168"/>
              <a:gd name="T68" fmla="*/ 138 w 174"/>
              <a:gd name="T69" fmla="*/ 108 h 168"/>
              <a:gd name="T70" fmla="*/ 142 w 174"/>
              <a:gd name="T71" fmla="*/ 116 h 168"/>
              <a:gd name="T72" fmla="*/ 122 w 174"/>
              <a:gd name="T73" fmla="*/ 122 h 168"/>
              <a:gd name="T74" fmla="*/ 114 w 174"/>
              <a:gd name="T75" fmla="*/ 116 h 168"/>
              <a:gd name="T76" fmla="*/ 106 w 174"/>
              <a:gd name="T77" fmla="*/ 100 h 168"/>
              <a:gd name="T78" fmla="*/ 94 w 174"/>
              <a:gd name="T79" fmla="*/ 94 h 168"/>
              <a:gd name="T80" fmla="*/ 80 w 174"/>
              <a:gd name="T81" fmla="*/ 86 h 168"/>
              <a:gd name="T82" fmla="*/ 70 w 174"/>
              <a:gd name="T83" fmla="*/ 76 h 168"/>
              <a:gd name="T84" fmla="*/ 78 w 174"/>
              <a:gd name="T85" fmla="*/ 88 h 168"/>
              <a:gd name="T86" fmla="*/ 92 w 174"/>
              <a:gd name="T87" fmla="*/ 96 h 168"/>
              <a:gd name="T88" fmla="*/ 100 w 174"/>
              <a:gd name="T89" fmla="*/ 104 h 168"/>
              <a:gd name="T90" fmla="*/ 120 w 174"/>
              <a:gd name="T91" fmla="*/ 58 h 168"/>
              <a:gd name="T92" fmla="*/ 134 w 174"/>
              <a:gd name="T93" fmla="*/ 72 h 168"/>
              <a:gd name="T94" fmla="*/ 146 w 174"/>
              <a:gd name="T95" fmla="*/ 78 h 168"/>
              <a:gd name="T96" fmla="*/ 146 w 174"/>
              <a:gd name="T97" fmla="*/ 86 h 168"/>
              <a:gd name="T98" fmla="*/ 152 w 174"/>
              <a:gd name="T99" fmla="*/ 90 h 168"/>
              <a:gd name="T100" fmla="*/ 164 w 174"/>
              <a:gd name="T101" fmla="*/ 84 h 168"/>
              <a:gd name="T102" fmla="*/ 164 w 174"/>
              <a:gd name="T103" fmla="*/ 72 h 168"/>
              <a:gd name="T104" fmla="*/ 160 w 174"/>
              <a:gd name="T105" fmla="*/ 62 h 168"/>
              <a:gd name="T106" fmla="*/ 120 w 174"/>
              <a:gd name="T107" fmla="*/ 58 h 168"/>
              <a:gd name="T108" fmla="*/ 144 w 174"/>
              <a:gd name="T109" fmla="*/ 20 h 168"/>
              <a:gd name="T110" fmla="*/ 146 w 174"/>
              <a:gd name="T111" fmla="*/ 28 h 168"/>
              <a:gd name="T112" fmla="*/ 154 w 174"/>
              <a:gd name="T113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4" h="168">
                <a:moveTo>
                  <a:pt x="92" y="118"/>
                </a:moveTo>
                <a:lnTo>
                  <a:pt x="92" y="118"/>
                </a:lnTo>
                <a:lnTo>
                  <a:pt x="96" y="122"/>
                </a:lnTo>
                <a:lnTo>
                  <a:pt x="100" y="130"/>
                </a:lnTo>
                <a:lnTo>
                  <a:pt x="100" y="130"/>
                </a:lnTo>
                <a:lnTo>
                  <a:pt x="102" y="138"/>
                </a:lnTo>
                <a:lnTo>
                  <a:pt x="100" y="146"/>
                </a:lnTo>
                <a:lnTo>
                  <a:pt x="96" y="154"/>
                </a:lnTo>
                <a:lnTo>
                  <a:pt x="96" y="154"/>
                </a:lnTo>
                <a:lnTo>
                  <a:pt x="100" y="156"/>
                </a:lnTo>
                <a:lnTo>
                  <a:pt x="106" y="162"/>
                </a:lnTo>
                <a:lnTo>
                  <a:pt x="106" y="162"/>
                </a:lnTo>
                <a:lnTo>
                  <a:pt x="108" y="166"/>
                </a:lnTo>
                <a:lnTo>
                  <a:pt x="108" y="166"/>
                </a:lnTo>
                <a:lnTo>
                  <a:pt x="106" y="168"/>
                </a:lnTo>
                <a:lnTo>
                  <a:pt x="72" y="168"/>
                </a:lnTo>
                <a:lnTo>
                  <a:pt x="72" y="168"/>
                </a:lnTo>
                <a:lnTo>
                  <a:pt x="70" y="158"/>
                </a:lnTo>
                <a:lnTo>
                  <a:pt x="68" y="150"/>
                </a:lnTo>
                <a:lnTo>
                  <a:pt x="62" y="144"/>
                </a:lnTo>
                <a:lnTo>
                  <a:pt x="62" y="144"/>
                </a:lnTo>
                <a:lnTo>
                  <a:pt x="52" y="136"/>
                </a:lnTo>
                <a:lnTo>
                  <a:pt x="40" y="124"/>
                </a:lnTo>
                <a:lnTo>
                  <a:pt x="40" y="124"/>
                </a:lnTo>
                <a:lnTo>
                  <a:pt x="48" y="136"/>
                </a:lnTo>
                <a:lnTo>
                  <a:pt x="48" y="136"/>
                </a:lnTo>
                <a:lnTo>
                  <a:pt x="26" y="146"/>
                </a:lnTo>
                <a:lnTo>
                  <a:pt x="26" y="146"/>
                </a:lnTo>
                <a:lnTo>
                  <a:pt x="26" y="150"/>
                </a:lnTo>
                <a:lnTo>
                  <a:pt x="26" y="154"/>
                </a:lnTo>
                <a:lnTo>
                  <a:pt x="26" y="154"/>
                </a:lnTo>
                <a:lnTo>
                  <a:pt x="30" y="156"/>
                </a:lnTo>
                <a:lnTo>
                  <a:pt x="36" y="160"/>
                </a:lnTo>
                <a:lnTo>
                  <a:pt x="36" y="160"/>
                </a:lnTo>
                <a:lnTo>
                  <a:pt x="38" y="166"/>
                </a:lnTo>
                <a:lnTo>
                  <a:pt x="38" y="168"/>
                </a:lnTo>
                <a:lnTo>
                  <a:pt x="8" y="168"/>
                </a:lnTo>
                <a:lnTo>
                  <a:pt x="0" y="156"/>
                </a:lnTo>
                <a:lnTo>
                  <a:pt x="0" y="156"/>
                </a:lnTo>
                <a:lnTo>
                  <a:pt x="4" y="152"/>
                </a:lnTo>
                <a:lnTo>
                  <a:pt x="6" y="148"/>
                </a:lnTo>
                <a:lnTo>
                  <a:pt x="8" y="140"/>
                </a:lnTo>
                <a:lnTo>
                  <a:pt x="8" y="140"/>
                </a:lnTo>
                <a:lnTo>
                  <a:pt x="14" y="116"/>
                </a:lnTo>
                <a:lnTo>
                  <a:pt x="14" y="116"/>
                </a:lnTo>
                <a:lnTo>
                  <a:pt x="8" y="114"/>
                </a:lnTo>
                <a:lnTo>
                  <a:pt x="6" y="112"/>
                </a:lnTo>
                <a:lnTo>
                  <a:pt x="6" y="112"/>
                </a:lnTo>
                <a:lnTo>
                  <a:pt x="8" y="110"/>
                </a:lnTo>
                <a:lnTo>
                  <a:pt x="12" y="106"/>
                </a:lnTo>
                <a:lnTo>
                  <a:pt x="20" y="102"/>
                </a:lnTo>
                <a:lnTo>
                  <a:pt x="20" y="102"/>
                </a:lnTo>
                <a:lnTo>
                  <a:pt x="24" y="98"/>
                </a:lnTo>
                <a:lnTo>
                  <a:pt x="30" y="90"/>
                </a:lnTo>
                <a:lnTo>
                  <a:pt x="30" y="90"/>
                </a:lnTo>
                <a:lnTo>
                  <a:pt x="38" y="68"/>
                </a:lnTo>
                <a:lnTo>
                  <a:pt x="50" y="36"/>
                </a:lnTo>
                <a:lnTo>
                  <a:pt x="50" y="36"/>
                </a:lnTo>
                <a:lnTo>
                  <a:pt x="54" y="28"/>
                </a:lnTo>
                <a:lnTo>
                  <a:pt x="60" y="22"/>
                </a:lnTo>
                <a:lnTo>
                  <a:pt x="70" y="18"/>
                </a:lnTo>
                <a:lnTo>
                  <a:pt x="78" y="16"/>
                </a:lnTo>
                <a:lnTo>
                  <a:pt x="92" y="14"/>
                </a:lnTo>
                <a:lnTo>
                  <a:pt x="100" y="14"/>
                </a:lnTo>
                <a:lnTo>
                  <a:pt x="100" y="14"/>
                </a:lnTo>
                <a:lnTo>
                  <a:pt x="108" y="6"/>
                </a:lnTo>
                <a:lnTo>
                  <a:pt x="112" y="4"/>
                </a:lnTo>
                <a:lnTo>
                  <a:pt x="120" y="2"/>
                </a:lnTo>
                <a:lnTo>
                  <a:pt x="120" y="2"/>
                </a:lnTo>
                <a:lnTo>
                  <a:pt x="130" y="4"/>
                </a:lnTo>
                <a:lnTo>
                  <a:pt x="142" y="4"/>
                </a:lnTo>
                <a:lnTo>
                  <a:pt x="142" y="4"/>
                </a:lnTo>
                <a:lnTo>
                  <a:pt x="142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54" y="4"/>
                </a:lnTo>
                <a:lnTo>
                  <a:pt x="154" y="6"/>
                </a:lnTo>
                <a:lnTo>
                  <a:pt x="154" y="6"/>
                </a:lnTo>
                <a:lnTo>
                  <a:pt x="152" y="10"/>
                </a:lnTo>
                <a:lnTo>
                  <a:pt x="152" y="10"/>
                </a:lnTo>
                <a:lnTo>
                  <a:pt x="156" y="16"/>
                </a:lnTo>
                <a:lnTo>
                  <a:pt x="160" y="24"/>
                </a:lnTo>
                <a:lnTo>
                  <a:pt x="172" y="30"/>
                </a:lnTo>
                <a:lnTo>
                  <a:pt x="172" y="30"/>
                </a:lnTo>
                <a:lnTo>
                  <a:pt x="174" y="36"/>
                </a:lnTo>
                <a:lnTo>
                  <a:pt x="174" y="40"/>
                </a:lnTo>
                <a:lnTo>
                  <a:pt x="172" y="44"/>
                </a:lnTo>
                <a:lnTo>
                  <a:pt x="168" y="48"/>
                </a:lnTo>
                <a:lnTo>
                  <a:pt x="168" y="48"/>
                </a:lnTo>
                <a:lnTo>
                  <a:pt x="154" y="48"/>
                </a:lnTo>
                <a:lnTo>
                  <a:pt x="140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74"/>
                </a:lnTo>
                <a:lnTo>
                  <a:pt x="114" y="74"/>
                </a:lnTo>
                <a:lnTo>
                  <a:pt x="124" y="84"/>
                </a:lnTo>
                <a:lnTo>
                  <a:pt x="128" y="90"/>
                </a:lnTo>
                <a:lnTo>
                  <a:pt x="128" y="90"/>
                </a:lnTo>
                <a:lnTo>
                  <a:pt x="130" y="94"/>
                </a:lnTo>
                <a:lnTo>
                  <a:pt x="130" y="98"/>
                </a:lnTo>
                <a:lnTo>
                  <a:pt x="130" y="102"/>
                </a:lnTo>
                <a:lnTo>
                  <a:pt x="130" y="102"/>
                </a:lnTo>
                <a:lnTo>
                  <a:pt x="138" y="108"/>
                </a:lnTo>
                <a:lnTo>
                  <a:pt x="142" y="112"/>
                </a:lnTo>
                <a:lnTo>
                  <a:pt x="142" y="116"/>
                </a:lnTo>
                <a:lnTo>
                  <a:pt x="142" y="116"/>
                </a:lnTo>
                <a:lnTo>
                  <a:pt x="138" y="118"/>
                </a:lnTo>
                <a:lnTo>
                  <a:pt x="130" y="120"/>
                </a:lnTo>
                <a:lnTo>
                  <a:pt x="122" y="122"/>
                </a:lnTo>
                <a:lnTo>
                  <a:pt x="116" y="120"/>
                </a:lnTo>
                <a:lnTo>
                  <a:pt x="116" y="120"/>
                </a:lnTo>
                <a:lnTo>
                  <a:pt x="114" y="116"/>
                </a:lnTo>
                <a:lnTo>
                  <a:pt x="110" y="110"/>
                </a:lnTo>
                <a:lnTo>
                  <a:pt x="108" y="104"/>
                </a:lnTo>
                <a:lnTo>
                  <a:pt x="106" y="100"/>
                </a:lnTo>
                <a:lnTo>
                  <a:pt x="106" y="100"/>
                </a:lnTo>
                <a:lnTo>
                  <a:pt x="100" y="98"/>
                </a:lnTo>
                <a:lnTo>
                  <a:pt x="94" y="94"/>
                </a:lnTo>
                <a:lnTo>
                  <a:pt x="86" y="90"/>
                </a:lnTo>
                <a:lnTo>
                  <a:pt x="80" y="86"/>
                </a:lnTo>
                <a:lnTo>
                  <a:pt x="80" y="86"/>
                </a:lnTo>
                <a:lnTo>
                  <a:pt x="76" y="82"/>
                </a:lnTo>
                <a:lnTo>
                  <a:pt x="74" y="76"/>
                </a:lnTo>
                <a:lnTo>
                  <a:pt x="70" y="76"/>
                </a:lnTo>
                <a:lnTo>
                  <a:pt x="70" y="76"/>
                </a:lnTo>
                <a:lnTo>
                  <a:pt x="74" y="82"/>
                </a:lnTo>
                <a:lnTo>
                  <a:pt x="78" y="88"/>
                </a:lnTo>
                <a:lnTo>
                  <a:pt x="82" y="90"/>
                </a:lnTo>
                <a:lnTo>
                  <a:pt x="82" y="90"/>
                </a:lnTo>
                <a:lnTo>
                  <a:pt x="92" y="96"/>
                </a:lnTo>
                <a:lnTo>
                  <a:pt x="96" y="100"/>
                </a:lnTo>
                <a:lnTo>
                  <a:pt x="100" y="104"/>
                </a:lnTo>
                <a:lnTo>
                  <a:pt x="100" y="104"/>
                </a:lnTo>
                <a:lnTo>
                  <a:pt x="92" y="118"/>
                </a:lnTo>
                <a:lnTo>
                  <a:pt x="92" y="118"/>
                </a:lnTo>
                <a:close/>
                <a:moveTo>
                  <a:pt x="120" y="58"/>
                </a:moveTo>
                <a:lnTo>
                  <a:pt x="118" y="68"/>
                </a:lnTo>
                <a:lnTo>
                  <a:pt x="118" y="68"/>
                </a:lnTo>
                <a:lnTo>
                  <a:pt x="134" y="72"/>
                </a:lnTo>
                <a:lnTo>
                  <a:pt x="142" y="74"/>
                </a:lnTo>
                <a:lnTo>
                  <a:pt x="146" y="76"/>
                </a:lnTo>
                <a:lnTo>
                  <a:pt x="146" y="78"/>
                </a:lnTo>
                <a:lnTo>
                  <a:pt x="146" y="78"/>
                </a:lnTo>
                <a:lnTo>
                  <a:pt x="144" y="82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2" y="90"/>
                </a:lnTo>
                <a:lnTo>
                  <a:pt x="158" y="88"/>
                </a:lnTo>
                <a:lnTo>
                  <a:pt x="164" y="86"/>
                </a:lnTo>
                <a:lnTo>
                  <a:pt x="164" y="84"/>
                </a:lnTo>
                <a:lnTo>
                  <a:pt x="164" y="84"/>
                </a:lnTo>
                <a:lnTo>
                  <a:pt x="164" y="84"/>
                </a:lnTo>
                <a:lnTo>
                  <a:pt x="164" y="72"/>
                </a:lnTo>
                <a:lnTo>
                  <a:pt x="162" y="66"/>
                </a:lnTo>
                <a:lnTo>
                  <a:pt x="160" y="62"/>
                </a:lnTo>
                <a:lnTo>
                  <a:pt x="160" y="62"/>
                </a:lnTo>
                <a:lnTo>
                  <a:pt x="146" y="58"/>
                </a:lnTo>
                <a:lnTo>
                  <a:pt x="136" y="54"/>
                </a:lnTo>
                <a:lnTo>
                  <a:pt x="120" y="58"/>
                </a:lnTo>
                <a:lnTo>
                  <a:pt x="120" y="58"/>
                </a:lnTo>
                <a:close/>
                <a:moveTo>
                  <a:pt x="144" y="20"/>
                </a:moveTo>
                <a:lnTo>
                  <a:pt x="144" y="20"/>
                </a:lnTo>
                <a:lnTo>
                  <a:pt x="144" y="22"/>
                </a:lnTo>
                <a:lnTo>
                  <a:pt x="146" y="26"/>
                </a:lnTo>
                <a:lnTo>
                  <a:pt x="146" y="28"/>
                </a:lnTo>
                <a:lnTo>
                  <a:pt x="146" y="28"/>
                </a:lnTo>
                <a:lnTo>
                  <a:pt x="152" y="26"/>
                </a:lnTo>
                <a:lnTo>
                  <a:pt x="154" y="26"/>
                </a:lnTo>
                <a:lnTo>
                  <a:pt x="14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 noEditPoints="1"/>
          </p:cNvSpPr>
          <p:nvPr/>
        </p:nvSpPr>
        <p:spPr bwMode="auto">
          <a:xfrm>
            <a:off x="8010752" y="3661020"/>
            <a:ext cx="932011" cy="832861"/>
          </a:xfrm>
          <a:custGeom>
            <a:avLst/>
            <a:gdLst>
              <a:gd name="T0" fmla="*/ 126 w 188"/>
              <a:gd name="T1" fmla="*/ 32 h 168"/>
              <a:gd name="T2" fmla="*/ 126 w 188"/>
              <a:gd name="T3" fmla="*/ 0 h 168"/>
              <a:gd name="T4" fmla="*/ 170 w 188"/>
              <a:gd name="T5" fmla="*/ 78 h 168"/>
              <a:gd name="T6" fmla="*/ 166 w 188"/>
              <a:gd name="T7" fmla="*/ 124 h 168"/>
              <a:gd name="T8" fmla="*/ 170 w 188"/>
              <a:gd name="T9" fmla="*/ 130 h 168"/>
              <a:gd name="T10" fmla="*/ 180 w 188"/>
              <a:gd name="T11" fmla="*/ 148 h 168"/>
              <a:gd name="T12" fmla="*/ 188 w 188"/>
              <a:gd name="T13" fmla="*/ 168 h 168"/>
              <a:gd name="T14" fmla="*/ 0 w 188"/>
              <a:gd name="T15" fmla="*/ 148 h 168"/>
              <a:gd name="T16" fmla="*/ 2 w 188"/>
              <a:gd name="T17" fmla="*/ 130 h 168"/>
              <a:gd name="T18" fmla="*/ 16 w 188"/>
              <a:gd name="T19" fmla="*/ 104 h 168"/>
              <a:gd name="T20" fmla="*/ 12 w 188"/>
              <a:gd name="T21" fmla="*/ 102 h 168"/>
              <a:gd name="T22" fmla="*/ 8 w 188"/>
              <a:gd name="T23" fmla="*/ 90 h 168"/>
              <a:gd name="T24" fmla="*/ 12 w 188"/>
              <a:gd name="T25" fmla="*/ 80 h 168"/>
              <a:gd name="T26" fmla="*/ 14 w 188"/>
              <a:gd name="T27" fmla="*/ 78 h 168"/>
              <a:gd name="T28" fmla="*/ 36 w 188"/>
              <a:gd name="T29" fmla="*/ 130 h 168"/>
              <a:gd name="T30" fmla="*/ 66 w 188"/>
              <a:gd name="T31" fmla="*/ 148 h 168"/>
              <a:gd name="T32" fmla="*/ 74 w 188"/>
              <a:gd name="T33" fmla="*/ 84 h 168"/>
              <a:gd name="T34" fmla="*/ 24 w 188"/>
              <a:gd name="T35" fmla="*/ 104 h 168"/>
              <a:gd name="T36" fmla="*/ 24 w 188"/>
              <a:gd name="T37" fmla="*/ 130 h 168"/>
              <a:gd name="T38" fmla="*/ 160 w 188"/>
              <a:gd name="T39" fmla="*/ 84 h 168"/>
              <a:gd name="T40" fmla="*/ 138 w 188"/>
              <a:gd name="T41" fmla="*/ 58 h 168"/>
              <a:gd name="T42" fmla="*/ 110 w 188"/>
              <a:gd name="T43" fmla="*/ 72 h 168"/>
              <a:gd name="T44" fmla="*/ 114 w 188"/>
              <a:gd name="T45" fmla="*/ 78 h 168"/>
              <a:gd name="T46" fmla="*/ 124 w 188"/>
              <a:gd name="T47" fmla="*/ 148 h 168"/>
              <a:gd name="T48" fmla="*/ 146 w 188"/>
              <a:gd name="T49" fmla="*/ 130 h 168"/>
              <a:gd name="T50" fmla="*/ 154 w 188"/>
              <a:gd name="T51" fmla="*/ 124 h 168"/>
              <a:gd name="T52" fmla="*/ 160 w 188"/>
              <a:gd name="T53" fmla="*/ 84 h 168"/>
              <a:gd name="T54" fmla="*/ 106 w 188"/>
              <a:gd name="T55" fmla="*/ 86 h 168"/>
              <a:gd name="T56" fmla="*/ 106 w 188"/>
              <a:gd name="T57" fmla="*/ 98 h 168"/>
              <a:gd name="T58" fmla="*/ 106 w 188"/>
              <a:gd name="T59" fmla="*/ 86 h 168"/>
              <a:gd name="T60" fmla="*/ 90 w 188"/>
              <a:gd name="T61" fmla="*/ 124 h 168"/>
              <a:gd name="T62" fmla="*/ 108 w 188"/>
              <a:gd name="T63" fmla="*/ 110 h 168"/>
              <a:gd name="T64" fmla="*/ 112 w 188"/>
              <a:gd name="T65" fmla="*/ 134 h 168"/>
              <a:gd name="T66" fmla="*/ 76 w 188"/>
              <a:gd name="T67" fmla="*/ 144 h 168"/>
              <a:gd name="T68" fmla="*/ 112 w 188"/>
              <a:gd name="T69" fmla="*/ 134 h 168"/>
              <a:gd name="T70" fmla="*/ 80 w 188"/>
              <a:gd name="T71" fmla="*/ 120 h 168"/>
              <a:gd name="T72" fmla="*/ 80 w 188"/>
              <a:gd name="T73" fmla="*/ 108 h 168"/>
              <a:gd name="T74" fmla="*/ 80 w 188"/>
              <a:gd name="T75" fmla="*/ 120 h 168"/>
              <a:gd name="T76" fmla="*/ 96 w 188"/>
              <a:gd name="T77" fmla="*/ 82 h 168"/>
              <a:gd name="T78" fmla="*/ 82 w 188"/>
              <a:gd name="T79" fmla="*/ 94 h 168"/>
              <a:gd name="T80" fmla="*/ 92 w 188"/>
              <a:gd name="T81" fmla="*/ 58 h 168"/>
              <a:gd name="T82" fmla="*/ 88 w 188"/>
              <a:gd name="T83" fmla="*/ 60 h 168"/>
              <a:gd name="T84" fmla="*/ 86 w 188"/>
              <a:gd name="T85" fmla="*/ 64 h 168"/>
              <a:gd name="T86" fmla="*/ 92 w 188"/>
              <a:gd name="T87" fmla="*/ 70 h 168"/>
              <a:gd name="T88" fmla="*/ 94 w 188"/>
              <a:gd name="T89" fmla="*/ 68 h 168"/>
              <a:gd name="T90" fmla="*/ 96 w 188"/>
              <a:gd name="T91" fmla="*/ 64 h 168"/>
              <a:gd name="T92" fmla="*/ 92 w 188"/>
              <a:gd name="T93" fmla="*/ 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68">
                <a:moveTo>
                  <a:pt x="14" y="78"/>
                </a:moveTo>
                <a:lnTo>
                  <a:pt x="126" y="32"/>
                </a:lnTo>
                <a:lnTo>
                  <a:pt x="116" y="16"/>
                </a:lnTo>
                <a:lnTo>
                  <a:pt x="126" y="0"/>
                </a:lnTo>
                <a:lnTo>
                  <a:pt x="158" y="10"/>
                </a:lnTo>
                <a:lnTo>
                  <a:pt x="170" y="78"/>
                </a:lnTo>
                <a:lnTo>
                  <a:pt x="166" y="80"/>
                </a:lnTo>
                <a:lnTo>
                  <a:pt x="166" y="124"/>
                </a:lnTo>
                <a:lnTo>
                  <a:pt x="170" y="124"/>
                </a:lnTo>
                <a:lnTo>
                  <a:pt x="170" y="130"/>
                </a:lnTo>
                <a:lnTo>
                  <a:pt x="180" y="130"/>
                </a:lnTo>
                <a:lnTo>
                  <a:pt x="180" y="148"/>
                </a:lnTo>
                <a:lnTo>
                  <a:pt x="188" y="148"/>
                </a:lnTo>
                <a:lnTo>
                  <a:pt x="188" y="168"/>
                </a:lnTo>
                <a:lnTo>
                  <a:pt x="0" y="168"/>
                </a:lnTo>
                <a:lnTo>
                  <a:pt x="0" y="148"/>
                </a:lnTo>
                <a:lnTo>
                  <a:pt x="2" y="148"/>
                </a:lnTo>
                <a:lnTo>
                  <a:pt x="2" y="130"/>
                </a:lnTo>
                <a:lnTo>
                  <a:pt x="16" y="130"/>
                </a:lnTo>
                <a:lnTo>
                  <a:pt x="16" y="104"/>
                </a:lnTo>
                <a:lnTo>
                  <a:pt x="16" y="104"/>
                </a:lnTo>
                <a:lnTo>
                  <a:pt x="12" y="102"/>
                </a:lnTo>
                <a:lnTo>
                  <a:pt x="10" y="98"/>
                </a:lnTo>
                <a:lnTo>
                  <a:pt x="8" y="90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4" y="78"/>
                </a:lnTo>
                <a:close/>
                <a:moveTo>
                  <a:pt x="24" y="130"/>
                </a:moveTo>
                <a:lnTo>
                  <a:pt x="36" y="130"/>
                </a:lnTo>
                <a:lnTo>
                  <a:pt x="36" y="148"/>
                </a:lnTo>
                <a:lnTo>
                  <a:pt x="66" y="148"/>
                </a:lnTo>
                <a:lnTo>
                  <a:pt x="66" y="148"/>
                </a:lnTo>
                <a:lnTo>
                  <a:pt x="74" y="8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160" y="84"/>
                </a:moveTo>
                <a:lnTo>
                  <a:pt x="154" y="86"/>
                </a:lnTo>
                <a:lnTo>
                  <a:pt x="138" y="58"/>
                </a:lnTo>
                <a:lnTo>
                  <a:pt x="100" y="72"/>
                </a:lnTo>
                <a:lnTo>
                  <a:pt x="110" y="72"/>
                </a:lnTo>
                <a:lnTo>
                  <a:pt x="114" y="72"/>
                </a:lnTo>
                <a:lnTo>
                  <a:pt x="114" y="78"/>
                </a:lnTo>
                <a:lnTo>
                  <a:pt x="124" y="148"/>
                </a:lnTo>
                <a:lnTo>
                  <a:pt x="124" y="148"/>
                </a:lnTo>
                <a:lnTo>
                  <a:pt x="146" y="148"/>
                </a:lnTo>
                <a:lnTo>
                  <a:pt x="146" y="130"/>
                </a:lnTo>
                <a:lnTo>
                  <a:pt x="154" y="130"/>
                </a:lnTo>
                <a:lnTo>
                  <a:pt x="154" y="124"/>
                </a:lnTo>
                <a:lnTo>
                  <a:pt x="160" y="124"/>
                </a:lnTo>
                <a:lnTo>
                  <a:pt x="160" y="84"/>
                </a:lnTo>
                <a:lnTo>
                  <a:pt x="160" y="84"/>
                </a:lnTo>
                <a:close/>
                <a:moveTo>
                  <a:pt x="106" y="86"/>
                </a:moveTo>
                <a:lnTo>
                  <a:pt x="94" y="98"/>
                </a:lnTo>
                <a:lnTo>
                  <a:pt x="106" y="98"/>
                </a:lnTo>
                <a:lnTo>
                  <a:pt x="106" y="86"/>
                </a:lnTo>
                <a:lnTo>
                  <a:pt x="106" y="86"/>
                </a:lnTo>
                <a:close/>
                <a:moveTo>
                  <a:pt x="108" y="110"/>
                </a:moveTo>
                <a:lnTo>
                  <a:pt x="90" y="124"/>
                </a:lnTo>
                <a:lnTo>
                  <a:pt x="110" y="124"/>
                </a:lnTo>
                <a:lnTo>
                  <a:pt x="108" y="110"/>
                </a:lnTo>
                <a:lnTo>
                  <a:pt x="108" y="110"/>
                </a:lnTo>
                <a:close/>
                <a:moveTo>
                  <a:pt x="112" y="134"/>
                </a:moveTo>
                <a:lnTo>
                  <a:pt x="78" y="134"/>
                </a:lnTo>
                <a:lnTo>
                  <a:pt x="76" y="144"/>
                </a:lnTo>
                <a:lnTo>
                  <a:pt x="114" y="144"/>
                </a:lnTo>
                <a:lnTo>
                  <a:pt x="112" y="134"/>
                </a:lnTo>
                <a:lnTo>
                  <a:pt x="112" y="134"/>
                </a:lnTo>
                <a:close/>
                <a:moveTo>
                  <a:pt x="80" y="120"/>
                </a:moveTo>
                <a:lnTo>
                  <a:pt x="96" y="108"/>
                </a:lnTo>
                <a:lnTo>
                  <a:pt x="80" y="108"/>
                </a:lnTo>
                <a:lnTo>
                  <a:pt x="80" y="120"/>
                </a:lnTo>
                <a:lnTo>
                  <a:pt x="80" y="120"/>
                </a:lnTo>
                <a:close/>
                <a:moveTo>
                  <a:pt x="82" y="94"/>
                </a:moveTo>
                <a:lnTo>
                  <a:pt x="96" y="82"/>
                </a:lnTo>
                <a:lnTo>
                  <a:pt x="84" y="82"/>
                </a:lnTo>
                <a:lnTo>
                  <a:pt x="82" y="94"/>
                </a:lnTo>
                <a:lnTo>
                  <a:pt x="82" y="94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88" y="60"/>
                </a:lnTo>
                <a:lnTo>
                  <a:pt x="86" y="64"/>
                </a:lnTo>
                <a:lnTo>
                  <a:pt x="86" y="64"/>
                </a:lnTo>
                <a:lnTo>
                  <a:pt x="88" y="68"/>
                </a:lnTo>
                <a:lnTo>
                  <a:pt x="92" y="70"/>
                </a:lnTo>
                <a:lnTo>
                  <a:pt x="92" y="70"/>
                </a:lnTo>
                <a:lnTo>
                  <a:pt x="94" y="68"/>
                </a:lnTo>
                <a:lnTo>
                  <a:pt x="96" y="64"/>
                </a:lnTo>
                <a:lnTo>
                  <a:pt x="96" y="64"/>
                </a:lnTo>
                <a:lnTo>
                  <a:pt x="94" y="60"/>
                </a:lnTo>
                <a:lnTo>
                  <a:pt x="92" y="58"/>
                </a:lnTo>
                <a:lnTo>
                  <a:pt x="92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9061742" y="3680851"/>
            <a:ext cx="1041076" cy="813030"/>
          </a:xfrm>
          <a:custGeom>
            <a:avLst/>
            <a:gdLst>
              <a:gd name="T0" fmla="*/ 106 w 210"/>
              <a:gd name="T1" fmla="*/ 22 h 164"/>
              <a:gd name="T2" fmla="*/ 116 w 210"/>
              <a:gd name="T3" fmla="*/ 22 h 164"/>
              <a:gd name="T4" fmla="*/ 130 w 210"/>
              <a:gd name="T5" fmla="*/ 18 h 164"/>
              <a:gd name="T6" fmla="*/ 148 w 210"/>
              <a:gd name="T7" fmla="*/ 22 h 164"/>
              <a:gd name="T8" fmla="*/ 162 w 210"/>
              <a:gd name="T9" fmla="*/ 28 h 164"/>
              <a:gd name="T10" fmla="*/ 180 w 210"/>
              <a:gd name="T11" fmla="*/ 22 h 164"/>
              <a:gd name="T12" fmla="*/ 180 w 210"/>
              <a:gd name="T13" fmla="*/ 32 h 164"/>
              <a:gd name="T14" fmla="*/ 210 w 210"/>
              <a:gd name="T15" fmla="*/ 68 h 164"/>
              <a:gd name="T16" fmla="*/ 210 w 210"/>
              <a:gd name="T17" fmla="*/ 74 h 164"/>
              <a:gd name="T18" fmla="*/ 188 w 210"/>
              <a:gd name="T19" fmla="*/ 84 h 164"/>
              <a:gd name="T20" fmla="*/ 160 w 210"/>
              <a:gd name="T21" fmla="*/ 84 h 164"/>
              <a:gd name="T22" fmla="*/ 138 w 210"/>
              <a:gd name="T23" fmla="*/ 74 h 164"/>
              <a:gd name="T24" fmla="*/ 138 w 210"/>
              <a:gd name="T25" fmla="*/ 68 h 164"/>
              <a:gd name="T26" fmla="*/ 168 w 210"/>
              <a:gd name="T27" fmla="*/ 36 h 164"/>
              <a:gd name="T28" fmla="*/ 144 w 210"/>
              <a:gd name="T29" fmla="*/ 32 h 164"/>
              <a:gd name="T30" fmla="*/ 130 w 210"/>
              <a:gd name="T31" fmla="*/ 36 h 164"/>
              <a:gd name="T32" fmla="*/ 114 w 210"/>
              <a:gd name="T33" fmla="*/ 42 h 164"/>
              <a:gd name="T34" fmla="*/ 102 w 210"/>
              <a:gd name="T35" fmla="*/ 48 h 164"/>
              <a:gd name="T36" fmla="*/ 88 w 210"/>
              <a:gd name="T37" fmla="*/ 48 h 164"/>
              <a:gd name="T38" fmla="*/ 72 w 210"/>
              <a:gd name="T39" fmla="*/ 48 h 164"/>
              <a:gd name="T40" fmla="*/ 54 w 210"/>
              <a:gd name="T41" fmla="*/ 64 h 164"/>
              <a:gd name="T42" fmla="*/ 66 w 210"/>
              <a:gd name="T43" fmla="*/ 104 h 164"/>
              <a:gd name="T44" fmla="*/ 74 w 210"/>
              <a:gd name="T45" fmla="*/ 106 h 164"/>
              <a:gd name="T46" fmla="*/ 70 w 210"/>
              <a:gd name="T47" fmla="*/ 112 h 164"/>
              <a:gd name="T48" fmla="*/ 36 w 210"/>
              <a:gd name="T49" fmla="*/ 122 h 164"/>
              <a:gd name="T50" fmla="*/ 10 w 210"/>
              <a:gd name="T51" fmla="*/ 116 h 164"/>
              <a:gd name="T52" fmla="*/ 0 w 210"/>
              <a:gd name="T53" fmla="*/ 106 h 164"/>
              <a:gd name="T54" fmla="*/ 10 w 210"/>
              <a:gd name="T55" fmla="*/ 104 h 164"/>
              <a:gd name="T56" fmla="*/ 28 w 210"/>
              <a:gd name="T57" fmla="*/ 68 h 164"/>
              <a:gd name="T58" fmla="*/ 36 w 210"/>
              <a:gd name="T59" fmla="*/ 62 h 164"/>
              <a:gd name="T60" fmla="*/ 48 w 210"/>
              <a:gd name="T61" fmla="*/ 58 h 164"/>
              <a:gd name="T62" fmla="*/ 58 w 210"/>
              <a:gd name="T63" fmla="*/ 46 h 164"/>
              <a:gd name="T64" fmla="*/ 80 w 210"/>
              <a:gd name="T65" fmla="*/ 30 h 164"/>
              <a:gd name="T66" fmla="*/ 92 w 210"/>
              <a:gd name="T67" fmla="*/ 30 h 164"/>
              <a:gd name="T68" fmla="*/ 102 w 210"/>
              <a:gd name="T69" fmla="*/ 22 h 164"/>
              <a:gd name="T70" fmla="*/ 196 w 210"/>
              <a:gd name="T71" fmla="*/ 68 h 164"/>
              <a:gd name="T72" fmla="*/ 154 w 210"/>
              <a:gd name="T73" fmla="*/ 68 h 164"/>
              <a:gd name="T74" fmla="*/ 38 w 210"/>
              <a:gd name="T75" fmla="*/ 72 h 164"/>
              <a:gd name="T76" fmla="*/ 94 w 210"/>
              <a:gd name="T77" fmla="*/ 20 h 164"/>
              <a:gd name="T78" fmla="*/ 104 w 210"/>
              <a:gd name="T79" fmla="*/ 18 h 164"/>
              <a:gd name="T80" fmla="*/ 104 w 210"/>
              <a:gd name="T81" fmla="*/ 0 h 164"/>
              <a:gd name="T82" fmla="*/ 114 w 210"/>
              <a:gd name="T83" fmla="*/ 54 h 164"/>
              <a:gd name="T84" fmla="*/ 92 w 210"/>
              <a:gd name="T85" fmla="*/ 54 h 164"/>
              <a:gd name="T86" fmla="*/ 114 w 210"/>
              <a:gd name="T87" fmla="*/ 54 h 164"/>
              <a:gd name="T88" fmla="*/ 102 w 210"/>
              <a:gd name="T89" fmla="*/ 26 h 164"/>
              <a:gd name="T90" fmla="*/ 96 w 210"/>
              <a:gd name="T91" fmla="*/ 32 h 164"/>
              <a:gd name="T92" fmla="*/ 96 w 210"/>
              <a:gd name="T93" fmla="*/ 38 h 164"/>
              <a:gd name="T94" fmla="*/ 102 w 210"/>
              <a:gd name="T95" fmla="*/ 44 h 164"/>
              <a:gd name="T96" fmla="*/ 108 w 210"/>
              <a:gd name="T97" fmla="*/ 40 h 164"/>
              <a:gd name="T98" fmla="*/ 112 w 210"/>
              <a:gd name="T99" fmla="*/ 36 h 164"/>
              <a:gd name="T100" fmla="*/ 106 w 210"/>
              <a:gd name="T101" fmla="*/ 2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64">
                <a:moveTo>
                  <a:pt x="102" y="22"/>
                </a:moveTo>
                <a:lnTo>
                  <a:pt x="102" y="22"/>
                </a:lnTo>
                <a:lnTo>
                  <a:pt x="106" y="22"/>
                </a:lnTo>
                <a:lnTo>
                  <a:pt x="110" y="24"/>
                </a:lnTo>
                <a:lnTo>
                  <a:pt x="110" y="24"/>
                </a:lnTo>
                <a:lnTo>
                  <a:pt x="116" y="22"/>
                </a:lnTo>
                <a:lnTo>
                  <a:pt x="124" y="20"/>
                </a:lnTo>
                <a:lnTo>
                  <a:pt x="124" y="20"/>
                </a:lnTo>
                <a:lnTo>
                  <a:pt x="130" y="18"/>
                </a:lnTo>
                <a:lnTo>
                  <a:pt x="136" y="18"/>
                </a:lnTo>
                <a:lnTo>
                  <a:pt x="148" y="22"/>
                </a:lnTo>
                <a:lnTo>
                  <a:pt x="148" y="22"/>
                </a:lnTo>
                <a:lnTo>
                  <a:pt x="156" y="26"/>
                </a:lnTo>
                <a:lnTo>
                  <a:pt x="162" y="28"/>
                </a:lnTo>
                <a:lnTo>
                  <a:pt x="162" y="28"/>
                </a:lnTo>
                <a:lnTo>
                  <a:pt x="170" y="28"/>
                </a:lnTo>
                <a:lnTo>
                  <a:pt x="176" y="26"/>
                </a:lnTo>
                <a:lnTo>
                  <a:pt x="180" y="22"/>
                </a:lnTo>
                <a:lnTo>
                  <a:pt x="186" y="28"/>
                </a:lnTo>
                <a:lnTo>
                  <a:pt x="186" y="28"/>
                </a:lnTo>
                <a:lnTo>
                  <a:pt x="180" y="32"/>
                </a:lnTo>
                <a:lnTo>
                  <a:pt x="202" y="68"/>
                </a:lnTo>
                <a:lnTo>
                  <a:pt x="210" y="68"/>
                </a:lnTo>
                <a:lnTo>
                  <a:pt x="210" y="68"/>
                </a:lnTo>
                <a:lnTo>
                  <a:pt x="210" y="70"/>
                </a:lnTo>
                <a:lnTo>
                  <a:pt x="210" y="70"/>
                </a:lnTo>
                <a:lnTo>
                  <a:pt x="210" y="74"/>
                </a:lnTo>
                <a:lnTo>
                  <a:pt x="208" y="76"/>
                </a:lnTo>
                <a:lnTo>
                  <a:pt x="200" y="82"/>
                </a:lnTo>
                <a:lnTo>
                  <a:pt x="188" y="84"/>
                </a:lnTo>
                <a:lnTo>
                  <a:pt x="174" y="86"/>
                </a:lnTo>
                <a:lnTo>
                  <a:pt x="174" y="86"/>
                </a:lnTo>
                <a:lnTo>
                  <a:pt x="160" y="84"/>
                </a:lnTo>
                <a:lnTo>
                  <a:pt x="148" y="82"/>
                </a:lnTo>
                <a:lnTo>
                  <a:pt x="140" y="76"/>
                </a:lnTo>
                <a:lnTo>
                  <a:pt x="138" y="74"/>
                </a:lnTo>
                <a:lnTo>
                  <a:pt x="138" y="70"/>
                </a:lnTo>
                <a:lnTo>
                  <a:pt x="138" y="70"/>
                </a:lnTo>
                <a:lnTo>
                  <a:pt x="138" y="68"/>
                </a:lnTo>
                <a:lnTo>
                  <a:pt x="146" y="68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62" y="36"/>
                </a:lnTo>
                <a:lnTo>
                  <a:pt x="144" y="32"/>
                </a:lnTo>
                <a:lnTo>
                  <a:pt x="138" y="32"/>
                </a:lnTo>
                <a:lnTo>
                  <a:pt x="130" y="36"/>
                </a:lnTo>
                <a:lnTo>
                  <a:pt x="130" y="36"/>
                </a:lnTo>
                <a:lnTo>
                  <a:pt x="122" y="40"/>
                </a:lnTo>
                <a:lnTo>
                  <a:pt x="114" y="42"/>
                </a:lnTo>
                <a:lnTo>
                  <a:pt x="114" y="42"/>
                </a:lnTo>
                <a:lnTo>
                  <a:pt x="110" y="46"/>
                </a:lnTo>
                <a:lnTo>
                  <a:pt x="102" y="48"/>
                </a:lnTo>
                <a:lnTo>
                  <a:pt x="102" y="48"/>
                </a:lnTo>
                <a:lnTo>
                  <a:pt x="96" y="46"/>
                </a:lnTo>
                <a:lnTo>
                  <a:pt x="96" y="46"/>
                </a:lnTo>
                <a:lnTo>
                  <a:pt x="88" y="48"/>
                </a:lnTo>
                <a:lnTo>
                  <a:pt x="80" y="48"/>
                </a:lnTo>
                <a:lnTo>
                  <a:pt x="80" y="48"/>
                </a:lnTo>
                <a:lnTo>
                  <a:pt x="72" y="48"/>
                </a:lnTo>
                <a:lnTo>
                  <a:pt x="66" y="52"/>
                </a:lnTo>
                <a:lnTo>
                  <a:pt x="54" y="64"/>
                </a:lnTo>
                <a:lnTo>
                  <a:pt x="54" y="64"/>
                </a:lnTo>
                <a:lnTo>
                  <a:pt x="48" y="66"/>
                </a:lnTo>
                <a:lnTo>
                  <a:pt x="44" y="68"/>
                </a:lnTo>
                <a:lnTo>
                  <a:pt x="66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6"/>
                </a:lnTo>
                <a:lnTo>
                  <a:pt x="74" y="106"/>
                </a:lnTo>
                <a:lnTo>
                  <a:pt x="72" y="108"/>
                </a:lnTo>
                <a:lnTo>
                  <a:pt x="70" y="112"/>
                </a:lnTo>
                <a:lnTo>
                  <a:pt x="62" y="116"/>
                </a:lnTo>
                <a:lnTo>
                  <a:pt x="50" y="120"/>
                </a:lnTo>
                <a:lnTo>
                  <a:pt x="36" y="122"/>
                </a:lnTo>
                <a:lnTo>
                  <a:pt x="36" y="122"/>
                </a:lnTo>
                <a:lnTo>
                  <a:pt x="22" y="120"/>
                </a:lnTo>
                <a:lnTo>
                  <a:pt x="10" y="116"/>
                </a:lnTo>
                <a:lnTo>
                  <a:pt x="2" y="112"/>
                </a:lnTo>
                <a:lnTo>
                  <a:pt x="0" y="108"/>
                </a:lnTo>
                <a:lnTo>
                  <a:pt x="0" y="106"/>
                </a:lnTo>
                <a:lnTo>
                  <a:pt x="0" y="106"/>
                </a:lnTo>
                <a:lnTo>
                  <a:pt x="0" y="104"/>
                </a:lnTo>
                <a:lnTo>
                  <a:pt x="10" y="104"/>
                </a:lnTo>
                <a:lnTo>
                  <a:pt x="32" y="68"/>
                </a:lnTo>
                <a:lnTo>
                  <a:pt x="32" y="68"/>
                </a:lnTo>
                <a:lnTo>
                  <a:pt x="28" y="68"/>
                </a:lnTo>
                <a:lnTo>
                  <a:pt x="32" y="60"/>
                </a:lnTo>
                <a:lnTo>
                  <a:pt x="32" y="60"/>
                </a:lnTo>
                <a:lnTo>
                  <a:pt x="36" y="62"/>
                </a:lnTo>
                <a:lnTo>
                  <a:pt x="42" y="60"/>
                </a:lnTo>
                <a:lnTo>
                  <a:pt x="48" y="58"/>
                </a:lnTo>
                <a:lnTo>
                  <a:pt x="48" y="58"/>
                </a:lnTo>
                <a:lnTo>
                  <a:pt x="54" y="52"/>
                </a:lnTo>
                <a:lnTo>
                  <a:pt x="58" y="46"/>
                </a:lnTo>
                <a:lnTo>
                  <a:pt x="58" y="46"/>
                </a:lnTo>
                <a:lnTo>
                  <a:pt x="68" y="36"/>
                </a:lnTo>
                <a:lnTo>
                  <a:pt x="74" y="32"/>
                </a:lnTo>
                <a:lnTo>
                  <a:pt x="80" y="30"/>
                </a:lnTo>
                <a:lnTo>
                  <a:pt x="80" y="30"/>
                </a:lnTo>
                <a:lnTo>
                  <a:pt x="86" y="30"/>
                </a:lnTo>
                <a:lnTo>
                  <a:pt x="92" y="30"/>
                </a:lnTo>
                <a:lnTo>
                  <a:pt x="92" y="30"/>
                </a:lnTo>
                <a:lnTo>
                  <a:pt x="96" y="24"/>
                </a:lnTo>
                <a:lnTo>
                  <a:pt x="102" y="22"/>
                </a:lnTo>
                <a:lnTo>
                  <a:pt x="102" y="22"/>
                </a:lnTo>
                <a:close/>
                <a:moveTo>
                  <a:pt x="154" y="68"/>
                </a:moveTo>
                <a:lnTo>
                  <a:pt x="196" y="68"/>
                </a:lnTo>
                <a:lnTo>
                  <a:pt x="176" y="36"/>
                </a:lnTo>
                <a:lnTo>
                  <a:pt x="154" y="68"/>
                </a:lnTo>
                <a:lnTo>
                  <a:pt x="154" y="68"/>
                </a:lnTo>
                <a:close/>
                <a:moveTo>
                  <a:pt x="16" y="104"/>
                </a:moveTo>
                <a:lnTo>
                  <a:pt x="58" y="104"/>
                </a:lnTo>
                <a:lnTo>
                  <a:pt x="38" y="72"/>
                </a:lnTo>
                <a:lnTo>
                  <a:pt x="16" y="104"/>
                </a:lnTo>
                <a:lnTo>
                  <a:pt x="16" y="104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8" y="18"/>
                </a:lnTo>
                <a:lnTo>
                  <a:pt x="104" y="18"/>
                </a:lnTo>
                <a:lnTo>
                  <a:pt x="108" y="18"/>
                </a:lnTo>
                <a:lnTo>
                  <a:pt x="112" y="20"/>
                </a:lnTo>
                <a:lnTo>
                  <a:pt x="104" y="0"/>
                </a:lnTo>
                <a:lnTo>
                  <a:pt x="94" y="20"/>
                </a:lnTo>
                <a:lnTo>
                  <a:pt x="94" y="20"/>
                </a:lnTo>
                <a:close/>
                <a:moveTo>
                  <a:pt x="114" y="54"/>
                </a:moveTo>
                <a:lnTo>
                  <a:pt x="114" y="54"/>
                </a:lnTo>
                <a:lnTo>
                  <a:pt x="104" y="56"/>
                </a:lnTo>
                <a:lnTo>
                  <a:pt x="92" y="54"/>
                </a:lnTo>
                <a:lnTo>
                  <a:pt x="82" y="164"/>
                </a:lnTo>
                <a:lnTo>
                  <a:pt x="126" y="164"/>
                </a:lnTo>
                <a:lnTo>
                  <a:pt x="114" y="54"/>
                </a:lnTo>
                <a:lnTo>
                  <a:pt x="114" y="54"/>
                </a:lnTo>
                <a:close/>
                <a:moveTo>
                  <a:pt x="102" y="26"/>
                </a:moveTo>
                <a:lnTo>
                  <a:pt x="102" y="26"/>
                </a:lnTo>
                <a:lnTo>
                  <a:pt x="100" y="28"/>
                </a:lnTo>
                <a:lnTo>
                  <a:pt x="98" y="30"/>
                </a:lnTo>
                <a:lnTo>
                  <a:pt x="96" y="32"/>
                </a:lnTo>
                <a:lnTo>
                  <a:pt x="94" y="36"/>
                </a:lnTo>
                <a:lnTo>
                  <a:pt x="94" y="36"/>
                </a:lnTo>
                <a:lnTo>
                  <a:pt x="96" y="38"/>
                </a:lnTo>
                <a:lnTo>
                  <a:pt x="98" y="40"/>
                </a:lnTo>
                <a:lnTo>
                  <a:pt x="100" y="42"/>
                </a:lnTo>
                <a:lnTo>
                  <a:pt x="102" y="44"/>
                </a:lnTo>
                <a:lnTo>
                  <a:pt x="102" y="44"/>
                </a:lnTo>
                <a:lnTo>
                  <a:pt x="106" y="42"/>
                </a:lnTo>
                <a:lnTo>
                  <a:pt x="108" y="40"/>
                </a:lnTo>
                <a:lnTo>
                  <a:pt x="110" y="38"/>
                </a:lnTo>
                <a:lnTo>
                  <a:pt x="112" y="36"/>
                </a:lnTo>
                <a:lnTo>
                  <a:pt x="112" y="36"/>
                </a:lnTo>
                <a:lnTo>
                  <a:pt x="110" y="32"/>
                </a:lnTo>
                <a:lnTo>
                  <a:pt x="108" y="30"/>
                </a:lnTo>
                <a:lnTo>
                  <a:pt x="106" y="28"/>
                </a:lnTo>
                <a:lnTo>
                  <a:pt x="102" y="26"/>
                </a:lnTo>
                <a:lnTo>
                  <a:pt x="10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6830867" y="3311392"/>
            <a:ext cx="951840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969677" y="2468617"/>
            <a:ext cx="703965" cy="356941"/>
          </a:xfrm>
          <a:custGeom>
            <a:avLst/>
            <a:gdLst>
              <a:gd name="T0" fmla="*/ 0 w 142"/>
              <a:gd name="T1" fmla="*/ 64 h 72"/>
              <a:gd name="T2" fmla="*/ 0 w 142"/>
              <a:gd name="T3" fmla="*/ 64 h 72"/>
              <a:gd name="T4" fmla="*/ 0 w 142"/>
              <a:gd name="T5" fmla="*/ 72 h 72"/>
              <a:gd name="T6" fmla="*/ 0 w 142"/>
              <a:gd name="T7" fmla="*/ 72 h 72"/>
              <a:gd name="T8" fmla="*/ 32 w 142"/>
              <a:gd name="T9" fmla="*/ 72 h 72"/>
              <a:gd name="T10" fmla="*/ 64 w 142"/>
              <a:gd name="T11" fmla="*/ 66 h 72"/>
              <a:gd name="T12" fmla="*/ 78 w 142"/>
              <a:gd name="T13" fmla="*/ 62 h 72"/>
              <a:gd name="T14" fmla="*/ 90 w 142"/>
              <a:gd name="T15" fmla="*/ 58 h 72"/>
              <a:gd name="T16" fmla="*/ 100 w 142"/>
              <a:gd name="T17" fmla="*/ 52 h 72"/>
              <a:gd name="T18" fmla="*/ 110 w 142"/>
              <a:gd name="T19" fmla="*/ 46 h 72"/>
              <a:gd name="T20" fmla="*/ 118 w 142"/>
              <a:gd name="T21" fmla="*/ 58 h 72"/>
              <a:gd name="T22" fmla="*/ 142 w 142"/>
              <a:gd name="T23" fmla="*/ 0 h 72"/>
              <a:gd name="T24" fmla="*/ 82 w 142"/>
              <a:gd name="T25" fmla="*/ 4 h 72"/>
              <a:gd name="T26" fmla="*/ 92 w 142"/>
              <a:gd name="T27" fmla="*/ 20 h 72"/>
              <a:gd name="T28" fmla="*/ 92 w 142"/>
              <a:gd name="T29" fmla="*/ 20 h 72"/>
              <a:gd name="T30" fmla="*/ 70 w 142"/>
              <a:gd name="T31" fmla="*/ 36 h 72"/>
              <a:gd name="T32" fmla="*/ 48 w 142"/>
              <a:gd name="T33" fmla="*/ 48 h 72"/>
              <a:gd name="T34" fmla="*/ 24 w 142"/>
              <a:gd name="T35" fmla="*/ 58 h 72"/>
              <a:gd name="T36" fmla="*/ 0 w 142"/>
              <a:gd name="T37" fmla="*/ 64 h 72"/>
              <a:gd name="T38" fmla="*/ 0 w 142"/>
              <a:gd name="T39" fmla="*/ 6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72">
                <a:moveTo>
                  <a:pt x="0" y="64"/>
                </a:move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32" y="72"/>
                </a:lnTo>
                <a:lnTo>
                  <a:pt x="64" y="66"/>
                </a:lnTo>
                <a:lnTo>
                  <a:pt x="78" y="62"/>
                </a:lnTo>
                <a:lnTo>
                  <a:pt x="90" y="58"/>
                </a:lnTo>
                <a:lnTo>
                  <a:pt x="100" y="52"/>
                </a:lnTo>
                <a:lnTo>
                  <a:pt x="110" y="46"/>
                </a:lnTo>
                <a:lnTo>
                  <a:pt x="118" y="58"/>
                </a:lnTo>
                <a:lnTo>
                  <a:pt x="142" y="0"/>
                </a:lnTo>
                <a:lnTo>
                  <a:pt x="82" y="4"/>
                </a:lnTo>
                <a:lnTo>
                  <a:pt x="92" y="20"/>
                </a:lnTo>
                <a:lnTo>
                  <a:pt x="92" y="20"/>
                </a:lnTo>
                <a:lnTo>
                  <a:pt x="70" y="36"/>
                </a:lnTo>
                <a:lnTo>
                  <a:pt x="48" y="48"/>
                </a:lnTo>
                <a:lnTo>
                  <a:pt x="24" y="58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 noEditPoints="1"/>
          </p:cNvSpPr>
          <p:nvPr/>
        </p:nvSpPr>
        <p:spPr bwMode="auto">
          <a:xfrm>
            <a:off x="10330863" y="2805727"/>
            <a:ext cx="723796" cy="466005"/>
          </a:xfrm>
          <a:custGeom>
            <a:avLst/>
            <a:gdLst>
              <a:gd name="T0" fmla="*/ 14 w 146"/>
              <a:gd name="T1" fmla="*/ 94 h 94"/>
              <a:gd name="T2" fmla="*/ 10 w 146"/>
              <a:gd name="T3" fmla="*/ 94 h 94"/>
              <a:gd name="T4" fmla="*/ 2 w 146"/>
              <a:gd name="T5" fmla="*/ 86 h 94"/>
              <a:gd name="T6" fmla="*/ 0 w 146"/>
              <a:gd name="T7" fmla="*/ 14 h 94"/>
              <a:gd name="T8" fmla="*/ 2 w 146"/>
              <a:gd name="T9" fmla="*/ 8 h 94"/>
              <a:gd name="T10" fmla="*/ 10 w 146"/>
              <a:gd name="T11" fmla="*/ 0 h 94"/>
              <a:gd name="T12" fmla="*/ 26 w 146"/>
              <a:gd name="T13" fmla="*/ 0 h 94"/>
              <a:gd name="T14" fmla="*/ 32 w 146"/>
              <a:gd name="T15" fmla="*/ 0 h 94"/>
              <a:gd name="T16" fmla="*/ 38 w 146"/>
              <a:gd name="T17" fmla="*/ 8 h 94"/>
              <a:gd name="T18" fmla="*/ 40 w 146"/>
              <a:gd name="T19" fmla="*/ 80 h 94"/>
              <a:gd name="T20" fmla="*/ 38 w 146"/>
              <a:gd name="T21" fmla="*/ 86 h 94"/>
              <a:gd name="T22" fmla="*/ 32 w 146"/>
              <a:gd name="T23" fmla="*/ 94 h 94"/>
              <a:gd name="T24" fmla="*/ 26 w 146"/>
              <a:gd name="T25" fmla="*/ 94 h 94"/>
              <a:gd name="T26" fmla="*/ 132 w 146"/>
              <a:gd name="T27" fmla="*/ 44 h 94"/>
              <a:gd name="T28" fmla="*/ 140 w 146"/>
              <a:gd name="T29" fmla="*/ 52 h 94"/>
              <a:gd name="T30" fmla="*/ 140 w 146"/>
              <a:gd name="T31" fmla="*/ 80 h 94"/>
              <a:gd name="T32" fmla="*/ 132 w 146"/>
              <a:gd name="T33" fmla="*/ 88 h 94"/>
              <a:gd name="T34" fmla="*/ 132 w 146"/>
              <a:gd name="T35" fmla="*/ 44 h 94"/>
              <a:gd name="T36" fmla="*/ 26 w 146"/>
              <a:gd name="T37" fmla="*/ 88 h 94"/>
              <a:gd name="T38" fmla="*/ 30 w 146"/>
              <a:gd name="T39" fmla="*/ 86 h 94"/>
              <a:gd name="T40" fmla="*/ 34 w 146"/>
              <a:gd name="T41" fmla="*/ 14 h 94"/>
              <a:gd name="T42" fmla="*/ 30 w 146"/>
              <a:gd name="T43" fmla="*/ 8 h 94"/>
              <a:gd name="T44" fmla="*/ 26 w 146"/>
              <a:gd name="T45" fmla="*/ 6 h 94"/>
              <a:gd name="T46" fmla="*/ 78 w 146"/>
              <a:gd name="T47" fmla="*/ 26 h 94"/>
              <a:gd name="T48" fmla="*/ 84 w 146"/>
              <a:gd name="T49" fmla="*/ 34 h 94"/>
              <a:gd name="T50" fmla="*/ 84 w 146"/>
              <a:gd name="T51" fmla="*/ 80 h 94"/>
              <a:gd name="T52" fmla="*/ 78 w 146"/>
              <a:gd name="T53" fmla="*/ 88 h 94"/>
              <a:gd name="T54" fmla="*/ 78 w 146"/>
              <a:gd name="T55" fmla="*/ 26 h 94"/>
              <a:gd name="T56" fmla="*/ 132 w 146"/>
              <a:gd name="T57" fmla="*/ 94 h 94"/>
              <a:gd name="T58" fmla="*/ 142 w 146"/>
              <a:gd name="T59" fmla="*/ 90 h 94"/>
              <a:gd name="T60" fmla="*/ 146 w 146"/>
              <a:gd name="T61" fmla="*/ 80 h 94"/>
              <a:gd name="T62" fmla="*/ 146 w 146"/>
              <a:gd name="T63" fmla="*/ 52 h 94"/>
              <a:gd name="T64" fmla="*/ 142 w 146"/>
              <a:gd name="T65" fmla="*/ 42 h 94"/>
              <a:gd name="T66" fmla="*/ 132 w 146"/>
              <a:gd name="T67" fmla="*/ 38 h 94"/>
              <a:gd name="T68" fmla="*/ 120 w 146"/>
              <a:gd name="T69" fmla="*/ 38 h 94"/>
              <a:gd name="T70" fmla="*/ 110 w 146"/>
              <a:gd name="T71" fmla="*/ 42 h 94"/>
              <a:gd name="T72" fmla="*/ 106 w 146"/>
              <a:gd name="T73" fmla="*/ 52 h 94"/>
              <a:gd name="T74" fmla="*/ 106 w 146"/>
              <a:gd name="T75" fmla="*/ 80 h 94"/>
              <a:gd name="T76" fmla="*/ 110 w 146"/>
              <a:gd name="T77" fmla="*/ 90 h 94"/>
              <a:gd name="T78" fmla="*/ 120 w 146"/>
              <a:gd name="T79" fmla="*/ 94 h 94"/>
              <a:gd name="T80" fmla="*/ 132 w 146"/>
              <a:gd name="T81" fmla="*/ 94 h 94"/>
              <a:gd name="T82" fmla="*/ 78 w 146"/>
              <a:gd name="T83" fmla="*/ 94 h 94"/>
              <a:gd name="T84" fmla="*/ 88 w 146"/>
              <a:gd name="T85" fmla="*/ 90 h 94"/>
              <a:gd name="T86" fmla="*/ 92 w 146"/>
              <a:gd name="T87" fmla="*/ 80 h 94"/>
              <a:gd name="T88" fmla="*/ 92 w 146"/>
              <a:gd name="T89" fmla="*/ 34 h 94"/>
              <a:gd name="T90" fmla="*/ 88 w 146"/>
              <a:gd name="T91" fmla="*/ 24 h 94"/>
              <a:gd name="T92" fmla="*/ 78 w 146"/>
              <a:gd name="T93" fmla="*/ 20 h 94"/>
              <a:gd name="T94" fmla="*/ 66 w 146"/>
              <a:gd name="T95" fmla="*/ 20 h 94"/>
              <a:gd name="T96" fmla="*/ 56 w 146"/>
              <a:gd name="T97" fmla="*/ 24 h 94"/>
              <a:gd name="T98" fmla="*/ 52 w 146"/>
              <a:gd name="T99" fmla="*/ 34 h 94"/>
              <a:gd name="T100" fmla="*/ 52 w 146"/>
              <a:gd name="T101" fmla="*/ 80 h 94"/>
              <a:gd name="T102" fmla="*/ 56 w 146"/>
              <a:gd name="T103" fmla="*/ 90 h 94"/>
              <a:gd name="T104" fmla="*/ 66 w 146"/>
              <a:gd name="T10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94">
                <a:moveTo>
                  <a:pt x="26" y="94"/>
                </a:moveTo>
                <a:lnTo>
                  <a:pt x="14" y="94"/>
                </a:lnTo>
                <a:lnTo>
                  <a:pt x="14" y="94"/>
                </a:lnTo>
                <a:lnTo>
                  <a:pt x="10" y="94"/>
                </a:lnTo>
                <a:lnTo>
                  <a:pt x="4" y="90"/>
                </a:lnTo>
                <a:lnTo>
                  <a:pt x="2" y="86"/>
                </a:lnTo>
                <a:lnTo>
                  <a:pt x="0" y="8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8"/>
                </a:lnTo>
                <a:lnTo>
                  <a:pt x="40" y="14"/>
                </a:lnTo>
                <a:lnTo>
                  <a:pt x="40" y="80"/>
                </a:lnTo>
                <a:lnTo>
                  <a:pt x="40" y="80"/>
                </a:lnTo>
                <a:lnTo>
                  <a:pt x="38" y="86"/>
                </a:lnTo>
                <a:lnTo>
                  <a:pt x="36" y="90"/>
                </a:lnTo>
                <a:lnTo>
                  <a:pt x="32" y="94"/>
                </a:lnTo>
                <a:lnTo>
                  <a:pt x="26" y="94"/>
                </a:lnTo>
                <a:lnTo>
                  <a:pt x="26" y="94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38" y="46"/>
                </a:lnTo>
                <a:lnTo>
                  <a:pt x="140" y="52"/>
                </a:lnTo>
                <a:lnTo>
                  <a:pt x="140" y="80"/>
                </a:lnTo>
                <a:lnTo>
                  <a:pt x="140" y="80"/>
                </a:lnTo>
                <a:lnTo>
                  <a:pt x="138" y="86"/>
                </a:lnTo>
                <a:lnTo>
                  <a:pt x="132" y="88"/>
                </a:lnTo>
                <a:lnTo>
                  <a:pt x="132" y="44"/>
                </a:lnTo>
                <a:lnTo>
                  <a:pt x="132" y="44"/>
                </a:lnTo>
                <a:close/>
                <a:moveTo>
                  <a:pt x="26" y="6"/>
                </a:moveTo>
                <a:lnTo>
                  <a:pt x="26" y="88"/>
                </a:lnTo>
                <a:lnTo>
                  <a:pt x="26" y="88"/>
                </a:lnTo>
                <a:lnTo>
                  <a:pt x="30" y="86"/>
                </a:lnTo>
                <a:lnTo>
                  <a:pt x="34" y="80"/>
                </a:lnTo>
                <a:lnTo>
                  <a:pt x="34" y="14"/>
                </a:lnTo>
                <a:lnTo>
                  <a:pt x="34" y="14"/>
                </a:lnTo>
                <a:lnTo>
                  <a:pt x="3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78" y="26"/>
                </a:moveTo>
                <a:lnTo>
                  <a:pt x="78" y="26"/>
                </a:lnTo>
                <a:lnTo>
                  <a:pt x="82" y="28"/>
                </a:lnTo>
                <a:lnTo>
                  <a:pt x="84" y="34"/>
                </a:lnTo>
                <a:lnTo>
                  <a:pt x="84" y="80"/>
                </a:lnTo>
                <a:lnTo>
                  <a:pt x="84" y="80"/>
                </a:lnTo>
                <a:lnTo>
                  <a:pt x="82" y="86"/>
                </a:lnTo>
                <a:lnTo>
                  <a:pt x="78" y="88"/>
                </a:lnTo>
                <a:lnTo>
                  <a:pt x="78" y="26"/>
                </a:lnTo>
                <a:lnTo>
                  <a:pt x="78" y="26"/>
                </a:lnTo>
                <a:close/>
                <a:moveTo>
                  <a:pt x="132" y="94"/>
                </a:moveTo>
                <a:lnTo>
                  <a:pt x="132" y="94"/>
                </a:lnTo>
                <a:lnTo>
                  <a:pt x="138" y="94"/>
                </a:lnTo>
                <a:lnTo>
                  <a:pt x="142" y="90"/>
                </a:lnTo>
                <a:lnTo>
                  <a:pt x="144" y="86"/>
                </a:lnTo>
                <a:lnTo>
                  <a:pt x="146" y="80"/>
                </a:lnTo>
                <a:lnTo>
                  <a:pt x="146" y="52"/>
                </a:lnTo>
                <a:lnTo>
                  <a:pt x="146" y="52"/>
                </a:lnTo>
                <a:lnTo>
                  <a:pt x="144" y="46"/>
                </a:lnTo>
                <a:lnTo>
                  <a:pt x="142" y="42"/>
                </a:lnTo>
                <a:lnTo>
                  <a:pt x="138" y="40"/>
                </a:lnTo>
                <a:lnTo>
                  <a:pt x="132" y="38"/>
                </a:lnTo>
                <a:lnTo>
                  <a:pt x="120" y="38"/>
                </a:lnTo>
                <a:lnTo>
                  <a:pt x="120" y="38"/>
                </a:lnTo>
                <a:lnTo>
                  <a:pt x="116" y="40"/>
                </a:lnTo>
                <a:lnTo>
                  <a:pt x="110" y="42"/>
                </a:lnTo>
                <a:lnTo>
                  <a:pt x="108" y="46"/>
                </a:lnTo>
                <a:lnTo>
                  <a:pt x="106" y="52"/>
                </a:lnTo>
                <a:lnTo>
                  <a:pt x="106" y="80"/>
                </a:lnTo>
                <a:lnTo>
                  <a:pt x="106" y="80"/>
                </a:lnTo>
                <a:lnTo>
                  <a:pt x="108" y="86"/>
                </a:lnTo>
                <a:lnTo>
                  <a:pt x="110" y="90"/>
                </a:lnTo>
                <a:lnTo>
                  <a:pt x="116" y="94"/>
                </a:lnTo>
                <a:lnTo>
                  <a:pt x="120" y="94"/>
                </a:lnTo>
                <a:lnTo>
                  <a:pt x="132" y="94"/>
                </a:lnTo>
                <a:lnTo>
                  <a:pt x="132" y="94"/>
                </a:lnTo>
                <a:close/>
                <a:moveTo>
                  <a:pt x="78" y="94"/>
                </a:moveTo>
                <a:lnTo>
                  <a:pt x="78" y="94"/>
                </a:lnTo>
                <a:lnTo>
                  <a:pt x="82" y="94"/>
                </a:lnTo>
                <a:lnTo>
                  <a:pt x="88" y="90"/>
                </a:lnTo>
                <a:lnTo>
                  <a:pt x="90" y="86"/>
                </a:lnTo>
                <a:lnTo>
                  <a:pt x="92" y="80"/>
                </a:lnTo>
                <a:lnTo>
                  <a:pt x="92" y="34"/>
                </a:lnTo>
                <a:lnTo>
                  <a:pt x="92" y="34"/>
                </a:lnTo>
                <a:lnTo>
                  <a:pt x="90" y="28"/>
                </a:lnTo>
                <a:lnTo>
                  <a:pt x="88" y="24"/>
                </a:lnTo>
                <a:lnTo>
                  <a:pt x="82" y="22"/>
                </a:lnTo>
                <a:lnTo>
                  <a:pt x="78" y="20"/>
                </a:lnTo>
                <a:lnTo>
                  <a:pt x="66" y="20"/>
                </a:lnTo>
                <a:lnTo>
                  <a:pt x="66" y="20"/>
                </a:lnTo>
                <a:lnTo>
                  <a:pt x="60" y="22"/>
                </a:lnTo>
                <a:lnTo>
                  <a:pt x="56" y="24"/>
                </a:lnTo>
                <a:lnTo>
                  <a:pt x="54" y="28"/>
                </a:lnTo>
                <a:lnTo>
                  <a:pt x="52" y="34"/>
                </a:lnTo>
                <a:lnTo>
                  <a:pt x="52" y="80"/>
                </a:lnTo>
                <a:lnTo>
                  <a:pt x="52" y="80"/>
                </a:lnTo>
                <a:lnTo>
                  <a:pt x="54" y="86"/>
                </a:lnTo>
                <a:lnTo>
                  <a:pt x="56" y="90"/>
                </a:lnTo>
                <a:lnTo>
                  <a:pt x="60" y="94"/>
                </a:lnTo>
                <a:lnTo>
                  <a:pt x="66" y="94"/>
                </a:lnTo>
                <a:lnTo>
                  <a:pt x="7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0231713" y="3311392"/>
            <a:ext cx="961756" cy="5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10380439" y="2597511"/>
            <a:ext cx="773370" cy="386686"/>
          </a:xfrm>
          <a:custGeom>
            <a:avLst/>
            <a:gdLst>
              <a:gd name="T0" fmla="*/ 6 w 156"/>
              <a:gd name="T1" fmla="*/ 0 h 78"/>
              <a:gd name="T2" fmla="*/ 6 w 156"/>
              <a:gd name="T3" fmla="*/ 0 h 78"/>
              <a:gd name="T4" fmla="*/ 0 w 156"/>
              <a:gd name="T5" fmla="*/ 6 h 78"/>
              <a:gd name="T6" fmla="*/ 0 w 156"/>
              <a:gd name="T7" fmla="*/ 6 h 78"/>
              <a:gd name="T8" fmla="*/ 26 w 156"/>
              <a:gd name="T9" fmla="*/ 26 h 78"/>
              <a:gd name="T10" fmla="*/ 52 w 156"/>
              <a:gd name="T11" fmla="*/ 44 h 78"/>
              <a:gd name="T12" fmla="*/ 66 w 156"/>
              <a:gd name="T13" fmla="*/ 50 h 78"/>
              <a:gd name="T14" fmla="*/ 78 w 156"/>
              <a:gd name="T15" fmla="*/ 54 h 78"/>
              <a:gd name="T16" fmla="*/ 90 w 156"/>
              <a:gd name="T17" fmla="*/ 58 h 78"/>
              <a:gd name="T18" fmla="*/ 102 w 156"/>
              <a:gd name="T19" fmla="*/ 58 h 78"/>
              <a:gd name="T20" fmla="*/ 100 w 156"/>
              <a:gd name="T21" fmla="*/ 78 h 78"/>
              <a:gd name="T22" fmla="*/ 156 w 156"/>
              <a:gd name="T23" fmla="*/ 46 h 78"/>
              <a:gd name="T24" fmla="*/ 108 w 156"/>
              <a:gd name="T25" fmla="*/ 8 h 78"/>
              <a:gd name="T26" fmla="*/ 106 w 156"/>
              <a:gd name="T27" fmla="*/ 28 h 78"/>
              <a:gd name="T28" fmla="*/ 106 w 156"/>
              <a:gd name="T29" fmla="*/ 28 h 78"/>
              <a:gd name="T30" fmla="*/ 78 w 156"/>
              <a:gd name="T31" fmla="*/ 24 h 78"/>
              <a:gd name="T32" fmla="*/ 54 w 156"/>
              <a:gd name="T33" fmla="*/ 18 h 78"/>
              <a:gd name="T34" fmla="*/ 30 w 156"/>
              <a:gd name="T35" fmla="*/ 10 h 78"/>
              <a:gd name="T36" fmla="*/ 6 w 156"/>
              <a:gd name="T37" fmla="*/ 0 h 78"/>
              <a:gd name="T38" fmla="*/ 6 w 156"/>
              <a:gd name="T3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78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26" y="26"/>
                </a:lnTo>
                <a:lnTo>
                  <a:pt x="52" y="44"/>
                </a:lnTo>
                <a:lnTo>
                  <a:pt x="66" y="50"/>
                </a:lnTo>
                <a:lnTo>
                  <a:pt x="78" y="54"/>
                </a:lnTo>
                <a:lnTo>
                  <a:pt x="90" y="58"/>
                </a:lnTo>
                <a:lnTo>
                  <a:pt x="102" y="58"/>
                </a:lnTo>
                <a:lnTo>
                  <a:pt x="100" y="78"/>
                </a:lnTo>
                <a:lnTo>
                  <a:pt x="156" y="46"/>
                </a:lnTo>
                <a:lnTo>
                  <a:pt x="108" y="8"/>
                </a:lnTo>
                <a:lnTo>
                  <a:pt x="106" y="28"/>
                </a:lnTo>
                <a:lnTo>
                  <a:pt x="106" y="28"/>
                </a:lnTo>
                <a:lnTo>
                  <a:pt x="78" y="24"/>
                </a:lnTo>
                <a:lnTo>
                  <a:pt x="54" y="18"/>
                </a:lnTo>
                <a:lnTo>
                  <a:pt x="30" y="1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 noEditPoints="1"/>
          </p:cNvSpPr>
          <p:nvPr/>
        </p:nvSpPr>
        <p:spPr bwMode="auto">
          <a:xfrm>
            <a:off x="6761462" y="3700680"/>
            <a:ext cx="1031161" cy="813030"/>
          </a:xfrm>
          <a:custGeom>
            <a:avLst/>
            <a:gdLst>
              <a:gd name="T0" fmla="*/ 6 w 208"/>
              <a:gd name="T1" fmla="*/ 86 h 164"/>
              <a:gd name="T2" fmla="*/ 200 w 208"/>
              <a:gd name="T3" fmla="*/ 24 h 164"/>
              <a:gd name="T4" fmla="*/ 92 w 208"/>
              <a:gd name="T5" fmla="*/ 116 h 164"/>
              <a:gd name="T6" fmla="*/ 0 w 208"/>
              <a:gd name="T7" fmla="*/ 130 h 164"/>
              <a:gd name="T8" fmla="*/ 92 w 208"/>
              <a:gd name="T9" fmla="*/ 164 h 164"/>
              <a:gd name="T10" fmla="*/ 192 w 208"/>
              <a:gd name="T11" fmla="*/ 76 h 164"/>
              <a:gd name="T12" fmla="*/ 0 w 208"/>
              <a:gd name="T13" fmla="*/ 114 h 164"/>
              <a:gd name="T14" fmla="*/ 92 w 208"/>
              <a:gd name="T15" fmla="*/ 148 h 164"/>
              <a:gd name="T16" fmla="*/ 192 w 208"/>
              <a:gd name="T17" fmla="*/ 60 h 164"/>
              <a:gd name="T18" fmla="*/ 0 w 208"/>
              <a:gd name="T19" fmla="*/ 100 h 164"/>
              <a:gd name="T20" fmla="*/ 92 w 208"/>
              <a:gd name="T21" fmla="*/ 132 h 164"/>
              <a:gd name="T22" fmla="*/ 192 w 208"/>
              <a:gd name="T23" fmla="*/ 46 h 164"/>
              <a:gd name="T24" fmla="*/ 144 w 208"/>
              <a:gd name="T25" fmla="*/ 14 h 164"/>
              <a:gd name="T26" fmla="*/ 116 w 208"/>
              <a:gd name="T27" fmla="*/ 18 h 164"/>
              <a:gd name="T28" fmla="*/ 36 w 208"/>
              <a:gd name="T29" fmla="*/ 76 h 164"/>
              <a:gd name="T30" fmla="*/ 42 w 208"/>
              <a:gd name="T31" fmla="*/ 92 h 164"/>
              <a:gd name="T32" fmla="*/ 70 w 208"/>
              <a:gd name="T33" fmla="*/ 100 h 164"/>
              <a:gd name="T34" fmla="*/ 92 w 208"/>
              <a:gd name="T35" fmla="*/ 96 h 164"/>
              <a:gd name="T36" fmla="*/ 138 w 208"/>
              <a:gd name="T37" fmla="*/ 66 h 164"/>
              <a:gd name="T38" fmla="*/ 168 w 208"/>
              <a:gd name="T39" fmla="*/ 30 h 164"/>
              <a:gd name="T40" fmla="*/ 156 w 208"/>
              <a:gd name="T41" fmla="*/ 18 h 164"/>
              <a:gd name="T42" fmla="*/ 102 w 208"/>
              <a:gd name="T43" fmla="*/ 34 h 164"/>
              <a:gd name="T44" fmla="*/ 88 w 208"/>
              <a:gd name="T45" fmla="*/ 46 h 164"/>
              <a:gd name="T46" fmla="*/ 108 w 208"/>
              <a:gd name="T47" fmla="*/ 44 h 164"/>
              <a:gd name="T48" fmla="*/ 102 w 208"/>
              <a:gd name="T49" fmla="*/ 50 h 164"/>
              <a:gd name="T50" fmla="*/ 96 w 208"/>
              <a:gd name="T51" fmla="*/ 50 h 164"/>
              <a:gd name="T52" fmla="*/ 94 w 208"/>
              <a:gd name="T53" fmla="*/ 50 h 164"/>
              <a:gd name="T54" fmla="*/ 100 w 208"/>
              <a:gd name="T55" fmla="*/ 52 h 164"/>
              <a:gd name="T56" fmla="*/ 116 w 208"/>
              <a:gd name="T57" fmla="*/ 48 h 164"/>
              <a:gd name="T58" fmla="*/ 130 w 208"/>
              <a:gd name="T59" fmla="*/ 50 h 164"/>
              <a:gd name="T60" fmla="*/ 138 w 208"/>
              <a:gd name="T61" fmla="*/ 54 h 164"/>
              <a:gd name="T62" fmla="*/ 138 w 208"/>
              <a:gd name="T63" fmla="*/ 62 h 164"/>
              <a:gd name="T64" fmla="*/ 142 w 208"/>
              <a:gd name="T65" fmla="*/ 44 h 164"/>
              <a:gd name="T66" fmla="*/ 116 w 208"/>
              <a:gd name="T67" fmla="*/ 36 h 164"/>
              <a:gd name="T68" fmla="*/ 134 w 208"/>
              <a:gd name="T69" fmla="*/ 64 h 164"/>
              <a:gd name="T70" fmla="*/ 122 w 208"/>
              <a:gd name="T71" fmla="*/ 66 h 164"/>
              <a:gd name="T72" fmla="*/ 108 w 208"/>
              <a:gd name="T73" fmla="*/ 66 h 164"/>
              <a:gd name="T74" fmla="*/ 114 w 208"/>
              <a:gd name="T75" fmla="*/ 58 h 164"/>
              <a:gd name="T76" fmla="*/ 124 w 208"/>
              <a:gd name="T77" fmla="*/ 60 h 164"/>
              <a:gd name="T78" fmla="*/ 126 w 208"/>
              <a:gd name="T79" fmla="*/ 58 h 164"/>
              <a:gd name="T80" fmla="*/ 118 w 208"/>
              <a:gd name="T81" fmla="*/ 56 h 164"/>
              <a:gd name="T82" fmla="*/ 102 w 208"/>
              <a:gd name="T83" fmla="*/ 60 h 164"/>
              <a:gd name="T84" fmla="*/ 88 w 208"/>
              <a:gd name="T85" fmla="*/ 58 h 164"/>
              <a:gd name="T86" fmla="*/ 82 w 208"/>
              <a:gd name="T87" fmla="*/ 52 h 164"/>
              <a:gd name="T88" fmla="*/ 82 w 208"/>
              <a:gd name="T89" fmla="*/ 48 h 164"/>
              <a:gd name="T90" fmla="*/ 74 w 208"/>
              <a:gd name="T91" fmla="*/ 66 h 164"/>
              <a:gd name="T92" fmla="*/ 104 w 208"/>
              <a:gd name="T93" fmla="*/ 74 h 164"/>
              <a:gd name="T94" fmla="*/ 134 w 208"/>
              <a:gd name="T95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64">
                <a:moveTo>
                  <a:pt x="90" y="116"/>
                </a:moveTo>
                <a:lnTo>
                  <a:pt x="8" y="92"/>
                </a:lnTo>
                <a:lnTo>
                  <a:pt x="2" y="90"/>
                </a:lnTo>
                <a:lnTo>
                  <a:pt x="6" y="86"/>
                </a:lnTo>
                <a:lnTo>
                  <a:pt x="124" y="2"/>
                </a:lnTo>
                <a:lnTo>
                  <a:pt x="124" y="0"/>
                </a:lnTo>
                <a:lnTo>
                  <a:pt x="126" y="0"/>
                </a:lnTo>
                <a:lnTo>
                  <a:pt x="200" y="24"/>
                </a:lnTo>
                <a:lnTo>
                  <a:pt x="206" y="26"/>
                </a:lnTo>
                <a:lnTo>
                  <a:pt x="202" y="30"/>
                </a:lnTo>
                <a:lnTo>
                  <a:pt x="92" y="116"/>
                </a:lnTo>
                <a:lnTo>
                  <a:pt x="92" y="116"/>
                </a:lnTo>
                <a:lnTo>
                  <a:pt x="90" y="116"/>
                </a:lnTo>
                <a:lnTo>
                  <a:pt x="90" y="116"/>
                </a:lnTo>
                <a:close/>
                <a:moveTo>
                  <a:pt x="90" y="156"/>
                </a:moveTo>
                <a:lnTo>
                  <a:pt x="0" y="130"/>
                </a:lnTo>
                <a:lnTo>
                  <a:pt x="0" y="136"/>
                </a:lnTo>
                <a:lnTo>
                  <a:pt x="8" y="140"/>
                </a:lnTo>
                <a:lnTo>
                  <a:pt x="90" y="164"/>
                </a:lnTo>
                <a:lnTo>
                  <a:pt x="92" y="164"/>
                </a:lnTo>
                <a:lnTo>
                  <a:pt x="92" y="162"/>
                </a:lnTo>
                <a:lnTo>
                  <a:pt x="206" y="74"/>
                </a:lnTo>
                <a:lnTo>
                  <a:pt x="208" y="64"/>
                </a:lnTo>
                <a:lnTo>
                  <a:pt x="192" y="76"/>
                </a:lnTo>
                <a:lnTo>
                  <a:pt x="90" y="156"/>
                </a:lnTo>
                <a:lnTo>
                  <a:pt x="90" y="156"/>
                </a:lnTo>
                <a:close/>
                <a:moveTo>
                  <a:pt x="90" y="142"/>
                </a:moveTo>
                <a:lnTo>
                  <a:pt x="0" y="114"/>
                </a:lnTo>
                <a:lnTo>
                  <a:pt x="0" y="122"/>
                </a:lnTo>
                <a:lnTo>
                  <a:pt x="8" y="124"/>
                </a:lnTo>
                <a:lnTo>
                  <a:pt x="90" y="148"/>
                </a:lnTo>
                <a:lnTo>
                  <a:pt x="92" y="148"/>
                </a:lnTo>
                <a:lnTo>
                  <a:pt x="92" y="148"/>
                </a:lnTo>
                <a:lnTo>
                  <a:pt x="206" y="58"/>
                </a:lnTo>
                <a:lnTo>
                  <a:pt x="208" y="50"/>
                </a:lnTo>
                <a:lnTo>
                  <a:pt x="192" y="60"/>
                </a:lnTo>
                <a:lnTo>
                  <a:pt x="90" y="142"/>
                </a:lnTo>
                <a:lnTo>
                  <a:pt x="90" y="142"/>
                </a:lnTo>
                <a:close/>
                <a:moveTo>
                  <a:pt x="90" y="126"/>
                </a:moveTo>
                <a:lnTo>
                  <a:pt x="0" y="100"/>
                </a:lnTo>
                <a:lnTo>
                  <a:pt x="0" y="106"/>
                </a:lnTo>
                <a:lnTo>
                  <a:pt x="8" y="108"/>
                </a:lnTo>
                <a:lnTo>
                  <a:pt x="90" y="132"/>
                </a:lnTo>
                <a:lnTo>
                  <a:pt x="92" y="132"/>
                </a:lnTo>
                <a:lnTo>
                  <a:pt x="92" y="132"/>
                </a:lnTo>
                <a:lnTo>
                  <a:pt x="206" y="42"/>
                </a:lnTo>
                <a:lnTo>
                  <a:pt x="208" y="34"/>
                </a:lnTo>
                <a:lnTo>
                  <a:pt x="192" y="46"/>
                </a:lnTo>
                <a:lnTo>
                  <a:pt x="90" y="126"/>
                </a:lnTo>
                <a:lnTo>
                  <a:pt x="90" y="126"/>
                </a:lnTo>
                <a:close/>
                <a:moveTo>
                  <a:pt x="144" y="14"/>
                </a:moveTo>
                <a:lnTo>
                  <a:pt x="144" y="14"/>
                </a:lnTo>
                <a:lnTo>
                  <a:pt x="138" y="18"/>
                </a:lnTo>
                <a:lnTo>
                  <a:pt x="130" y="18"/>
                </a:lnTo>
                <a:lnTo>
                  <a:pt x="116" y="18"/>
                </a:lnTo>
                <a:lnTo>
                  <a:pt x="116" y="18"/>
                </a:lnTo>
                <a:lnTo>
                  <a:pt x="76" y="46"/>
                </a:lnTo>
                <a:lnTo>
                  <a:pt x="76" y="46"/>
                </a:lnTo>
                <a:lnTo>
                  <a:pt x="36" y="76"/>
                </a:lnTo>
                <a:lnTo>
                  <a:pt x="36" y="76"/>
                </a:lnTo>
                <a:lnTo>
                  <a:pt x="40" y="80"/>
                </a:lnTo>
                <a:lnTo>
                  <a:pt x="44" y="84"/>
                </a:lnTo>
                <a:lnTo>
                  <a:pt x="44" y="88"/>
                </a:lnTo>
                <a:lnTo>
                  <a:pt x="42" y="92"/>
                </a:lnTo>
                <a:lnTo>
                  <a:pt x="42" y="92"/>
                </a:lnTo>
                <a:lnTo>
                  <a:pt x="56" y="96"/>
                </a:lnTo>
                <a:lnTo>
                  <a:pt x="56" y="96"/>
                </a:lnTo>
                <a:lnTo>
                  <a:pt x="70" y="100"/>
                </a:lnTo>
                <a:lnTo>
                  <a:pt x="70" y="100"/>
                </a:lnTo>
                <a:lnTo>
                  <a:pt x="76" y="98"/>
                </a:lnTo>
                <a:lnTo>
                  <a:pt x="84" y="96"/>
                </a:lnTo>
                <a:lnTo>
                  <a:pt x="92" y="96"/>
                </a:lnTo>
                <a:lnTo>
                  <a:pt x="100" y="96"/>
                </a:lnTo>
                <a:lnTo>
                  <a:pt x="100" y="96"/>
                </a:lnTo>
                <a:lnTo>
                  <a:pt x="138" y="66"/>
                </a:lnTo>
                <a:lnTo>
                  <a:pt x="138" y="66"/>
                </a:lnTo>
                <a:lnTo>
                  <a:pt x="176" y="36"/>
                </a:lnTo>
                <a:lnTo>
                  <a:pt x="176" y="36"/>
                </a:lnTo>
                <a:lnTo>
                  <a:pt x="172" y="34"/>
                </a:lnTo>
                <a:lnTo>
                  <a:pt x="168" y="30"/>
                </a:lnTo>
                <a:lnTo>
                  <a:pt x="168" y="26"/>
                </a:lnTo>
                <a:lnTo>
                  <a:pt x="170" y="22"/>
                </a:lnTo>
                <a:lnTo>
                  <a:pt x="170" y="22"/>
                </a:lnTo>
                <a:lnTo>
                  <a:pt x="156" y="18"/>
                </a:lnTo>
                <a:lnTo>
                  <a:pt x="156" y="18"/>
                </a:lnTo>
                <a:lnTo>
                  <a:pt x="144" y="14"/>
                </a:lnTo>
                <a:lnTo>
                  <a:pt x="144" y="14"/>
                </a:lnTo>
                <a:close/>
                <a:moveTo>
                  <a:pt x="102" y="34"/>
                </a:moveTo>
                <a:lnTo>
                  <a:pt x="102" y="3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98" y="42"/>
                </a:lnTo>
                <a:lnTo>
                  <a:pt x="98" y="42"/>
                </a:lnTo>
                <a:lnTo>
                  <a:pt x="108" y="44"/>
                </a:lnTo>
                <a:lnTo>
                  <a:pt x="108" y="44"/>
                </a:lnTo>
                <a:lnTo>
                  <a:pt x="110" y="44"/>
                </a:lnTo>
                <a:lnTo>
                  <a:pt x="110" y="44"/>
                </a:lnTo>
                <a:lnTo>
                  <a:pt x="102" y="50"/>
                </a:lnTo>
                <a:lnTo>
                  <a:pt x="102" y="50"/>
                </a:lnTo>
                <a:lnTo>
                  <a:pt x="100" y="50"/>
                </a:lnTo>
                <a:lnTo>
                  <a:pt x="100" y="50"/>
                </a:lnTo>
                <a:lnTo>
                  <a:pt x="96" y="50"/>
                </a:lnTo>
                <a:lnTo>
                  <a:pt x="96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4" y="50"/>
                </a:lnTo>
                <a:lnTo>
                  <a:pt x="96" y="52"/>
                </a:lnTo>
                <a:lnTo>
                  <a:pt x="96" y="52"/>
                </a:lnTo>
                <a:lnTo>
                  <a:pt x="100" y="52"/>
                </a:lnTo>
                <a:lnTo>
                  <a:pt x="100" y="52"/>
                </a:lnTo>
                <a:lnTo>
                  <a:pt x="108" y="50"/>
                </a:lnTo>
                <a:lnTo>
                  <a:pt x="108" y="50"/>
                </a:lnTo>
                <a:lnTo>
                  <a:pt x="116" y="48"/>
                </a:lnTo>
                <a:lnTo>
                  <a:pt x="116" y="48"/>
                </a:lnTo>
                <a:lnTo>
                  <a:pt x="122" y="48"/>
                </a:lnTo>
                <a:lnTo>
                  <a:pt x="122" y="48"/>
                </a:lnTo>
                <a:lnTo>
                  <a:pt x="130" y="50"/>
                </a:lnTo>
                <a:lnTo>
                  <a:pt x="130" y="50"/>
                </a:lnTo>
                <a:lnTo>
                  <a:pt x="134" y="52"/>
                </a:lnTo>
                <a:lnTo>
                  <a:pt x="138" y="54"/>
                </a:lnTo>
                <a:lnTo>
                  <a:pt x="138" y="54"/>
                </a:lnTo>
                <a:lnTo>
                  <a:pt x="138" y="58"/>
                </a:lnTo>
                <a:lnTo>
                  <a:pt x="136" y="60"/>
                </a:lnTo>
                <a:lnTo>
                  <a:pt x="136" y="60"/>
                </a:lnTo>
                <a:lnTo>
                  <a:pt x="138" y="62"/>
                </a:lnTo>
                <a:lnTo>
                  <a:pt x="138" y="62"/>
                </a:lnTo>
                <a:lnTo>
                  <a:pt x="152" y="52"/>
                </a:lnTo>
                <a:lnTo>
                  <a:pt x="152" y="52"/>
                </a:lnTo>
                <a:lnTo>
                  <a:pt x="142" y="44"/>
                </a:lnTo>
                <a:lnTo>
                  <a:pt x="142" y="44"/>
                </a:lnTo>
                <a:lnTo>
                  <a:pt x="128" y="38"/>
                </a:lnTo>
                <a:lnTo>
                  <a:pt x="128" y="38"/>
                </a:lnTo>
                <a:lnTo>
                  <a:pt x="116" y="36"/>
                </a:lnTo>
                <a:lnTo>
                  <a:pt x="116" y="36"/>
                </a:lnTo>
                <a:lnTo>
                  <a:pt x="102" y="34"/>
                </a:lnTo>
                <a:lnTo>
                  <a:pt x="102" y="34"/>
                </a:lnTo>
                <a:close/>
                <a:moveTo>
                  <a:pt x="134" y="64"/>
                </a:moveTo>
                <a:lnTo>
                  <a:pt x="134" y="64"/>
                </a:lnTo>
                <a:lnTo>
                  <a:pt x="132" y="64"/>
                </a:lnTo>
                <a:lnTo>
                  <a:pt x="132" y="64"/>
                </a:lnTo>
                <a:lnTo>
                  <a:pt x="122" y="66"/>
                </a:lnTo>
                <a:lnTo>
                  <a:pt x="122" y="66"/>
                </a:lnTo>
                <a:lnTo>
                  <a:pt x="116" y="66"/>
                </a:lnTo>
                <a:lnTo>
                  <a:pt x="108" y="66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14" y="58"/>
                </a:lnTo>
                <a:lnTo>
                  <a:pt x="114" y="58"/>
                </a:lnTo>
                <a:lnTo>
                  <a:pt x="118" y="60"/>
                </a:lnTo>
                <a:lnTo>
                  <a:pt x="118" y="60"/>
                </a:lnTo>
                <a:lnTo>
                  <a:pt x="124" y="60"/>
                </a:lnTo>
                <a:lnTo>
                  <a:pt x="124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8"/>
                </a:lnTo>
                <a:lnTo>
                  <a:pt x="126" y="58"/>
                </a:lnTo>
                <a:lnTo>
                  <a:pt x="124" y="58"/>
                </a:lnTo>
                <a:lnTo>
                  <a:pt x="124" y="58"/>
                </a:lnTo>
                <a:lnTo>
                  <a:pt x="118" y="56"/>
                </a:lnTo>
                <a:lnTo>
                  <a:pt x="118" y="56"/>
                </a:lnTo>
                <a:lnTo>
                  <a:pt x="112" y="58"/>
                </a:lnTo>
                <a:lnTo>
                  <a:pt x="112" y="58"/>
                </a:lnTo>
                <a:lnTo>
                  <a:pt x="102" y="60"/>
                </a:lnTo>
                <a:lnTo>
                  <a:pt x="102" y="60"/>
                </a:lnTo>
                <a:lnTo>
                  <a:pt x="96" y="60"/>
                </a:lnTo>
                <a:lnTo>
                  <a:pt x="96" y="60"/>
                </a:lnTo>
                <a:lnTo>
                  <a:pt x="88" y="58"/>
                </a:lnTo>
                <a:lnTo>
                  <a:pt x="88" y="58"/>
                </a:lnTo>
                <a:lnTo>
                  <a:pt x="84" y="58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6" y="48"/>
                </a:lnTo>
                <a:lnTo>
                  <a:pt x="86" y="48"/>
                </a:lnTo>
                <a:lnTo>
                  <a:pt x="82" y="48"/>
                </a:lnTo>
                <a:lnTo>
                  <a:pt x="82" y="48"/>
                </a:lnTo>
                <a:lnTo>
                  <a:pt x="66" y="60"/>
                </a:lnTo>
                <a:lnTo>
                  <a:pt x="66" y="60"/>
                </a:lnTo>
                <a:lnTo>
                  <a:pt x="74" y="66"/>
                </a:lnTo>
                <a:lnTo>
                  <a:pt x="74" y="66"/>
                </a:lnTo>
                <a:lnTo>
                  <a:pt x="86" y="70"/>
                </a:lnTo>
                <a:lnTo>
                  <a:pt x="86" y="70"/>
                </a:lnTo>
                <a:lnTo>
                  <a:pt x="104" y="74"/>
                </a:lnTo>
                <a:lnTo>
                  <a:pt x="104" y="74"/>
                </a:lnTo>
                <a:lnTo>
                  <a:pt x="120" y="76"/>
                </a:lnTo>
                <a:lnTo>
                  <a:pt x="120" y="76"/>
                </a:lnTo>
                <a:lnTo>
                  <a:pt x="134" y="64"/>
                </a:lnTo>
                <a:lnTo>
                  <a:pt x="13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6850697" y="1554258"/>
            <a:ext cx="941925" cy="733710"/>
          </a:xfrm>
          <a:custGeom>
            <a:avLst/>
            <a:gdLst>
              <a:gd name="T0" fmla="*/ 10 w 190"/>
              <a:gd name="T1" fmla="*/ 122 h 148"/>
              <a:gd name="T2" fmla="*/ 10 w 190"/>
              <a:gd name="T3" fmla="*/ 10 h 148"/>
              <a:gd name="T4" fmla="*/ 86 w 190"/>
              <a:gd name="T5" fmla="*/ 10 h 148"/>
              <a:gd name="T6" fmla="*/ 66 w 190"/>
              <a:gd name="T7" fmla="*/ 42 h 148"/>
              <a:gd name="T8" fmla="*/ 70 w 190"/>
              <a:gd name="T9" fmla="*/ 72 h 148"/>
              <a:gd name="T10" fmla="*/ 90 w 190"/>
              <a:gd name="T11" fmla="*/ 94 h 148"/>
              <a:gd name="T12" fmla="*/ 116 w 190"/>
              <a:gd name="T13" fmla="*/ 102 h 148"/>
              <a:gd name="T14" fmla="*/ 144 w 190"/>
              <a:gd name="T15" fmla="*/ 102 h 148"/>
              <a:gd name="T16" fmla="*/ 140 w 190"/>
              <a:gd name="T17" fmla="*/ 112 h 148"/>
              <a:gd name="T18" fmla="*/ 174 w 190"/>
              <a:gd name="T19" fmla="*/ 146 h 148"/>
              <a:gd name="T20" fmla="*/ 188 w 190"/>
              <a:gd name="T21" fmla="*/ 128 h 148"/>
              <a:gd name="T22" fmla="*/ 154 w 190"/>
              <a:gd name="T23" fmla="*/ 94 h 148"/>
              <a:gd name="T24" fmla="*/ 156 w 190"/>
              <a:gd name="T25" fmla="*/ 82 h 148"/>
              <a:gd name="T26" fmla="*/ 166 w 190"/>
              <a:gd name="T27" fmla="*/ 60 h 148"/>
              <a:gd name="T28" fmla="*/ 158 w 190"/>
              <a:gd name="T29" fmla="*/ 22 h 148"/>
              <a:gd name="T30" fmla="*/ 134 w 190"/>
              <a:gd name="T31" fmla="*/ 4 h 148"/>
              <a:gd name="T32" fmla="*/ 106 w 190"/>
              <a:gd name="T33" fmla="*/ 2 h 148"/>
              <a:gd name="T34" fmla="*/ 122 w 190"/>
              <a:gd name="T35" fmla="*/ 18 h 148"/>
              <a:gd name="T36" fmla="*/ 102 w 190"/>
              <a:gd name="T37" fmla="*/ 20 h 148"/>
              <a:gd name="T38" fmla="*/ 86 w 190"/>
              <a:gd name="T39" fmla="*/ 34 h 148"/>
              <a:gd name="T40" fmla="*/ 82 w 190"/>
              <a:gd name="T41" fmla="*/ 52 h 148"/>
              <a:gd name="T42" fmla="*/ 88 w 190"/>
              <a:gd name="T43" fmla="*/ 72 h 148"/>
              <a:gd name="T44" fmla="*/ 110 w 190"/>
              <a:gd name="T45" fmla="*/ 84 h 148"/>
              <a:gd name="T46" fmla="*/ 130 w 190"/>
              <a:gd name="T47" fmla="*/ 82 h 148"/>
              <a:gd name="T48" fmla="*/ 146 w 190"/>
              <a:gd name="T49" fmla="*/ 70 h 148"/>
              <a:gd name="T50" fmla="*/ 150 w 190"/>
              <a:gd name="T51" fmla="*/ 50 h 148"/>
              <a:gd name="T52" fmla="*/ 144 w 190"/>
              <a:gd name="T53" fmla="*/ 32 h 148"/>
              <a:gd name="T54" fmla="*/ 122 w 190"/>
              <a:gd name="T55" fmla="*/ 18 h 148"/>
              <a:gd name="T56" fmla="*/ 108 w 190"/>
              <a:gd name="T57" fmla="*/ 38 h 148"/>
              <a:gd name="T58" fmla="*/ 86 w 190"/>
              <a:gd name="T59" fmla="*/ 50 h 148"/>
              <a:gd name="T60" fmla="*/ 102 w 190"/>
              <a:gd name="T61" fmla="*/ 46 h 148"/>
              <a:gd name="T62" fmla="*/ 146 w 190"/>
              <a:gd name="T63" fmla="*/ 48 h 148"/>
              <a:gd name="T64" fmla="*/ 140 w 190"/>
              <a:gd name="T65" fmla="*/ 70 h 148"/>
              <a:gd name="T66" fmla="*/ 132 w 190"/>
              <a:gd name="T67" fmla="*/ 76 h 148"/>
              <a:gd name="T68" fmla="*/ 122 w 190"/>
              <a:gd name="T69" fmla="*/ 68 h 148"/>
              <a:gd name="T70" fmla="*/ 116 w 190"/>
              <a:gd name="T71" fmla="*/ 82 h 148"/>
              <a:gd name="T72" fmla="*/ 104 w 190"/>
              <a:gd name="T73" fmla="*/ 78 h 148"/>
              <a:gd name="T74" fmla="*/ 96 w 190"/>
              <a:gd name="T75" fmla="*/ 74 h 148"/>
              <a:gd name="T76" fmla="*/ 34 w 190"/>
              <a:gd name="T77" fmla="*/ 110 h 148"/>
              <a:gd name="T78" fmla="*/ 36 w 190"/>
              <a:gd name="T79" fmla="*/ 68 h 148"/>
              <a:gd name="T80" fmla="*/ 14 w 190"/>
              <a:gd name="T81" fmla="*/ 68 h 148"/>
              <a:gd name="T82" fmla="*/ 46 w 190"/>
              <a:gd name="T83" fmla="*/ 72 h 148"/>
              <a:gd name="T84" fmla="*/ 60 w 190"/>
              <a:gd name="T85" fmla="*/ 56 h 148"/>
              <a:gd name="T86" fmla="*/ 36 w 190"/>
              <a:gd name="T87" fmla="*/ 54 h 148"/>
              <a:gd name="T88" fmla="*/ 26 w 190"/>
              <a:gd name="T89" fmla="*/ 110 h 148"/>
              <a:gd name="T90" fmla="*/ 22 w 190"/>
              <a:gd name="T91" fmla="*/ 110 h 148"/>
              <a:gd name="T92" fmla="*/ 50 w 190"/>
              <a:gd name="T93" fmla="*/ 78 h 148"/>
              <a:gd name="T94" fmla="*/ 44 w 190"/>
              <a:gd name="T95" fmla="*/ 110 h 148"/>
              <a:gd name="T96" fmla="*/ 60 w 190"/>
              <a:gd name="T97" fmla="*/ 70 h 148"/>
              <a:gd name="T98" fmla="*/ 68 w 190"/>
              <a:gd name="T99" fmla="*/ 110 h 148"/>
              <a:gd name="T100" fmla="*/ 72 w 190"/>
              <a:gd name="T101" fmla="*/ 88 h 148"/>
              <a:gd name="T102" fmla="*/ 68 w 190"/>
              <a:gd name="T103" fmla="*/ 110 h 148"/>
              <a:gd name="T104" fmla="*/ 84 w 190"/>
              <a:gd name="T105" fmla="*/ 110 h 148"/>
              <a:gd name="T106" fmla="*/ 78 w 190"/>
              <a:gd name="T107" fmla="*/ 110 h 148"/>
              <a:gd name="T108" fmla="*/ 94 w 190"/>
              <a:gd name="T109" fmla="*/ 110 h 148"/>
              <a:gd name="T110" fmla="*/ 90 w 190"/>
              <a:gd name="T111" fmla="*/ 110 h 148"/>
              <a:gd name="T112" fmla="*/ 106 w 190"/>
              <a:gd name="T113" fmla="*/ 110 h 148"/>
              <a:gd name="T114" fmla="*/ 102 w 190"/>
              <a:gd name="T115" fmla="*/ 110 h 148"/>
              <a:gd name="T116" fmla="*/ 118 w 190"/>
              <a:gd name="T117" fmla="*/ 110 h 148"/>
              <a:gd name="T118" fmla="*/ 112 w 190"/>
              <a:gd name="T119" fmla="*/ 110 h 148"/>
              <a:gd name="T120" fmla="*/ 128 w 190"/>
              <a:gd name="T121" fmla="*/ 110 h 148"/>
              <a:gd name="T122" fmla="*/ 124 w 190"/>
              <a:gd name="T123" fmla="*/ 1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48">
                <a:moveTo>
                  <a:pt x="10" y="114"/>
                </a:moveTo>
                <a:lnTo>
                  <a:pt x="136" y="114"/>
                </a:lnTo>
                <a:lnTo>
                  <a:pt x="142" y="122"/>
                </a:lnTo>
                <a:lnTo>
                  <a:pt x="10" y="122"/>
                </a:lnTo>
                <a:lnTo>
                  <a:pt x="0" y="122"/>
                </a:lnTo>
                <a:lnTo>
                  <a:pt x="0" y="114"/>
                </a:lnTo>
                <a:lnTo>
                  <a:pt x="0" y="10"/>
                </a:lnTo>
                <a:lnTo>
                  <a:pt x="10" y="10"/>
                </a:lnTo>
                <a:lnTo>
                  <a:pt x="10" y="114"/>
                </a:lnTo>
                <a:lnTo>
                  <a:pt x="10" y="114"/>
                </a:lnTo>
                <a:close/>
                <a:moveTo>
                  <a:pt x="86" y="10"/>
                </a:moveTo>
                <a:lnTo>
                  <a:pt x="86" y="10"/>
                </a:lnTo>
                <a:lnTo>
                  <a:pt x="78" y="16"/>
                </a:lnTo>
                <a:lnTo>
                  <a:pt x="72" y="24"/>
                </a:lnTo>
                <a:lnTo>
                  <a:pt x="68" y="34"/>
                </a:lnTo>
                <a:lnTo>
                  <a:pt x="66" y="42"/>
                </a:lnTo>
                <a:lnTo>
                  <a:pt x="66" y="42"/>
                </a:lnTo>
                <a:lnTo>
                  <a:pt x="66" y="52"/>
                </a:lnTo>
                <a:lnTo>
                  <a:pt x="66" y="62"/>
                </a:lnTo>
                <a:lnTo>
                  <a:pt x="70" y="72"/>
                </a:lnTo>
                <a:lnTo>
                  <a:pt x="74" y="80"/>
                </a:lnTo>
                <a:lnTo>
                  <a:pt x="74" y="80"/>
                </a:lnTo>
                <a:lnTo>
                  <a:pt x="82" y="88"/>
                </a:lnTo>
                <a:lnTo>
                  <a:pt x="90" y="94"/>
                </a:lnTo>
                <a:lnTo>
                  <a:pt x="98" y="98"/>
                </a:lnTo>
                <a:lnTo>
                  <a:pt x="108" y="102"/>
                </a:lnTo>
                <a:lnTo>
                  <a:pt x="108" y="102"/>
                </a:lnTo>
                <a:lnTo>
                  <a:pt x="116" y="102"/>
                </a:lnTo>
                <a:lnTo>
                  <a:pt x="124" y="102"/>
                </a:lnTo>
                <a:lnTo>
                  <a:pt x="132" y="100"/>
                </a:lnTo>
                <a:lnTo>
                  <a:pt x="140" y="96"/>
                </a:lnTo>
                <a:lnTo>
                  <a:pt x="144" y="102"/>
                </a:lnTo>
                <a:lnTo>
                  <a:pt x="142" y="102"/>
                </a:lnTo>
                <a:lnTo>
                  <a:pt x="142" y="102"/>
                </a:lnTo>
                <a:lnTo>
                  <a:pt x="140" y="106"/>
                </a:lnTo>
                <a:lnTo>
                  <a:pt x="140" y="112"/>
                </a:lnTo>
                <a:lnTo>
                  <a:pt x="164" y="144"/>
                </a:lnTo>
                <a:lnTo>
                  <a:pt x="164" y="144"/>
                </a:lnTo>
                <a:lnTo>
                  <a:pt x="170" y="148"/>
                </a:lnTo>
                <a:lnTo>
                  <a:pt x="174" y="146"/>
                </a:lnTo>
                <a:lnTo>
                  <a:pt x="186" y="138"/>
                </a:lnTo>
                <a:lnTo>
                  <a:pt x="186" y="138"/>
                </a:lnTo>
                <a:lnTo>
                  <a:pt x="190" y="134"/>
                </a:lnTo>
                <a:lnTo>
                  <a:pt x="188" y="128"/>
                </a:lnTo>
                <a:lnTo>
                  <a:pt x="164" y="94"/>
                </a:lnTo>
                <a:lnTo>
                  <a:pt x="164" y="94"/>
                </a:lnTo>
                <a:lnTo>
                  <a:pt x="160" y="92"/>
                </a:lnTo>
                <a:lnTo>
                  <a:pt x="154" y="94"/>
                </a:lnTo>
                <a:lnTo>
                  <a:pt x="154" y="94"/>
                </a:lnTo>
                <a:lnTo>
                  <a:pt x="150" y="88"/>
                </a:lnTo>
                <a:lnTo>
                  <a:pt x="150" y="88"/>
                </a:lnTo>
                <a:lnTo>
                  <a:pt x="156" y="82"/>
                </a:lnTo>
                <a:lnTo>
                  <a:pt x="160" y="74"/>
                </a:lnTo>
                <a:lnTo>
                  <a:pt x="164" y="68"/>
                </a:lnTo>
                <a:lnTo>
                  <a:pt x="166" y="60"/>
                </a:lnTo>
                <a:lnTo>
                  <a:pt x="166" y="60"/>
                </a:lnTo>
                <a:lnTo>
                  <a:pt x="166" y="50"/>
                </a:lnTo>
                <a:lnTo>
                  <a:pt x="166" y="40"/>
                </a:lnTo>
                <a:lnTo>
                  <a:pt x="162" y="30"/>
                </a:lnTo>
                <a:lnTo>
                  <a:pt x="158" y="22"/>
                </a:lnTo>
                <a:lnTo>
                  <a:pt x="158" y="22"/>
                </a:lnTo>
                <a:lnTo>
                  <a:pt x="150" y="14"/>
                </a:lnTo>
                <a:lnTo>
                  <a:pt x="142" y="8"/>
                </a:lnTo>
                <a:lnTo>
                  <a:pt x="134" y="4"/>
                </a:lnTo>
                <a:lnTo>
                  <a:pt x="124" y="2"/>
                </a:lnTo>
                <a:lnTo>
                  <a:pt x="124" y="2"/>
                </a:lnTo>
                <a:lnTo>
                  <a:pt x="114" y="0"/>
                </a:lnTo>
                <a:lnTo>
                  <a:pt x="106" y="2"/>
                </a:lnTo>
                <a:lnTo>
                  <a:pt x="96" y="4"/>
                </a:lnTo>
                <a:lnTo>
                  <a:pt x="86" y="10"/>
                </a:lnTo>
                <a:lnTo>
                  <a:pt x="86" y="10"/>
                </a:lnTo>
                <a:close/>
                <a:moveTo>
                  <a:pt x="122" y="18"/>
                </a:moveTo>
                <a:lnTo>
                  <a:pt x="122" y="18"/>
                </a:lnTo>
                <a:lnTo>
                  <a:pt x="116" y="16"/>
                </a:lnTo>
                <a:lnTo>
                  <a:pt x="108" y="18"/>
                </a:lnTo>
                <a:lnTo>
                  <a:pt x="102" y="20"/>
                </a:lnTo>
                <a:lnTo>
                  <a:pt x="96" y="24"/>
                </a:lnTo>
                <a:lnTo>
                  <a:pt x="96" y="24"/>
                </a:lnTo>
                <a:lnTo>
                  <a:pt x="90" y="28"/>
                </a:lnTo>
                <a:lnTo>
                  <a:pt x="86" y="34"/>
                </a:lnTo>
                <a:lnTo>
                  <a:pt x="84" y="40"/>
                </a:lnTo>
                <a:lnTo>
                  <a:pt x="82" y="46"/>
                </a:lnTo>
                <a:lnTo>
                  <a:pt x="82" y="46"/>
                </a:lnTo>
                <a:lnTo>
                  <a:pt x="82" y="52"/>
                </a:lnTo>
                <a:lnTo>
                  <a:pt x="82" y="58"/>
                </a:lnTo>
                <a:lnTo>
                  <a:pt x="84" y="66"/>
                </a:lnTo>
                <a:lnTo>
                  <a:pt x="88" y="72"/>
                </a:lnTo>
                <a:lnTo>
                  <a:pt x="88" y="72"/>
                </a:lnTo>
                <a:lnTo>
                  <a:pt x="92" y="76"/>
                </a:lnTo>
                <a:lnTo>
                  <a:pt x="98" y="80"/>
                </a:lnTo>
                <a:lnTo>
                  <a:pt x="104" y="84"/>
                </a:lnTo>
                <a:lnTo>
                  <a:pt x="110" y="84"/>
                </a:lnTo>
                <a:lnTo>
                  <a:pt x="110" y="84"/>
                </a:lnTo>
                <a:lnTo>
                  <a:pt x="116" y="86"/>
                </a:lnTo>
                <a:lnTo>
                  <a:pt x="124" y="84"/>
                </a:lnTo>
                <a:lnTo>
                  <a:pt x="130" y="82"/>
                </a:lnTo>
                <a:lnTo>
                  <a:pt x="136" y="80"/>
                </a:lnTo>
                <a:lnTo>
                  <a:pt x="136" y="80"/>
                </a:lnTo>
                <a:lnTo>
                  <a:pt x="142" y="74"/>
                </a:lnTo>
                <a:lnTo>
                  <a:pt x="146" y="70"/>
                </a:lnTo>
                <a:lnTo>
                  <a:pt x="148" y="64"/>
                </a:lnTo>
                <a:lnTo>
                  <a:pt x="150" y="56"/>
                </a:lnTo>
                <a:lnTo>
                  <a:pt x="150" y="56"/>
                </a:lnTo>
                <a:lnTo>
                  <a:pt x="150" y="50"/>
                </a:lnTo>
                <a:lnTo>
                  <a:pt x="150" y="44"/>
                </a:lnTo>
                <a:lnTo>
                  <a:pt x="148" y="38"/>
                </a:lnTo>
                <a:lnTo>
                  <a:pt x="144" y="32"/>
                </a:lnTo>
                <a:lnTo>
                  <a:pt x="144" y="32"/>
                </a:lnTo>
                <a:lnTo>
                  <a:pt x="140" y="26"/>
                </a:lnTo>
                <a:lnTo>
                  <a:pt x="134" y="22"/>
                </a:lnTo>
                <a:lnTo>
                  <a:pt x="128" y="20"/>
                </a:lnTo>
                <a:lnTo>
                  <a:pt x="122" y="18"/>
                </a:lnTo>
                <a:lnTo>
                  <a:pt x="122" y="18"/>
                </a:lnTo>
                <a:close/>
                <a:moveTo>
                  <a:pt x="144" y="40"/>
                </a:moveTo>
                <a:lnTo>
                  <a:pt x="116" y="52"/>
                </a:lnTo>
                <a:lnTo>
                  <a:pt x="108" y="38"/>
                </a:lnTo>
                <a:lnTo>
                  <a:pt x="104" y="34"/>
                </a:lnTo>
                <a:lnTo>
                  <a:pt x="100" y="36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50"/>
                </a:lnTo>
                <a:lnTo>
                  <a:pt x="86" y="60"/>
                </a:lnTo>
                <a:lnTo>
                  <a:pt x="102" y="46"/>
                </a:lnTo>
                <a:lnTo>
                  <a:pt x="112" y="60"/>
                </a:lnTo>
                <a:lnTo>
                  <a:pt x="114" y="62"/>
                </a:lnTo>
                <a:lnTo>
                  <a:pt x="118" y="60"/>
                </a:lnTo>
                <a:lnTo>
                  <a:pt x="146" y="48"/>
                </a:lnTo>
                <a:lnTo>
                  <a:pt x="146" y="48"/>
                </a:lnTo>
                <a:lnTo>
                  <a:pt x="144" y="40"/>
                </a:lnTo>
                <a:lnTo>
                  <a:pt x="144" y="40"/>
                </a:lnTo>
                <a:close/>
                <a:moveTo>
                  <a:pt x="140" y="70"/>
                </a:moveTo>
                <a:lnTo>
                  <a:pt x="140" y="60"/>
                </a:lnTo>
                <a:lnTo>
                  <a:pt x="132" y="64"/>
                </a:lnTo>
                <a:lnTo>
                  <a:pt x="132" y="76"/>
                </a:lnTo>
                <a:lnTo>
                  <a:pt x="132" y="76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22" y="80"/>
                </a:moveTo>
                <a:lnTo>
                  <a:pt x="122" y="68"/>
                </a:lnTo>
                <a:lnTo>
                  <a:pt x="114" y="72"/>
                </a:lnTo>
                <a:lnTo>
                  <a:pt x="114" y="82"/>
                </a:lnTo>
                <a:lnTo>
                  <a:pt x="114" y="82"/>
                </a:lnTo>
                <a:lnTo>
                  <a:pt x="116" y="82"/>
                </a:lnTo>
                <a:lnTo>
                  <a:pt x="116" y="82"/>
                </a:lnTo>
                <a:lnTo>
                  <a:pt x="122" y="80"/>
                </a:lnTo>
                <a:lnTo>
                  <a:pt x="122" y="80"/>
                </a:lnTo>
                <a:close/>
                <a:moveTo>
                  <a:pt x="104" y="78"/>
                </a:moveTo>
                <a:lnTo>
                  <a:pt x="104" y="62"/>
                </a:lnTo>
                <a:lnTo>
                  <a:pt x="102" y="60"/>
                </a:lnTo>
                <a:lnTo>
                  <a:pt x="96" y="64"/>
                </a:lnTo>
                <a:lnTo>
                  <a:pt x="96" y="74"/>
                </a:lnTo>
                <a:lnTo>
                  <a:pt x="96" y="74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34" y="110"/>
                </a:moveTo>
                <a:lnTo>
                  <a:pt x="34" y="110"/>
                </a:lnTo>
                <a:lnTo>
                  <a:pt x="38" y="110"/>
                </a:lnTo>
                <a:lnTo>
                  <a:pt x="38" y="70"/>
                </a:lnTo>
                <a:lnTo>
                  <a:pt x="36" y="68"/>
                </a:lnTo>
                <a:lnTo>
                  <a:pt x="34" y="70"/>
                </a:lnTo>
                <a:lnTo>
                  <a:pt x="34" y="110"/>
                </a:lnTo>
                <a:lnTo>
                  <a:pt x="34" y="110"/>
                </a:lnTo>
                <a:close/>
                <a:moveTo>
                  <a:pt x="14" y="68"/>
                </a:moveTo>
                <a:lnTo>
                  <a:pt x="18" y="74"/>
                </a:lnTo>
                <a:lnTo>
                  <a:pt x="38" y="60"/>
                </a:lnTo>
                <a:lnTo>
                  <a:pt x="44" y="70"/>
                </a:lnTo>
                <a:lnTo>
                  <a:pt x="46" y="72"/>
                </a:lnTo>
                <a:lnTo>
                  <a:pt x="48" y="72"/>
                </a:lnTo>
                <a:lnTo>
                  <a:pt x="60" y="62"/>
                </a:lnTo>
                <a:lnTo>
                  <a:pt x="60" y="62"/>
                </a:lnTo>
                <a:lnTo>
                  <a:pt x="60" y="56"/>
                </a:lnTo>
                <a:lnTo>
                  <a:pt x="48" y="66"/>
                </a:lnTo>
                <a:lnTo>
                  <a:pt x="40" y="56"/>
                </a:lnTo>
                <a:lnTo>
                  <a:pt x="40" y="54"/>
                </a:lnTo>
                <a:lnTo>
                  <a:pt x="36" y="54"/>
                </a:lnTo>
                <a:lnTo>
                  <a:pt x="14" y="68"/>
                </a:lnTo>
                <a:lnTo>
                  <a:pt x="14" y="68"/>
                </a:lnTo>
                <a:close/>
                <a:moveTo>
                  <a:pt x="22" y="110"/>
                </a:moveTo>
                <a:lnTo>
                  <a:pt x="26" y="110"/>
                </a:lnTo>
                <a:lnTo>
                  <a:pt x="26" y="74"/>
                </a:lnTo>
                <a:lnTo>
                  <a:pt x="22" y="78"/>
                </a:lnTo>
                <a:lnTo>
                  <a:pt x="22" y="110"/>
                </a:lnTo>
                <a:lnTo>
                  <a:pt x="22" y="110"/>
                </a:lnTo>
                <a:close/>
                <a:moveTo>
                  <a:pt x="44" y="110"/>
                </a:moveTo>
                <a:lnTo>
                  <a:pt x="44" y="110"/>
                </a:lnTo>
                <a:lnTo>
                  <a:pt x="50" y="110"/>
                </a:lnTo>
                <a:lnTo>
                  <a:pt x="50" y="78"/>
                </a:lnTo>
                <a:lnTo>
                  <a:pt x="46" y="80"/>
                </a:lnTo>
                <a:lnTo>
                  <a:pt x="44" y="80"/>
                </a:lnTo>
                <a:lnTo>
                  <a:pt x="44" y="110"/>
                </a:lnTo>
                <a:lnTo>
                  <a:pt x="44" y="110"/>
                </a:lnTo>
                <a:close/>
                <a:moveTo>
                  <a:pt x="56" y="110"/>
                </a:moveTo>
                <a:lnTo>
                  <a:pt x="56" y="110"/>
                </a:lnTo>
                <a:lnTo>
                  <a:pt x="60" y="110"/>
                </a:lnTo>
                <a:lnTo>
                  <a:pt x="60" y="70"/>
                </a:lnTo>
                <a:lnTo>
                  <a:pt x="56" y="72"/>
                </a:lnTo>
                <a:lnTo>
                  <a:pt x="56" y="110"/>
                </a:lnTo>
                <a:lnTo>
                  <a:pt x="56" y="110"/>
                </a:lnTo>
                <a:close/>
                <a:moveTo>
                  <a:pt x="68" y="110"/>
                </a:moveTo>
                <a:lnTo>
                  <a:pt x="68" y="110"/>
                </a:lnTo>
                <a:lnTo>
                  <a:pt x="72" y="110"/>
                </a:lnTo>
                <a:lnTo>
                  <a:pt x="72" y="88"/>
                </a:lnTo>
                <a:lnTo>
                  <a:pt x="72" y="88"/>
                </a:lnTo>
                <a:lnTo>
                  <a:pt x="70" y="84"/>
                </a:lnTo>
                <a:lnTo>
                  <a:pt x="70" y="84"/>
                </a:lnTo>
                <a:lnTo>
                  <a:pt x="68" y="80"/>
                </a:lnTo>
                <a:lnTo>
                  <a:pt x="68" y="110"/>
                </a:lnTo>
                <a:lnTo>
                  <a:pt x="68" y="110"/>
                </a:lnTo>
                <a:close/>
                <a:moveTo>
                  <a:pt x="78" y="110"/>
                </a:moveTo>
                <a:lnTo>
                  <a:pt x="78" y="110"/>
                </a:lnTo>
                <a:lnTo>
                  <a:pt x="84" y="110"/>
                </a:lnTo>
                <a:lnTo>
                  <a:pt x="84" y="98"/>
                </a:lnTo>
                <a:lnTo>
                  <a:pt x="84" y="98"/>
                </a:lnTo>
                <a:lnTo>
                  <a:pt x="78" y="94"/>
                </a:lnTo>
                <a:lnTo>
                  <a:pt x="78" y="110"/>
                </a:lnTo>
                <a:lnTo>
                  <a:pt x="78" y="110"/>
                </a:lnTo>
                <a:close/>
                <a:moveTo>
                  <a:pt x="90" y="110"/>
                </a:moveTo>
                <a:lnTo>
                  <a:pt x="90" y="110"/>
                </a:lnTo>
                <a:lnTo>
                  <a:pt x="94" y="110"/>
                </a:lnTo>
                <a:lnTo>
                  <a:pt x="94" y="104"/>
                </a:lnTo>
                <a:lnTo>
                  <a:pt x="94" y="104"/>
                </a:lnTo>
                <a:lnTo>
                  <a:pt x="90" y="102"/>
                </a:lnTo>
                <a:lnTo>
                  <a:pt x="90" y="110"/>
                </a:lnTo>
                <a:lnTo>
                  <a:pt x="90" y="110"/>
                </a:lnTo>
                <a:close/>
                <a:moveTo>
                  <a:pt x="102" y="110"/>
                </a:moveTo>
                <a:lnTo>
                  <a:pt x="102" y="110"/>
                </a:lnTo>
                <a:lnTo>
                  <a:pt x="106" y="110"/>
                </a:lnTo>
                <a:lnTo>
                  <a:pt x="106" y="108"/>
                </a:lnTo>
                <a:lnTo>
                  <a:pt x="106" y="108"/>
                </a:lnTo>
                <a:lnTo>
                  <a:pt x="102" y="106"/>
                </a:lnTo>
                <a:lnTo>
                  <a:pt x="102" y="110"/>
                </a:lnTo>
                <a:lnTo>
                  <a:pt x="102" y="110"/>
                </a:lnTo>
                <a:close/>
                <a:moveTo>
                  <a:pt x="112" y="110"/>
                </a:moveTo>
                <a:lnTo>
                  <a:pt x="112" y="110"/>
                </a:lnTo>
                <a:lnTo>
                  <a:pt x="118" y="110"/>
                </a:lnTo>
                <a:lnTo>
                  <a:pt x="118" y="108"/>
                </a:lnTo>
                <a:lnTo>
                  <a:pt x="118" y="108"/>
                </a:lnTo>
                <a:lnTo>
                  <a:pt x="112" y="108"/>
                </a:lnTo>
                <a:lnTo>
                  <a:pt x="112" y="110"/>
                </a:lnTo>
                <a:lnTo>
                  <a:pt x="112" y="110"/>
                </a:lnTo>
                <a:close/>
                <a:moveTo>
                  <a:pt x="124" y="110"/>
                </a:moveTo>
                <a:lnTo>
                  <a:pt x="124" y="110"/>
                </a:lnTo>
                <a:lnTo>
                  <a:pt x="128" y="110"/>
                </a:lnTo>
                <a:lnTo>
                  <a:pt x="128" y="106"/>
                </a:lnTo>
                <a:lnTo>
                  <a:pt x="128" y="106"/>
                </a:lnTo>
                <a:lnTo>
                  <a:pt x="124" y="108"/>
                </a:lnTo>
                <a:lnTo>
                  <a:pt x="124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 noEditPoints="1"/>
          </p:cNvSpPr>
          <p:nvPr/>
        </p:nvSpPr>
        <p:spPr bwMode="auto">
          <a:xfrm>
            <a:off x="7961178" y="1524513"/>
            <a:ext cx="981585" cy="674220"/>
          </a:xfrm>
          <a:custGeom>
            <a:avLst/>
            <a:gdLst>
              <a:gd name="T0" fmla="*/ 198 w 198"/>
              <a:gd name="T1" fmla="*/ 38 h 136"/>
              <a:gd name="T2" fmla="*/ 198 w 198"/>
              <a:gd name="T3" fmla="*/ 108 h 136"/>
              <a:gd name="T4" fmla="*/ 80 w 198"/>
              <a:gd name="T5" fmla="*/ 110 h 136"/>
              <a:gd name="T6" fmla="*/ 54 w 198"/>
              <a:gd name="T7" fmla="*/ 104 h 136"/>
              <a:gd name="T8" fmla="*/ 54 w 198"/>
              <a:gd name="T9" fmla="*/ 38 h 136"/>
              <a:gd name="T10" fmla="*/ 66 w 198"/>
              <a:gd name="T11" fmla="*/ 124 h 136"/>
              <a:gd name="T12" fmla="*/ 68 w 198"/>
              <a:gd name="T13" fmla="*/ 136 h 136"/>
              <a:gd name="T14" fmla="*/ 104 w 198"/>
              <a:gd name="T15" fmla="*/ 0 h 136"/>
              <a:gd name="T16" fmla="*/ 108 w 198"/>
              <a:gd name="T17" fmla="*/ 12 h 136"/>
              <a:gd name="T18" fmla="*/ 110 w 198"/>
              <a:gd name="T19" fmla="*/ 114 h 136"/>
              <a:gd name="T20" fmla="*/ 112 w 198"/>
              <a:gd name="T21" fmla="*/ 120 h 136"/>
              <a:gd name="T22" fmla="*/ 0 w 198"/>
              <a:gd name="T23" fmla="*/ 18 h 136"/>
              <a:gd name="T24" fmla="*/ 2 w 198"/>
              <a:gd name="T25" fmla="*/ 30 h 136"/>
              <a:gd name="T26" fmla="*/ 190 w 198"/>
              <a:gd name="T27" fmla="*/ 60 h 136"/>
              <a:gd name="T28" fmla="*/ 180 w 198"/>
              <a:gd name="T29" fmla="*/ 54 h 136"/>
              <a:gd name="T30" fmla="*/ 76 w 198"/>
              <a:gd name="T31" fmla="*/ 44 h 136"/>
              <a:gd name="T32" fmla="*/ 72 w 198"/>
              <a:gd name="T33" fmla="*/ 54 h 136"/>
              <a:gd name="T34" fmla="*/ 62 w 198"/>
              <a:gd name="T35" fmla="*/ 84 h 136"/>
              <a:gd name="T36" fmla="*/ 72 w 198"/>
              <a:gd name="T37" fmla="*/ 90 h 136"/>
              <a:gd name="T38" fmla="*/ 176 w 198"/>
              <a:gd name="T39" fmla="*/ 100 h 136"/>
              <a:gd name="T40" fmla="*/ 180 w 198"/>
              <a:gd name="T41" fmla="*/ 90 h 136"/>
              <a:gd name="T42" fmla="*/ 190 w 198"/>
              <a:gd name="T43" fmla="*/ 60 h 136"/>
              <a:gd name="T44" fmla="*/ 130 w 198"/>
              <a:gd name="T45" fmla="*/ 50 h 136"/>
              <a:gd name="T46" fmla="*/ 136 w 198"/>
              <a:gd name="T47" fmla="*/ 52 h 136"/>
              <a:gd name="T48" fmla="*/ 140 w 198"/>
              <a:gd name="T49" fmla="*/ 58 h 136"/>
              <a:gd name="T50" fmla="*/ 140 w 198"/>
              <a:gd name="T51" fmla="*/ 64 h 136"/>
              <a:gd name="T52" fmla="*/ 130 w 198"/>
              <a:gd name="T53" fmla="*/ 62 h 136"/>
              <a:gd name="T54" fmla="*/ 128 w 198"/>
              <a:gd name="T55" fmla="*/ 58 h 136"/>
              <a:gd name="T56" fmla="*/ 126 w 198"/>
              <a:gd name="T57" fmla="*/ 58 h 136"/>
              <a:gd name="T58" fmla="*/ 128 w 198"/>
              <a:gd name="T59" fmla="*/ 64 h 136"/>
              <a:gd name="T60" fmla="*/ 132 w 198"/>
              <a:gd name="T61" fmla="*/ 68 h 136"/>
              <a:gd name="T62" fmla="*/ 140 w 198"/>
              <a:gd name="T63" fmla="*/ 76 h 136"/>
              <a:gd name="T64" fmla="*/ 142 w 198"/>
              <a:gd name="T65" fmla="*/ 80 h 136"/>
              <a:gd name="T66" fmla="*/ 138 w 198"/>
              <a:gd name="T67" fmla="*/ 90 h 136"/>
              <a:gd name="T68" fmla="*/ 130 w 198"/>
              <a:gd name="T69" fmla="*/ 96 h 136"/>
              <a:gd name="T70" fmla="*/ 154 w 198"/>
              <a:gd name="T71" fmla="*/ 84 h 136"/>
              <a:gd name="T72" fmla="*/ 154 w 198"/>
              <a:gd name="T73" fmla="*/ 60 h 136"/>
              <a:gd name="T74" fmla="*/ 126 w 198"/>
              <a:gd name="T75" fmla="*/ 96 h 136"/>
              <a:gd name="T76" fmla="*/ 122 w 198"/>
              <a:gd name="T77" fmla="*/ 92 h 136"/>
              <a:gd name="T78" fmla="*/ 116 w 198"/>
              <a:gd name="T79" fmla="*/ 86 h 136"/>
              <a:gd name="T80" fmla="*/ 126 w 198"/>
              <a:gd name="T81" fmla="*/ 78 h 136"/>
              <a:gd name="T82" fmla="*/ 126 w 198"/>
              <a:gd name="T83" fmla="*/ 86 h 136"/>
              <a:gd name="T84" fmla="*/ 128 w 198"/>
              <a:gd name="T85" fmla="*/ 88 h 136"/>
              <a:gd name="T86" fmla="*/ 130 w 198"/>
              <a:gd name="T87" fmla="*/ 84 h 136"/>
              <a:gd name="T88" fmla="*/ 130 w 198"/>
              <a:gd name="T89" fmla="*/ 80 h 136"/>
              <a:gd name="T90" fmla="*/ 120 w 198"/>
              <a:gd name="T91" fmla="*/ 72 h 136"/>
              <a:gd name="T92" fmla="*/ 116 w 198"/>
              <a:gd name="T93" fmla="*/ 68 h 136"/>
              <a:gd name="T94" fmla="*/ 116 w 198"/>
              <a:gd name="T95" fmla="*/ 58 h 136"/>
              <a:gd name="T96" fmla="*/ 122 w 198"/>
              <a:gd name="T97" fmla="*/ 52 h 136"/>
              <a:gd name="T98" fmla="*/ 106 w 198"/>
              <a:gd name="T99" fmla="*/ 50 h 136"/>
              <a:gd name="T100" fmla="*/ 100 w 198"/>
              <a:gd name="T101" fmla="*/ 70 h 136"/>
              <a:gd name="T102" fmla="*/ 108 w 198"/>
              <a:gd name="T103" fmla="*/ 9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" h="136">
                <a:moveTo>
                  <a:pt x="58" y="38"/>
                </a:moveTo>
                <a:lnTo>
                  <a:pt x="194" y="38"/>
                </a:lnTo>
                <a:lnTo>
                  <a:pt x="198" y="38"/>
                </a:lnTo>
                <a:lnTo>
                  <a:pt x="198" y="40"/>
                </a:lnTo>
                <a:lnTo>
                  <a:pt x="198" y="104"/>
                </a:lnTo>
                <a:lnTo>
                  <a:pt x="198" y="108"/>
                </a:lnTo>
                <a:lnTo>
                  <a:pt x="194" y="108"/>
                </a:lnTo>
                <a:lnTo>
                  <a:pt x="80" y="108"/>
                </a:lnTo>
                <a:lnTo>
                  <a:pt x="80" y="110"/>
                </a:lnTo>
                <a:lnTo>
                  <a:pt x="18" y="110"/>
                </a:lnTo>
                <a:lnTo>
                  <a:pt x="16" y="104"/>
                </a:lnTo>
                <a:lnTo>
                  <a:pt x="54" y="104"/>
                </a:lnTo>
                <a:lnTo>
                  <a:pt x="54" y="104"/>
                </a:lnTo>
                <a:lnTo>
                  <a:pt x="54" y="40"/>
                </a:lnTo>
                <a:lnTo>
                  <a:pt x="54" y="38"/>
                </a:lnTo>
                <a:lnTo>
                  <a:pt x="58" y="38"/>
                </a:lnTo>
                <a:lnTo>
                  <a:pt x="58" y="38"/>
                </a:lnTo>
                <a:close/>
                <a:moveTo>
                  <a:pt x="66" y="124"/>
                </a:moveTo>
                <a:lnTo>
                  <a:pt x="160" y="124"/>
                </a:lnTo>
                <a:lnTo>
                  <a:pt x="162" y="136"/>
                </a:lnTo>
                <a:lnTo>
                  <a:pt x="68" y="136"/>
                </a:lnTo>
                <a:lnTo>
                  <a:pt x="66" y="124"/>
                </a:lnTo>
                <a:lnTo>
                  <a:pt x="66" y="124"/>
                </a:lnTo>
                <a:close/>
                <a:moveTo>
                  <a:pt x="104" y="0"/>
                </a:moveTo>
                <a:lnTo>
                  <a:pt x="160" y="0"/>
                </a:lnTo>
                <a:lnTo>
                  <a:pt x="162" y="12"/>
                </a:lnTo>
                <a:lnTo>
                  <a:pt x="108" y="12"/>
                </a:lnTo>
                <a:lnTo>
                  <a:pt x="104" y="0"/>
                </a:lnTo>
                <a:lnTo>
                  <a:pt x="104" y="0"/>
                </a:lnTo>
                <a:close/>
                <a:moveTo>
                  <a:pt x="110" y="114"/>
                </a:moveTo>
                <a:lnTo>
                  <a:pt x="172" y="114"/>
                </a:lnTo>
                <a:lnTo>
                  <a:pt x="174" y="120"/>
                </a:lnTo>
                <a:lnTo>
                  <a:pt x="112" y="120"/>
                </a:lnTo>
                <a:lnTo>
                  <a:pt x="110" y="114"/>
                </a:lnTo>
                <a:lnTo>
                  <a:pt x="110" y="114"/>
                </a:lnTo>
                <a:close/>
                <a:moveTo>
                  <a:pt x="0" y="18"/>
                </a:moveTo>
                <a:lnTo>
                  <a:pt x="120" y="18"/>
                </a:lnTo>
                <a:lnTo>
                  <a:pt x="122" y="30"/>
                </a:lnTo>
                <a:lnTo>
                  <a:pt x="2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90" y="60"/>
                </a:moveTo>
                <a:lnTo>
                  <a:pt x="190" y="60"/>
                </a:lnTo>
                <a:lnTo>
                  <a:pt x="184" y="58"/>
                </a:lnTo>
                <a:lnTo>
                  <a:pt x="180" y="54"/>
                </a:lnTo>
                <a:lnTo>
                  <a:pt x="178" y="50"/>
                </a:lnTo>
                <a:lnTo>
                  <a:pt x="176" y="44"/>
                </a:lnTo>
                <a:lnTo>
                  <a:pt x="76" y="44"/>
                </a:lnTo>
                <a:lnTo>
                  <a:pt x="76" y="44"/>
                </a:lnTo>
                <a:lnTo>
                  <a:pt x="74" y="50"/>
                </a:lnTo>
                <a:lnTo>
                  <a:pt x="72" y="54"/>
                </a:lnTo>
                <a:lnTo>
                  <a:pt x="66" y="58"/>
                </a:lnTo>
                <a:lnTo>
                  <a:pt x="62" y="60"/>
                </a:lnTo>
                <a:lnTo>
                  <a:pt x="62" y="84"/>
                </a:lnTo>
                <a:lnTo>
                  <a:pt x="62" y="84"/>
                </a:lnTo>
                <a:lnTo>
                  <a:pt x="66" y="86"/>
                </a:lnTo>
                <a:lnTo>
                  <a:pt x="72" y="90"/>
                </a:lnTo>
                <a:lnTo>
                  <a:pt x="74" y="94"/>
                </a:lnTo>
                <a:lnTo>
                  <a:pt x="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8" y="94"/>
                </a:lnTo>
                <a:lnTo>
                  <a:pt x="180" y="90"/>
                </a:lnTo>
                <a:lnTo>
                  <a:pt x="184" y="86"/>
                </a:lnTo>
                <a:lnTo>
                  <a:pt x="190" y="84"/>
                </a:lnTo>
                <a:lnTo>
                  <a:pt x="190" y="60"/>
                </a:lnTo>
                <a:lnTo>
                  <a:pt x="190" y="60"/>
                </a:lnTo>
                <a:close/>
                <a:moveTo>
                  <a:pt x="150" y="50"/>
                </a:moveTo>
                <a:lnTo>
                  <a:pt x="130" y="50"/>
                </a:lnTo>
                <a:lnTo>
                  <a:pt x="130" y="52"/>
                </a:lnTo>
                <a:lnTo>
                  <a:pt x="130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40" y="58"/>
                </a:lnTo>
                <a:lnTo>
                  <a:pt x="140" y="62"/>
                </a:lnTo>
                <a:lnTo>
                  <a:pt x="140" y="62"/>
                </a:lnTo>
                <a:lnTo>
                  <a:pt x="140" y="64"/>
                </a:lnTo>
                <a:lnTo>
                  <a:pt x="130" y="64"/>
                </a:lnTo>
                <a:lnTo>
                  <a:pt x="130" y="62"/>
                </a:lnTo>
                <a:lnTo>
                  <a:pt x="130" y="62"/>
                </a:lnTo>
                <a:lnTo>
                  <a:pt x="130" y="58"/>
                </a:lnTo>
                <a:lnTo>
                  <a:pt x="130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8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8" y="64"/>
                </a:lnTo>
                <a:lnTo>
                  <a:pt x="128" y="64"/>
                </a:lnTo>
                <a:lnTo>
                  <a:pt x="132" y="68"/>
                </a:lnTo>
                <a:lnTo>
                  <a:pt x="132" y="68"/>
                </a:lnTo>
                <a:lnTo>
                  <a:pt x="138" y="72"/>
                </a:lnTo>
                <a:lnTo>
                  <a:pt x="138" y="72"/>
                </a:lnTo>
                <a:lnTo>
                  <a:pt x="140" y="76"/>
                </a:lnTo>
                <a:lnTo>
                  <a:pt x="140" y="76"/>
                </a:lnTo>
                <a:lnTo>
                  <a:pt x="142" y="80"/>
                </a:lnTo>
                <a:lnTo>
                  <a:pt x="142" y="80"/>
                </a:lnTo>
                <a:lnTo>
                  <a:pt x="140" y="86"/>
                </a:lnTo>
                <a:lnTo>
                  <a:pt x="138" y="90"/>
                </a:lnTo>
                <a:lnTo>
                  <a:pt x="138" y="90"/>
                </a:lnTo>
                <a:lnTo>
                  <a:pt x="136" y="92"/>
                </a:lnTo>
                <a:lnTo>
                  <a:pt x="130" y="94"/>
                </a:lnTo>
                <a:lnTo>
                  <a:pt x="130" y="96"/>
                </a:lnTo>
                <a:lnTo>
                  <a:pt x="148" y="96"/>
                </a:lnTo>
                <a:lnTo>
                  <a:pt x="148" y="96"/>
                </a:lnTo>
                <a:lnTo>
                  <a:pt x="154" y="84"/>
                </a:lnTo>
                <a:lnTo>
                  <a:pt x="156" y="70"/>
                </a:lnTo>
                <a:lnTo>
                  <a:pt x="156" y="70"/>
                </a:lnTo>
                <a:lnTo>
                  <a:pt x="154" y="60"/>
                </a:lnTo>
                <a:lnTo>
                  <a:pt x="150" y="50"/>
                </a:lnTo>
                <a:lnTo>
                  <a:pt x="150" y="50"/>
                </a:lnTo>
                <a:close/>
                <a:moveTo>
                  <a:pt x="126" y="96"/>
                </a:moveTo>
                <a:lnTo>
                  <a:pt x="126" y="94"/>
                </a:lnTo>
                <a:lnTo>
                  <a:pt x="126" y="94"/>
                </a:lnTo>
                <a:lnTo>
                  <a:pt x="122" y="92"/>
                </a:lnTo>
                <a:lnTo>
                  <a:pt x="118" y="90"/>
                </a:lnTo>
                <a:lnTo>
                  <a:pt x="118" y="90"/>
                </a:lnTo>
                <a:lnTo>
                  <a:pt x="116" y="86"/>
                </a:lnTo>
                <a:lnTo>
                  <a:pt x="116" y="80"/>
                </a:lnTo>
                <a:lnTo>
                  <a:pt x="116" y="78"/>
                </a:lnTo>
                <a:lnTo>
                  <a:pt x="126" y="78"/>
                </a:lnTo>
                <a:lnTo>
                  <a:pt x="126" y="80"/>
                </a:lnTo>
                <a:lnTo>
                  <a:pt x="126" y="80"/>
                </a:lnTo>
                <a:lnTo>
                  <a:pt x="126" y="86"/>
                </a:lnTo>
                <a:lnTo>
                  <a:pt x="126" y="86"/>
                </a:lnTo>
                <a:lnTo>
                  <a:pt x="128" y="88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0" y="84"/>
                </a:lnTo>
                <a:lnTo>
                  <a:pt x="130" y="84"/>
                </a:lnTo>
                <a:lnTo>
                  <a:pt x="130" y="80"/>
                </a:lnTo>
                <a:lnTo>
                  <a:pt x="130" y="80"/>
                </a:lnTo>
                <a:lnTo>
                  <a:pt x="126" y="76"/>
                </a:lnTo>
                <a:lnTo>
                  <a:pt x="126" y="76"/>
                </a:lnTo>
                <a:lnTo>
                  <a:pt x="120" y="72"/>
                </a:lnTo>
                <a:lnTo>
                  <a:pt x="120" y="72"/>
                </a:lnTo>
                <a:lnTo>
                  <a:pt x="116" y="68"/>
                </a:lnTo>
                <a:lnTo>
                  <a:pt x="116" y="68"/>
                </a:lnTo>
                <a:lnTo>
                  <a:pt x="116" y="62"/>
                </a:lnTo>
                <a:lnTo>
                  <a:pt x="116" y="62"/>
                </a:lnTo>
                <a:lnTo>
                  <a:pt x="116" y="58"/>
                </a:lnTo>
                <a:lnTo>
                  <a:pt x="118" y="54"/>
                </a:lnTo>
                <a:lnTo>
                  <a:pt x="118" y="54"/>
                </a:lnTo>
                <a:lnTo>
                  <a:pt x="122" y="52"/>
                </a:lnTo>
                <a:lnTo>
                  <a:pt x="126" y="52"/>
                </a:lnTo>
                <a:lnTo>
                  <a:pt x="126" y="50"/>
                </a:lnTo>
                <a:lnTo>
                  <a:pt x="106" y="50"/>
                </a:lnTo>
                <a:lnTo>
                  <a:pt x="106" y="50"/>
                </a:lnTo>
                <a:lnTo>
                  <a:pt x="102" y="60"/>
                </a:lnTo>
                <a:lnTo>
                  <a:pt x="100" y="70"/>
                </a:lnTo>
                <a:lnTo>
                  <a:pt x="100" y="70"/>
                </a:lnTo>
                <a:lnTo>
                  <a:pt x="102" y="84"/>
                </a:lnTo>
                <a:lnTo>
                  <a:pt x="108" y="96"/>
                </a:lnTo>
                <a:lnTo>
                  <a:pt x="126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 noEditPoints="1"/>
          </p:cNvSpPr>
          <p:nvPr/>
        </p:nvSpPr>
        <p:spPr bwMode="auto">
          <a:xfrm>
            <a:off x="6801122" y="4744360"/>
            <a:ext cx="971671" cy="1050990"/>
          </a:xfrm>
          <a:custGeom>
            <a:avLst/>
            <a:gdLst>
              <a:gd name="T0" fmla="*/ 196 w 196"/>
              <a:gd name="T1" fmla="*/ 200 h 212"/>
              <a:gd name="T2" fmla="*/ 0 w 196"/>
              <a:gd name="T3" fmla="*/ 212 h 212"/>
              <a:gd name="T4" fmla="*/ 0 w 196"/>
              <a:gd name="T5" fmla="*/ 200 h 212"/>
              <a:gd name="T6" fmla="*/ 182 w 196"/>
              <a:gd name="T7" fmla="*/ 190 h 212"/>
              <a:gd name="T8" fmla="*/ 160 w 196"/>
              <a:gd name="T9" fmla="*/ 84 h 212"/>
              <a:gd name="T10" fmla="*/ 160 w 196"/>
              <a:gd name="T11" fmla="*/ 190 h 212"/>
              <a:gd name="T12" fmla="*/ 130 w 196"/>
              <a:gd name="T13" fmla="*/ 190 h 212"/>
              <a:gd name="T14" fmla="*/ 152 w 196"/>
              <a:gd name="T15" fmla="*/ 190 h 212"/>
              <a:gd name="T16" fmla="*/ 152 w 196"/>
              <a:gd name="T17" fmla="*/ 100 h 212"/>
              <a:gd name="T18" fmla="*/ 130 w 196"/>
              <a:gd name="T19" fmla="*/ 100 h 212"/>
              <a:gd name="T20" fmla="*/ 130 w 196"/>
              <a:gd name="T21" fmla="*/ 190 h 212"/>
              <a:gd name="T22" fmla="*/ 100 w 196"/>
              <a:gd name="T23" fmla="*/ 190 h 212"/>
              <a:gd name="T24" fmla="*/ 122 w 196"/>
              <a:gd name="T25" fmla="*/ 190 h 212"/>
              <a:gd name="T26" fmla="*/ 122 w 196"/>
              <a:gd name="T27" fmla="*/ 116 h 212"/>
              <a:gd name="T28" fmla="*/ 100 w 196"/>
              <a:gd name="T29" fmla="*/ 116 h 212"/>
              <a:gd name="T30" fmla="*/ 100 w 196"/>
              <a:gd name="T31" fmla="*/ 190 h 212"/>
              <a:gd name="T32" fmla="*/ 68 w 196"/>
              <a:gd name="T33" fmla="*/ 190 h 212"/>
              <a:gd name="T34" fmla="*/ 92 w 196"/>
              <a:gd name="T35" fmla="*/ 190 h 212"/>
              <a:gd name="T36" fmla="*/ 92 w 196"/>
              <a:gd name="T37" fmla="*/ 130 h 212"/>
              <a:gd name="T38" fmla="*/ 68 w 196"/>
              <a:gd name="T39" fmla="*/ 130 h 212"/>
              <a:gd name="T40" fmla="*/ 68 w 196"/>
              <a:gd name="T41" fmla="*/ 190 h 212"/>
              <a:gd name="T42" fmla="*/ 38 w 196"/>
              <a:gd name="T43" fmla="*/ 190 h 212"/>
              <a:gd name="T44" fmla="*/ 62 w 196"/>
              <a:gd name="T45" fmla="*/ 190 h 212"/>
              <a:gd name="T46" fmla="*/ 62 w 196"/>
              <a:gd name="T47" fmla="*/ 146 h 212"/>
              <a:gd name="T48" fmla="*/ 38 w 196"/>
              <a:gd name="T49" fmla="*/ 146 h 212"/>
              <a:gd name="T50" fmla="*/ 38 w 196"/>
              <a:gd name="T51" fmla="*/ 190 h 212"/>
              <a:gd name="T52" fmla="*/ 30 w 196"/>
              <a:gd name="T53" fmla="*/ 190 h 212"/>
              <a:gd name="T54" fmla="*/ 8 w 196"/>
              <a:gd name="T55" fmla="*/ 160 h 212"/>
              <a:gd name="T56" fmla="*/ 8 w 196"/>
              <a:gd name="T57" fmla="*/ 190 h 212"/>
              <a:gd name="T58" fmla="*/ 68 w 196"/>
              <a:gd name="T59" fmla="*/ 98 h 212"/>
              <a:gd name="T60" fmla="*/ 68 w 196"/>
              <a:gd name="T61" fmla="*/ 50 h 212"/>
              <a:gd name="T62" fmla="*/ 62 w 196"/>
              <a:gd name="T63" fmla="*/ 68 h 212"/>
              <a:gd name="T64" fmla="*/ 42 w 196"/>
              <a:gd name="T65" fmla="*/ 52 h 212"/>
              <a:gd name="T66" fmla="*/ 106 w 196"/>
              <a:gd name="T67" fmla="*/ 28 h 212"/>
              <a:gd name="T68" fmla="*/ 128 w 196"/>
              <a:gd name="T69" fmla="*/ 44 h 212"/>
              <a:gd name="T70" fmla="*/ 110 w 196"/>
              <a:gd name="T71" fmla="*/ 58 h 212"/>
              <a:gd name="T72" fmla="*/ 98 w 196"/>
              <a:gd name="T73" fmla="*/ 66 h 212"/>
              <a:gd name="T74" fmla="*/ 110 w 196"/>
              <a:gd name="T75" fmla="*/ 112 h 212"/>
              <a:gd name="T76" fmla="*/ 104 w 196"/>
              <a:gd name="T77" fmla="*/ 90 h 212"/>
              <a:gd name="T78" fmla="*/ 82 w 196"/>
              <a:gd name="T79" fmla="*/ 102 h 212"/>
              <a:gd name="T80" fmla="*/ 54 w 196"/>
              <a:gd name="T81" fmla="*/ 122 h 212"/>
              <a:gd name="T82" fmla="*/ 86 w 196"/>
              <a:gd name="T83" fmla="*/ 0 h 212"/>
              <a:gd name="T84" fmla="*/ 90 w 196"/>
              <a:gd name="T85" fmla="*/ 0 h 212"/>
              <a:gd name="T86" fmla="*/ 98 w 196"/>
              <a:gd name="T87" fmla="*/ 8 h 212"/>
              <a:gd name="T88" fmla="*/ 98 w 196"/>
              <a:gd name="T89" fmla="*/ 12 h 212"/>
              <a:gd name="T90" fmla="*/ 96 w 196"/>
              <a:gd name="T91" fmla="*/ 22 h 212"/>
              <a:gd name="T92" fmla="*/ 86 w 196"/>
              <a:gd name="T93" fmla="*/ 26 h 212"/>
              <a:gd name="T94" fmla="*/ 80 w 196"/>
              <a:gd name="T95" fmla="*/ 24 h 212"/>
              <a:gd name="T96" fmla="*/ 74 w 196"/>
              <a:gd name="T97" fmla="*/ 18 h 212"/>
              <a:gd name="T98" fmla="*/ 72 w 196"/>
              <a:gd name="T99" fmla="*/ 12 h 212"/>
              <a:gd name="T100" fmla="*/ 76 w 196"/>
              <a:gd name="T101" fmla="*/ 4 h 212"/>
              <a:gd name="T102" fmla="*/ 86 w 196"/>
              <a:gd name="T10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6" h="212">
                <a:moveTo>
                  <a:pt x="0" y="200"/>
                </a:moveTo>
                <a:lnTo>
                  <a:pt x="196" y="200"/>
                </a:lnTo>
                <a:lnTo>
                  <a:pt x="196" y="212"/>
                </a:lnTo>
                <a:lnTo>
                  <a:pt x="0" y="212"/>
                </a:lnTo>
                <a:lnTo>
                  <a:pt x="0" y="200"/>
                </a:lnTo>
                <a:lnTo>
                  <a:pt x="0" y="200"/>
                </a:lnTo>
                <a:close/>
                <a:moveTo>
                  <a:pt x="160" y="190"/>
                </a:moveTo>
                <a:lnTo>
                  <a:pt x="182" y="190"/>
                </a:lnTo>
                <a:lnTo>
                  <a:pt x="182" y="84"/>
                </a:lnTo>
                <a:lnTo>
                  <a:pt x="160" y="84"/>
                </a:lnTo>
                <a:lnTo>
                  <a:pt x="160" y="190"/>
                </a:lnTo>
                <a:lnTo>
                  <a:pt x="160" y="190"/>
                </a:lnTo>
                <a:close/>
                <a:moveTo>
                  <a:pt x="130" y="190"/>
                </a:moveTo>
                <a:lnTo>
                  <a:pt x="130" y="190"/>
                </a:lnTo>
                <a:lnTo>
                  <a:pt x="152" y="190"/>
                </a:lnTo>
                <a:lnTo>
                  <a:pt x="152" y="190"/>
                </a:lnTo>
                <a:lnTo>
                  <a:pt x="152" y="100"/>
                </a:lnTo>
                <a:lnTo>
                  <a:pt x="152" y="100"/>
                </a:lnTo>
                <a:lnTo>
                  <a:pt x="130" y="100"/>
                </a:lnTo>
                <a:lnTo>
                  <a:pt x="130" y="100"/>
                </a:lnTo>
                <a:lnTo>
                  <a:pt x="130" y="190"/>
                </a:lnTo>
                <a:lnTo>
                  <a:pt x="130" y="190"/>
                </a:lnTo>
                <a:close/>
                <a:moveTo>
                  <a:pt x="100" y="190"/>
                </a:moveTo>
                <a:lnTo>
                  <a:pt x="100" y="190"/>
                </a:lnTo>
                <a:lnTo>
                  <a:pt x="122" y="190"/>
                </a:lnTo>
                <a:lnTo>
                  <a:pt x="122" y="190"/>
                </a:lnTo>
                <a:lnTo>
                  <a:pt x="122" y="116"/>
                </a:lnTo>
                <a:lnTo>
                  <a:pt x="122" y="116"/>
                </a:lnTo>
                <a:lnTo>
                  <a:pt x="100" y="116"/>
                </a:lnTo>
                <a:lnTo>
                  <a:pt x="100" y="116"/>
                </a:lnTo>
                <a:lnTo>
                  <a:pt x="100" y="190"/>
                </a:lnTo>
                <a:lnTo>
                  <a:pt x="100" y="190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92" y="190"/>
                </a:lnTo>
                <a:lnTo>
                  <a:pt x="92" y="190"/>
                </a:lnTo>
                <a:lnTo>
                  <a:pt x="92" y="130"/>
                </a:lnTo>
                <a:lnTo>
                  <a:pt x="92" y="130"/>
                </a:lnTo>
                <a:lnTo>
                  <a:pt x="68" y="130"/>
                </a:lnTo>
                <a:lnTo>
                  <a:pt x="68" y="130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62" y="190"/>
                </a:lnTo>
                <a:lnTo>
                  <a:pt x="62" y="190"/>
                </a:lnTo>
                <a:lnTo>
                  <a:pt x="62" y="146"/>
                </a:lnTo>
                <a:lnTo>
                  <a:pt x="62" y="146"/>
                </a:lnTo>
                <a:lnTo>
                  <a:pt x="38" y="146"/>
                </a:lnTo>
                <a:lnTo>
                  <a:pt x="38" y="146"/>
                </a:lnTo>
                <a:lnTo>
                  <a:pt x="38" y="190"/>
                </a:lnTo>
                <a:lnTo>
                  <a:pt x="38" y="190"/>
                </a:lnTo>
                <a:close/>
                <a:moveTo>
                  <a:pt x="8" y="190"/>
                </a:moveTo>
                <a:lnTo>
                  <a:pt x="30" y="190"/>
                </a:lnTo>
                <a:lnTo>
                  <a:pt x="30" y="160"/>
                </a:lnTo>
                <a:lnTo>
                  <a:pt x="8" y="160"/>
                </a:lnTo>
                <a:lnTo>
                  <a:pt x="8" y="190"/>
                </a:lnTo>
                <a:lnTo>
                  <a:pt x="8" y="190"/>
                </a:lnTo>
                <a:close/>
                <a:moveTo>
                  <a:pt x="54" y="122"/>
                </a:moveTo>
                <a:lnTo>
                  <a:pt x="68" y="98"/>
                </a:lnTo>
                <a:lnTo>
                  <a:pt x="68" y="78"/>
                </a:lnTo>
                <a:lnTo>
                  <a:pt x="68" y="50"/>
                </a:lnTo>
                <a:lnTo>
                  <a:pt x="58" y="52"/>
                </a:lnTo>
                <a:lnTo>
                  <a:pt x="62" y="68"/>
                </a:lnTo>
                <a:lnTo>
                  <a:pt x="54" y="72"/>
                </a:lnTo>
                <a:lnTo>
                  <a:pt x="42" y="52"/>
                </a:lnTo>
                <a:lnTo>
                  <a:pt x="66" y="32"/>
                </a:lnTo>
                <a:lnTo>
                  <a:pt x="106" y="28"/>
                </a:lnTo>
                <a:lnTo>
                  <a:pt x="112" y="46"/>
                </a:lnTo>
                <a:lnTo>
                  <a:pt x="128" y="44"/>
                </a:lnTo>
                <a:lnTo>
                  <a:pt x="128" y="52"/>
                </a:lnTo>
                <a:lnTo>
                  <a:pt x="110" y="58"/>
                </a:lnTo>
                <a:lnTo>
                  <a:pt x="102" y="48"/>
                </a:lnTo>
                <a:lnTo>
                  <a:pt x="98" y="66"/>
                </a:lnTo>
                <a:lnTo>
                  <a:pt x="116" y="84"/>
                </a:lnTo>
                <a:lnTo>
                  <a:pt x="110" y="112"/>
                </a:lnTo>
                <a:lnTo>
                  <a:pt x="100" y="112"/>
                </a:lnTo>
                <a:lnTo>
                  <a:pt x="104" y="90"/>
                </a:lnTo>
                <a:lnTo>
                  <a:pt x="86" y="80"/>
                </a:lnTo>
                <a:lnTo>
                  <a:pt x="82" y="102"/>
                </a:lnTo>
                <a:lnTo>
                  <a:pt x="64" y="124"/>
                </a:lnTo>
                <a:lnTo>
                  <a:pt x="54" y="122"/>
                </a:lnTo>
                <a:lnTo>
                  <a:pt x="54" y="122"/>
                </a:lnTo>
                <a:close/>
                <a:moveTo>
                  <a:pt x="86" y="0"/>
                </a:move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8" y="8"/>
                </a:lnTo>
                <a:lnTo>
                  <a:pt x="98" y="12"/>
                </a:lnTo>
                <a:lnTo>
                  <a:pt x="98" y="12"/>
                </a:lnTo>
                <a:lnTo>
                  <a:pt x="98" y="18"/>
                </a:lnTo>
                <a:lnTo>
                  <a:pt x="96" y="22"/>
                </a:lnTo>
                <a:lnTo>
                  <a:pt x="90" y="24"/>
                </a:lnTo>
                <a:lnTo>
                  <a:pt x="86" y="26"/>
                </a:lnTo>
                <a:lnTo>
                  <a:pt x="86" y="26"/>
                </a:lnTo>
                <a:lnTo>
                  <a:pt x="80" y="24"/>
                </a:lnTo>
                <a:lnTo>
                  <a:pt x="76" y="22"/>
                </a:lnTo>
                <a:lnTo>
                  <a:pt x="74" y="18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6" y="4"/>
                </a:lnTo>
                <a:lnTo>
                  <a:pt x="80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>
            <a:off x="9289788" y="1574087"/>
            <a:ext cx="614730" cy="406515"/>
          </a:xfrm>
          <a:custGeom>
            <a:avLst/>
            <a:gdLst>
              <a:gd name="T0" fmla="*/ 4 w 124"/>
              <a:gd name="T1" fmla="*/ 0 h 82"/>
              <a:gd name="T2" fmla="*/ 122 w 124"/>
              <a:gd name="T3" fmla="*/ 0 h 82"/>
              <a:gd name="T4" fmla="*/ 124 w 124"/>
              <a:gd name="T5" fmla="*/ 0 h 82"/>
              <a:gd name="T6" fmla="*/ 124 w 124"/>
              <a:gd name="T7" fmla="*/ 2 h 82"/>
              <a:gd name="T8" fmla="*/ 124 w 124"/>
              <a:gd name="T9" fmla="*/ 80 h 82"/>
              <a:gd name="T10" fmla="*/ 124 w 124"/>
              <a:gd name="T11" fmla="*/ 82 h 82"/>
              <a:gd name="T12" fmla="*/ 122 w 124"/>
              <a:gd name="T13" fmla="*/ 82 h 82"/>
              <a:gd name="T14" fmla="*/ 4 w 124"/>
              <a:gd name="T15" fmla="*/ 82 h 82"/>
              <a:gd name="T16" fmla="*/ 0 w 124"/>
              <a:gd name="T17" fmla="*/ 82 h 82"/>
              <a:gd name="T18" fmla="*/ 0 w 124"/>
              <a:gd name="T19" fmla="*/ 80 h 82"/>
              <a:gd name="T20" fmla="*/ 0 w 124"/>
              <a:gd name="T21" fmla="*/ 2 h 82"/>
              <a:gd name="T22" fmla="*/ 0 w 124"/>
              <a:gd name="T23" fmla="*/ 0 h 82"/>
              <a:gd name="T24" fmla="*/ 4 w 124"/>
              <a:gd name="T25" fmla="*/ 0 h 82"/>
              <a:gd name="T26" fmla="*/ 4 w 124"/>
              <a:gd name="T27" fmla="*/ 0 h 82"/>
              <a:gd name="T28" fmla="*/ 118 w 124"/>
              <a:gd name="T29" fmla="*/ 6 h 82"/>
              <a:gd name="T30" fmla="*/ 8 w 124"/>
              <a:gd name="T31" fmla="*/ 6 h 82"/>
              <a:gd name="T32" fmla="*/ 8 w 124"/>
              <a:gd name="T33" fmla="*/ 76 h 82"/>
              <a:gd name="T34" fmla="*/ 118 w 124"/>
              <a:gd name="T35" fmla="*/ 76 h 82"/>
              <a:gd name="T36" fmla="*/ 118 w 124"/>
              <a:gd name="T37" fmla="*/ 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82">
                <a:moveTo>
                  <a:pt x="4" y="0"/>
                </a:moveTo>
                <a:lnTo>
                  <a:pt x="122" y="0"/>
                </a:lnTo>
                <a:lnTo>
                  <a:pt x="124" y="0"/>
                </a:lnTo>
                <a:lnTo>
                  <a:pt x="124" y="2"/>
                </a:lnTo>
                <a:lnTo>
                  <a:pt x="124" y="80"/>
                </a:lnTo>
                <a:lnTo>
                  <a:pt x="124" y="82"/>
                </a:lnTo>
                <a:lnTo>
                  <a:pt x="122" y="82"/>
                </a:lnTo>
                <a:lnTo>
                  <a:pt x="4" y="82"/>
                </a:lnTo>
                <a:lnTo>
                  <a:pt x="0" y="82"/>
                </a:lnTo>
                <a:lnTo>
                  <a:pt x="0" y="80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close/>
                <a:moveTo>
                  <a:pt x="118" y="6"/>
                </a:moveTo>
                <a:lnTo>
                  <a:pt x="8" y="6"/>
                </a:lnTo>
                <a:lnTo>
                  <a:pt x="8" y="76"/>
                </a:lnTo>
                <a:lnTo>
                  <a:pt x="118" y="76"/>
                </a:lnTo>
                <a:lnTo>
                  <a:pt x="118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9260043" y="1950857"/>
            <a:ext cx="684135" cy="7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9260043" y="1514597"/>
            <a:ext cx="684135" cy="8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9527748" y="1990518"/>
            <a:ext cx="148726" cy="208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9398854" y="2168988"/>
            <a:ext cx="406515" cy="69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9369108" y="1673237"/>
            <a:ext cx="456091" cy="237960"/>
          </a:xfrm>
          <a:custGeom>
            <a:avLst/>
            <a:gdLst>
              <a:gd name="T0" fmla="*/ 0 w 92"/>
              <a:gd name="T1" fmla="*/ 48 h 48"/>
              <a:gd name="T2" fmla="*/ 8 w 92"/>
              <a:gd name="T3" fmla="*/ 48 h 48"/>
              <a:gd name="T4" fmla="*/ 8 w 92"/>
              <a:gd name="T5" fmla="*/ 32 h 48"/>
              <a:gd name="T6" fmla="*/ 0 w 92"/>
              <a:gd name="T7" fmla="*/ 32 h 48"/>
              <a:gd name="T8" fmla="*/ 0 w 92"/>
              <a:gd name="T9" fmla="*/ 48 h 48"/>
              <a:gd name="T10" fmla="*/ 0 w 92"/>
              <a:gd name="T11" fmla="*/ 48 h 48"/>
              <a:gd name="T12" fmla="*/ 84 w 92"/>
              <a:gd name="T13" fmla="*/ 48 h 48"/>
              <a:gd name="T14" fmla="*/ 92 w 92"/>
              <a:gd name="T15" fmla="*/ 48 h 48"/>
              <a:gd name="T16" fmla="*/ 92 w 92"/>
              <a:gd name="T17" fmla="*/ 0 h 48"/>
              <a:gd name="T18" fmla="*/ 84 w 92"/>
              <a:gd name="T19" fmla="*/ 0 h 48"/>
              <a:gd name="T20" fmla="*/ 84 w 92"/>
              <a:gd name="T21" fmla="*/ 48 h 48"/>
              <a:gd name="T22" fmla="*/ 84 w 92"/>
              <a:gd name="T23" fmla="*/ 48 h 48"/>
              <a:gd name="T24" fmla="*/ 72 w 92"/>
              <a:gd name="T25" fmla="*/ 48 h 48"/>
              <a:gd name="T26" fmla="*/ 80 w 92"/>
              <a:gd name="T27" fmla="*/ 48 h 48"/>
              <a:gd name="T28" fmla="*/ 80 w 92"/>
              <a:gd name="T29" fmla="*/ 16 h 48"/>
              <a:gd name="T30" fmla="*/ 72 w 92"/>
              <a:gd name="T31" fmla="*/ 16 h 48"/>
              <a:gd name="T32" fmla="*/ 72 w 92"/>
              <a:gd name="T33" fmla="*/ 48 h 48"/>
              <a:gd name="T34" fmla="*/ 72 w 92"/>
              <a:gd name="T35" fmla="*/ 48 h 48"/>
              <a:gd name="T36" fmla="*/ 60 w 92"/>
              <a:gd name="T37" fmla="*/ 48 h 48"/>
              <a:gd name="T38" fmla="*/ 68 w 92"/>
              <a:gd name="T39" fmla="*/ 48 h 48"/>
              <a:gd name="T40" fmla="*/ 68 w 92"/>
              <a:gd name="T41" fmla="*/ 20 h 48"/>
              <a:gd name="T42" fmla="*/ 60 w 92"/>
              <a:gd name="T43" fmla="*/ 20 h 48"/>
              <a:gd name="T44" fmla="*/ 60 w 92"/>
              <a:gd name="T45" fmla="*/ 48 h 48"/>
              <a:gd name="T46" fmla="*/ 60 w 92"/>
              <a:gd name="T47" fmla="*/ 48 h 48"/>
              <a:gd name="T48" fmla="*/ 48 w 92"/>
              <a:gd name="T49" fmla="*/ 48 h 48"/>
              <a:gd name="T50" fmla="*/ 56 w 92"/>
              <a:gd name="T51" fmla="*/ 48 h 48"/>
              <a:gd name="T52" fmla="*/ 56 w 92"/>
              <a:gd name="T53" fmla="*/ 14 h 48"/>
              <a:gd name="T54" fmla="*/ 48 w 92"/>
              <a:gd name="T55" fmla="*/ 14 h 48"/>
              <a:gd name="T56" fmla="*/ 48 w 92"/>
              <a:gd name="T57" fmla="*/ 48 h 48"/>
              <a:gd name="T58" fmla="*/ 48 w 92"/>
              <a:gd name="T59" fmla="*/ 48 h 48"/>
              <a:gd name="T60" fmla="*/ 36 w 92"/>
              <a:gd name="T61" fmla="*/ 48 h 48"/>
              <a:gd name="T62" fmla="*/ 44 w 92"/>
              <a:gd name="T63" fmla="*/ 48 h 48"/>
              <a:gd name="T64" fmla="*/ 44 w 92"/>
              <a:gd name="T65" fmla="*/ 24 h 48"/>
              <a:gd name="T66" fmla="*/ 36 w 92"/>
              <a:gd name="T67" fmla="*/ 24 h 48"/>
              <a:gd name="T68" fmla="*/ 36 w 92"/>
              <a:gd name="T69" fmla="*/ 48 h 48"/>
              <a:gd name="T70" fmla="*/ 36 w 92"/>
              <a:gd name="T71" fmla="*/ 48 h 48"/>
              <a:gd name="T72" fmla="*/ 24 w 92"/>
              <a:gd name="T73" fmla="*/ 48 h 48"/>
              <a:gd name="T74" fmla="*/ 32 w 92"/>
              <a:gd name="T75" fmla="*/ 48 h 48"/>
              <a:gd name="T76" fmla="*/ 32 w 92"/>
              <a:gd name="T77" fmla="*/ 18 h 48"/>
              <a:gd name="T78" fmla="*/ 24 w 92"/>
              <a:gd name="T79" fmla="*/ 18 h 48"/>
              <a:gd name="T80" fmla="*/ 24 w 92"/>
              <a:gd name="T81" fmla="*/ 48 h 48"/>
              <a:gd name="T82" fmla="*/ 24 w 92"/>
              <a:gd name="T83" fmla="*/ 48 h 48"/>
              <a:gd name="T84" fmla="*/ 12 w 92"/>
              <a:gd name="T85" fmla="*/ 48 h 48"/>
              <a:gd name="T86" fmla="*/ 20 w 92"/>
              <a:gd name="T87" fmla="*/ 48 h 48"/>
              <a:gd name="T88" fmla="*/ 20 w 92"/>
              <a:gd name="T89" fmla="*/ 24 h 48"/>
              <a:gd name="T90" fmla="*/ 12 w 92"/>
              <a:gd name="T91" fmla="*/ 24 h 48"/>
              <a:gd name="T92" fmla="*/ 12 w 92"/>
              <a:gd name="T9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48">
                <a:moveTo>
                  <a:pt x="0" y="48"/>
                </a:moveTo>
                <a:lnTo>
                  <a:pt x="8" y="48"/>
                </a:lnTo>
                <a:lnTo>
                  <a:pt x="8" y="32"/>
                </a:lnTo>
                <a:lnTo>
                  <a:pt x="0" y="32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84" y="48"/>
                </a:moveTo>
                <a:lnTo>
                  <a:pt x="92" y="48"/>
                </a:lnTo>
                <a:lnTo>
                  <a:pt x="92" y="0"/>
                </a:lnTo>
                <a:lnTo>
                  <a:pt x="84" y="0"/>
                </a:lnTo>
                <a:lnTo>
                  <a:pt x="84" y="48"/>
                </a:lnTo>
                <a:lnTo>
                  <a:pt x="84" y="48"/>
                </a:lnTo>
                <a:close/>
                <a:moveTo>
                  <a:pt x="72" y="48"/>
                </a:moveTo>
                <a:lnTo>
                  <a:pt x="80" y="48"/>
                </a:lnTo>
                <a:lnTo>
                  <a:pt x="80" y="16"/>
                </a:lnTo>
                <a:lnTo>
                  <a:pt x="72" y="16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60" y="48"/>
                </a:moveTo>
                <a:lnTo>
                  <a:pt x="68" y="48"/>
                </a:lnTo>
                <a:lnTo>
                  <a:pt x="68" y="20"/>
                </a:lnTo>
                <a:lnTo>
                  <a:pt x="60" y="20"/>
                </a:lnTo>
                <a:lnTo>
                  <a:pt x="60" y="48"/>
                </a:lnTo>
                <a:lnTo>
                  <a:pt x="60" y="48"/>
                </a:lnTo>
                <a:close/>
                <a:moveTo>
                  <a:pt x="48" y="48"/>
                </a:moveTo>
                <a:lnTo>
                  <a:pt x="56" y="48"/>
                </a:lnTo>
                <a:lnTo>
                  <a:pt x="56" y="14"/>
                </a:lnTo>
                <a:lnTo>
                  <a:pt x="48" y="14"/>
                </a:lnTo>
                <a:lnTo>
                  <a:pt x="48" y="48"/>
                </a:lnTo>
                <a:lnTo>
                  <a:pt x="48" y="48"/>
                </a:lnTo>
                <a:close/>
                <a:moveTo>
                  <a:pt x="36" y="48"/>
                </a:moveTo>
                <a:lnTo>
                  <a:pt x="44" y="48"/>
                </a:lnTo>
                <a:lnTo>
                  <a:pt x="44" y="24"/>
                </a:lnTo>
                <a:lnTo>
                  <a:pt x="36" y="24"/>
                </a:lnTo>
                <a:lnTo>
                  <a:pt x="36" y="48"/>
                </a:lnTo>
                <a:lnTo>
                  <a:pt x="36" y="48"/>
                </a:lnTo>
                <a:close/>
                <a:moveTo>
                  <a:pt x="24" y="48"/>
                </a:moveTo>
                <a:lnTo>
                  <a:pt x="32" y="48"/>
                </a:lnTo>
                <a:lnTo>
                  <a:pt x="32" y="18"/>
                </a:lnTo>
                <a:lnTo>
                  <a:pt x="24" y="18"/>
                </a:lnTo>
                <a:lnTo>
                  <a:pt x="24" y="48"/>
                </a:lnTo>
                <a:lnTo>
                  <a:pt x="24" y="48"/>
                </a:lnTo>
                <a:close/>
                <a:moveTo>
                  <a:pt x="12" y="48"/>
                </a:moveTo>
                <a:lnTo>
                  <a:pt x="20" y="48"/>
                </a:lnTo>
                <a:lnTo>
                  <a:pt x="20" y="24"/>
                </a:lnTo>
                <a:lnTo>
                  <a:pt x="12" y="2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>
            <a:off x="10092903" y="1494768"/>
            <a:ext cx="1050990" cy="852690"/>
          </a:xfrm>
          <a:custGeom>
            <a:avLst/>
            <a:gdLst>
              <a:gd name="T0" fmla="*/ 198 w 212"/>
              <a:gd name="T1" fmla="*/ 24 h 172"/>
              <a:gd name="T2" fmla="*/ 198 w 212"/>
              <a:gd name="T3" fmla="*/ 28 h 172"/>
              <a:gd name="T4" fmla="*/ 190 w 212"/>
              <a:gd name="T5" fmla="*/ 32 h 172"/>
              <a:gd name="T6" fmla="*/ 212 w 212"/>
              <a:gd name="T7" fmla="*/ 40 h 172"/>
              <a:gd name="T8" fmla="*/ 202 w 212"/>
              <a:gd name="T9" fmla="*/ 54 h 172"/>
              <a:gd name="T10" fmla="*/ 184 w 212"/>
              <a:gd name="T11" fmla="*/ 52 h 172"/>
              <a:gd name="T12" fmla="*/ 166 w 212"/>
              <a:gd name="T13" fmla="*/ 62 h 172"/>
              <a:gd name="T14" fmla="*/ 162 w 212"/>
              <a:gd name="T15" fmla="*/ 116 h 172"/>
              <a:gd name="T16" fmla="*/ 146 w 212"/>
              <a:gd name="T17" fmla="*/ 102 h 172"/>
              <a:gd name="T18" fmla="*/ 150 w 212"/>
              <a:gd name="T19" fmla="*/ 80 h 172"/>
              <a:gd name="T20" fmla="*/ 124 w 212"/>
              <a:gd name="T21" fmla="*/ 56 h 172"/>
              <a:gd name="T22" fmla="*/ 116 w 212"/>
              <a:gd name="T23" fmla="*/ 78 h 172"/>
              <a:gd name="T24" fmla="*/ 122 w 212"/>
              <a:gd name="T25" fmla="*/ 94 h 172"/>
              <a:gd name="T26" fmla="*/ 120 w 212"/>
              <a:gd name="T27" fmla="*/ 118 h 172"/>
              <a:gd name="T28" fmla="*/ 100 w 212"/>
              <a:gd name="T29" fmla="*/ 128 h 172"/>
              <a:gd name="T30" fmla="*/ 104 w 212"/>
              <a:gd name="T31" fmla="*/ 100 h 172"/>
              <a:gd name="T32" fmla="*/ 98 w 212"/>
              <a:gd name="T33" fmla="*/ 82 h 172"/>
              <a:gd name="T34" fmla="*/ 90 w 212"/>
              <a:gd name="T35" fmla="*/ 80 h 172"/>
              <a:gd name="T36" fmla="*/ 72 w 212"/>
              <a:gd name="T37" fmla="*/ 80 h 172"/>
              <a:gd name="T38" fmla="*/ 40 w 212"/>
              <a:gd name="T39" fmla="*/ 82 h 172"/>
              <a:gd name="T40" fmla="*/ 50 w 212"/>
              <a:gd name="T41" fmla="*/ 20 h 172"/>
              <a:gd name="T42" fmla="*/ 156 w 212"/>
              <a:gd name="T43" fmla="*/ 126 h 172"/>
              <a:gd name="T44" fmla="*/ 156 w 212"/>
              <a:gd name="T45" fmla="*/ 122 h 172"/>
              <a:gd name="T46" fmla="*/ 154 w 212"/>
              <a:gd name="T47" fmla="*/ 112 h 172"/>
              <a:gd name="T48" fmla="*/ 144 w 212"/>
              <a:gd name="T49" fmla="*/ 104 h 172"/>
              <a:gd name="T50" fmla="*/ 136 w 212"/>
              <a:gd name="T51" fmla="*/ 108 h 172"/>
              <a:gd name="T52" fmla="*/ 126 w 212"/>
              <a:gd name="T53" fmla="*/ 114 h 172"/>
              <a:gd name="T54" fmla="*/ 122 w 212"/>
              <a:gd name="T55" fmla="*/ 122 h 172"/>
              <a:gd name="T56" fmla="*/ 128 w 212"/>
              <a:gd name="T57" fmla="*/ 136 h 172"/>
              <a:gd name="T58" fmla="*/ 136 w 212"/>
              <a:gd name="T59" fmla="*/ 142 h 172"/>
              <a:gd name="T60" fmla="*/ 142 w 212"/>
              <a:gd name="T61" fmla="*/ 154 h 172"/>
              <a:gd name="T62" fmla="*/ 142 w 212"/>
              <a:gd name="T63" fmla="*/ 156 h 172"/>
              <a:gd name="T64" fmla="*/ 138 w 212"/>
              <a:gd name="T65" fmla="*/ 156 h 172"/>
              <a:gd name="T66" fmla="*/ 136 w 212"/>
              <a:gd name="T67" fmla="*/ 146 h 172"/>
              <a:gd name="T68" fmla="*/ 122 w 212"/>
              <a:gd name="T69" fmla="*/ 148 h 172"/>
              <a:gd name="T70" fmla="*/ 126 w 212"/>
              <a:gd name="T71" fmla="*/ 162 h 172"/>
              <a:gd name="T72" fmla="*/ 136 w 212"/>
              <a:gd name="T73" fmla="*/ 172 h 172"/>
              <a:gd name="T74" fmla="*/ 144 w 212"/>
              <a:gd name="T75" fmla="*/ 166 h 172"/>
              <a:gd name="T76" fmla="*/ 154 w 212"/>
              <a:gd name="T77" fmla="*/ 160 h 172"/>
              <a:gd name="T78" fmla="*/ 158 w 212"/>
              <a:gd name="T79" fmla="*/ 148 h 172"/>
              <a:gd name="T80" fmla="*/ 154 w 212"/>
              <a:gd name="T81" fmla="*/ 136 h 172"/>
              <a:gd name="T82" fmla="*/ 146 w 212"/>
              <a:gd name="T83" fmla="*/ 130 h 172"/>
              <a:gd name="T84" fmla="*/ 136 w 212"/>
              <a:gd name="T85" fmla="*/ 122 h 172"/>
              <a:gd name="T86" fmla="*/ 138 w 212"/>
              <a:gd name="T87" fmla="*/ 118 h 172"/>
              <a:gd name="T88" fmla="*/ 142 w 212"/>
              <a:gd name="T89" fmla="*/ 118 h 172"/>
              <a:gd name="T90" fmla="*/ 142 w 212"/>
              <a:gd name="T91" fmla="*/ 126 h 172"/>
              <a:gd name="T92" fmla="*/ 132 w 212"/>
              <a:gd name="T93" fmla="*/ 16 h 172"/>
              <a:gd name="T94" fmla="*/ 158 w 212"/>
              <a:gd name="T95" fmla="*/ 16 h 172"/>
              <a:gd name="T96" fmla="*/ 170 w 212"/>
              <a:gd name="T97" fmla="*/ 10 h 172"/>
              <a:gd name="T98" fmla="*/ 168 w 212"/>
              <a:gd name="T9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2" h="172">
                <a:moveTo>
                  <a:pt x="50" y="28"/>
                </a:moveTo>
                <a:lnTo>
                  <a:pt x="122" y="20"/>
                </a:lnTo>
                <a:lnTo>
                  <a:pt x="198" y="24"/>
                </a:lnTo>
                <a:lnTo>
                  <a:pt x="198" y="24"/>
                </a:lnTo>
                <a:lnTo>
                  <a:pt x="198" y="26"/>
                </a:lnTo>
                <a:lnTo>
                  <a:pt x="198" y="28"/>
                </a:lnTo>
                <a:lnTo>
                  <a:pt x="196" y="30"/>
                </a:lnTo>
                <a:lnTo>
                  <a:pt x="196" y="30"/>
                </a:lnTo>
                <a:lnTo>
                  <a:pt x="190" y="32"/>
                </a:lnTo>
                <a:lnTo>
                  <a:pt x="184" y="34"/>
                </a:lnTo>
                <a:lnTo>
                  <a:pt x="212" y="40"/>
                </a:lnTo>
                <a:lnTo>
                  <a:pt x="212" y="40"/>
                </a:lnTo>
                <a:lnTo>
                  <a:pt x="210" y="46"/>
                </a:lnTo>
                <a:lnTo>
                  <a:pt x="208" y="50"/>
                </a:lnTo>
                <a:lnTo>
                  <a:pt x="202" y="54"/>
                </a:lnTo>
                <a:lnTo>
                  <a:pt x="202" y="54"/>
                </a:lnTo>
                <a:lnTo>
                  <a:pt x="192" y="54"/>
                </a:lnTo>
                <a:lnTo>
                  <a:pt x="184" y="52"/>
                </a:lnTo>
                <a:lnTo>
                  <a:pt x="174" y="48"/>
                </a:lnTo>
                <a:lnTo>
                  <a:pt x="148" y="44"/>
                </a:lnTo>
                <a:lnTo>
                  <a:pt x="166" y="62"/>
                </a:lnTo>
                <a:lnTo>
                  <a:pt x="164" y="118"/>
                </a:lnTo>
                <a:lnTo>
                  <a:pt x="164" y="118"/>
                </a:lnTo>
                <a:lnTo>
                  <a:pt x="162" y="116"/>
                </a:lnTo>
                <a:lnTo>
                  <a:pt x="154" y="112"/>
                </a:lnTo>
                <a:lnTo>
                  <a:pt x="148" y="106"/>
                </a:lnTo>
                <a:lnTo>
                  <a:pt x="146" y="102"/>
                </a:lnTo>
                <a:lnTo>
                  <a:pt x="146" y="96"/>
                </a:lnTo>
                <a:lnTo>
                  <a:pt x="146" y="96"/>
                </a:lnTo>
                <a:lnTo>
                  <a:pt x="150" y="80"/>
                </a:lnTo>
                <a:lnTo>
                  <a:pt x="150" y="72"/>
                </a:lnTo>
                <a:lnTo>
                  <a:pt x="124" y="56"/>
                </a:lnTo>
                <a:lnTo>
                  <a:pt x="124" y="56"/>
                </a:lnTo>
                <a:lnTo>
                  <a:pt x="118" y="66"/>
                </a:lnTo>
                <a:lnTo>
                  <a:pt x="116" y="74"/>
                </a:lnTo>
                <a:lnTo>
                  <a:pt x="116" y="78"/>
                </a:lnTo>
                <a:lnTo>
                  <a:pt x="116" y="82"/>
                </a:lnTo>
                <a:lnTo>
                  <a:pt x="116" y="82"/>
                </a:lnTo>
                <a:lnTo>
                  <a:pt x="122" y="94"/>
                </a:lnTo>
                <a:lnTo>
                  <a:pt x="124" y="106"/>
                </a:lnTo>
                <a:lnTo>
                  <a:pt x="122" y="112"/>
                </a:lnTo>
                <a:lnTo>
                  <a:pt x="120" y="118"/>
                </a:lnTo>
                <a:lnTo>
                  <a:pt x="114" y="124"/>
                </a:lnTo>
                <a:lnTo>
                  <a:pt x="108" y="130"/>
                </a:lnTo>
                <a:lnTo>
                  <a:pt x="100" y="128"/>
                </a:lnTo>
                <a:lnTo>
                  <a:pt x="100" y="128"/>
                </a:lnTo>
                <a:lnTo>
                  <a:pt x="102" y="112"/>
                </a:lnTo>
                <a:lnTo>
                  <a:pt x="104" y="100"/>
                </a:lnTo>
                <a:lnTo>
                  <a:pt x="104" y="92"/>
                </a:lnTo>
                <a:lnTo>
                  <a:pt x="104" y="92"/>
                </a:lnTo>
                <a:lnTo>
                  <a:pt x="98" y="82"/>
                </a:lnTo>
                <a:lnTo>
                  <a:pt x="96" y="80"/>
                </a:lnTo>
                <a:lnTo>
                  <a:pt x="96" y="80"/>
                </a:lnTo>
                <a:lnTo>
                  <a:pt x="90" y="80"/>
                </a:lnTo>
                <a:lnTo>
                  <a:pt x="82" y="82"/>
                </a:lnTo>
                <a:lnTo>
                  <a:pt x="72" y="80"/>
                </a:lnTo>
                <a:lnTo>
                  <a:pt x="72" y="80"/>
                </a:lnTo>
                <a:lnTo>
                  <a:pt x="56" y="76"/>
                </a:lnTo>
                <a:lnTo>
                  <a:pt x="42" y="70"/>
                </a:lnTo>
                <a:lnTo>
                  <a:pt x="40" y="82"/>
                </a:lnTo>
                <a:lnTo>
                  <a:pt x="0" y="74"/>
                </a:lnTo>
                <a:lnTo>
                  <a:pt x="12" y="12"/>
                </a:lnTo>
                <a:lnTo>
                  <a:pt x="50" y="20"/>
                </a:lnTo>
                <a:lnTo>
                  <a:pt x="50" y="28"/>
                </a:lnTo>
                <a:lnTo>
                  <a:pt x="50" y="28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56" y="122"/>
                </a:lnTo>
                <a:lnTo>
                  <a:pt x="156" y="122"/>
                </a:lnTo>
                <a:lnTo>
                  <a:pt x="156" y="118"/>
                </a:lnTo>
                <a:lnTo>
                  <a:pt x="154" y="112"/>
                </a:lnTo>
                <a:lnTo>
                  <a:pt x="154" y="112"/>
                </a:lnTo>
                <a:lnTo>
                  <a:pt x="148" y="110"/>
                </a:lnTo>
                <a:lnTo>
                  <a:pt x="144" y="108"/>
                </a:lnTo>
                <a:lnTo>
                  <a:pt x="144" y="104"/>
                </a:lnTo>
                <a:lnTo>
                  <a:pt x="136" y="104"/>
                </a:lnTo>
                <a:lnTo>
                  <a:pt x="136" y="108"/>
                </a:lnTo>
                <a:lnTo>
                  <a:pt x="136" y="108"/>
                </a:lnTo>
                <a:lnTo>
                  <a:pt x="130" y="110"/>
                </a:lnTo>
                <a:lnTo>
                  <a:pt x="126" y="114"/>
                </a:lnTo>
                <a:lnTo>
                  <a:pt x="126" y="114"/>
                </a:lnTo>
                <a:lnTo>
                  <a:pt x="124" y="118"/>
                </a:lnTo>
                <a:lnTo>
                  <a:pt x="122" y="122"/>
                </a:lnTo>
                <a:lnTo>
                  <a:pt x="122" y="122"/>
                </a:lnTo>
                <a:lnTo>
                  <a:pt x="124" y="130"/>
                </a:lnTo>
                <a:lnTo>
                  <a:pt x="124" y="130"/>
                </a:lnTo>
                <a:lnTo>
                  <a:pt x="128" y="136"/>
                </a:lnTo>
                <a:lnTo>
                  <a:pt x="128" y="136"/>
                </a:lnTo>
                <a:lnTo>
                  <a:pt x="136" y="142"/>
                </a:lnTo>
                <a:lnTo>
                  <a:pt x="136" y="142"/>
                </a:lnTo>
                <a:lnTo>
                  <a:pt x="142" y="146"/>
                </a:lnTo>
                <a:lnTo>
                  <a:pt x="142" y="146"/>
                </a:lnTo>
                <a:lnTo>
                  <a:pt x="142" y="154"/>
                </a:lnTo>
                <a:lnTo>
                  <a:pt x="142" y="154"/>
                </a:lnTo>
                <a:lnTo>
                  <a:pt x="142" y="156"/>
                </a:lnTo>
                <a:lnTo>
                  <a:pt x="142" y="156"/>
                </a:lnTo>
                <a:lnTo>
                  <a:pt x="140" y="158"/>
                </a:lnTo>
                <a:lnTo>
                  <a:pt x="140" y="158"/>
                </a:lnTo>
                <a:lnTo>
                  <a:pt x="138" y="156"/>
                </a:lnTo>
                <a:lnTo>
                  <a:pt x="138" y="156"/>
                </a:lnTo>
                <a:lnTo>
                  <a:pt x="136" y="148"/>
                </a:lnTo>
                <a:lnTo>
                  <a:pt x="136" y="146"/>
                </a:lnTo>
                <a:lnTo>
                  <a:pt x="122" y="146"/>
                </a:lnTo>
                <a:lnTo>
                  <a:pt x="122" y="148"/>
                </a:lnTo>
                <a:lnTo>
                  <a:pt x="122" y="148"/>
                </a:lnTo>
                <a:lnTo>
                  <a:pt x="124" y="156"/>
                </a:lnTo>
                <a:lnTo>
                  <a:pt x="126" y="162"/>
                </a:lnTo>
                <a:lnTo>
                  <a:pt x="126" y="162"/>
                </a:lnTo>
                <a:lnTo>
                  <a:pt x="132" y="164"/>
                </a:lnTo>
                <a:lnTo>
                  <a:pt x="136" y="166"/>
                </a:lnTo>
                <a:lnTo>
                  <a:pt x="136" y="172"/>
                </a:lnTo>
                <a:lnTo>
                  <a:pt x="144" y="172"/>
                </a:lnTo>
                <a:lnTo>
                  <a:pt x="144" y="166"/>
                </a:lnTo>
                <a:lnTo>
                  <a:pt x="144" y="166"/>
                </a:lnTo>
                <a:lnTo>
                  <a:pt x="150" y="164"/>
                </a:lnTo>
                <a:lnTo>
                  <a:pt x="154" y="160"/>
                </a:lnTo>
                <a:lnTo>
                  <a:pt x="154" y="160"/>
                </a:lnTo>
                <a:lnTo>
                  <a:pt x="156" y="156"/>
                </a:lnTo>
                <a:lnTo>
                  <a:pt x="158" y="148"/>
                </a:lnTo>
                <a:lnTo>
                  <a:pt x="158" y="148"/>
                </a:lnTo>
                <a:lnTo>
                  <a:pt x="156" y="140"/>
                </a:lnTo>
                <a:lnTo>
                  <a:pt x="156" y="140"/>
                </a:lnTo>
                <a:lnTo>
                  <a:pt x="154" y="136"/>
                </a:lnTo>
                <a:lnTo>
                  <a:pt x="154" y="136"/>
                </a:lnTo>
                <a:lnTo>
                  <a:pt x="146" y="130"/>
                </a:lnTo>
                <a:lnTo>
                  <a:pt x="146" y="130"/>
                </a:lnTo>
                <a:lnTo>
                  <a:pt x="138" y="126"/>
                </a:lnTo>
                <a:lnTo>
                  <a:pt x="138" y="126"/>
                </a:lnTo>
                <a:lnTo>
                  <a:pt x="136" y="122"/>
                </a:lnTo>
                <a:lnTo>
                  <a:pt x="136" y="122"/>
                </a:lnTo>
                <a:lnTo>
                  <a:pt x="138" y="118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2" y="118"/>
                </a:lnTo>
                <a:lnTo>
                  <a:pt x="142" y="124"/>
                </a:lnTo>
                <a:lnTo>
                  <a:pt x="142" y="126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32" y="16"/>
                </a:moveTo>
                <a:lnTo>
                  <a:pt x="148" y="18"/>
                </a:lnTo>
                <a:lnTo>
                  <a:pt x="148" y="18"/>
                </a:lnTo>
                <a:lnTo>
                  <a:pt x="158" y="16"/>
                </a:lnTo>
                <a:lnTo>
                  <a:pt x="164" y="14"/>
                </a:lnTo>
                <a:lnTo>
                  <a:pt x="170" y="10"/>
                </a:lnTo>
                <a:lnTo>
                  <a:pt x="170" y="10"/>
                </a:lnTo>
                <a:lnTo>
                  <a:pt x="170" y="8"/>
                </a:lnTo>
                <a:lnTo>
                  <a:pt x="170" y="4"/>
                </a:lnTo>
                <a:lnTo>
                  <a:pt x="168" y="0"/>
                </a:lnTo>
                <a:lnTo>
                  <a:pt x="1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 noEditPoints="1"/>
          </p:cNvSpPr>
          <p:nvPr/>
        </p:nvSpPr>
        <p:spPr bwMode="auto">
          <a:xfrm>
            <a:off x="8189222" y="4764189"/>
            <a:ext cx="624646" cy="1041075"/>
          </a:xfrm>
          <a:custGeom>
            <a:avLst/>
            <a:gdLst>
              <a:gd name="T0" fmla="*/ 34 w 126"/>
              <a:gd name="T1" fmla="*/ 142 h 210"/>
              <a:gd name="T2" fmla="*/ 16 w 126"/>
              <a:gd name="T3" fmla="*/ 106 h 210"/>
              <a:gd name="T4" fmla="*/ 2 w 126"/>
              <a:gd name="T5" fmla="*/ 76 h 210"/>
              <a:gd name="T6" fmla="*/ 2 w 126"/>
              <a:gd name="T7" fmla="*/ 48 h 210"/>
              <a:gd name="T8" fmla="*/ 18 w 126"/>
              <a:gd name="T9" fmla="*/ 18 h 210"/>
              <a:gd name="T10" fmla="*/ 50 w 126"/>
              <a:gd name="T11" fmla="*/ 2 h 210"/>
              <a:gd name="T12" fmla="*/ 76 w 126"/>
              <a:gd name="T13" fmla="*/ 2 h 210"/>
              <a:gd name="T14" fmla="*/ 108 w 126"/>
              <a:gd name="T15" fmla="*/ 18 h 210"/>
              <a:gd name="T16" fmla="*/ 124 w 126"/>
              <a:gd name="T17" fmla="*/ 48 h 210"/>
              <a:gd name="T18" fmla="*/ 124 w 126"/>
              <a:gd name="T19" fmla="*/ 76 h 210"/>
              <a:gd name="T20" fmla="*/ 108 w 126"/>
              <a:gd name="T21" fmla="*/ 106 h 210"/>
              <a:gd name="T22" fmla="*/ 92 w 126"/>
              <a:gd name="T23" fmla="*/ 142 h 210"/>
              <a:gd name="T24" fmla="*/ 66 w 126"/>
              <a:gd name="T25" fmla="*/ 22 h 210"/>
              <a:gd name="T26" fmla="*/ 52 w 126"/>
              <a:gd name="T27" fmla="*/ 24 h 210"/>
              <a:gd name="T28" fmla="*/ 26 w 126"/>
              <a:gd name="T29" fmla="*/ 52 h 210"/>
              <a:gd name="T30" fmla="*/ 24 w 126"/>
              <a:gd name="T31" fmla="*/ 62 h 210"/>
              <a:gd name="T32" fmla="*/ 24 w 126"/>
              <a:gd name="T33" fmla="*/ 64 h 210"/>
              <a:gd name="T34" fmla="*/ 16 w 126"/>
              <a:gd name="T35" fmla="*/ 76 h 210"/>
              <a:gd name="T36" fmla="*/ 32 w 126"/>
              <a:gd name="T37" fmla="*/ 88 h 210"/>
              <a:gd name="T38" fmla="*/ 66 w 126"/>
              <a:gd name="T39" fmla="*/ 104 h 210"/>
              <a:gd name="T40" fmla="*/ 82 w 126"/>
              <a:gd name="T41" fmla="*/ 102 h 210"/>
              <a:gd name="T42" fmla="*/ 92 w 126"/>
              <a:gd name="T43" fmla="*/ 82 h 210"/>
              <a:gd name="T44" fmla="*/ 82 w 126"/>
              <a:gd name="T45" fmla="*/ 90 h 210"/>
              <a:gd name="T46" fmla="*/ 66 w 126"/>
              <a:gd name="T47" fmla="*/ 94 h 210"/>
              <a:gd name="T48" fmla="*/ 42 w 126"/>
              <a:gd name="T49" fmla="*/ 84 h 210"/>
              <a:gd name="T50" fmla="*/ 74 w 126"/>
              <a:gd name="T51" fmla="*/ 68 h 210"/>
              <a:gd name="T52" fmla="*/ 36 w 126"/>
              <a:gd name="T53" fmla="*/ 64 h 210"/>
              <a:gd name="T54" fmla="*/ 76 w 126"/>
              <a:gd name="T55" fmla="*/ 62 h 210"/>
              <a:gd name="T56" fmla="*/ 36 w 126"/>
              <a:gd name="T57" fmla="*/ 52 h 210"/>
              <a:gd name="T58" fmla="*/ 56 w 126"/>
              <a:gd name="T59" fmla="*/ 34 h 210"/>
              <a:gd name="T60" fmla="*/ 74 w 126"/>
              <a:gd name="T61" fmla="*/ 32 h 210"/>
              <a:gd name="T62" fmla="*/ 90 w 126"/>
              <a:gd name="T63" fmla="*/ 42 h 210"/>
              <a:gd name="T64" fmla="*/ 90 w 126"/>
              <a:gd name="T65" fmla="*/ 28 h 210"/>
              <a:gd name="T66" fmla="*/ 66 w 126"/>
              <a:gd name="T67" fmla="*/ 22 h 210"/>
              <a:gd name="T68" fmla="*/ 78 w 126"/>
              <a:gd name="T69" fmla="*/ 196 h 210"/>
              <a:gd name="T70" fmla="*/ 68 w 126"/>
              <a:gd name="T71" fmla="*/ 210 h 210"/>
              <a:gd name="T72" fmla="*/ 58 w 126"/>
              <a:gd name="T73" fmla="*/ 210 h 210"/>
              <a:gd name="T74" fmla="*/ 46 w 126"/>
              <a:gd name="T75" fmla="*/ 198 h 210"/>
              <a:gd name="T76" fmla="*/ 32 w 126"/>
              <a:gd name="T77" fmla="*/ 184 h 210"/>
              <a:gd name="T78" fmla="*/ 94 w 126"/>
              <a:gd name="T79" fmla="*/ 192 h 210"/>
              <a:gd name="T80" fmla="*/ 32 w 126"/>
              <a:gd name="T81" fmla="*/ 184 h 210"/>
              <a:gd name="T82" fmla="*/ 28 w 126"/>
              <a:gd name="T83" fmla="*/ 174 h 210"/>
              <a:gd name="T84" fmla="*/ 98 w 126"/>
              <a:gd name="T85" fmla="*/ 170 h 210"/>
              <a:gd name="T86" fmla="*/ 32 w 126"/>
              <a:gd name="T87" fmla="*/ 168 h 210"/>
              <a:gd name="T88" fmla="*/ 98 w 126"/>
              <a:gd name="T89" fmla="*/ 154 h 210"/>
              <a:gd name="T90" fmla="*/ 28 w 126"/>
              <a:gd name="T91" fmla="*/ 1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210">
                <a:moveTo>
                  <a:pt x="62" y="142"/>
                </a:moveTo>
                <a:lnTo>
                  <a:pt x="34" y="142"/>
                </a:lnTo>
                <a:lnTo>
                  <a:pt x="34" y="142"/>
                </a:lnTo>
                <a:lnTo>
                  <a:pt x="32" y="130"/>
                </a:lnTo>
                <a:lnTo>
                  <a:pt x="28" y="122"/>
                </a:lnTo>
                <a:lnTo>
                  <a:pt x="16" y="106"/>
                </a:lnTo>
                <a:lnTo>
                  <a:pt x="10" y="98"/>
                </a:lnTo>
                <a:lnTo>
                  <a:pt x="6" y="88"/>
                </a:lnTo>
                <a:lnTo>
                  <a:pt x="2" y="76"/>
                </a:lnTo>
                <a:lnTo>
                  <a:pt x="0" y="60"/>
                </a:lnTo>
                <a:lnTo>
                  <a:pt x="0" y="60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8" y="18"/>
                </a:lnTo>
                <a:lnTo>
                  <a:pt x="116" y="26"/>
                </a:lnTo>
                <a:lnTo>
                  <a:pt x="120" y="36"/>
                </a:lnTo>
                <a:lnTo>
                  <a:pt x="124" y="48"/>
                </a:lnTo>
                <a:lnTo>
                  <a:pt x="126" y="60"/>
                </a:lnTo>
                <a:lnTo>
                  <a:pt x="126" y="60"/>
                </a:lnTo>
                <a:lnTo>
                  <a:pt x="124" y="76"/>
                </a:lnTo>
                <a:lnTo>
                  <a:pt x="120" y="88"/>
                </a:lnTo>
                <a:lnTo>
                  <a:pt x="116" y="98"/>
                </a:lnTo>
                <a:lnTo>
                  <a:pt x="108" y="106"/>
                </a:lnTo>
                <a:lnTo>
                  <a:pt x="96" y="122"/>
                </a:lnTo>
                <a:lnTo>
                  <a:pt x="92" y="130"/>
                </a:lnTo>
                <a:lnTo>
                  <a:pt x="92" y="142"/>
                </a:lnTo>
                <a:lnTo>
                  <a:pt x="62" y="142"/>
                </a:lnTo>
                <a:lnTo>
                  <a:pt x="62" y="142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0" y="22"/>
                </a:lnTo>
                <a:lnTo>
                  <a:pt x="52" y="24"/>
                </a:lnTo>
                <a:lnTo>
                  <a:pt x="40" y="30"/>
                </a:lnTo>
                <a:lnTo>
                  <a:pt x="32" y="40"/>
                </a:lnTo>
                <a:lnTo>
                  <a:pt x="26" y="52"/>
                </a:lnTo>
                <a:lnTo>
                  <a:pt x="18" y="52"/>
                </a:lnTo>
                <a:lnTo>
                  <a:pt x="14" y="62"/>
                </a:lnTo>
                <a:lnTo>
                  <a:pt x="24" y="62"/>
                </a:lnTo>
                <a:lnTo>
                  <a:pt x="24" y="62"/>
                </a:lnTo>
                <a:lnTo>
                  <a:pt x="24" y="64"/>
                </a:lnTo>
                <a:lnTo>
                  <a:pt x="24" y="64"/>
                </a:lnTo>
                <a:lnTo>
                  <a:pt x="26" y="68"/>
                </a:lnTo>
                <a:lnTo>
                  <a:pt x="18" y="68"/>
                </a:lnTo>
                <a:lnTo>
                  <a:pt x="16" y="76"/>
                </a:lnTo>
                <a:lnTo>
                  <a:pt x="26" y="76"/>
                </a:lnTo>
                <a:lnTo>
                  <a:pt x="26" y="76"/>
                </a:lnTo>
                <a:lnTo>
                  <a:pt x="32" y="88"/>
                </a:lnTo>
                <a:lnTo>
                  <a:pt x="42" y="96"/>
                </a:lnTo>
                <a:lnTo>
                  <a:pt x="54" y="102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4"/>
                </a:lnTo>
                <a:lnTo>
                  <a:pt x="92" y="82"/>
                </a:lnTo>
                <a:lnTo>
                  <a:pt x="92" y="82"/>
                </a:lnTo>
                <a:lnTo>
                  <a:pt x="88" y="86"/>
                </a:lnTo>
                <a:lnTo>
                  <a:pt x="82" y="90"/>
                </a:lnTo>
                <a:lnTo>
                  <a:pt x="74" y="94"/>
                </a:lnTo>
                <a:lnTo>
                  <a:pt x="66" y="94"/>
                </a:lnTo>
                <a:lnTo>
                  <a:pt x="66" y="94"/>
                </a:lnTo>
                <a:lnTo>
                  <a:pt x="58" y="94"/>
                </a:lnTo>
                <a:lnTo>
                  <a:pt x="50" y="90"/>
                </a:lnTo>
                <a:lnTo>
                  <a:pt x="42" y="84"/>
                </a:lnTo>
                <a:lnTo>
                  <a:pt x="38" y="76"/>
                </a:lnTo>
                <a:lnTo>
                  <a:pt x="72" y="76"/>
                </a:lnTo>
                <a:lnTo>
                  <a:pt x="74" y="68"/>
                </a:lnTo>
                <a:lnTo>
                  <a:pt x="36" y="68"/>
                </a:lnTo>
                <a:lnTo>
                  <a:pt x="36" y="68"/>
                </a:lnTo>
                <a:lnTo>
                  <a:pt x="36" y="64"/>
                </a:lnTo>
                <a:lnTo>
                  <a:pt x="36" y="64"/>
                </a:lnTo>
                <a:lnTo>
                  <a:pt x="36" y="62"/>
                </a:lnTo>
                <a:lnTo>
                  <a:pt x="76" y="62"/>
                </a:lnTo>
                <a:lnTo>
                  <a:pt x="78" y="52"/>
                </a:lnTo>
                <a:lnTo>
                  <a:pt x="36" y="52"/>
                </a:lnTo>
                <a:lnTo>
                  <a:pt x="36" y="52"/>
                </a:lnTo>
                <a:lnTo>
                  <a:pt x="42" y="44"/>
                </a:lnTo>
                <a:lnTo>
                  <a:pt x="48" y="38"/>
                </a:lnTo>
                <a:lnTo>
                  <a:pt x="56" y="34"/>
                </a:lnTo>
                <a:lnTo>
                  <a:pt x="66" y="32"/>
                </a:lnTo>
                <a:lnTo>
                  <a:pt x="66" y="32"/>
                </a:lnTo>
                <a:lnTo>
                  <a:pt x="74" y="32"/>
                </a:lnTo>
                <a:lnTo>
                  <a:pt x="80" y="34"/>
                </a:lnTo>
                <a:lnTo>
                  <a:pt x="86" y="38"/>
                </a:lnTo>
                <a:lnTo>
                  <a:pt x="90" y="42"/>
                </a:lnTo>
                <a:lnTo>
                  <a:pt x="96" y="34"/>
                </a:lnTo>
                <a:lnTo>
                  <a:pt x="96" y="34"/>
                </a:lnTo>
                <a:lnTo>
                  <a:pt x="90" y="28"/>
                </a:lnTo>
                <a:lnTo>
                  <a:pt x="82" y="24"/>
                </a:lnTo>
                <a:lnTo>
                  <a:pt x="74" y="22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8" y="202"/>
                </a:lnTo>
                <a:lnTo>
                  <a:pt x="74" y="206"/>
                </a:lnTo>
                <a:lnTo>
                  <a:pt x="68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10"/>
                </a:lnTo>
                <a:lnTo>
                  <a:pt x="52" y="208"/>
                </a:lnTo>
                <a:lnTo>
                  <a:pt x="48" y="204"/>
                </a:lnTo>
                <a:lnTo>
                  <a:pt x="46" y="198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32" y="184"/>
                </a:moveTo>
                <a:lnTo>
                  <a:pt x="94" y="180"/>
                </a:lnTo>
                <a:lnTo>
                  <a:pt x="98" y="184"/>
                </a:lnTo>
                <a:lnTo>
                  <a:pt x="94" y="192"/>
                </a:lnTo>
                <a:lnTo>
                  <a:pt x="32" y="196"/>
                </a:lnTo>
                <a:lnTo>
                  <a:pt x="28" y="190"/>
                </a:lnTo>
                <a:lnTo>
                  <a:pt x="32" y="184"/>
                </a:lnTo>
                <a:lnTo>
                  <a:pt x="32" y="184"/>
                </a:lnTo>
                <a:close/>
                <a:moveTo>
                  <a:pt x="32" y="168"/>
                </a:moveTo>
                <a:lnTo>
                  <a:pt x="28" y="174"/>
                </a:lnTo>
                <a:lnTo>
                  <a:pt x="32" y="180"/>
                </a:lnTo>
                <a:lnTo>
                  <a:pt x="94" y="176"/>
                </a:lnTo>
                <a:lnTo>
                  <a:pt x="98" y="170"/>
                </a:lnTo>
                <a:lnTo>
                  <a:pt x="94" y="164"/>
                </a:lnTo>
                <a:lnTo>
                  <a:pt x="32" y="168"/>
                </a:lnTo>
                <a:lnTo>
                  <a:pt x="32" y="168"/>
                </a:lnTo>
                <a:close/>
                <a:moveTo>
                  <a:pt x="32" y="148"/>
                </a:moveTo>
                <a:lnTo>
                  <a:pt x="94" y="148"/>
                </a:lnTo>
                <a:lnTo>
                  <a:pt x="98" y="154"/>
                </a:lnTo>
                <a:lnTo>
                  <a:pt x="94" y="160"/>
                </a:lnTo>
                <a:lnTo>
                  <a:pt x="32" y="166"/>
                </a:lnTo>
                <a:lnTo>
                  <a:pt x="28" y="158"/>
                </a:lnTo>
                <a:lnTo>
                  <a:pt x="32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9041913" y="4784018"/>
            <a:ext cx="1031161" cy="971670"/>
          </a:xfrm>
          <a:custGeom>
            <a:avLst/>
            <a:gdLst>
              <a:gd name="T0" fmla="*/ 118 w 208"/>
              <a:gd name="T1" fmla="*/ 68 h 196"/>
              <a:gd name="T2" fmla="*/ 148 w 208"/>
              <a:gd name="T3" fmla="*/ 88 h 196"/>
              <a:gd name="T4" fmla="*/ 142 w 208"/>
              <a:gd name="T5" fmla="*/ 130 h 196"/>
              <a:gd name="T6" fmla="*/ 128 w 208"/>
              <a:gd name="T7" fmla="*/ 160 h 196"/>
              <a:gd name="T8" fmla="*/ 100 w 208"/>
              <a:gd name="T9" fmla="*/ 180 h 196"/>
              <a:gd name="T10" fmla="*/ 66 w 208"/>
              <a:gd name="T11" fmla="*/ 184 h 196"/>
              <a:gd name="T12" fmla="*/ 30 w 208"/>
              <a:gd name="T13" fmla="*/ 166 h 196"/>
              <a:gd name="T14" fmla="*/ 16 w 208"/>
              <a:gd name="T15" fmla="*/ 144 h 196"/>
              <a:gd name="T16" fmla="*/ 16 w 208"/>
              <a:gd name="T17" fmla="*/ 96 h 196"/>
              <a:gd name="T18" fmla="*/ 30 w 208"/>
              <a:gd name="T19" fmla="*/ 72 h 196"/>
              <a:gd name="T20" fmla="*/ 66 w 208"/>
              <a:gd name="T21" fmla="*/ 54 h 196"/>
              <a:gd name="T22" fmla="*/ 176 w 208"/>
              <a:gd name="T23" fmla="*/ 114 h 196"/>
              <a:gd name="T24" fmla="*/ 158 w 208"/>
              <a:gd name="T25" fmla="*/ 124 h 196"/>
              <a:gd name="T26" fmla="*/ 152 w 208"/>
              <a:gd name="T27" fmla="*/ 132 h 196"/>
              <a:gd name="T28" fmla="*/ 150 w 208"/>
              <a:gd name="T29" fmla="*/ 154 h 196"/>
              <a:gd name="T30" fmla="*/ 162 w 208"/>
              <a:gd name="T31" fmla="*/ 164 h 196"/>
              <a:gd name="T32" fmla="*/ 172 w 208"/>
              <a:gd name="T33" fmla="*/ 174 h 196"/>
              <a:gd name="T34" fmla="*/ 188 w 208"/>
              <a:gd name="T35" fmla="*/ 168 h 196"/>
              <a:gd name="T36" fmla="*/ 198 w 208"/>
              <a:gd name="T37" fmla="*/ 162 h 196"/>
              <a:gd name="T38" fmla="*/ 204 w 208"/>
              <a:gd name="T39" fmla="*/ 150 h 196"/>
              <a:gd name="T40" fmla="*/ 202 w 208"/>
              <a:gd name="T41" fmla="*/ 136 h 196"/>
              <a:gd name="T42" fmla="*/ 194 w 208"/>
              <a:gd name="T43" fmla="*/ 124 h 196"/>
              <a:gd name="T44" fmla="*/ 184 w 208"/>
              <a:gd name="T45" fmla="*/ 120 h 196"/>
              <a:gd name="T46" fmla="*/ 198 w 208"/>
              <a:gd name="T47" fmla="*/ 142 h 196"/>
              <a:gd name="T48" fmla="*/ 182 w 208"/>
              <a:gd name="T49" fmla="*/ 164 h 196"/>
              <a:gd name="T50" fmla="*/ 160 w 208"/>
              <a:gd name="T51" fmla="*/ 148 h 196"/>
              <a:gd name="T52" fmla="*/ 176 w 208"/>
              <a:gd name="T53" fmla="*/ 126 h 196"/>
              <a:gd name="T54" fmla="*/ 158 w 208"/>
              <a:gd name="T55" fmla="*/ 0 h 196"/>
              <a:gd name="T56" fmla="*/ 130 w 208"/>
              <a:gd name="T57" fmla="*/ 12 h 196"/>
              <a:gd name="T58" fmla="*/ 124 w 208"/>
              <a:gd name="T59" fmla="*/ 22 h 196"/>
              <a:gd name="T60" fmla="*/ 122 w 208"/>
              <a:gd name="T61" fmla="*/ 52 h 196"/>
              <a:gd name="T62" fmla="*/ 138 w 208"/>
              <a:gd name="T63" fmla="*/ 66 h 196"/>
              <a:gd name="T64" fmla="*/ 152 w 208"/>
              <a:gd name="T65" fmla="*/ 80 h 196"/>
              <a:gd name="T66" fmla="*/ 172 w 208"/>
              <a:gd name="T67" fmla="*/ 74 h 196"/>
              <a:gd name="T68" fmla="*/ 188 w 208"/>
              <a:gd name="T69" fmla="*/ 62 h 196"/>
              <a:gd name="T70" fmla="*/ 194 w 208"/>
              <a:gd name="T71" fmla="*/ 46 h 196"/>
              <a:gd name="T72" fmla="*/ 194 w 208"/>
              <a:gd name="T73" fmla="*/ 28 h 196"/>
              <a:gd name="T74" fmla="*/ 180 w 208"/>
              <a:gd name="T75" fmla="*/ 12 h 196"/>
              <a:gd name="T76" fmla="*/ 168 w 208"/>
              <a:gd name="T77" fmla="*/ 6 h 196"/>
              <a:gd name="T78" fmla="*/ 156 w 208"/>
              <a:gd name="T79" fmla="*/ 14 h 196"/>
              <a:gd name="T80" fmla="*/ 134 w 208"/>
              <a:gd name="T81" fmla="*/ 46 h 196"/>
              <a:gd name="T82" fmla="*/ 166 w 208"/>
              <a:gd name="T83" fmla="*/ 66 h 196"/>
              <a:gd name="T84" fmla="*/ 186 w 208"/>
              <a:gd name="T85" fmla="*/ 36 h 196"/>
              <a:gd name="T86" fmla="*/ 90 w 208"/>
              <a:gd name="T87" fmla="*/ 86 h 196"/>
              <a:gd name="T88" fmla="*/ 82 w 208"/>
              <a:gd name="T89" fmla="*/ 96 h 196"/>
              <a:gd name="T90" fmla="*/ 96 w 208"/>
              <a:gd name="T91" fmla="*/ 100 h 196"/>
              <a:gd name="T92" fmla="*/ 92 w 208"/>
              <a:gd name="T93" fmla="*/ 86 h 196"/>
              <a:gd name="T94" fmla="*/ 90 w 208"/>
              <a:gd name="T95" fmla="*/ 138 h 196"/>
              <a:gd name="T96" fmla="*/ 100 w 208"/>
              <a:gd name="T97" fmla="*/ 116 h 196"/>
              <a:gd name="T98" fmla="*/ 76 w 208"/>
              <a:gd name="T99" fmla="*/ 106 h 196"/>
              <a:gd name="T100" fmla="*/ 78 w 208"/>
              <a:gd name="T101" fmla="*/ 136 h 196"/>
              <a:gd name="T102" fmla="*/ 104 w 208"/>
              <a:gd name="T103" fmla="*/ 78 h 196"/>
              <a:gd name="T104" fmla="*/ 58 w 208"/>
              <a:gd name="T105" fmla="*/ 74 h 196"/>
              <a:gd name="T106" fmla="*/ 28 w 208"/>
              <a:gd name="T107" fmla="*/ 110 h 196"/>
              <a:gd name="T108" fmla="*/ 42 w 208"/>
              <a:gd name="T109" fmla="*/ 154 h 196"/>
              <a:gd name="T110" fmla="*/ 76 w 208"/>
              <a:gd name="T111" fmla="*/ 170 h 196"/>
              <a:gd name="T112" fmla="*/ 118 w 208"/>
              <a:gd name="T113" fmla="*/ 148 h 196"/>
              <a:gd name="T114" fmla="*/ 122 w 208"/>
              <a:gd name="T115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86" y="54"/>
                </a:moveTo>
                <a:lnTo>
                  <a:pt x="86" y="54"/>
                </a:lnTo>
                <a:lnTo>
                  <a:pt x="100" y="58"/>
                </a:lnTo>
                <a:lnTo>
                  <a:pt x="108" y="48"/>
                </a:lnTo>
                <a:lnTo>
                  <a:pt x="124" y="56"/>
                </a:lnTo>
                <a:lnTo>
                  <a:pt x="118" y="68"/>
                </a:lnTo>
                <a:lnTo>
                  <a:pt x="118" y="68"/>
                </a:lnTo>
                <a:lnTo>
                  <a:pt x="124" y="72"/>
                </a:lnTo>
                <a:lnTo>
                  <a:pt x="124" y="72"/>
                </a:lnTo>
                <a:lnTo>
                  <a:pt x="128" y="78"/>
                </a:lnTo>
                <a:lnTo>
                  <a:pt x="140" y="74"/>
                </a:lnTo>
                <a:lnTo>
                  <a:pt x="148" y="88"/>
                </a:lnTo>
                <a:lnTo>
                  <a:pt x="138" y="96"/>
                </a:lnTo>
                <a:lnTo>
                  <a:pt x="138" y="96"/>
                </a:lnTo>
                <a:lnTo>
                  <a:pt x="142" y="110"/>
                </a:lnTo>
                <a:lnTo>
                  <a:pt x="154" y="110"/>
                </a:lnTo>
                <a:lnTo>
                  <a:pt x="154" y="128"/>
                </a:lnTo>
                <a:lnTo>
                  <a:pt x="142" y="130"/>
                </a:lnTo>
                <a:lnTo>
                  <a:pt x="142" y="130"/>
                </a:lnTo>
                <a:lnTo>
                  <a:pt x="138" y="144"/>
                </a:lnTo>
                <a:lnTo>
                  <a:pt x="148" y="150"/>
                </a:lnTo>
                <a:lnTo>
                  <a:pt x="140" y="166"/>
                </a:lnTo>
                <a:lnTo>
                  <a:pt x="128" y="160"/>
                </a:lnTo>
                <a:lnTo>
                  <a:pt x="128" y="160"/>
                </a:lnTo>
                <a:lnTo>
                  <a:pt x="124" y="166"/>
                </a:lnTo>
                <a:lnTo>
                  <a:pt x="124" y="166"/>
                </a:lnTo>
                <a:lnTo>
                  <a:pt x="118" y="170"/>
                </a:lnTo>
                <a:lnTo>
                  <a:pt x="124" y="182"/>
                </a:lnTo>
                <a:lnTo>
                  <a:pt x="108" y="190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96"/>
                </a:lnTo>
                <a:lnTo>
                  <a:pt x="68" y="196"/>
                </a:lnTo>
                <a:lnTo>
                  <a:pt x="66" y="184"/>
                </a:lnTo>
                <a:lnTo>
                  <a:pt x="66" y="184"/>
                </a:lnTo>
                <a:lnTo>
                  <a:pt x="54" y="180"/>
                </a:lnTo>
                <a:lnTo>
                  <a:pt x="46" y="190"/>
                </a:lnTo>
                <a:lnTo>
                  <a:pt x="30" y="182"/>
                </a:lnTo>
                <a:lnTo>
                  <a:pt x="36" y="170"/>
                </a:lnTo>
                <a:lnTo>
                  <a:pt x="36" y="170"/>
                </a:lnTo>
                <a:lnTo>
                  <a:pt x="30" y="166"/>
                </a:lnTo>
                <a:lnTo>
                  <a:pt x="30" y="166"/>
                </a:lnTo>
                <a:lnTo>
                  <a:pt x="26" y="160"/>
                </a:lnTo>
                <a:lnTo>
                  <a:pt x="14" y="166"/>
                </a:lnTo>
                <a:lnTo>
                  <a:pt x="6" y="150"/>
                </a:lnTo>
                <a:lnTo>
                  <a:pt x="16" y="144"/>
                </a:lnTo>
                <a:lnTo>
                  <a:pt x="16" y="144"/>
                </a:lnTo>
                <a:lnTo>
                  <a:pt x="12" y="130"/>
                </a:lnTo>
                <a:lnTo>
                  <a:pt x="0" y="128"/>
                </a:lnTo>
                <a:lnTo>
                  <a:pt x="0" y="110"/>
                </a:lnTo>
                <a:lnTo>
                  <a:pt x="12" y="110"/>
                </a:lnTo>
                <a:lnTo>
                  <a:pt x="12" y="110"/>
                </a:lnTo>
                <a:lnTo>
                  <a:pt x="16" y="96"/>
                </a:lnTo>
                <a:lnTo>
                  <a:pt x="6" y="88"/>
                </a:lnTo>
                <a:lnTo>
                  <a:pt x="14" y="74"/>
                </a:lnTo>
                <a:lnTo>
                  <a:pt x="26" y="78"/>
                </a:lnTo>
                <a:lnTo>
                  <a:pt x="26" y="78"/>
                </a:lnTo>
                <a:lnTo>
                  <a:pt x="30" y="72"/>
                </a:lnTo>
                <a:lnTo>
                  <a:pt x="30" y="72"/>
                </a:lnTo>
                <a:lnTo>
                  <a:pt x="36" y="68"/>
                </a:lnTo>
                <a:lnTo>
                  <a:pt x="30" y="56"/>
                </a:lnTo>
                <a:lnTo>
                  <a:pt x="46" y="48"/>
                </a:lnTo>
                <a:lnTo>
                  <a:pt x="54" y="58"/>
                </a:lnTo>
                <a:lnTo>
                  <a:pt x="54" y="58"/>
                </a:lnTo>
                <a:lnTo>
                  <a:pt x="66" y="54"/>
                </a:lnTo>
                <a:lnTo>
                  <a:pt x="68" y="42"/>
                </a:lnTo>
                <a:lnTo>
                  <a:pt x="86" y="42"/>
                </a:lnTo>
                <a:lnTo>
                  <a:pt x="86" y="54"/>
                </a:lnTo>
                <a:lnTo>
                  <a:pt x="86" y="54"/>
                </a:lnTo>
                <a:close/>
                <a:moveTo>
                  <a:pt x="178" y="120"/>
                </a:moveTo>
                <a:lnTo>
                  <a:pt x="176" y="114"/>
                </a:lnTo>
                <a:lnTo>
                  <a:pt x="170" y="116"/>
                </a:lnTo>
                <a:lnTo>
                  <a:pt x="170" y="120"/>
                </a:lnTo>
                <a:lnTo>
                  <a:pt x="170" y="120"/>
                </a:lnTo>
                <a:lnTo>
                  <a:pt x="166" y="124"/>
                </a:lnTo>
                <a:lnTo>
                  <a:pt x="162" y="120"/>
                </a:lnTo>
                <a:lnTo>
                  <a:pt x="158" y="124"/>
                </a:lnTo>
                <a:lnTo>
                  <a:pt x="160" y="128"/>
                </a:lnTo>
                <a:lnTo>
                  <a:pt x="160" y="128"/>
                </a:lnTo>
                <a:lnTo>
                  <a:pt x="158" y="130"/>
                </a:lnTo>
                <a:lnTo>
                  <a:pt x="158" y="130"/>
                </a:lnTo>
                <a:lnTo>
                  <a:pt x="156" y="132"/>
                </a:lnTo>
                <a:lnTo>
                  <a:pt x="152" y="132"/>
                </a:lnTo>
                <a:lnTo>
                  <a:pt x="150" y="138"/>
                </a:lnTo>
                <a:lnTo>
                  <a:pt x="154" y="140"/>
                </a:lnTo>
                <a:lnTo>
                  <a:pt x="154" y="140"/>
                </a:lnTo>
                <a:lnTo>
                  <a:pt x="154" y="146"/>
                </a:lnTo>
                <a:lnTo>
                  <a:pt x="150" y="148"/>
                </a:lnTo>
                <a:lnTo>
                  <a:pt x="150" y="154"/>
                </a:lnTo>
                <a:lnTo>
                  <a:pt x="156" y="154"/>
                </a:lnTo>
                <a:lnTo>
                  <a:pt x="156" y="154"/>
                </a:lnTo>
                <a:lnTo>
                  <a:pt x="158" y="158"/>
                </a:lnTo>
                <a:lnTo>
                  <a:pt x="154" y="162"/>
                </a:lnTo>
                <a:lnTo>
                  <a:pt x="158" y="166"/>
                </a:lnTo>
                <a:lnTo>
                  <a:pt x="162" y="164"/>
                </a:lnTo>
                <a:lnTo>
                  <a:pt x="162" y="164"/>
                </a:lnTo>
                <a:lnTo>
                  <a:pt x="164" y="166"/>
                </a:lnTo>
                <a:lnTo>
                  <a:pt x="164" y="166"/>
                </a:lnTo>
                <a:lnTo>
                  <a:pt x="166" y="168"/>
                </a:lnTo>
                <a:lnTo>
                  <a:pt x="166" y="172"/>
                </a:lnTo>
                <a:lnTo>
                  <a:pt x="172" y="174"/>
                </a:lnTo>
                <a:lnTo>
                  <a:pt x="174" y="170"/>
                </a:lnTo>
                <a:lnTo>
                  <a:pt x="174" y="170"/>
                </a:lnTo>
                <a:lnTo>
                  <a:pt x="180" y="170"/>
                </a:lnTo>
                <a:lnTo>
                  <a:pt x="182" y="174"/>
                </a:lnTo>
                <a:lnTo>
                  <a:pt x="188" y="174"/>
                </a:lnTo>
                <a:lnTo>
                  <a:pt x="188" y="168"/>
                </a:lnTo>
                <a:lnTo>
                  <a:pt x="188" y="168"/>
                </a:lnTo>
                <a:lnTo>
                  <a:pt x="192" y="166"/>
                </a:lnTo>
                <a:lnTo>
                  <a:pt x="196" y="170"/>
                </a:lnTo>
                <a:lnTo>
                  <a:pt x="200" y="166"/>
                </a:lnTo>
                <a:lnTo>
                  <a:pt x="198" y="162"/>
                </a:lnTo>
                <a:lnTo>
                  <a:pt x="198" y="162"/>
                </a:lnTo>
                <a:lnTo>
                  <a:pt x="200" y="160"/>
                </a:lnTo>
                <a:lnTo>
                  <a:pt x="200" y="160"/>
                </a:lnTo>
                <a:lnTo>
                  <a:pt x="202" y="156"/>
                </a:lnTo>
                <a:lnTo>
                  <a:pt x="206" y="158"/>
                </a:lnTo>
                <a:lnTo>
                  <a:pt x="208" y="152"/>
                </a:lnTo>
                <a:lnTo>
                  <a:pt x="204" y="150"/>
                </a:lnTo>
                <a:lnTo>
                  <a:pt x="204" y="150"/>
                </a:lnTo>
                <a:lnTo>
                  <a:pt x="204" y="144"/>
                </a:lnTo>
                <a:lnTo>
                  <a:pt x="208" y="142"/>
                </a:lnTo>
                <a:lnTo>
                  <a:pt x="208" y="136"/>
                </a:lnTo>
                <a:lnTo>
                  <a:pt x="202" y="136"/>
                </a:lnTo>
                <a:lnTo>
                  <a:pt x="202" y="136"/>
                </a:lnTo>
                <a:lnTo>
                  <a:pt x="200" y="132"/>
                </a:lnTo>
                <a:lnTo>
                  <a:pt x="204" y="128"/>
                </a:lnTo>
                <a:lnTo>
                  <a:pt x="200" y="122"/>
                </a:lnTo>
                <a:lnTo>
                  <a:pt x="196" y="126"/>
                </a:lnTo>
                <a:lnTo>
                  <a:pt x="196" y="126"/>
                </a:lnTo>
                <a:lnTo>
                  <a:pt x="194" y="124"/>
                </a:lnTo>
                <a:lnTo>
                  <a:pt x="194" y="124"/>
                </a:lnTo>
                <a:lnTo>
                  <a:pt x="190" y="122"/>
                </a:lnTo>
                <a:lnTo>
                  <a:pt x="192" y="118"/>
                </a:lnTo>
                <a:lnTo>
                  <a:pt x="186" y="116"/>
                </a:lnTo>
                <a:lnTo>
                  <a:pt x="184" y="120"/>
                </a:lnTo>
                <a:lnTo>
                  <a:pt x="184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190" y="128"/>
                </a:moveTo>
                <a:lnTo>
                  <a:pt x="190" y="128"/>
                </a:lnTo>
                <a:lnTo>
                  <a:pt x="194" y="134"/>
                </a:lnTo>
                <a:lnTo>
                  <a:pt x="198" y="142"/>
                </a:lnTo>
                <a:lnTo>
                  <a:pt x="198" y="142"/>
                </a:lnTo>
                <a:lnTo>
                  <a:pt x="198" y="148"/>
                </a:lnTo>
                <a:lnTo>
                  <a:pt x="194" y="156"/>
                </a:lnTo>
                <a:lnTo>
                  <a:pt x="194" y="156"/>
                </a:lnTo>
                <a:lnTo>
                  <a:pt x="190" y="160"/>
                </a:lnTo>
                <a:lnTo>
                  <a:pt x="182" y="164"/>
                </a:lnTo>
                <a:lnTo>
                  <a:pt x="182" y="164"/>
                </a:lnTo>
                <a:lnTo>
                  <a:pt x="174" y="164"/>
                </a:lnTo>
                <a:lnTo>
                  <a:pt x="168" y="160"/>
                </a:lnTo>
                <a:lnTo>
                  <a:pt x="168" y="160"/>
                </a:lnTo>
                <a:lnTo>
                  <a:pt x="162" y="156"/>
                </a:lnTo>
                <a:lnTo>
                  <a:pt x="160" y="148"/>
                </a:lnTo>
                <a:lnTo>
                  <a:pt x="160" y="148"/>
                </a:lnTo>
                <a:lnTo>
                  <a:pt x="160" y="140"/>
                </a:lnTo>
                <a:lnTo>
                  <a:pt x="164" y="134"/>
                </a:lnTo>
                <a:lnTo>
                  <a:pt x="164" y="134"/>
                </a:lnTo>
                <a:lnTo>
                  <a:pt x="168" y="128"/>
                </a:lnTo>
                <a:lnTo>
                  <a:pt x="176" y="126"/>
                </a:lnTo>
                <a:lnTo>
                  <a:pt x="176" y="126"/>
                </a:lnTo>
                <a:lnTo>
                  <a:pt x="184" y="126"/>
                </a:lnTo>
                <a:lnTo>
                  <a:pt x="190" y="128"/>
                </a:lnTo>
                <a:lnTo>
                  <a:pt x="190" y="128"/>
                </a:lnTo>
                <a:close/>
                <a:moveTo>
                  <a:pt x="160" y="6"/>
                </a:moveTo>
                <a:lnTo>
                  <a:pt x="158" y="0"/>
                </a:lnTo>
                <a:lnTo>
                  <a:pt x="148" y="0"/>
                </a:lnTo>
                <a:lnTo>
                  <a:pt x="150" y="8"/>
                </a:lnTo>
                <a:lnTo>
                  <a:pt x="150" y="8"/>
                </a:lnTo>
                <a:lnTo>
                  <a:pt x="142" y="10"/>
                </a:lnTo>
                <a:lnTo>
                  <a:pt x="138" y="6"/>
                </a:lnTo>
                <a:lnTo>
                  <a:pt x="130" y="12"/>
                </a:lnTo>
                <a:lnTo>
                  <a:pt x="134" y="18"/>
                </a:lnTo>
                <a:lnTo>
                  <a:pt x="134" y="18"/>
                </a:lnTo>
                <a:lnTo>
                  <a:pt x="132" y="20"/>
                </a:lnTo>
                <a:lnTo>
                  <a:pt x="132" y="20"/>
                </a:lnTo>
                <a:lnTo>
                  <a:pt x="130" y="24"/>
                </a:lnTo>
                <a:lnTo>
                  <a:pt x="124" y="22"/>
                </a:lnTo>
                <a:lnTo>
                  <a:pt x="120" y="32"/>
                </a:lnTo>
                <a:lnTo>
                  <a:pt x="126" y="34"/>
                </a:lnTo>
                <a:lnTo>
                  <a:pt x="126" y="34"/>
                </a:lnTo>
                <a:lnTo>
                  <a:pt x="126" y="42"/>
                </a:lnTo>
                <a:lnTo>
                  <a:pt x="120" y="44"/>
                </a:lnTo>
                <a:lnTo>
                  <a:pt x="122" y="52"/>
                </a:lnTo>
                <a:lnTo>
                  <a:pt x="128" y="52"/>
                </a:lnTo>
                <a:lnTo>
                  <a:pt x="128" y="52"/>
                </a:lnTo>
                <a:lnTo>
                  <a:pt x="132" y="58"/>
                </a:lnTo>
                <a:lnTo>
                  <a:pt x="126" y="64"/>
                </a:lnTo>
                <a:lnTo>
                  <a:pt x="132" y="70"/>
                </a:lnTo>
                <a:lnTo>
                  <a:pt x="138" y="66"/>
                </a:lnTo>
                <a:lnTo>
                  <a:pt x="138" y="66"/>
                </a:lnTo>
                <a:lnTo>
                  <a:pt x="142" y="70"/>
                </a:lnTo>
                <a:lnTo>
                  <a:pt x="142" y="70"/>
                </a:lnTo>
                <a:lnTo>
                  <a:pt x="144" y="72"/>
                </a:lnTo>
                <a:lnTo>
                  <a:pt x="142" y="78"/>
                </a:lnTo>
                <a:lnTo>
                  <a:pt x="152" y="80"/>
                </a:lnTo>
                <a:lnTo>
                  <a:pt x="154" y="74"/>
                </a:lnTo>
                <a:lnTo>
                  <a:pt x="154" y="74"/>
                </a:lnTo>
                <a:lnTo>
                  <a:pt x="162" y="76"/>
                </a:lnTo>
                <a:lnTo>
                  <a:pt x="164" y="82"/>
                </a:lnTo>
                <a:lnTo>
                  <a:pt x="172" y="80"/>
                </a:lnTo>
                <a:lnTo>
                  <a:pt x="172" y="74"/>
                </a:lnTo>
                <a:lnTo>
                  <a:pt x="172" y="74"/>
                </a:lnTo>
                <a:lnTo>
                  <a:pt x="180" y="70"/>
                </a:lnTo>
                <a:lnTo>
                  <a:pt x="184" y="74"/>
                </a:lnTo>
                <a:lnTo>
                  <a:pt x="190" y="68"/>
                </a:lnTo>
                <a:lnTo>
                  <a:pt x="188" y="62"/>
                </a:lnTo>
                <a:lnTo>
                  <a:pt x="188" y="62"/>
                </a:lnTo>
                <a:lnTo>
                  <a:pt x="190" y="60"/>
                </a:lnTo>
                <a:lnTo>
                  <a:pt x="190" y="60"/>
                </a:lnTo>
                <a:lnTo>
                  <a:pt x="192" y="56"/>
                </a:lnTo>
                <a:lnTo>
                  <a:pt x="198" y="58"/>
                </a:lnTo>
                <a:lnTo>
                  <a:pt x="200" y="50"/>
                </a:lnTo>
                <a:lnTo>
                  <a:pt x="194" y="46"/>
                </a:lnTo>
                <a:lnTo>
                  <a:pt x="194" y="46"/>
                </a:lnTo>
                <a:lnTo>
                  <a:pt x="196" y="40"/>
                </a:lnTo>
                <a:lnTo>
                  <a:pt x="202" y="38"/>
                </a:lnTo>
                <a:lnTo>
                  <a:pt x="200" y="28"/>
                </a:lnTo>
                <a:lnTo>
                  <a:pt x="194" y="28"/>
                </a:lnTo>
                <a:lnTo>
                  <a:pt x="194" y="28"/>
                </a:lnTo>
                <a:lnTo>
                  <a:pt x="190" y="22"/>
                </a:lnTo>
                <a:lnTo>
                  <a:pt x="194" y="18"/>
                </a:lnTo>
                <a:lnTo>
                  <a:pt x="188" y="10"/>
                </a:lnTo>
                <a:lnTo>
                  <a:pt x="184" y="14"/>
                </a:lnTo>
                <a:lnTo>
                  <a:pt x="184" y="14"/>
                </a:lnTo>
                <a:lnTo>
                  <a:pt x="180" y="12"/>
                </a:lnTo>
                <a:lnTo>
                  <a:pt x="180" y="12"/>
                </a:lnTo>
                <a:lnTo>
                  <a:pt x="178" y="10"/>
                </a:lnTo>
                <a:lnTo>
                  <a:pt x="178" y="4"/>
                </a:lnTo>
                <a:lnTo>
                  <a:pt x="170" y="0"/>
                </a:lnTo>
                <a:lnTo>
                  <a:pt x="168" y="6"/>
                </a:lnTo>
                <a:lnTo>
                  <a:pt x="168" y="6"/>
                </a:lnTo>
                <a:lnTo>
                  <a:pt x="160" y="6"/>
                </a:lnTo>
                <a:lnTo>
                  <a:pt x="160" y="6"/>
                </a:lnTo>
                <a:close/>
                <a:moveTo>
                  <a:pt x="176" y="18"/>
                </a:moveTo>
                <a:lnTo>
                  <a:pt x="176" y="18"/>
                </a:lnTo>
                <a:lnTo>
                  <a:pt x="166" y="14"/>
                </a:lnTo>
                <a:lnTo>
                  <a:pt x="156" y="14"/>
                </a:lnTo>
                <a:lnTo>
                  <a:pt x="156" y="14"/>
                </a:lnTo>
                <a:lnTo>
                  <a:pt x="146" y="18"/>
                </a:lnTo>
                <a:lnTo>
                  <a:pt x="138" y="26"/>
                </a:lnTo>
                <a:lnTo>
                  <a:pt x="138" y="26"/>
                </a:lnTo>
                <a:lnTo>
                  <a:pt x="134" y="34"/>
                </a:lnTo>
                <a:lnTo>
                  <a:pt x="134" y="46"/>
                </a:lnTo>
                <a:lnTo>
                  <a:pt x="134" y="46"/>
                </a:lnTo>
                <a:lnTo>
                  <a:pt x="138" y="54"/>
                </a:lnTo>
                <a:lnTo>
                  <a:pt x="146" y="62"/>
                </a:lnTo>
                <a:lnTo>
                  <a:pt x="146" y="62"/>
                </a:lnTo>
                <a:lnTo>
                  <a:pt x="156" y="66"/>
                </a:lnTo>
                <a:lnTo>
                  <a:pt x="166" y="66"/>
                </a:lnTo>
                <a:lnTo>
                  <a:pt x="166" y="66"/>
                </a:lnTo>
                <a:lnTo>
                  <a:pt x="176" y="62"/>
                </a:lnTo>
                <a:lnTo>
                  <a:pt x="182" y="56"/>
                </a:lnTo>
                <a:lnTo>
                  <a:pt x="182" y="56"/>
                </a:lnTo>
                <a:lnTo>
                  <a:pt x="186" y="46"/>
                </a:lnTo>
                <a:lnTo>
                  <a:pt x="186" y="36"/>
                </a:lnTo>
                <a:lnTo>
                  <a:pt x="186" y="36"/>
                </a:lnTo>
                <a:lnTo>
                  <a:pt x="182" y="26"/>
                </a:lnTo>
                <a:lnTo>
                  <a:pt x="176" y="18"/>
                </a:lnTo>
                <a:lnTo>
                  <a:pt x="176" y="18"/>
                </a:lnTo>
                <a:close/>
                <a:moveTo>
                  <a:pt x="90" y="86"/>
                </a:moveTo>
                <a:lnTo>
                  <a:pt x="90" y="86"/>
                </a:lnTo>
                <a:lnTo>
                  <a:pt x="86" y="86"/>
                </a:lnTo>
                <a:lnTo>
                  <a:pt x="84" y="88"/>
                </a:lnTo>
                <a:lnTo>
                  <a:pt x="82" y="90"/>
                </a:lnTo>
                <a:lnTo>
                  <a:pt x="80" y="94"/>
                </a:lnTo>
                <a:lnTo>
                  <a:pt x="80" y="94"/>
                </a:lnTo>
                <a:lnTo>
                  <a:pt x="82" y="96"/>
                </a:lnTo>
                <a:lnTo>
                  <a:pt x="84" y="100"/>
                </a:lnTo>
                <a:lnTo>
                  <a:pt x="86" y="102"/>
                </a:lnTo>
                <a:lnTo>
                  <a:pt x="90" y="102"/>
                </a:lnTo>
                <a:lnTo>
                  <a:pt x="90" y="102"/>
                </a:lnTo>
                <a:lnTo>
                  <a:pt x="92" y="102"/>
                </a:lnTo>
                <a:lnTo>
                  <a:pt x="96" y="100"/>
                </a:lnTo>
                <a:lnTo>
                  <a:pt x="98" y="96"/>
                </a:lnTo>
                <a:lnTo>
                  <a:pt x="98" y="94"/>
                </a:lnTo>
                <a:lnTo>
                  <a:pt x="98" y="94"/>
                </a:lnTo>
                <a:lnTo>
                  <a:pt x="98" y="90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close/>
                <a:moveTo>
                  <a:pt x="70" y="164"/>
                </a:moveTo>
                <a:lnTo>
                  <a:pt x="74" y="166"/>
                </a:lnTo>
                <a:lnTo>
                  <a:pt x="86" y="152"/>
                </a:lnTo>
                <a:lnTo>
                  <a:pt x="90" y="138"/>
                </a:lnTo>
                <a:lnTo>
                  <a:pt x="100" y="144"/>
                </a:lnTo>
                <a:lnTo>
                  <a:pt x="98" y="158"/>
                </a:lnTo>
                <a:lnTo>
                  <a:pt x="104" y="158"/>
                </a:lnTo>
                <a:lnTo>
                  <a:pt x="108" y="140"/>
                </a:lnTo>
                <a:lnTo>
                  <a:pt x="98" y="128"/>
                </a:lnTo>
                <a:lnTo>
                  <a:pt x="100" y="116"/>
                </a:lnTo>
                <a:lnTo>
                  <a:pt x="104" y="122"/>
                </a:lnTo>
                <a:lnTo>
                  <a:pt x="116" y="120"/>
                </a:lnTo>
                <a:lnTo>
                  <a:pt x="116" y="114"/>
                </a:lnTo>
                <a:lnTo>
                  <a:pt x="106" y="116"/>
                </a:lnTo>
                <a:lnTo>
                  <a:pt x="102" y="104"/>
                </a:lnTo>
                <a:lnTo>
                  <a:pt x="76" y="106"/>
                </a:lnTo>
                <a:lnTo>
                  <a:pt x="62" y="120"/>
                </a:lnTo>
                <a:lnTo>
                  <a:pt x="70" y="132"/>
                </a:lnTo>
                <a:lnTo>
                  <a:pt x="74" y="130"/>
                </a:lnTo>
                <a:lnTo>
                  <a:pt x="72" y="120"/>
                </a:lnTo>
                <a:lnTo>
                  <a:pt x="78" y="118"/>
                </a:lnTo>
                <a:lnTo>
                  <a:pt x="78" y="136"/>
                </a:lnTo>
                <a:lnTo>
                  <a:pt x="78" y="148"/>
                </a:lnTo>
                <a:lnTo>
                  <a:pt x="70" y="164"/>
                </a:lnTo>
                <a:lnTo>
                  <a:pt x="70" y="164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04" y="78"/>
                </a:lnTo>
                <a:lnTo>
                  <a:pt x="96" y="74"/>
                </a:lnTo>
                <a:lnTo>
                  <a:pt x="86" y="70"/>
                </a:lnTo>
                <a:lnTo>
                  <a:pt x="76" y="70"/>
                </a:lnTo>
                <a:lnTo>
                  <a:pt x="76" y="70"/>
                </a:lnTo>
                <a:lnTo>
                  <a:pt x="66" y="70"/>
                </a:lnTo>
                <a:lnTo>
                  <a:pt x="58" y="74"/>
                </a:lnTo>
                <a:lnTo>
                  <a:pt x="48" y="78"/>
                </a:lnTo>
                <a:lnTo>
                  <a:pt x="42" y="84"/>
                </a:lnTo>
                <a:lnTo>
                  <a:pt x="42" y="84"/>
                </a:lnTo>
                <a:lnTo>
                  <a:pt x="36" y="92"/>
                </a:lnTo>
                <a:lnTo>
                  <a:pt x="30" y="100"/>
                </a:lnTo>
                <a:lnTo>
                  <a:pt x="28" y="110"/>
                </a:lnTo>
                <a:lnTo>
                  <a:pt x="28" y="120"/>
                </a:lnTo>
                <a:lnTo>
                  <a:pt x="28" y="120"/>
                </a:lnTo>
                <a:lnTo>
                  <a:pt x="28" y="130"/>
                </a:lnTo>
                <a:lnTo>
                  <a:pt x="30" y="138"/>
                </a:lnTo>
                <a:lnTo>
                  <a:pt x="36" y="148"/>
                </a:lnTo>
                <a:lnTo>
                  <a:pt x="42" y="154"/>
                </a:lnTo>
                <a:lnTo>
                  <a:pt x="42" y="154"/>
                </a:lnTo>
                <a:lnTo>
                  <a:pt x="48" y="160"/>
                </a:lnTo>
                <a:lnTo>
                  <a:pt x="58" y="166"/>
                </a:lnTo>
                <a:lnTo>
                  <a:pt x="66" y="168"/>
                </a:lnTo>
                <a:lnTo>
                  <a:pt x="76" y="170"/>
                </a:lnTo>
                <a:lnTo>
                  <a:pt x="76" y="170"/>
                </a:lnTo>
                <a:lnTo>
                  <a:pt x="86" y="168"/>
                </a:lnTo>
                <a:lnTo>
                  <a:pt x="96" y="166"/>
                </a:lnTo>
                <a:lnTo>
                  <a:pt x="104" y="160"/>
                </a:lnTo>
                <a:lnTo>
                  <a:pt x="112" y="154"/>
                </a:lnTo>
                <a:lnTo>
                  <a:pt x="112" y="154"/>
                </a:lnTo>
                <a:lnTo>
                  <a:pt x="118" y="148"/>
                </a:lnTo>
                <a:lnTo>
                  <a:pt x="122" y="138"/>
                </a:lnTo>
                <a:lnTo>
                  <a:pt x="126" y="130"/>
                </a:lnTo>
                <a:lnTo>
                  <a:pt x="126" y="120"/>
                </a:lnTo>
                <a:lnTo>
                  <a:pt x="126" y="120"/>
                </a:lnTo>
                <a:lnTo>
                  <a:pt x="126" y="110"/>
                </a:lnTo>
                <a:lnTo>
                  <a:pt x="122" y="100"/>
                </a:lnTo>
                <a:lnTo>
                  <a:pt x="118" y="92"/>
                </a:lnTo>
                <a:lnTo>
                  <a:pt x="112" y="84"/>
                </a:lnTo>
                <a:lnTo>
                  <a:pt x="112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 noEditPoints="1"/>
          </p:cNvSpPr>
          <p:nvPr/>
        </p:nvSpPr>
        <p:spPr bwMode="auto">
          <a:xfrm>
            <a:off x="10192053" y="4853424"/>
            <a:ext cx="951840" cy="763456"/>
          </a:xfrm>
          <a:custGeom>
            <a:avLst/>
            <a:gdLst>
              <a:gd name="T0" fmla="*/ 120 w 192"/>
              <a:gd name="T1" fmla="*/ 24 h 154"/>
              <a:gd name="T2" fmla="*/ 122 w 192"/>
              <a:gd name="T3" fmla="*/ 8 h 154"/>
              <a:gd name="T4" fmla="*/ 130 w 192"/>
              <a:gd name="T5" fmla="*/ 0 h 154"/>
              <a:gd name="T6" fmla="*/ 192 w 192"/>
              <a:gd name="T7" fmla="*/ 0 h 154"/>
              <a:gd name="T8" fmla="*/ 192 w 192"/>
              <a:gd name="T9" fmla="*/ 146 h 154"/>
              <a:gd name="T10" fmla="*/ 184 w 192"/>
              <a:gd name="T11" fmla="*/ 154 h 154"/>
              <a:gd name="T12" fmla="*/ 122 w 192"/>
              <a:gd name="T13" fmla="*/ 154 h 154"/>
              <a:gd name="T14" fmla="*/ 122 w 192"/>
              <a:gd name="T15" fmla="*/ 124 h 154"/>
              <a:gd name="T16" fmla="*/ 86 w 192"/>
              <a:gd name="T17" fmla="*/ 124 h 154"/>
              <a:gd name="T18" fmla="*/ 94 w 192"/>
              <a:gd name="T19" fmla="*/ 140 h 154"/>
              <a:gd name="T20" fmla="*/ 28 w 192"/>
              <a:gd name="T21" fmla="*/ 152 h 154"/>
              <a:gd name="T22" fmla="*/ 38 w 192"/>
              <a:gd name="T23" fmla="*/ 140 h 154"/>
              <a:gd name="T24" fmla="*/ 8 w 192"/>
              <a:gd name="T25" fmla="*/ 124 h 154"/>
              <a:gd name="T26" fmla="*/ 0 w 192"/>
              <a:gd name="T27" fmla="*/ 116 h 154"/>
              <a:gd name="T28" fmla="*/ 0 w 192"/>
              <a:gd name="T29" fmla="*/ 24 h 154"/>
              <a:gd name="T30" fmla="*/ 8 w 192"/>
              <a:gd name="T31" fmla="*/ 24 h 154"/>
              <a:gd name="T32" fmla="*/ 28 w 192"/>
              <a:gd name="T33" fmla="*/ 82 h 154"/>
              <a:gd name="T34" fmla="*/ 56 w 192"/>
              <a:gd name="T35" fmla="*/ 68 h 154"/>
              <a:gd name="T36" fmla="*/ 62 w 192"/>
              <a:gd name="T37" fmla="*/ 76 h 154"/>
              <a:gd name="T38" fmla="*/ 72 w 192"/>
              <a:gd name="T39" fmla="*/ 78 h 154"/>
              <a:gd name="T40" fmla="*/ 76 w 192"/>
              <a:gd name="T41" fmla="*/ 76 h 154"/>
              <a:gd name="T42" fmla="*/ 86 w 192"/>
              <a:gd name="T43" fmla="*/ 58 h 154"/>
              <a:gd name="T44" fmla="*/ 94 w 192"/>
              <a:gd name="T45" fmla="*/ 56 h 154"/>
              <a:gd name="T46" fmla="*/ 92 w 192"/>
              <a:gd name="T47" fmla="*/ 48 h 154"/>
              <a:gd name="T48" fmla="*/ 84 w 192"/>
              <a:gd name="T49" fmla="*/ 52 h 154"/>
              <a:gd name="T50" fmla="*/ 74 w 192"/>
              <a:gd name="T51" fmla="*/ 54 h 154"/>
              <a:gd name="T52" fmla="*/ 70 w 192"/>
              <a:gd name="T53" fmla="*/ 70 h 154"/>
              <a:gd name="T54" fmla="*/ 62 w 192"/>
              <a:gd name="T55" fmla="*/ 64 h 154"/>
              <a:gd name="T56" fmla="*/ 60 w 192"/>
              <a:gd name="T57" fmla="*/ 62 h 154"/>
              <a:gd name="T58" fmla="*/ 24 w 192"/>
              <a:gd name="T59" fmla="*/ 76 h 154"/>
              <a:gd name="T60" fmla="*/ 32 w 192"/>
              <a:gd name="T61" fmla="*/ 102 h 154"/>
              <a:gd name="T62" fmla="*/ 42 w 192"/>
              <a:gd name="T63" fmla="*/ 84 h 154"/>
              <a:gd name="T64" fmla="*/ 32 w 192"/>
              <a:gd name="T65" fmla="*/ 102 h 154"/>
              <a:gd name="T66" fmla="*/ 86 w 192"/>
              <a:gd name="T67" fmla="*/ 102 h 154"/>
              <a:gd name="T68" fmla="*/ 94 w 192"/>
              <a:gd name="T69" fmla="*/ 66 h 154"/>
              <a:gd name="T70" fmla="*/ 86 w 192"/>
              <a:gd name="T71" fmla="*/ 102 h 154"/>
              <a:gd name="T72" fmla="*/ 72 w 192"/>
              <a:gd name="T73" fmla="*/ 102 h 154"/>
              <a:gd name="T74" fmla="*/ 80 w 192"/>
              <a:gd name="T75" fmla="*/ 86 h 154"/>
              <a:gd name="T76" fmla="*/ 72 w 192"/>
              <a:gd name="T77" fmla="*/ 102 h 154"/>
              <a:gd name="T78" fmla="*/ 58 w 192"/>
              <a:gd name="T79" fmla="*/ 102 h 154"/>
              <a:gd name="T80" fmla="*/ 68 w 192"/>
              <a:gd name="T81" fmla="*/ 82 h 154"/>
              <a:gd name="T82" fmla="*/ 58 w 192"/>
              <a:gd name="T83" fmla="*/ 102 h 154"/>
              <a:gd name="T84" fmla="*/ 46 w 192"/>
              <a:gd name="T85" fmla="*/ 102 h 154"/>
              <a:gd name="T86" fmla="*/ 54 w 192"/>
              <a:gd name="T87" fmla="*/ 76 h 154"/>
              <a:gd name="T88" fmla="*/ 46 w 192"/>
              <a:gd name="T89" fmla="*/ 102 h 154"/>
              <a:gd name="T90" fmla="*/ 146 w 192"/>
              <a:gd name="T91" fmla="*/ 54 h 154"/>
              <a:gd name="T92" fmla="*/ 176 w 192"/>
              <a:gd name="T93" fmla="*/ 44 h 154"/>
              <a:gd name="T94" fmla="*/ 146 w 192"/>
              <a:gd name="T95" fmla="*/ 28 h 154"/>
              <a:gd name="T96" fmla="*/ 176 w 192"/>
              <a:gd name="T97" fmla="*/ 16 h 154"/>
              <a:gd name="T98" fmla="*/ 138 w 192"/>
              <a:gd name="T99" fmla="*/ 138 h 154"/>
              <a:gd name="T100" fmla="*/ 176 w 192"/>
              <a:gd name="T101" fmla="*/ 70 h 154"/>
              <a:gd name="T102" fmla="*/ 146 w 192"/>
              <a:gd name="T103" fmla="*/ 54 h 154"/>
              <a:gd name="T104" fmla="*/ 112 w 192"/>
              <a:gd name="T105" fmla="*/ 40 h 154"/>
              <a:gd name="T106" fmla="*/ 16 w 192"/>
              <a:gd name="T107" fmla="*/ 108 h 154"/>
              <a:gd name="T108" fmla="*/ 112 w 192"/>
              <a:gd name="T109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154">
                <a:moveTo>
                  <a:pt x="8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8"/>
                </a:lnTo>
                <a:lnTo>
                  <a:pt x="122" y="0"/>
                </a:lnTo>
                <a:lnTo>
                  <a:pt x="130" y="0"/>
                </a:lnTo>
                <a:lnTo>
                  <a:pt x="184" y="0"/>
                </a:lnTo>
                <a:lnTo>
                  <a:pt x="192" y="0"/>
                </a:lnTo>
                <a:lnTo>
                  <a:pt x="192" y="8"/>
                </a:lnTo>
                <a:lnTo>
                  <a:pt x="192" y="146"/>
                </a:lnTo>
                <a:lnTo>
                  <a:pt x="192" y="154"/>
                </a:lnTo>
                <a:lnTo>
                  <a:pt x="184" y="154"/>
                </a:lnTo>
                <a:lnTo>
                  <a:pt x="130" y="154"/>
                </a:lnTo>
                <a:lnTo>
                  <a:pt x="122" y="154"/>
                </a:lnTo>
                <a:lnTo>
                  <a:pt x="122" y="146"/>
                </a:lnTo>
                <a:lnTo>
                  <a:pt x="122" y="124"/>
                </a:lnTo>
                <a:lnTo>
                  <a:pt x="120" y="124"/>
                </a:lnTo>
                <a:lnTo>
                  <a:pt x="86" y="124"/>
                </a:lnTo>
                <a:lnTo>
                  <a:pt x="86" y="140"/>
                </a:lnTo>
                <a:lnTo>
                  <a:pt x="94" y="140"/>
                </a:lnTo>
                <a:lnTo>
                  <a:pt x="94" y="152"/>
                </a:lnTo>
                <a:lnTo>
                  <a:pt x="28" y="152"/>
                </a:lnTo>
                <a:lnTo>
                  <a:pt x="28" y="140"/>
                </a:lnTo>
                <a:lnTo>
                  <a:pt x="38" y="140"/>
                </a:lnTo>
                <a:lnTo>
                  <a:pt x="38" y="124"/>
                </a:lnTo>
                <a:lnTo>
                  <a:pt x="8" y="124"/>
                </a:lnTo>
                <a:lnTo>
                  <a:pt x="0" y="124"/>
                </a:lnTo>
                <a:lnTo>
                  <a:pt x="0" y="116"/>
                </a:lnTo>
                <a:lnTo>
                  <a:pt x="0" y="32"/>
                </a:lnTo>
                <a:lnTo>
                  <a:pt x="0" y="24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24" y="76"/>
                </a:moveTo>
                <a:lnTo>
                  <a:pt x="28" y="82"/>
                </a:lnTo>
                <a:lnTo>
                  <a:pt x="48" y="68"/>
                </a:lnTo>
                <a:lnTo>
                  <a:pt x="56" y="68"/>
                </a:lnTo>
                <a:lnTo>
                  <a:pt x="62" y="74"/>
                </a:lnTo>
                <a:lnTo>
                  <a:pt x="62" y="76"/>
                </a:lnTo>
                <a:lnTo>
                  <a:pt x="64" y="76"/>
                </a:lnTo>
                <a:lnTo>
                  <a:pt x="72" y="78"/>
                </a:lnTo>
                <a:lnTo>
                  <a:pt x="76" y="80"/>
                </a:lnTo>
                <a:lnTo>
                  <a:pt x="76" y="76"/>
                </a:lnTo>
                <a:lnTo>
                  <a:pt x="80" y="58"/>
                </a:lnTo>
                <a:lnTo>
                  <a:pt x="86" y="58"/>
                </a:lnTo>
                <a:lnTo>
                  <a:pt x="86" y="64"/>
                </a:lnTo>
                <a:lnTo>
                  <a:pt x="94" y="56"/>
                </a:lnTo>
                <a:lnTo>
                  <a:pt x="100" y="50"/>
                </a:lnTo>
                <a:lnTo>
                  <a:pt x="92" y="48"/>
                </a:lnTo>
                <a:lnTo>
                  <a:pt x="82" y="46"/>
                </a:lnTo>
                <a:lnTo>
                  <a:pt x="84" y="52"/>
                </a:lnTo>
                <a:lnTo>
                  <a:pt x="76" y="54"/>
                </a:lnTo>
                <a:lnTo>
                  <a:pt x="74" y="54"/>
                </a:lnTo>
                <a:lnTo>
                  <a:pt x="74" y="56"/>
                </a:lnTo>
                <a:lnTo>
                  <a:pt x="70" y="70"/>
                </a:lnTo>
                <a:lnTo>
                  <a:pt x="66" y="70"/>
                </a:lnTo>
                <a:lnTo>
                  <a:pt x="62" y="64"/>
                </a:lnTo>
                <a:lnTo>
                  <a:pt x="60" y="62"/>
                </a:lnTo>
                <a:lnTo>
                  <a:pt x="60" y="62"/>
                </a:lnTo>
                <a:lnTo>
                  <a:pt x="46" y="60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2" y="102"/>
                </a:moveTo>
                <a:lnTo>
                  <a:pt x="42" y="102"/>
                </a:lnTo>
                <a:lnTo>
                  <a:pt x="42" y="84"/>
                </a:lnTo>
                <a:lnTo>
                  <a:pt x="32" y="84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86" y="102"/>
                </a:moveTo>
                <a:lnTo>
                  <a:pt x="94" y="102"/>
                </a:lnTo>
                <a:lnTo>
                  <a:pt x="94" y="66"/>
                </a:lnTo>
                <a:lnTo>
                  <a:pt x="86" y="66"/>
                </a:lnTo>
                <a:lnTo>
                  <a:pt x="86" y="102"/>
                </a:lnTo>
                <a:lnTo>
                  <a:pt x="86" y="102"/>
                </a:lnTo>
                <a:close/>
                <a:moveTo>
                  <a:pt x="72" y="102"/>
                </a:moveTo>
                <a:lnTo>
                  <a:pt x="80" y="102"/>
                </a:lnTo>
                <a:lnTo>
                  <a:pt x="80" y="86"/>
                </a:lnTo>
                <a:lnTo>
                  <a:pt x="72" y="86"/>
                </a:lnTo>
                <a:lnTo>
                  <a:pt x="72" y="102"/>
                </a:lnTo>
                <a:lnTo>
                  <a:pt x="72" y="102"/>
                </a:lnTo>
                <a:close/>
                <a:moveTo>
                  <a:pt x="58" y="102"/>
                </a:moveTo>
                <a:lnTo>
                  <a:pt x="68" y="102"/>
                </a:lnTo>
                <a:lnTo>
                  <a:pt x="68" y="82"/>
                </a:lnTo>
                <a:lnTo>
                  <a:pt x="58" y="8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46" y="102"/>
                </a:moveTo>
                <a:lnTo>
                  <a:pt x="54" y="102"/>
                </a:lnTo>
                <a:lnTo>
                  <a:pt x="54" y="76"/>
                </a:lnTo>
                <a:lnTo>
                  <a:pt x="46" y="76"/>
                </a:lnTo>
                <a:lnTo>
                  <a:pt x="46" y="102"/>
                </a:lnTo>
                <a:lnTo>
                  <a:pt x="46" y="102"/>
                </a:lnTo>
                <a:close/>
                <a:moveTo>
                  <a:pt x="146" y="54"/>
                </a:moveTo>
                <a:lnTo>
                  <a:pt x="176" y="54"/>
                </a:lnTo>
                <a:lnTo>
                  <a:pt x="176" y="44"/>
                </a:lnTo>
                <a:lnTo>
                  <a:pt x="146" y="44"/>
                </a:lnTo>
                <a:lnTo>
                  <a:pt x="146" y="28"/>
                </a:lnTo>
                <a:lnTo>
                  <a:pt x="176" y="28"/>
                </a:lnTo>
                <a:lnTo>
                  <a:pt x="176" y="16"/>
                </a:lnTo>
                <a:lnTo>
                  <a:pt x="138" y="16"/>
                </a:lnTo>
                <a:lnTo>
                  <a:pt x="138" y="138"/>
                </a:lnTo>
                <a:lnTo>
                  <a:pt x="176" y="138"/>
                </a:lnTo>
                <a:lnTo>
                  <a:pt x="176" y="70"/>
                </a:lnTo>
                <a:lnTo>
                  <a:pt x="146" y="70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2" y="40"/>
                </a:moveTo>
                <a:lnTo>
                  <a:pt x="16" y="40"/>
                </a:lnTo>
                <a:lnTo>
                  <a:pt x="16" y="108"/>
                </a:lnTo>
                <a:lnTo>
                  <a:pt x="112" y="108"/>
                </a:lnTo>
                <a:lnTo>
                  <a:pt x="11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1159483" y="2198733"/>
            <a:ext cx="941925" cy="228045"/>
          </a:xfrm>
          <a:custGeom>
            <a:avLst/>
            <a:gdLst>
              <a:gd name="T0" fmla="*/ 170 w 190"/>
              <a:gd name="T1" fmla="*/ 0 h 46"/>
              <a:gd name="T2" fmla="*/ 170 w 190"/>
              <a:gd name="T3" fmla="*/ 0 h 46"/>
              <a:gd name="T4" fmla="*/ 178 w 190"/>
              <a:gd name="T5" fmla="*/ 4 h 46"/>
              <a:gd name="T6" fmla="*/ 184 w 190"/>
              <a:gd name="T7" fmla="*/ 8 h 46"/>
              <a:gd name="T8" fmla="*/ 188 w 190"/>
              <a:gd name="T9" fmla="*/ 12 h 46"/>
              <a:gd name="T10" fmla="*/ 190 w 190"/>
              <a:gd name="T11" fmla="*/ 18 h 46"/>
              <a:gd name="T12" fmla="*/ 190 w 190"/>
              <a:gd name="T13" fmla="*/ 18 h 46"/>
              <a:gd name="T14" fmla="*/ 188 w 190"/>
              <a:gd name="T15" fmla="*/ 24 h 46"/>
              <a:gd name="T16" fmla="*/ 182 w 190"/>
              <a:gd name="T17" fmla="*/ 28 h 46"/>
              <a:gd name="T18" fmla="*/ 174 w 190"/>
              <a:gd name="T19" fmla="*/ 34 h 46"/>
              <a:gd name="T20" fmla="*/ 162 w 190"/>
              <a:gd name="T21" fmla="*/ 38 h 46"/>
              <a:gd name="T22" fmla="*/ 148 w 190"/>
              <a:gd name="T23" fmla="*/ 42 h 46"/>
              <a:gd name="T24" fmla="*/ 132 w 190"/>
              <a:gd name="T25" fmla="*/ 44 h 46"/>
              <a:gd name="T26" fmla="*/ 114 w 190"/>
              <a:gd name="T27" fmla="*/ 46 h 46"/>
              <a:gd name="T28" fmla="*/ 96 w 190"/>
              <a:gd name="T29" fmla="*/ 46 h 46"/>
              <a:gd name="T30" fmla="*/ 96 w 190"/>
              <a:gd name="T31" fmla="*/ 46 h 46"/>
              <a:gd name="T32" fmla="*/ 76 w 190"/>
              <a:gd name="T33" fmla="*/ 46 h 46"/>
              <a:gd name="T34" fmla="*/ 58 w 190"/>
              <a:gd name="T35" fmla="*/ 44 h 46"/>
              <a:gd name="T36" fmla="*/ 42 w 190"/>
              <a:gd name="T37" fmla="*/ 42 h 46"/>
              <a:gd name="T38" fmla="*/ 28 w 190"/>
              <a:gd name="T39" fmla="*/ 38 h 46"/>
              <a:gd name="T40" fmla="*/ 16 w 190"/>
              <a:gd name="T41" fmla="*/ 34 h 46"/>
              <a:gd name="T42" fmla="*/ 8 w 190"/>
              <a:gd name="T43" fmla="*/ 28 h 46"/>
              <a:gd name="T44" fmla="*/ 2 w 190"/>
              <a:gd name="T45" fmla="*/ 24 h 46"/>
              <a:gd name="T46" fmla="*/ 0 w 190"/>
              <a:gd name="T47" fmla="*/ 18 h 46"/>
              <a:gd name="T48" fmla="*/ 0 w 190"/>
              <a:gd name="T49" fmla="*/ 18 h 46"/>
              <a:gd name="T50" fmla="*/ 2 w 190"/>
              <a:gd name="T51" fmla="*/ 12 h 46"/>
              <a:gd name="T52" fmla="*/ 6 w 190"/>
              <a:gd name="T53" fmla="*/ 8 h 46"/>
              <a:gd name="T54" fmla="*/ 12 w 190"/>
              <a:gd name="T55" fmla="*/ 4 h 46"/>
              <a:gd name="T56" fmla="*/ 20 w 190"/>
              <a:gd name="T57" fmla="*/ 0 h 46"/>
              <a:gd name="T58" fmla="*/ 20 w 190"/>
              <a:gd name="T59" fmla="*/ 0 h 46"/>
              <a:gd name="T60" fmla="*/ 18 w 190"/>
              <a:gd name="T61" fmla="*/ 2 h 46"/>
              <a:gd name="T62" fmla="*/ 16 w 190"/>
              <a:gd name="T63" fmla="*/ 6 h 46"/>
              <a:gd name="T64" fmla="*/ 16 w 190"/>
              <a:gd name="T65" fmla="*/ 6 h 46"/>
              <a:gd name="T66" fmla="*/ 18 w 190"/>
              <a:gd name="T67" fmla="*/ 10 h 46"/>
              <a:gd name="T68" fmla="*/ 22 w 190"/>
              <a:gd name="T69" fmla="*/ 14 h 46"/>
              <a:gd name="T70" fmla="*/ 30 w 190"/>
              <a:gd name="T71" fmla="*/ 18 h 46"/>
              <a:gd name="T72" fmla="*/ 40 w 190"/>
              <a:gd name="T73" fmla="*/ 20 h 46"/>
              <a:gd name="T74" fmla="*/ 64 w 190"/>
              <a:gd name="T75" fmla="*/ 24 h 46"/>
              <a:gd name="T76" fmla="*/ 96 w 190"/>
              <a:gd name="T77" fmla="*/ 26 h 46"/>
              <a:gd name="T78" fmla="*/ 96 w 190"/>
              <a:gd name="T79" fmla="*/ 26 h 46"/>
              <a:gd name="T80" fmla="*/ 126 w 190"/>
              <a:gd name="T81" fmla="*/ 24 h 46"/>
              <a:gd name="T82" fmla="*/ 152 w 190"/>
              <a:gd name="T83" fmla="*/ 20 h 46"/>
              <a:gd name="T84" fmla="*/ 162 w 190"/>
              <a:gd name="T85" fmla="*/ 18 h 46"/>
              <a:gd name="T86" fmla="*/ 168 w 190"/>
              <a:gd name="T87" fmla="*/ 14 h 46"/>
              <a:gd name="T88" fmla="*/ 174 w 190"/>
              <a:gd name="T89" fmla="*/ 10 h 46"/>
              <a:gd name="T90" fmla="*/ 174 w 190"/>
              <a:gd name="T91" fmla="*/ 6 h 46"/>
              <a:gd name="T92" fmla="*/ 174 w 190"/>
              <a:gd name="T93" fmla="*/ 6 h 46"/>
              <a:gd name="T94" fmla="*/ 174 w 190"/>
              <a:gd name="T95" fmla="*/ 2 h 46"/>
              <a:gd name="T96" fmla="*/ 170 w 190"/>
              <a:gd name="T97" fmla="*/ 0 h 46"/>
              <a:gd name="T98" fmla="*/ 170 w 190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" h="46">
                <a:moveTo>
                  <a:pt x="170" y="0"/>
                </a:moveTo>
                <a:lnTo>
                  <a:pt x="170" y="0"/>
                </a:lnTo>
                <a:lnTo>
                  <a:pt x="178" y="4"/>
                </a:lnTo>
                <a:lnTo>
                  <a:pt x="184" y="8"/>
                </a:lnTo>
                <a:lnTo>
                  <a:pt x="188" y="12"/>
                </a:lnTo>
                <a:lnTo>
                  <a:pt x="190" y="18"/>
                </a:lnTo>
                <a:lnTo>
                  <a:pt x="190" y="18"/>
                </a:lnTo>
                <a:lnTo>
                  <a:pt x="188" y="24"/>
                </a:lnTo>
                <a:lnTo>
                  <a:pt x="182" y="28"/>
                </a:lnTo>
                <a:lnTo>
                  <a:pt x="174" y="34"/>
                </a:lnTo>
                <a:lnTo>
                  <a:pt x="162" y="38"/>
                </a:lnTo>
                <a:lnTo>
                  <a:pt x="148" y="42"/>
                </a:lnTo>
                <a:lnTo>
                  <a:pt x="132" y="44"/>
                </a:lnTo>
                <a:lnTo>
                  <a:pt x="114" y="46"/>
                </a:lnTo>
                <a:lnTo>
                  <a:pt x="96" y="46"/>
                </a:lnTo>
                <a:lnTo>
                  <a:pt x="96" y="46"/>
                </a:lnTo>
                <a:lnTo>
                  <a:pt x="76" y="46"/>
                </a:lnTo>
                <a:lnTo>
                  <a:pt x="58" y="44"/>
                </a:lnTo>
                <a:lnTo>
                  <a:pt x="42" y="42"/>
                </a:lnTo>
                <a:lnTo>
                  <a:pt x="28" y="38"/>
                </a:lnTo>
                <a:lnTo>
                  <a:pt x="16" y="34"/>
                </a:lnTo>
                <a:lnTo>
                  <a:pt x="8" y="28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8"/>
                </a:lnTo>
                <a:lnTo>
                  <a:pt x="12" y="4"/>
                </a:lnTo>
                <a:lnTo>
                  <a:pt x="20" y="0"/>
                </a:lnTo>
                <a:lnTo>
                  <a:pt x="20" y="0"/>
                </a:lnTo>
                <a:lnTo>
                  <a:pt x="18" y="2"/>
                </a:lnTo>
                <a:lnTo>
                  <a:pt x="16" y="6"/>
                </a:lnTo>
                <a:lnTo>
                  <a:pt x="16" y="6"/>
                </a:lnTo>
                <a:lnTo>
                  <a:pt x="18" y="10"/>
                </a:lnTo>
                <a:lnTo>
                  <a:pt x="22" y="14"/>
                </a:lnTo>
                <a:lnTo>
                  <a:pt x="30" y="18"/>
                </a:lnTo>
                <a:lnTo>
                  <a:pt x="40" y="20"/>
                </a:lnTo>
                <a:lnTo>
                  <a:pt x="64" y="24"/>
                </a:lnTo>
                <a:lnTo>
                  <a:pt x="96" y="26"/>
                </a:lnTo>
                <a:lnTo>
                  <a:pt x="96" y="26"/>
                </a:lnTo>
                <a:lnTo>
                  <a:pt x="126" y="24"/>
                </a:lnTo>
                <a:lnTo>
                  <a:pt x="152" y="20"/>
                </a:lnTo>
                <a:lnTo>
                  <a:pt x="162" y="18"/>
                </a:lnTo>
                <a:lnTo>
                  <a:pt x="168" y="14"/>
                </a:lnTo>
                <a:lnTo>
                  <a:pt x="174" y="10"/>
                </a:lnTo>
                <a:lnTo>
                  <a:pt x="174" y="6"/>
                </a:lnTo>
                <a:lnTo>
                  <a:pt x="174" y="6"/>
                </a:lnTo>
                <a:lnTo>
                  <a:pt x="174" y="2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 noEditPoints="1"/>
          </p:cNvSpPr>
          <p:nvPr/>
        </p:nvSpPr>
        <p:spPr bwMode="auto">
          <a:xfrm>
            <a:off x="1268547" y="1504683"/>
            <a:ext cx="723796" cy="783285"/>
          </a:xfrm>
          <a:custGeom>
            <a:avLst/>
            <a:gdLst>
              <a:gd name="T0" fmla="*/ 34 w 146"/>
              <a:gd name="T1" fmla="*/ 8 h 158"/>
              <a:gd name="T2" fmla="*/ 44 w 146"/>
              <a:gd name="T3" fmla="*/ 24 h 158"/>
              <a:gd name="T4" fmla="*/ 38 w 146"/>
              <a:gd name="T5" fmla="*/ 36 h 158"/>
              <a:gd name="T6" fmla="*/ 26 w 146"/>
              <a:gd name="T7" fmla="*/ 42 h 158"/>
              <a:gd name="T8" fmla="*/ 10 w 146"/>
              <a:gd name="T9" fmla="*/ 30 h 158"/>
              <a:gd name="T10" fmla="*/ 10 w 146"/>
              <a:gd name="T11" fmla="*/ 18 h 158"/>
              <a:gd name="T12" fmla="*/ 26 w 146"/>
              <a:gd name="T13" fmla="*/ 6 h 158"/>
              <a:gd name="T14" fmla="*/ 120 w 146"/>
              <a:gd name="T15" fmla="*/ 6 h 158"/>
              <a:gd name="T16" fmla="*/ 104 w 146"/>
              <a:gd name="T17" fmla="*/ 18 h 158"/>
              <a:gd name="T18" fmla="*/ 104 w 146"/>
              <a:gd name="T19" fmla="*/ 30 h 158"/>
              <a:gd name="T20" fmla="*/ 120 w 146"/>
              <a:gd name="T21" fmla="*/ 42 h 158"/>
              <a:gd name="T22" fmla="*/ 132 w 146"/>
              <a:gd name="T23" fmla="*/ 36 h 158"/>
              <a:gd name="T24" fmla="*/ 136 w 146"/>
              <a:gd name="T25" fmla="*/ 24 h 158"/>
              <a:gd name="T26" fmla="*/ 126 w 146"/>
              <a:gd name="T27" fmla="*/ 8 h 158"/>
              <a:gd name="T28" fmla="*/ 102 w 146"/>
              <a:gd name="T29" fmla="*/ 106 h 158"/>
              <a:gd name="T30" fmla="*/ 120 w 146"/>
              <a:gd name="T31" fmla="*/ 120 h 158"/>
              <a:gd name="T32" fmla="*/ 138 w 146"/>
              <a:gd name="T33" fmla="*/ 100 h 158"/>
              <a:gd name="T34" fmla="*/ 146 w 146"/>
              <a:gd name="T35" fmla="*/ 90 h 158"/>
              <a:gd name="T36" fmla="*/ 146 w 146"/>
              <a:gd name="T37" fmla="*/ 60 h 158"/>
              <a:gd name="T38" fmla="*/ 136 w 146"/>
              <a:gd name="T39" fmla="*/ 46 h 158"/>
              <a:gd name="T40" fmla="*/ 110 w 146"/>
              <a:gd name="T41" fmla="*/ 44 h 158"/>
              <a:gd name="T42" fmla="*/ 110 w 146"/>
              <a:gd name="T43" fmla="*/ 52 h 158"/>
              <a:gd name="T44" fmla="*/ 110 w 146"/>
              <a:gd name="T45" fmla="*/ 86 h 158"/>
              <a:gd name="T46" fmla="*/ 102 w 146"/>
              <a:gd name="T47" fmla="*/ 106 h 158"/>
              <a:gd name="T48" fmla="*/ 80 w 146"/>
              <a:gd name="T49" fmla="*/ 2 h 158"/>
              <a:gd name="T50" fmla="*/ 92 w 146"/>
              <a:gd name="T51" fmla="*/ 18 h 158"/>
              <a:gd name="T52" fmla="*/ 86 w 146"/>
              <a:gd name="T53" fmla="*/ 32 h 158"/>
              <a:gd name="T54" fmla="*/ 74 w 146"/>
              <a:gd name="T55" fmla="*/ 38 h 158"/>
              <a:gd name="T56" fmla="*/ 56 w 146"/>
              <a:gd name="T57" fmla="*/ 26 h 158"/>
              <a:gd name="T58" fmla="*/ 56 w 146"/>
              <a:gd name="T59" fmla="*/ 12 h 158"/>
              <a:gd name="T60" fmla="*/ 74 w 146"/>
              <a:gd name="T61" fmla="*/ 0 h 158"/>
              <a:gd name="T62" fmla="*/ 92 w 146"/>
              <a:gd name="T63" fmla="*/ 158 h 158"/>
              <a:gd name="T64" fmla="*/ 68 w 146"/>
              <a:gd name="T65" fmla="*/ 158 h 158"/>
              <a:gd name="T66" fmla="*/ 54 w 146"/>
              <a:gd name="T67" fmla="*/ 102 h 158"/>
              <a:gd name="T68" fmla="*/ 44 w 146"/>
              <a:gd name="T69" fmla="*/ 92 h 158"/>
              <a:gd name="T70" fmla="*/ 44 w 146"/>
              <a:gd name="T71" fmla="*/ 58 h 158"/>
              <a:gd name="T72" fmla="*/ 56 w 146"/>
              <a:gd name="T73" fmla="*/ 42 h 158"/>
              <a:gd name="T74" fmla="*/ 84 w 146"/>
              <a:gd name="T75" fmla="*/ 42 h 158"/>
              <a:gd name="T76" fmla="*/ 100 w 146"/>
              <a:gd name="T77" fmla="*/ 52 h 158"/>
              <a:gd name="T78" fmla="*/ 102 w 146"/>
              <a:gd name="T79" fmla="*/ 86 h 158"/>
              <a:gd name="T80" fmla="*/ 96 w 146"/>
              <a:gd name="T81" fmla="*/ 100 h 158"/>
              <a:gd name="T82" fmla="*/ 44 w 146"/>
              <a:gd name="T83" fmla="*/ 106 h 158"/>
              <a:gd name="T84" fmla="*/ 26 w 146"/>
              <a:gd name="T85" fmla="*/ 120 h 158"/>
              <a:gd name="T86" fmla="*/ 8 w 146"/>
              <a:gd name="T87" fmla="*/ 100 h 158"/>
              <a:gd name="T88" fmla="*/ 0 w 146"/>
              <a:gd name="T89" fmla="*/ 90 h 158"/>
              <a:gd name="T90" fmla="*/ 0 w 146"/>
              <a:gd name="T91" fmla="*/ 60 h 158"/>
              <a:gd name="T92" fmla="*/ 10 w 146"/>
              <a:gd name="T93" fmla="*/ 46 h 158"/>
              <a:gd name="T94" fmla="*/ 36 w 146"/>
              <a:gd name="T95" fmla="*/ 44 h 158"/>
              <a:gd name="T96" fmla="*/ 36 w 146"/>
              <a:gd name="T97" fmla="*/ 52 h 158"/>
              <a:gd name="T98" fmla="*/ 36 w 146"/>
              <a:gd name="T99" fmla="*/ 86 h 158"/>
              <a:gd name="T100" fmla="*/ 44 w 146"/>
              <a:gd name="T101" fmla="*/ 10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6" h="158">
                <a:moveTo>
                  <a:pt x="26" y="6"/>
                </a:moveTo>
                <a:lnTo>
                  <a:pt x="26" y="6"/>
                </a:lnTo>
                <a:lnTo>
                  <a:pt x="34" y="8"/>
                </a:lnTo>
                <a:lnTo>
                  <a:pt x="38" y="12"/>
                </a:lnTo>
                <a:lnTo>
                  <a:pt x="42" y="18"/>
                </a:lnTo>
                <a:lnTo>
                  <a:pt x="44" y="24"/>
                </a:lnTo>
                <a:lnTo>
                  <a:pt x="44" y="24"/>
                </a:lnTo>
                <a:lnTo>
                  <a:pt x="42" y="30"/>
                </a:lnTo>
                <a:lnTo>
                  <a:pt x="38" y="36"/>
                </a:lnTo>
                <a:lnTo>
                  <a:pt x="34" y="40"/>
                </a:lnTo>
                <a:lnTo>
                  <a:pt x="26" y="42"/>
                </a:lnTo>
                <a:lnTo>
                  <a:pt x="26" y="42"/>
                </a:lnTo>
                <a:lnTo>
                  <a:pt x="20" y="40"/>
                </a:lnTo>
                <a:lnTo>
                  <a:pt x="14" y="36"/>
                </a:lnTo>
                <a:lnTo>
                  <a:pt x="10" y="30"/>
                </a:lnTo>
                <a:lnTo>
                  <a:pt x="10" y="24"/>
                </a:lnTo>
                <a:lnTo>
                  <a:pt x="10" y="24"/>
                </a:lnTo>
                <a:lnTo>
                  <a:pt x="10" y="18"/>
                </a:lnTo>
                <a:lnTo>
                  <a:pt x="14" y="12"/>
                </a:lnTo>
                <a:lnTo>
                  <a:pt x="20" y="8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120" y="6"/>
                </a:moveTo>
                <a:lnTo>
                  <a:pt x="120" y="6"/>
                </a:lnTo>
                <a:lnTo>
                  <a:pt x="112" y="8"/>
                </a:lnTo>
                <a:lnTo>
                  <a:pt x="108" y="12"/>
                </a:lnTo>
                <a:lnTo>
                  <a:pt x="104" y="18"/>
                </a:lnTo>
                <a:lnTo>
                  <a:pt x="102" y="24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20" y="42"/>
                </a:lnTo>
                <a:lnTo>
                  <a:pt x="120" y="42"/>
                </a:lnTo>
                <a:lnTo>
                  <a:pt x="126" y="40"/>
                </a:lnTo>
                <a:lnTo>
                  <a:pt x="132" y="36"/>
                </a:lnTo>
                <a:lnTo>
                  <a:pt x="136" y="30"/>
                </a:lnTo>
                <a:lnTo>
                  <a:pt x="136" y="24"/>
                </a:lnTo>
                <a:lnTo>
                  <a:pt x="136" y="24"/>
                </a:lnTo>
                <a:lnTo>
                  <a:pt x="136" y="18"/>
                </a:lnTo>
                <a:lnTo>
                  <a:pt x="132" y="12"/>
                </a:lnTo>
                <a:lnTo>
                  <a:pt x="126" y="8"/>
                </a:lnTo>
                <a:lnTo>
                  <a:pt x="120" y="6"/>
                </a:lnTo>
                <a:lnTo>
                  <a:pt x="120" y="6"/>
                </a:lnTo>
                <a:close/>
                <a:moveTo>
                  <a:pt x="102" y="106"/>
                </a:moveTo>
                <a:lnTo>
                  <a:pt x="102" y="152"/>
                </a:lnTo>
                <a:lnTo>
                  <a:pt x="114" y="152"/>
                </a:lnTo>
                <a:lnTo>
                  <a:pt x="120" y="120"/>
                </a:lnTo>
                <a:lnTo>
                  <a:pt x="124" y="152"/>
                </a:lnTo>
                <a:lnTo>
                  <a:pt x="138" y="152"/>
                </a:lnTo>
                <a:lnTo>
                  <a:pt x="138" y="100"/>
                </a:lnTo>
                <a:lnTo>
                  <a:pt x="138" y="100"/>
                </a:lnTo>
                <a:lnTo>
                  <a:pt x="144" y="94"/>
                </a:lnTo>
                <a:lnTo>
                  <a:pt x="146" y="90"/>
                </a:lnTo>
                <a:lnTo>
                  <a:pt x="146" y="86"/>
                </a:lnTo>
                <a:lnTo>
                  <a:pt x="146" y="60"/>
                </a:lnTo>
                <a:lnTo>
                  <a:pt x="146" y="60"/>
                </a:lnTo>
                <a:lnTo>
                  <a:pt x="146" y="54"/>
                </a:lnTo>
                <a:lnTo>
                  <a:pt x="142" y="48"/>
                </a:lnTo>
                <a:lnTo>
                  <a:pt x="136" y="46"/>
                </a:lnTo>
                <a:lnTo>
                  <a:pt x="130" y="44"/>
                </a:lnTo>
                <a:lnTo>
                  <a:pt x="110" y="44"/>
                </a:lnTo>
                <a:lnTo>
                  <a:pt x="110" y="44"/>
                </a:lnTo>
                <a:lnTo>
                  <a:pt x="106" y="44"/>
                </a:lnTo>
                <a:lnTo>
                  <a:pt x="106" y="44"/>
                </a:lnTo>
                <a:lnTo>
                  <a:pt x="110" y="52"/>
                </a:lnTo>
                <a:lnTo>
                  <a:pt x="110" y="58"/>
                </a:lnTo>
                <a:lnTo>
                  <a:pt x="110" y="86"/>
                </a:lnTo>
                <a:lnTo>
                  <a:pt x="110" y="86"/>
                </a:lnTo>
                <a:lnTo>
                  <a:pt x="108" y="98"/>
                </a:lnTo>
                <a:lnTo>
                  <a:pt x="102" y="106"/>
                </a:lnTo>
                <a:lnTo>
                  <a:pt x="102" y="106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80" y="2"/>
                </a:lnTo>
                <a:lnTo>
                  <a:pt x="86" y="6"/>
                </a:lnTo>
                <a:lnTo>
                  <a:pt x="90" y="12"/>
                </a:lnTo>
                <a:lnTo>
                  <a:pt x="92" y="18"/>
                </a:lnTo>
                <a:lnTo>
                  <a:pt x="92" y="18"/>
                </a:lnTo>
                <a:lnTo>
                  <a:pt x="90" y="26"/>
                </a:lnTo>
                <a:lnTo>
                  <a:pt x="86" y="32"/>
                </a:lnTo>
                <a:lnTo>
                  <a:pt x="80" y="36"/>
                </a:lnTo>
                <a:lnTo>
                  <a:pt x="74" y="38"/>
                </a:lnTo>
                <a:lnTo>
                  <a:pt x="74" y="38"/>
                </a:lnTo>
                <a:lnTo>
                  <a:pt x="66" y="36"/>
                </a:lnTo>
                <a:lnTo>
                  <a:pt x="60" y="32"/>
                </a:lnTo>
                <a:lnTo>
                  <a:pt x="56" y="26"/>
                </a:lnTo>
                <a:lnTo>
                  <a:pt x="54" y="18"/>
                </a:lnTo>
                <a:lnTo>
                  <a:pt x="54" y="18"/>
                </a:lnTo>
                <a:lnTo>
                  <a:pt x="56" y="12"/>
                </a:lnTo>
                <a:lnTo>
                  <a:pt x="60" y="6"/>
                </a:lnTo>
                <a:lnTo>
                  <a:pt x="66" y="2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92" y="102"/>
                </a:moveTo>
                <a:lnTo>
                  <a:pt x="92" y="158"/>
                </a:lnTo>
                <a:lnTo>
                  <a:pt x="78" y="158"/>
                </a:lnTo>
                <a:lnTo>
                  <a:pt x="74" y="122"/>
                </a:lnTo>
                <a:lnTo>
                  <a:pt x="68" y="158"/>
                </a:lnTo>
                <a:lnTo>
                  <a:pt x="54" y="158"/>
                </a:lnTo>
                <a:lnTo>
                  <a:pt x="54" y="102"/>
                </a:lnTo>
                <a:lnTo>
                  <a:pt x="54" y="102"/>
                </a:lnTo>
                <a:lnTo>
                  <a:pt x="50" y="100"/>
                </a:lnTo>
                <a:lnTo>
                  <a:pt x="46" y="96"/>
                </a:lnTo>
                <a:lnTo>
                  <a:pt x="44" y="92"/>
                </a:lnTo>
                <a:lnTo>
                  <a:pt x="44" y="86"/>
                </a:lnTo>
                <a:lnTo>
                  <a:pt x="44" y="58"/>
                </a:lnTo>
                <a:lnTo>
                  <a:pt x="44" y="58"/>
                </a:lnTo>
                <a:lnTo>
                  <a:pt x="46" y="52"/>
                </a:lnTo>
                <a:lnTo>
                  <a:pt x="50" y="46"/>
                </a:lnTo>
                <a:lnTo>
                  <a:pt x="56" y="42"/>
                </a:lnTo>
                <a:lnTo>
                  <a:pt x="62" y="42"/>
                </a:lnTo>
                <a:lnTo>
                  <a:pt x="84" y="42"/>
                </a:lnTo>
                <a:lnTo>
                  <a:pt x="84" y="42"/>
                </a:lnTo>
                <a:lnTo>
                  <a:pt x="90" y="42"/>
                </a:lnTo>
                <a:lnTo>
                  <a:pt x="96" y="46"/>
                </a:lnTo>
                <a:lnTo>
                  <a:pt x="100" y="52"/>
                </a:lnTo>
                <a:lnTo>
                  <a:pt x="102" y="58"/>
                </a:lnTo>
                <a:lnTo>
                  <a:pt x="102" y="86"/>
                </a:lnTo>
                <a:lnTo>
                  <a:pt x="102" y="86"/>
                </a:lnTo>
                <a:lnTo>
                  <a:pt x="102" y="92"/>
                </a:lnTo>
                <a:lnTo>
                  <a:pt x="100" y="96"/>
                </a:lnTo>
                <a:lnTo>
                  <a:pt x="96" y="100"/>
                </a:lnTo>
                <a:lnTo>
                  <a:pt x="92" y="102"/>
                </a:lnTo>
                <a:lnTo>
                  <a:pt x="92" y="102"/>
                </a:lnTo>
                <a:close/>
                <a:moveTo>
                  <a:pt x="44" y="106"/>
                </a:moveTo>
                <a:lnTo>
                  <a:pt x="44" y="152"/>
                </a:lnTo>
                <a:lnTo>
                  <a:pt x="32" y="152"/>
                </a:lnTo>
                <a:lnTo>
                  <a:pt x="26" y="120"/>
                </a:lnTo>
                <a:lnTo>
                  <a:pt x="22" y="152"/>
                </a:lnTo>
                <a:lnTo>
                  <a:pt x="8" y="152"/>
                </a:lnTo>
                <a:lnTo>
                  <a:pt x="8" y="100"/>
                </a:lnTo>
                <a:lnTo>
                  <a:pt x="8" y="100"/>
                </a:lnTo>
                <a:lnTo>
                  <a:pt x="2" y="94"/>
                </a:lnTo>
                <a:lnTo>
                  <a:pt x="0" y="90"/>
                </a:lnTo>
                <a:lnTo>
                  <a:pt x="0" y="86"/>
                </a:lnTo>
                <a:lnTo>
                  <a:pt x="0" y="60"/>
                </a:lnTo>
                <a:lnTo>
                  <a:pt x="0" y="60"/>
                </a:lnTo>
                <a:lnTo>
                  <a:pt x="2" y="54"/>
                </a:lnTo>
                <a:lnTo>
                  <a:pt x="4" y="48"/>
                </a:lnTo>
                <a:lnTo>
                  <a:pt x="10" y="46"/>
                </a:lnTo>
                <a:lnTo>
                  <a:pt x="16" y="44"/>
                </a:lnTo>
                <a:lnTo>
                  <a:pt x="36" y="44"/>
                </a:lnTo>
                <a:lnTo>
                  <a:pt x="36" y="44"/>
                </a:lnTo>
                <a:lnTo>
                  <a:pt x="40" y="44"/>
                </a:lnTo>
                <a:lnTo>
                  <a:pt x="40" y="44"/>
                </a:lnTo>
                <a:lnTo>
                  <a:pt x="36" y="52"/>
                </a:lnTo>
                <a:lnTo>
                  <a:pt x="36" y="58"/>
                </a:lnTo>
                <a:lnTo>
                  <a:pt x="36" y="86"/>
                </a:lnTo>
                <a:lnTo>
                  <a:pt x="36" y="86"/>
                </a:lnTo>
                <a:lnTo>
                  <a:pt x="38" y="98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2468263" y="1504683"/>
            <a:ext cx="713880" cy="852690"/>
          </a:xfrm>
          <a:custGeom>
            <a:avLst/>
            <a:gdLst>
              <a:gd name="T0" fmla="*/ 6 w 144"/>
              <a:gd name="T1" fmla="*/ 172 h 172"/>
              <a:gd name="T2" fmla="*/ 6 w 144"/>
              <a:gd name="T3" fmla="*/ 172 h 172"/>
              <a:gd name="T4" fmla="*/ 0 w 144"/>
              <a:gd name="T5" fmla="*/ 156 h 172"/>
              <a:gd name="T6" fmla="*/ 0 w 144"/>
              <a:gd name="T7" fmla="*/ 142 h 172"/>
              <a:gd name="T8" fmla="*/ 0 w 144"/>
              <a:gd name="T9" fmla="*/ 130 h 172"/>
              <a:gd name="T10" fmla="*/ 4 w 144"/>
              <a:gd name="T11" fmla="*/ 120 h 172"/>
              <a:gd name="T12" fmla="*/ 8 w 144"/>
              <a:gd name="T13" fmla="*/ 114 h 172"/>
              <a:gd name="T14" fmla="*/ 16 w 144"/>
              <a:gd name="T15" fmla="*/ 108 h 172"/>
              <a:gd name="T16" fmla="*/ 24 w 144"/>
              <a:gd name="T17" fmla="*/ 102 h 172"/>
              <a:gd name="T18" fmla="*/ 32 w 144"/>
              <a:gd name="T19" fmla="*/ 98 h 172"/>
              <a:gd name="T20" fmla="*/ 32 w 144"/>
              <a:gd name="T21" fmla="*/ 98 h 172"/>
              <a:gd name="T22" fmla="*/ 48 w 144"/>
              <a:gd name="T23" fmla="*/ 94 h 172"/>
              <a:gd name="T24" fmla="*/ 62 w 144"/>
              <a:gd name="T25" fmla="*/ 92 h 172"/>
              <a:gd name="T26" fmla="*/ 62 w 144"/>
              <a:gd name="T27" fmla="*/ 92 h 172"/>
              <a:gd name="T28" fmla="*/ 88 w 144"/>
              <a:gd name="T29" fmla="*/ 88 h 172"/>
              <a:gd name="T30" fmla="*/ 88 w 144"/>
              <a:gd name="T31" fmla="*/ 88 h 172"/>
              <a:gd name="T32" fmla="*/ 98 w 144"/>
              <a:gd name="T33" fmla="*/ 84 h 172"/>
              <a:gd name="T34" fmla="*/ 102 w 144"/>
              <a:gd name="T35" fmla="*/ 80 h 172"/>
              <a:gd name="T36" fmla="*/ 104 w 144"/>
              <a:gd name="T37" fmla="*/ 76 h 172"/>
              <a:gd name="T38" fmla="*/ 106 w 144"/>
              <a:gd name="T39" fmla="*/ 72 h 172"/>
              <a:gd name="T40" fmla="*/ 108 w 144"/>
              <a:gd name="T41" fmla="*/ 66 h 172"/>
              <a:gd name="T42" fmla="*/ 108 w 144"/>
              <a:gd name="T43" fmla="*/ 58 h 172"/>
              <a:gd name="T44" fmla="*/ 106 w 144"/>
              <a:gd name="T45" fmla="*/ 50 h 172"/>
              <a:gd name="T46" fmla="*/ 90 w 144"/>
              <a:gd name="T47" fmla="*/ 54 h 172"/>
              <a:gd name="T48" fmla="*/ 96 w 144"/>
              <a:gd name="T49" fmla="*/ 26 h 172"/>
              <a:gd name="T50" fmla="*/ 104 w 144"/>
              <a:gd name="T51" fmla="*/ 0 h 172"/>
              <a:gd name="T52" fmla="*/ 124 w 144"/>
              <a:gd name="T53" fmla="*/ 20 h 172"/>
              <a:gd name="T54" fmla="*/ 144 w 144"/>
              <a:gd name="T55" fmla="*/ 40 h 172"/>
              <a:gd name="T56" fmla="*/ 128 w 144"/>
              <a:gd name="T57" fmla="*/ 44 h 172"/>
              <a:gd name="T58" fmla="*/ 128 w 144"/>
              <a:gd name="T59" fmla="*/ 44 h 172"/>
              <a:gd name="T60" fmla="*/ 132 w 144"/>
              <a:gd name="T61" fmla="*/ 58 h 172"/>
              <a:gd name="T62" fmla="*/ 132 w 144"/>
              <a:gd name="T63" fmla="*/ 72 h 172"/>
              <a:gd name="T64" fmla="*/ 130 w 144"/>
              <a:gd name="T65" fmla="*/ 82 h 172"/>
              <a:gd name="T66" fmla="*/ 126 w 144"/>
              <a:gd name="T67" fmla="*/ 90 h 172"/>
              <a:gd name="T68" fmla="*/ 120 w 144"/>
              <a:gd name="T69" fmla="*/ 98 h 172"/>
              <a:gd name="T70" fmla="*/ 112 w 144"/>
              <a:gd name="T71" fmla="*/ 102 h 172"/>
              <a:gd name="T72" fmla="*/ 104 w 144"/>
              <a:gd name="T73" fmla="*/ 106 h 172"/>
              <a:gd name="T74" fmla="*/ 94 w 144"/>
              <a:gd name="T75" fmla="*/ 110 h 172"/>
              <a:gd name="T76" fmla="*/ 94 w 144"/>
              <a:gd name="T77" fmla="*/ 110 h 172"/>
              <a:gd name="T78" fmla="*/ 80 w 144"/>
              <a:gd name="T79" fmla="*/ 114 h 172"/>
              <a:gd name="T80" fmla="*/ 66 w 144"/>
              <a:gd name="T81" fmla="*/ 116 h 172"/>
              <a:gd name="T82" fmla="*/ 66 w 144"/>
              <a:gd name="T83" fmla="*/ 116 h 172"/>
              <a:gd name="T84" fmla="*/ 52 w 144"/>
              <a:gd name="T85" fmla="*/ 118 h 172"/>
              <a:gd name="T86" fmla="*/ 40 w 144"/>
              <a:gd name="T87" fmla="*/ 120 h 172"/>
              <a:gd name="T88" fmla="*/ 40 w 144"/>
              <a:gd name="T89" fmla="*/ 120 h 172"/>
              <a:gd name="T90" fmla="*/ 30 w 144"/>
              <a:gd name="T91" fmla="*/ 126 h 172"/>
              <a:gd name="T92" fmla="*/ 28 w 144"/>
              <a:gd name="T93" fmla="*/ 130 h 172"/>
              <a:gd name="T94" fmla="*/ 26 w 144"/>
              <a:gd name="T95" fmla="*/ 134 h 172"/>
              <a:gd name="T96" fmla="*/ 24 w 144"/>
              <a:gd name="T97" fmla="*/ 140 h 172"/>
              <a:gd name="T98" fmla="*/ 24 w 144"/>
              <a:gd name="T99" fmla="*/ 146 h 172"/>
              <a:gd name="T100" fmla="*/ 28 w 144"/>
              <a:gd name="T101" fmla="*/ 164 h 172"/>
              <a:gd name="T102" fmla="*/ 6 w 144"/>
              <a:gd name="T10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2">
                <a:moveTo>
                  <a:pt x="6" y="172"/>
                </a:moveTo>
                <a:lnTo>
                  <a:pt x="6" y="172"/>
                </a:lnTo>
                <a:lnTo>
                  <a:pt x="0" y="156"/>
                </a:lnTo>
                <a:lnTo>
                  <a:pt x="0" y="142"/>
                </a:lnTo>
                <a:lnTo>
                  <a:pt x="0" y="130"/>
                </a:lnTo>
                <a:lnTo>
                  <a:pt x="4" y="120"/>
                </a:lnTo>
                <a:lnTo>
                  <a:pt x="8" y="114"/>
                </a:lnTo>
                <a:lnTo>
                  <a:pt x="16" y="108"/>
                </a:lnTo>
                <a:lnTo>
                  <a:pt x="24" y="102"/>
                </a:lnTo>
                <a:lnTo>
                  <a:pt x="32" y="98"/>
                </a:lnTo>
                <a:lnTo>
                  <a:pt x="32" y="98"/>
                </a:lnTo>
                <a:lnTo>
                  <a:pt x="48" y="94"/>
                </a:lnTo>
                <a:lnTo>
                  <a:pt x="62" y="92"/>
                </a:lnTo>
                <a:lnTo>
                  <a:pt x="62" y="92"/>
                </a:lnTo>
                <a:lnTo>
                  <a:pt x="88" y="88"/>
                </a:lnTo>
                <a:lnTo>
                  <a:pt x="88" y="88"/>
                </a:lnTo>
                <a:lnTo>
                  <a:pt x="98" y="84"/>
                </a:lnTo>
                <a:lnTo>
                  <a:pt x="102" y="80"/>
                </a:lnTo>
                <a:lnTo>
                  <a:pt x="104" y="76"/>
                </a:lnTo>
                <a:lnTo>
                  <a:pt x="106" y="72"/>
                </a:lnTo>
                <a:lnTo>
                  <a:pt x="108" y="66"/>
                </a:lnTo>
                <a:lnTo>
                  <a:pt x="108" y="58"/>
                </a:lnTo>
                <a:lnTo>
                  <a:pt x="106" y="50"/>
                </a:lnTo>
                <a:lnTo>
                  <a:pt x="90" y="54"/>
                </a:lnTo>
                <a:lnTo>
                  <a:pt x="96" y="26"/>
                </a:lnTo>
                <a:lnTo>
                  <a:pt x="104" y="0"/>
                </a:lnTo>
                <a:lnTo>
                  <a:pt x="124" y="20"/>
                </a:lnTo>
                <a:lnTo>
                  <a:pt x="144" y="40"/>
                </a:lnTo>
                <a:lnTo>
                  <a:pt x="128" y="44"/>
                </a:lnTo>
                <a:lnTo>
                  <a:pt x="128" y="44"/>
                </a:lnTo>
                <a:lnTo>
                  <a:pt x="132" y="58"/>
                </a:lnTo>
                <a:lnTo>
                  <a:pt x="132" y="72"/>
                </a:lnTo>
                <a:lnTo>
                  <a:pt x="130" y="82"/>
                </a:lnTo>
                <a:lnTo>
                  <a:pt x="126" y="90"/>
                </a:lnTo>
                <a:lnTo>
                  <a:pt x="120" y="98"/>
                </a:lnTo>
                <a:lnTo>
                  <a:pt x="112" y="102"/>
                </a:lnTo>
                <a:lnTo>
                  <a:pt x="104" y="106"/>
                </a:lnTo>
                <a:lnTo>
                  <a:pt x="94" y="110"/>
                </a:lnTo>
                <a:lnTo>
                  <a:pt x="94" y="110"/>
                </a:lnTo>
                <a:lnTo>
                  <a:pt x="80" y="114"/>
                </a:lnTo>
                <a:lnTo>
                  <a:pt x="66" y="116"/>
                </a:lnTo>
                <a:lnTo>
                  <a:pt x="66" y="116"/>
                </a:lnTo>
                <a:lnTo>
                  <a:pt x="52" y="118"/>
                </a:lnTo>
                <a:lnTo>
                  <a:pt x="40" y="120"/>
                </a:lnTo>
                <a:lnTo>
                  <a:pt x="40" y="120"/>
                </a:lnTo>
                <a:lnTo>
                  <a:pt x="30" y="126"/>
                </a:lnTo>
                <a:lnTo>
                  <a:pt x="28" y="130"/>
                </a:lnTo>
                <a:lnTo>
                  <a:pt x="26" y="134"/>
                </a:lnTo>
                <a:lnTo>
                  <a:pt x="24" y="140"/>
                </a:lnTo>
                <a:lnTo>
                  <a:pt x="24" y="146"/>
                </a:lnTo>
                <a:lnTo>
                  <a:pt x="28" y="164"/>
                </a:lnTo>
                <a:lnTo>
                  <a:pt x="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 noEditPoints="1"/>
          </p:cNvSpPr>
          <p:nvPr/>
        </p:nvSpPr>
        <p:spPr bwMode="auto">
          <a:xfrm>
            <a:off x="2616989" y="1633578"/>
            <a:ext cx="257790" cy="267705"/>
          </a:xfrm>
          <a:custGeom>
            <a:avLst/>
            <a:gdLst>
              <a:gd name="T0" fmla="*/ 26 w 52"/>
              <a:gd name="T1" fmla="*/ 0 h 54"/>
              <a:gd name="T2" fmla="*/ 26 w 52"/>
              <a:gd name="T3" fmla="*/ 0 h 54"/>
              <a:gd name="T4" fmla="*/ 36 w 52"/>
              <a:gd name="T5" fmla="*/ 4 h 54"/>
              <a:gd name="T6" fmla="*/ 44 w 52"/>
              <a:gd name="T7" fmla="*/ 8 h 54"/>
              <a:gd name="T8" fmla="*/ 44 w 52"/>
              <a:gd name="T9" fmla="*/ 8 h 54"/>
              <a:gd name="T10" fmla="*/ 50 w 52"/>
              <a:gd name="T11" fmla="*/ 16 h 54"/>
              <a:gd name="T12" fmla="*/ 52 w 52"/>
              <a:gd name="T13" fmla="*/ 28 h 54"/>
              <a:gd name="T14" fmla="*/ 52 w 52"/>
              <a:gd name="T15" fmla="*/ 28 h 54"/>
              <a:gd name="T16" fmla="*/ 50 w 52"/>
              <a:gd name="T17" fmla="*/ 38 h 54"/>
              <a:gd name="T18" fmla="*/ 44 w 52"/>
              <a:gd name="T19" fmla="*/ 46 h 54"/>
              <a:gd name="T20" fmla="*/ 44 w 52"/>
              <a:gd name="T21" fmla="*/ 46 h 54"/>
              <a:gd name="T22" fmla="*/ 36 w 52"/>
              <a:gd name="T23" fmla="*/ 52 h 54"/>
              <a:gd name="T24" fmla="*/ 26 w 52"/>
              <a:gd name="T25" fmla="*/ 54 h 54"/>
              <a:gd name="T26" fmla="*/ 26 w 52"/>
              <a:gd name="T27" fmla="*/ 54 h 54"/>
              <a:gd name="T28" fmla="*/ 16 w 52"/>
              <a:gd name="T29" fmla="*/ 52 h 54"/>
              <a:gd name="T30" fmla="*/ 8 w 52"/>
              <a:gd name="T31" fmla="*/ 46 h 54"/>
              <a:gd name="T32" fmla="*/ 8 w 52"/>
              <a:gd name="T33" fmla="*/ 46 h 54"/>
              <a:gd name="T34" fmla="*/ 2 w 52"/>
              <a:gd name="T35" fmla="*/ 38 h 54"/>
              <a:gd name="T36" fmla="*/ 0 w 52"/>
              <a:gd name="T37" fmla="*/ 28 h 54"/>
              <a:gd name="T38" fmla="*/ 0 w 52"/>
              <a:gd name="T39" fmla="*/ 28 h 54"/>
              <a:gd name="T40" fmla="*/ 2 w 52"/>
              <a:gd name="T41" fmla="*/ 16 h 54"/>
              <a:gd name="T42" fmla="*/ 8 w 52"/>
              <a:gd name="T43" fmla="*/ 8 h 54"/>
              <a:gd name="T44" fmla="*/ 8 w 52"/>
              <a:gd name="T45" fmla="*/ 8 h 54"/>
              <a:gd name="T46" fmla="*/ 16 w 52"/>
              <a:gd name="T47" fmla="*/ 4 h 54"/>
              <a:gd name="T48" fmla="*/ 26 w 52"/>
              <a:gd name="T49" fmla="*/ 0 h 54"/>
              <a:gd name="T50" fmla="*/ 26 w 52"/>
              <a:gd name="T51" fmla="*/ 0 h 54"/>
              <a:gd name="T52" fmla="*/ 34 w 52"/>
              <a:gd name="T53" fmla="*/ 20 h 54"/>
              <a:gd name="T54" fmla="*/ 34 w 52"/>
              <a:gd name="T55" fmla="*/ 20 h 54"/>
              <a:gd name="T56" fmla="*/ 30 w 52"/>
              <a:gd name="T57" fmla="*/ 16 h 54"/>
              <a:gd name="T58" fmla="*/ 26 w 52"/>
              <a:gd name="T59" fmla="*/ 16 h 54"/>
              <a:gd name="T60" fmla="*/ 26 w 52"/>
              <a:gd name="T61" fmla="*/ 16 h 54"/>
              <a:gd name="T62" fmla="*/ 22 w 52"/>
              <a:gd name="T63" fmla="*/ 16 h 54"/>
              <a:gd name="T64" fmla="*/ 18 w 52"/>
              <a:gd name="T65" fmla="*/ 20 h 54"/>
              <a:gd name="T66" fmla="*/ 18 w 52"/>
              <a:gd name="T67" fmla="*/ 20 h 54"/>
              <a:gd name="T68" fmla="*/ 16 w 52"/>
              <a:gd name="T69" fmla="*/ 22 h 54"/>
              <a:gd name="T70" fmla="*/ 14 w 52"/>
              <a:gd name="T71" fmla="*/ 28 h 54"/>
              <a:gd name="T72" fmla="*/ 14 w 52"/>
              <a:gd name="T73" fmla="*/ 28 h 54"/>
              <a:gd name="T74" fmla="*/ 16 w 52"/>
              <a:gd name="T75" fmla="*/ 32 h 54"/>
              <a:gd name="T76" fmla="*/ 18 w 52"/>
              <a:gd name="T77" fmla="*/ 36 h 54"/>
              <a:gd name="T78" fmla="*/ 18 w 52"/>
              <a:gd name="T79" fmla="*/ 36 h 54"/>
              <a:gd name="T80" fmla="*/ 22 w 52"/>
              <a:gd name="T81" fmla="*/ 38 h 54"/>
              <a:gd name="T82" fmla="*/ 26 w 52"/>
              <a:gd name="T83" fmla="*/ 38 h 54"/>
              <a:gd name="T84" fmla="*/ 26 w 52"/>
              <a:gd name="T85" fmla="*/ 38 h 54"/>
              <a:gd name="T86" fmla="*/ 30 w 52"/>
              <a:gd name="T87" fmla="*/ 38 h 54"/>
              <a:gd name="T88" fmla="*/ 34 w 52"/>
              <a:gd name="T89" fmla="*/ 36 h 54"/>
              <a:gd name="T90" fmla="*/ 34 w 52"/>
              <a:gd name="T91" fmla="*/ 36 h 54"/>
              <a:gd name="T92" fmla="*/ 36 w 52"/>
              <a:gd name="T93" fmla="*/ 32 h 54"/>
              <a:gd name="T94" fmla="*/ 38 w 52"/>
              <a:gd name="T95" fmla="*/ 28 h 54"/>
              <a:gd name="T96" fmla="*/ 38 w 52"/>
              <a:gd name="T97" fmla="*/ 28 h 54"/>
              <a:gd name="T98" fmla="*/ 36 w 52"/>
              <a:gd name="T99" fmla="*/ 22 h 54"/>
              <a:gd name="T100" fmla="*/ 34 w 52"/>
              <a:gd name="T101" fmla="*/ 20 h 54"/>
              <a:gd name="T102" fmla="*/ 34 w 52"/>
              <a:gd name="T103" fmla="*/ 2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4">
                <a:moveTo>
                  <a:pt x="26" y="0"/>
                </a:moveTo>
                <a:lnTo>
                  <a:pt x="26" y="0"/>
                </a:lnTo>
                <a:lnTo>
                  <a:pt x="36" y="4"/>
                </a:lnTo>
                <a:lnTo>
                  <a:pt x="44" y="8"/>
                </a:lnTo>
                <a:lnTo>
                  <a:pt x="44" y="8"/>
                </a:lnTo>
                <a:lnTo>
                  <a:pt x="50" y="16"/>
                </a:lnTo>
                <a:lnTo>
                  <a:pt x="52" y="28"/>
                </a:lnTo>
                <a:lnTo>
                  <a:pt x="52" y="28"/>
                </a:lnTo>
                <a:lnTo>
                  <a:pt x="50" y="38"/>
                </a:lnTo>
                <a:lnTo>
                  <a:pt x="44" y="46"/>
                </a:lnTo>
                <a:lnTo>
                  <a:pt x="44" y="46"/>
                </a:lnTo>
                <a:lnTo>
                  <a:pt x="36" y="52"/>
                </a:lnTo>
                <a:lnTo>
                  <a:pt x="26" y="54"/>
                </a:lnTo>
                <a:lnTo>
                  <a:pt x="26" y="54"/>
                </a:lnTo>
                <a:lnTo>
                  <a:pt x="16" y="52"/>
                </a:lnTo>
                <a:lnTo>
                  <a:pt x="8" y="46"/>
                </a:lnTo>
                <a:lnTo>
                  <a:pt x="8" y="46"/>
                </a:lnTo>
                <a:lnTo>
                  <a:pt x="2" y="38"/>
                </a:lnTo>
                <a:lnTo>
                  <a:pt x="0" y="28"/>
                </a:lnTo>
                <a:lnTo>
                  <a:pt x="0" y="28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20"/>
                </a:moveTo>
                <a:lnTo>
                  <a:pt x="34" y="20"/>
                </a:lnTo>
                <a:lnTo>
                  <a:pt x="30" y="16"/>
                </a:lnTo>
                <a:lnTo>
                  <a:pt x="26" y="16"/>
                </a:lnTo>
                <a:lnTo>
                  <a:pt x="26" y="16"/>
                </a:lnTo>
                <a:lnTo>
                  <a:pt x="22" y="16"/>
                </a:lnTo>
                <a:lnTo>
                  <a:pt x="18" y="20"/>
                </a:lnTo>
                <a:lnTo>
                  <a:pt x="18" y="20"/>
                </a:lnTo>
                <a:lnTo>
                  <a:pt x="16" y="22"/>
                </a:lnTo>
                <a:lnTo>
                  <a:pt x="14" y="28"/>
                </a:lnTo>
                <a:lnTo>
                  <a:pt x="14" y="28"/>
                </a:lnTo>
                <a:lnTo>
                  <a:pt x="16" y="32"/>
                </a:lnTo>
                <a:lnTo>
                  <a:pt x="18" y="36"/>
                </a:lnTo>
                <a:lnTo>
                  <a:pt x="18" y="36"/>
                </a:lnTo>
                <a:lnTo>
                  <a:pt x="22" y="38"/>
                </a:lnTo>
                <a:lnTo>
                  <a:pt x="26" y="38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38" y="28"/>
                </a:lnTo>
                <a:lnTo>
                  <a:pt x="38" y="28"/>
                </a:lnTo>
                <a:lnTo>
                  <a:pt x="36" y="22"/>
                </a:lnTo>
                <a:lnTo>
                  <a:pt x="34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696309" y="2119414"/>
            <a:ext cx="267705" cy="237960"/>
          </a:xfrm>
          <a:custGeom>
            <a:avLst/>
            <a:gdLst>
              <a:gd name="T0" fmla="*/ 42 w 54"/>
              <a:gd name="T1" fmla="*/ 2 h 48"/>
              <a:gd name="T2" fmla="*/ 42 w 54"/>
              <a:gd name="T3" fmla="*/ 2 h 48"/>
              <a:gd name="T4" fmla="*/ 38 w 54"/>
              <a:gd name="T5" fmla="*/ 12 h 48"/>
              <a:gd name="T6" fmla="*/ 34 w 54"/>
              <a:gd name="T7" fmla="*/ 22 h 48"/>
              <a:gd name="T8" fmla="*/ 34 w 54"/>
              <a:gd name="T9" fmla="*/ 22 h 48"/>
              <a:gd name="T10" fmla="*/ 44 w 54"/>
              <a:gd name="T11" fmla="*/ 30 h 48"/>
              <a:gd name="T12" fmla="*/ 54 w 54"/>
              <a:gd name="T13" fmla="*/ 42 h 48"/>
              <a:gd name="T14" fmla="*/ 44 w 54"/>
              <a:gd name="T15" fmla="*/ 48 h 48"/>
              <a:gd name="T16" fmla="*/ 44 w 54"/>
              <a:gd name="T17" fmla="*/ 48 h 48"/>
              <a:gd name="T18" fmla="*/ 36 w 54"/>
              <a:gd name="T19" fmla="*/ 38 h 48"/>
              <a:gd name="T20" fmla="*/ 28 w 54"/>
              <a:gd name="T21" fmla="*/ 30 h 48"/>
              <a:gd name="T22" fmla="*/ 28 w 54"/>
              <a:gd name="T23" fmla="*/ 30 h 48"/>
              <a:gd name="T24" fmla="*/ 18 w 54"/>
              <a:gd name="T25" fmla="*/ 40 h 48"/>
              <a:gd name="T26" fmla="*/ 8 w 54"/>
              <a:gd name="T27" fmla="*/ 48 h 48"/>
              <a:gd name="T28" fmla="*/ 2 w 54"/>
              <a:gd name="T29" fmla="*/ 40 h 48"/>
              <a:gd name="T30" fmla="*/ 2 w 54"/>
              <a:gd name="T31" fmla="*/ 40 h 48"/>
              <a:gd name="T32" fmla="*/ 10 w 54"/>
              <a:gd name="T33" fmla="*/ 32 h 48"/>
              <a:gd name="T34" fmla="*/ 18 w 54"/>
              <a:gd name="T35" fmla="*/ 24 h 48"/>
              <a:gd name="T36" fmla="*/ 18 w 54"/>
              <a:gd name="T37" fmla="*/ 24 h 48"/>
              <a:gd name="T38" fmla="*/ 0 w 54"/>
              <a:gd name="T39" fmla="*/ 16 h 48"/>
              <a:gd name="T40" fmla="*/ 4 w 54"/>
              <a:gd name="T41" fmla="*/ 6 h 48"/>
              <a:gd name="T42" fmla="*/ 4 w 54"/>
              <a:gd name="T43" fmla="*/ 6 h 48"/>
              <a:gd name="T44" fmla="*/ 24 w 54"/>
              <a:gd name="T45" fmla="*/ 14 h 48"/>
              <a:gd name="T46" fmla="*/ 24 w 54"/>
              <a:gd name="T47" fmla="*/ 14 h 48"/>
              <a:gd name="T48" fmla="*/ 28 w 54"/>
              <a:gd name="T49" fmla="*/ 8 h 48"/>
              <a:gd name="T50" fmla="*/ 30 w 54"/>
              <a:gd name="T51" fmla="*/ 0 h 48"/>
              <a:gd name="T52" fmla="*/ 42 w 54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" h="48">
                <a:moveTo>
                  <a:pt x="42" y="2"/>
                </a:moveTo>
                <a:lnTo>
                  <a:pt x="42" y="2"/>
                </a:lnTo>
                <a:lnTo>
                  <a:pt x="38" y="12"/>
                </a:lnTo>
                <a:lnTo>
                  <a:pt x="34" y="22"/>
                </a:lnTo>
                <a:lnTo>
                  <a:pt x="34" y="22"/>
                </a:lnTo>
                <a:lnTo>
                  <a:pt x="44" y="30"/>
                </a:lnTo>
                <a:lnTo>
                  <a:pt x="54" y="42"/>
                </a:lnTo>
                <a:lnTo>
                  <a:pt x="44" y="48"/>
                </a:lnTo>
                <a:lnTo>
                  <a:pt x="44" y="48"/>
                </a:lnTo>
                <a:lnTo>
                  <a:pt x="36" y="38"/>
                </a:lnTo>
                <a:lnTo>
                  <a:pt x="28" y="30"/>
                </a:lnTo>
                <a:lnTo>
                  <a:pt x="28" y="30"/>
                </a:lnTo>
                <a:lnTo>
                  <a:pt x="18" y="40"/>
                </a:lnTo>
                <a:lnTo>
                  <a:pt x="8" y="48"/>
                </a:lnTo>
                <a:lnTo>
                  <a:pt x="2" y="40"/>
                </a:lnTo>
                <a:lnTo>
                  <a:pt x="2" y="40"/>
                </a:lnTo>
                <a:lnTo>
                  <a:pt x="10" y="32"/>
                </a:lnTo>
                <a:lnTo>
                  <a:pt x="18" y="24"/>
                </a:lnTo>
                <a:lnTo>
                  <a:pt x="18" y="24"/>
                </a:lnTo>
                <a:lnTo>
                  <a:pt x="0" y="16"/>
                </a:lnTo>
                <a:lnTo>
                  <a:pt x="4" y="6"/>
                </a:lnTo>
                <a:lnTo>
                  <a:pt x="4" y="6"/>
                </a:lnTo>
                <a:lnTo>
                  <a:pt x="24" y="14"/>
                </a:lnTo>
                <a:lnTo>
                  <a:pt x="24" y="14"/>
                </a:lnTo>
                <a:lnTo>
                  <a:pt x="28" y="8"/>
                </a:lnTo>
                <a:lnTo>
                  <a:pt x="30" y="0"/>
                </a:lnTo>
                <a:lnTo>
                  <a:pt x="42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202"/>
          <p:cNvSpPr>
            <a:spLocks noEditPoints="1"/>
          </p:cNvSpPr>
          <p:nvPr/>
        </p:nvSpPr>
        <p:spPr bwMode="auto">
          <a:xfrm>
            <a:off x="2993759" y="2020264"/>
            <a:ext cx="257790" cy="257790"/>
          </a:xfrm>
          <a:custGeom>
            <a:avLst/>
            <a:gdLst>
              <a:gd name="T0" fmla="*/ 26 w 52"/>
              <a:gd name="T1" fmla="*/ 0 h 52"/>
              <a:gd name="T2" fmla="*/ 26 w 52"/>
              <a:gd name="T3" fmla="*/ 0 h 52"/>
              <a:gd name="T4" fmla="*/ 36 w 52"/>
              <a:gd name="T5" fmla="*/ 2 h 52"/>
              <a:gd name="T6" fmla="*/ 46 w 52"/>
              <a:gd name="T7" fmla="*/ 8 h 52"/>
              <a:gd name="T8" fmla="*/ 46 w 52"/>
              <a:gd name="T9" fmla="*/ 8 h 52"/>
              <a:gd name="T10" fmla="*/ 50 w 52"/>
              <a:gd name="T11" fmla="*/ 16 h 52"/>
              <a:gd name="T12" fmla="*/ 52 w 52"/>
              <a:gd name="T13" fmla="*/ 26 h 52"/>
              <a:gd name="T14" fmla="*/ 52 w 52"/>
              <a:gd name="T15" fmla="*/ 26 h 52"/>
              <a:gd name="T16" fmla="*/ 50 w 52"/>
              <a:gd name="T17" fmla="*/ 36 h 52"/>
              <a:gd name="T18" fmla="*/ 46 w 52"/>
              <a:gd name="T19" fmla="*/ 44 h 52"/>
              <a:gd name="T20" fmla="*/ 46 w 52"/>
              <a:gd name="T21" fmla="*/ 44 h 52"/>
              <a:gd name="T22" fmla="*/ 36 w 52"/>
              <a:gd name="T23" fmla="*/ 50 h 52"/>
              <a:gd name="T24" fmla="*/ 26 w 52"/>
              <a:gd name="T25" fmla="*/ 52 h 52"/>
              <a:gd name="T26" fmla="*/ 26 w 52"/>
              <a:gd name="T27" fmla="*/ 52 h 52"/>
              <a:gd name="T28" fmla="*/ 16 w 52"/>
              <a:gd name="T29" fmla="*/ 50 h 52"/>
              <a:gd name="T30" fmla="*/ 8 w 52"/>
              <a:gd name="T31" fmla="*/ 44 h 52"/>
              <a:gd name="T32" fmla="*/ 8 w 52"/>
              <a:gd name="T33" fmla="*/ 44 h 52"/>
              <a:gd name="T34" fmla="*/ 2 w 52"/>
              <a:gd name="T35" fmla="*/ 36 h 52"/>
              <a:gd name="T36" fmla="*/ 0 w 52"/>
              <a:gd name="T37" fmla="*/ 26 h 52"/>
              <a:gd name="T38" fmla="*/ 0 w 52"/>
              <a:gd name="T39" fmla="*/ 26 h 52"/>
              <a:gd name="T40" fmla="*/ 2 w 52"/>
              <a:gd name="T41" fmla="*/ 16 h 52"/>
              <a:gd name="T42" fmla="*/ 8 w 52"/>
              <a:gd name="T43" fmla="*/ 8 h 52"/>
              <a:gd name="T44" fmla="*/ 8 w 52"/>
              <a:gd name="T45" fmla="*/ 8 h 52"/>
              <a:gd name="T46" fmla="*/ 16 w 52"/>
              <a:gd name="T47" fmla="*/ 2 h 52"/>
              <a:gd name="T48" fmla="*/ 26 w 52"/>
              <a:gd name="T49" fmla="*/ 0 h 52"/>
              <a:gd name="T50" fmla="*/ 26 w 52"/>
              <a:gd name="T51" fmla="*/ 0 h 52"/>
              <a:gd name="T52" fmla="*/ 34 w 52"/>
              <a:gd name="T53" fmla="*/ 18 h 52"/>
              <a:gd name="T54" fmla="*/ 34 w 52"/>
              <a:gd name="T55" fmla="*/ 18 h 52"/>
              <a:gd name="T56" fmla="*/ 30 w 52"/>
              <a:gd name="T57" fmla="*/ 16 h 52"/>
              <a:gd name="T58" fmla="*/ 26 w 52"/>
              <a:gd name="T59" fmla="*/ 14 h 52"/>
              <a:gd name="T60" fmla="*/ 26 w 52"/>
              <a:gd name="T61" fmla="*/ 14 h 52"/>
              <a:gd name="T62" fmla="*/ 22 w 52"/>
              <a:gd name="T63" fmla="*/ 16 h 52"/>
              <a:gd name="T64" fmla="*/ 18 w 52"/>
              <a:gd name="T65" fmla="*/ 18 h 52"/>
              <a:gd name="T66" fmla="*/ 18 w 52"/>
              <a:gd name="T67" fmla="*/ 18 h 52"/>
              <a:gd name="T68" fmla="*/ 16 w 52"/>
              <a:gd name="T69" fmla="*/ 22 h 52"/>
              <a:gd name="T70" fmla="*/ 16 w 52"/>
              <a:gd name="T71" fmla="*/ 26 h 52"/>
              <a:gd name="T72" fmla="*/ 16 w 52"/>
              <a:gd name="T73" fmla="*/ 26 h 52"/>
              <a:gd name="T74" fmla="*/ 16 w 52"/>
              <a:gd name="T75" fmla="*/ 30 h 52"/>
              <a:gd name="T76" fmla="*/ 18 w 52"/>
              <a:gd name="T77" fmla="*/ 34 h 52"/>
              <a:gd name="T78" fmla="*/ 18 w 52"/>
              <a:gd name="T79" fmla="*/ 34 h 52"/>
              <a:gd name="T80" fmla="*/ 22 w 52"/>
              <a:gd name="T81" fmla="*/ 36 h 52"/>
              <a:gd name="T82" fmla="*/ 26 w 52"/>
              <a:gd name="T83" fmla="*/ 38 h 52"/>
              <a:gd name="T84" fmla="*/ 26 w 52"/>
              <a:gd name="T85" fmla="*/ 38 h 52"/>
              <a:gd name="T86" fmla="*/ 30 w 52"/>
              <a:gd name="T87" fmla="*/ 36 h 52"/>
              <a:gd name="T88" fmla="*/ 34 w 52"/>
              <a:gd name="T89" fmla="*/ 34 h 52"/>
              <a:gd name="T90" fmla="*/ 34 w 52"/>
              <a:gd name="T91" fmla="*/ 34 h 52"/>
              <a:gd name="T92" fmla="*/ 38 w 52"/>
              <a:gd name="T93" fmla="*/ 30 h 52"/>
              <a:gd name="T94" fmla="*/ 38 w 52"/>
              <a:gd name="T95" fmla="*/ 26 h 52"/>
              <a:gd name="T96" fmla="*/ 38 w 52"/>
              <a:gd name="T97" fmla="*/ 26 h 52"/>
              <a:gd name="T98" fmla="*/ 38 w 52"/>
              <a:gd name="T99" fmla="*/ 22 h 52"/>
              <a:gd name="T100" fmla="*/ 34 w 52"/>
              <a:gd name="T101" fmla="*/ 18 h 52"/>
              <a:gd name="T102" fmla="*/ 34 w 52"/>
              <a:gd name="T10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26" y="0"/>
                </a:lnTo>
                <a:lnTo>
                  <a:pt x="36" y="2"/>
                </a:lnTo>
                <a:lnTo>
                  <a:pt x="46" y="8"/>
                </a:lnTo>
                <a:lnTo>
                  <a:pt x="46" y="8"/>
                </a:lnTo>
                <a:lnTo>
                  <a:pt x="50" y="16"/>
                </a:lnTo>
                <a:lnTo>
                  <a:pt x="52" y="26"/>
                </a:lnTo>
                <a:lnTo>
                  <a:pt x="52" y="26"/>
                </a:lnTo>
                <a:lnTo>
                  <a:pt x="50" y="36"/>
                </a:lnTo>
                <a:lnTo>
                  <a:pt x="46" y="44"/>
                </a:lnTo>
                <a:lnTo>
                  <a:pt x="46" y="44"/>
                </a:lnTo>
                <a:lnTo>
                  <a:pt x="36" y="50"/>
                </a:lnTo>
                <a:lnTo>
                  <a:pt x="26" y="52"/>
                </a:lnTo>
                <a:lnTo>
                  <a:pt x="26" y="52"/>
                </a:lnTo>
                <a:lnTo>
                  <a:pt x="16" y="50"/>
                </a:lnTo>
                <a:lnTo>
                  <a:pt x="8" y="44"/>
                </a:lnTo>
                <a:lnTo>
                  <a:pt x="8" y="44"/>
                </a:lnTo>
                <a:lnTo>
                  <a:pt x="2" y="36"/>
                </a:lnTo>
                <a:lnTo>
                  <a:pt x="0" y="26"/>
                </a:lnTo>
                <a:lnTo>
                  <a:pt x="0" y="26"/>
                </a:lnTo>
                <a:lnTo>
                  <a:pt x="2" y="16"/>
                </a:lnTo>
                <a:lnTo>
                  <a:pt x="8" y="8"/>
                </a:lnTo>
                <a:lnTo>
                  <a:pt x="8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0" y="16"/>
                </a:lnTo>
                <a:lnTo>
                  <a:pt x="26" y="14"/>
                </a:lnTo>
                <a:lnTo>
                  <a:pt x="26" y="14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6" y="22"/>
                </a:lnTo>
                <a:lnTo>
                  <a:pt x="16" y="26"/>
                </a:lnTo>
                <a:lnTo>
                  <a:pt x="16" y="26"/>
                </a:lnTo>
                <a:lnTo>
                  <a:pt x="16" y="30"/>
                </a:lnTo>
                <a:lnTo>
                  <a:pt x="18" y="34"/>
                </a:lnTo>
                <a:lnTo>
                  <a:pt x="18" y="34"/>
                </a:lnTo>
                <a:lnTo>
                  <a:pt x="22" y="36"/>
                </a:lnTo>
                <a:lnTo>
                  <a:pt x="26" y="38"/>
                </a:lnTo>
                <a:lnTo>
                  <a:pt x="26" y="38"/>
                </a:lnTo>
                <a:lnTo>
                  <a:pt x="30" y="36"/>
                </a:lnTo>
                <a:lnTo>
                  <a:pt x="34" y="34"/>
                </a:lnTo>
                <a:lnTo>
                  <a:pt x="34" y="34"/>
                </a:lnTo>
                <a:lnTo>
                  <a:pt x="38" y="30"/>
                </a:lnTo>
                <a:lnTo>
                  <a:pt x="38" y="26"/>
                </a:lnTo>
                <a:lnTo>
                  <a:pt x="38" y="26"/>
                </a:lnTo>
                <a:lnTo>
                  <a:pt x="38" y="2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2319539" y="1762473"/>
            <a:ext cx="247875" cy="247875"/>
          </a:xfrm>
          <a:custGeom>
            <a:avLst/>
            <a:gdLst>
              <a:gd name="T0" fmla="*/ 2 w 50"/>
              <a:gd name="T1" fmla="*/ 4 h 50"/>
              <a:gd name="T2" fmla="*/ 2 w 50"/>
              <a:gd name="T3" fmla="*/ 4 h 50"/>
              <a:gd name="T4" fmla="*/ 12 w 50"/>
              <a:gd name="T5" fmla="*/ 10 h 50"/>
              <a:gd name="T6" fmla="*/ 22 w 50"/>
              <a:gd name="T7" fmla="*/ 14 h 50"/>
              <a:gd name="T8" fmla="*/ 22 w 50"/>
              <a:gd name="T9" fmla="*/ 14 h 50"/>
              <a:gd name="T10" fmla="*/ 32 w 50"/>
              <a:gd name="T11" fmla="*/ 6 h 50"/>
              <a:gd name="T12" fmla="*/ 44 w 50"/>
              <a:gd name="T13" fmla="*/ 0 h 50"/>
              <a:gd name="T14" fmla="*/ 50 w 50"/>
              <a:gd name="T15" fmla="*/ 10 h 50"/>
              <a:gd name="T16" fmla="*/ 50 w 50"/>
              <a:gd name="T17" fmla="*/ 10 h 50"/>
              <a:gd name="T18" fmla="*/ 40 w 50"/>
              <a:gd name="T19" fmla="*/ 16 h 50"/>
              <a:gd name="T20" fmla="*/ 30 w 50"/>
              <a:gd name="T21" fmla="*/ 22 h 50"/>
              <a:gd name="T22" fmla="*/ 30 w 50"/>
              <a:gd name="T23" fmla="*/ 22 h 50"/>
              <a:gd name="T24" fmla="*/ 38 w 50"/>
              <a:gd name="T25" fmla="*/ 34 h 50"/>
              <a:gd name="T26" fmla="*/ 46 w 50"/>
              <a:gd name="T27" fmla="*/ 44 h 50"/>
              <a:gd name="T28" fmla="*/ 34 w 50"/>
              <a:gd name="T29" fmla="*/ 50 h 50"/>
              <a:gd name="T30" fmla="*/ 34 w 50"/>
              <a:gd name="T31" fmla="*/ 50 h 50"/>
              <a:gd name="T32" fmla="*/ 30 w 50"/>
              <a:gd name="T33" fmla="*/ 40 h 50"/>
              <a:gd name="T34" fmla="*/ 22 w 50"/>
              <a:gd name="T35" fmla="*/ 32 h 50"/>
              <a:gd name="T36" fmla="*/ 22 w 50"/>
              <a:gd name="T37" fmla="*/ 32 h 50"/>
              <a:gd name="T38" fmla="*/ 12 w 50"/>
              <a:gd name="T39" fmla="*/ 48 h 50"/>
              <a:gd name="T40" fmla="*/ 2 w 50"/>
              <a:gd name="T41" fmla="*/ 42 h 50"/>
              <a:gd name="T42" fmla="*/ 2 w 50"/>
              <a:gd name="T43" fmla="*/ 42 h 50"/>
              <a:gd name="T44" fmla="*/ 14 w 50"/>
              <a:gd name="T45" fmla="*/ 24 h 50"/>
              <a:gd name="T46" fmla="*/ 14 w 50"/>
              <a:gd name="T47" fmla="*/ 24 h 50"/>
              <a:gd name="T48" fmla="*/ 6 w 50"/>
              <a:gd name="T49" fmla="*/ 20 h 50"/>
              <a:gd name="T50" fmla="*/ 0 w 50"/>
              <a:gd name="T51" fmla="*/ 16 h 50"/>
              <a:gd name="T52" fmla="*/ 2 w 50"/>
              <a:gd name="T5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22" y="14"/>
                </a:lnTo>
                <a:lnTo>
                  <a:pt x="22" y="14"/>
                </a:lnTo>
                <a:lnTo>
                  <a:pt x="32" y="6"/>
                </a:lnTo>
                <a:lnTo>
                  <a:pt x="44" y="0"/>
                </a:lnTo>
                <a:lnTo>
                  <a:pt x="50" y="10"/>
                </a:lnTo>
                <a:lnTo>
                  <a:pt x="50" y="10"/>
                </a:lnTo>
                <a:lnTo>
                  <a:pt x="40" y="16"/>
                </a:lnTo>
                <a:lnTo>
                  <a:pt x="30" y="22"/>
                </a:lnTo>
                <a:lnTo>
                  <a:pt x="30" y="22"/>
                </a:lnTo>
                <a:lnTo>
                  <a:pt x="38" y="34"/>
                </a:lnTo>
                <a:lnTo>
                  <a:pt x="46" y="44"/>
                </a:lnTo>
                <a:lnTo>
                  <a:pt x="34" y="50"/>
                </a:lnTo>
                <a:lnTo>
                  <a:pt x="34" y="50"/>
                </a:lnTo>
                <a:lnTo>
                  <a:pt x="30" y="40"/>
                </a:lnTo>
                <a:lnTo>
                  <a:pt x="22" y="32"/>
                </a:lnTo>
                <a:lnTo>
                  <a:pt x="22" y="32"/>
                </a:lnTo>
                <a:lnTo>
                  <a:pt x="12" y="48"/>
                </a:lnTo>
                <a:lnTo>
                  <a:pt x="2" y="42"/>
                </a:lnTo>
                <a:lnTo>
                  <a:pt x="2" y="42"/>
                </a:lnTo>
                <a:lnTo>
                  <a:pt x="14" y="24"/>
                </a:lnTo>
                <a:lnTo>
                  <a:pt x="14" y="24"/>
                </a:lnTo>
                <a:lnTo>
                  <a:pt x="6" y="20"/>
                </a:lnTo>
                <a:lnTo>
                  <a:pt x="0" y="16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 noEditPoints="1"/>
          </p:cNvSpPr>
          <p:nvPr/>
        </p:nvSpPr>
        <p:spPr bwMode="auto">
          <a:xfrm>
            <a:off x="1258633" y="2664739"/>
            <a:ext cx="703965" cy="803115"/>
          </a:xfrm>
          <a:custGeom>
            <a:avLst/>
            <a:gdLst>
              <a:gd name="T0" fmla="*/ 22 w 142"/>
              <a:gd name="T1" fmla="*/ 90 h 162"/>
              <a:gd name="T2" fmla="*/ 38 w 142"/>
              <a:gd name="T3" fmla="*/ 90 h 162"/>
              <a:gd name="T4" fmla="*/ 48 w 142"/>
              <a:gd name="T5" fmla="*/ 88 h 162"/>
              <a:gd name="T6" fmla="*/ 50 w 142"/>
              <a:gd name="T7" fmla="*/ 82 h 162"/>
              <a:gd name="T8" fmla="*/ 52 w 142"/>
              <a:gd name="T9" fmla="*/ 76 h 162"/>
              <a:gd name="T10" fmla="*/ 44 w 142"/>
              <a:gd name="T11" fmla="*/ 62 h 162"/>
              <a:gd name="T12" fmla="*/ 42 w 142"/>
              <a:gd name="T13" fmla="*/ 60 h 162"/>
              <a:gd name="T14" fmla="*/ 38 w 142"/>
              <a:gd name="T15" fmla="*/ 56 h 162"/>
              <a:gd name="T16" fmla="*/ 38 w 142"/>
              <a:gd name="T17" fmla="*/ 44 h 162"/>
              <a:gd name="T18" fmla="*/ 38 w 142"/>
              <a:gd name="T19" fmla="*/ 42 h 162"/>
              <a:gd name="T20" fmla="*/ 40 w 142"/>
              <a:gd name="T21" fmla="*/ 42 h 162"/>
              <a:gd name="T22" fmla="*/ 40 w 142"/>
              <a:gd name="T23" fmla="*/ 20 h 162"/>
              <a:gd name="T24" fmla="*/ 46 w 142"/>
              <a:gd name="T25" fmla="*/ 8 h 162"/>
              <a:gd name="T26" fmla="*/ 52 w 142"/>
              <a:gd name="T27" fmla="*/ 4 h 162"/>
              <a:gd name="T28" fmla="*/ 72 w 142"/>
              <a:gd name="T29" fmla="*/ 0 h 162"/>
              <a:gd name="T30" fmla="*/ 96 w 142"/>
              <a:gd name="T31" fmla="*/ 8 h 162"/>
              <a:gd name="T32" fmla="*/ 102 w 142"/>
              <a:gd name="T33" fmla="*/ 12 h 162"/>
              <a:gd name="T34" fmla="*/ 106 w 142"/>
              <a:gd name="T35" fmla="*/ 30 h 162"/>
              <a:gd name="T36" fmla="*/ 106 w 142"/>
              <a:gd name="T37" fmla="*/ 42 h 162"/>
              <a:gd name="T38" fmla="*/ 108 w 142"/>
              <a:gd name="T39" fmla="*/ 44 h 162"/>
              <a:gd name="T40" fmla="*/ 108 w 142"/>
              <a:gd name="T41" fmla="*/ 44 h 162"/>
              <a:gd name="T42" fmla="*/ 106 w 142"/>
              <a:gd name="T43" fmla="*/ 56 h 162"/>
              <a:gd name="T44" fmla="*/ 102 w 142"/>
              <a:gd name="T45" fmla="*/ 62 h 162"/>
              <a:gd name="T46" fmla="*/ 98 w 142"/>
              <a:gd name="T47" fmla="*/ 68 h 162"/>
              <a:gd name="T48" fmla="*/ 94 w 142"/>
              <a:gd name="T49" fmla="*/ 76 h 162"/>
              <a:gd name="T50" fmla="*/ 100 w 142"/>
              <a:gd name="T51" fmla="*/ 88 h 162"/>
              <a:gd name="T52" fmla="*/ 104 w 142"/>
              <a:gd name="T53" fmla="*/ 90 h 162"/>
              <a:gd name="T54" fmla="*/ 110 w 142"/>
              <a:gd name="T55" fmla="*/ 90 h 162"/>
              <a:gd name="T56" fmla="*/ 124 w 142"/>
              <a:gd name="T57" fmla="*/ 90 h 162"/>
              <a:gd name="T58" fmla="*/ 138 w 142"/>
              <a:gd name="T59" fmla="*/ 118 h 162"/>
              <a:gd name="T60" fmla="*/ 142 w 142"/>
              <a:gd name="T61" fmla="*/ 150 h 162"/>
              <a:gd name="T62" fmla="*/ 130 w 142"/>
              <a:gd name="T63" fmla="*/ 154 h 162"/>
              <a:gd name="T64" fmla="*/ 94 w 142"/>
              <a:gd name="T65" fmla="*/ 160 h 162"/>
              <a:gd name="T66" fmla="*/ 48 w 142"/>
              <a:gd name="T67" fmla="*/ 160 h 162"/>
              <a:gd name="T68" fmla="*/ 12 w 142"/>
              <a:gd name="T69" fmla="*/ 154 h 162"/>
              <a:gd name="T70" fmla="*/ 4 w 142"/>
              <a:gd name="T71" fmla="*/ 150 h 162"/>
              <a:gd name="T72" fmla="*/ 8 w 142"/>
              <a:gd name="T73" fmla="*/ 120 h 162"/>
              <a:gd name="T74" fmla="*/ 18 w 142"/>
              <a:gd name="T75" fmla="*/ 96 h 162"/>
              <a:gd name="T76" fmla="*/ 22 w 142"/>
              <a:gd name="T77" fmla="*/ 90 h 162"/>
              <a:gd name="T78" fmla="*/ 34 w 142"/>
              <a:gd name="T79" fmla="*/ 82 h 162"/>
              <a:gd name="T80" fmla="*/ 32 w 142"/>
              <a:gd name="T81" fmla="*/ 74 h 162"/>
              <a:gd name="T82" fmla="*/ 28 w 142"/>
              <a:gd name="T83" fmla="*/ 60 h 162"/>
              <a:gd name="T84" fmla="*/ 24 w 142"/>
              <a:gd name="T85" fmla="*/ 60 h 162"/>
              <a:gd name="T86" fmla="*/ 20 w 142"/>
              <a:gd name="T87" fmla="*/ 60 h 162"/>
              <a:gd name="T88" fmla="*/ 16 w 142"/>
              <a:gd name="T89" fmla="*/ 62 h 162"/>
              <a:gd name="T90" fmla="*/ 10 w 142"/>
              <a:gd name="T91" fmla="*/ 30 h 162"/>
              <a:gd name="T92" fmla="*/ 20 w 142"/>
              <a:gd name="T93" fmla="*/ 28 h 162"/>
              <a:gd name="T94" fmla="*/ 22 w 142"/>
              <a:gd name="T95" fmla="*/ 28 h 162"/>
              <a:gd name="T96" fmla="*/ 22 w 142"/>
              <a:gd name="T97" fmla="*/ 10 h 162"/>
              <a:gd name="T98" fmla="*/ 16 w 142"/>
              <a:gd name="T99" fmla="*/ 6 h 162"/>
              <a:gd name="T100" fmla="*/ 12 w 142"/>
              <a:gd name="T101" fmla="*/ 6 h 162"/>
              <a:gd name="T102" fmla="*/ 10 w 142"/>
              <a:gd name="T103" fmla="*/ 8 h 162"/>
              <a:gd name="T104" fmla="*/ 0 w 142"/>
              <a:gd name="T105" fmla="*/ 16 h 162"/>
              <a:gd name="T106" fmla="*/ 0 w 142"/>
              <a:gd name="T107" fmla="*/ 16 h 162"/>
              <a:gd name="T108" fmla="*/ 0 w 142"/>
              <a:gd name="T109" fmla="*/ 20 h 162"/>
              <a:gd name="T110" fmla="*/ 0 w 142"/>
              <a:gd name="T111" fmla="*/ 20 h 162"/>
              <a:gd name="T112" fmla="*/ 0 w 142"/>
              <a:gd name="T113" fmla="*/ 34 h 162"/>
              <a:gd name="T114" fmla="*/ 4 w 142"/>
              <a:gd name="T115" fmla="*/ 62 h 162"/>
              <a:gd name="T116" fmla="*/ 10 w 142"/>
              <a:gd name="T117" fmla="*/ 74 h 162"/>
              <a:gd name="T118" fmla="*/ 10 w 142"/>
              <a:gd name="T119" fmla="*/ 76 h 162"/>
              <a:gd name="T120" fmla="*/ 10 w 142"/>
              <a:gd name="T121" fmla="*/ 78 h 162"/>
              <a:gd name="T122" fmla="*/ 22 w 142"/>
              <a:gd name="T123" fmla="*/ 84 h 162"/>
              <a:gd name="T124" fmla="*/ 30 w 142"/>
              <a:gd name="T125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162">
                <a:moveTo>
                  <a:pt x="22" y="90"/>
                </a:moveTo>
                <a:lnTo>
                  <a:pt x="22" y="90"/>
                </a:lnTo>
                <a:lnTo>
                  <a:pt x="38" y="90"/>
                </a:lnTo>
                <a:lnTo>
                  <a:pt x="38" y="90"/>
                </a:lnTo>
                <a:lnTo>
                  <a:pt x="44" y="90"/>
                </a:lnTo>
                <a:lnTo>
                  <a:pt x="48" y="88"/>
                </a:lnTo>
                <a:lnTo>
                  <a:pt x="48" y="88"/>
                </a:lnTo>
                <a:lnTo>
                  <a:pt x="50" y="82"/>
                </a:lnTo>
                <a:lnTo>
                  <a:pt x="52" y="76"/>
                </a:lnTo>
                <a:lnTo>
                  <a:pt x="52" y="76"/>
                </a:lnTo>
                <a:lnTo>
                  <a:pt x="48" y="70"/>
                </a:lnTo>
                <a:lnTo>
                  <a:pt x="44" y="62"/>
                </a:lnTo>
                <a:lnTo>
                  <a:pt x="44" y="62"/>
                </a:lnTo>
                <a:lnTo>
                  <a:pt x="42" y="60"/>
                </a:lnTo>
                <a:lnTo>
                  <a:pt x="38" y="56"/>
                </a:lnTo>
                <a:lnTo>
                  <a:pt x="38" y="56"/>
                </a:lnTo>
                <a:lnTo>
                  <a:pt x="38" y="44"/>
                </a:lnTo>
                <a:lnTo>
                  <a:pt x="38" y="44"/>
                </a:lnTo>
                <a:lnTo>
                  <a:pt x="38" y="42"/>
                </a:lnTo>
                <a:lnTo>
                  <a:pt x="38" y="42"/>
                </a:lnTo>
                <a:lnTo>
                  <a:pt x="40" y="42"/>
                </a:lnTo>
                <a:lnTo>
                  <a:pt x="40" y="42"/>
                </a:lnTo>
                <a:lnTo>
                  <a:pt x="38" y="30"/>
                </a:lnTo>
                <a:lnTo>
                  <a:pt x="40" y="20"/>
                </a:lnTo>
                <a:lnTo>
                  <a:pt x="42" y="14"/>
                </a:lnTo>
                <a:lnTo>
                  <a:pt x="46" y="8"/>
                </a:lnTo>
                <a:lnTo>
                  <a:pt x="46" y="8"/>
                </a:lnTo>
                <a:lnTo>
                  <a:pt x="52" y="4"/>
                </a:lnTo>
                <a:lnTo>
                  <a:pt x="58" y="2"/>
                </a:lnTo>
                <a:lnTo>
                  <a:pt x="72" y="0"/>
                </a:lnTo>
                <a:lnTo>
                  <a:pt x="84" y="2"/>
                </a:lnTo>
                <a:lnTo>
                  <a:pt x="96" y="8"/>
                </a:lnTo>
                <a:lnTo>
                  <a:pt x="96" y="8"/>
                </a:lnTo>
                <a:lnTo>
                  <a:pt x="102" y="12"/>
                </a:lnTo>
                <a:lnTo>
                  <a:pt x="106" y="20"/>
                </a:lnTo>
                <a:lnTo>
                  <a:pt x="106" y="30"/>
                </a:lnTo>
                <a:lnTo>
                  <a:pt x="106" y="42"/>
                </a:lnTo>
                <a:lnTo>
                  <a:pt x="106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4"/>
                </a:lnTo>
                <a:lnTo>
                  <a:pt x="108" y="44"/>
                </a:lnTo>
                <a:lnTo>
                  <a:pt x="106" y="56"/>
                </a:lnTo>
                <a:lnTo>
                  <a:pt x="106" y="56"/>
                </a:lnTo>
                <a:lnTo>
                  <a:pt x="104" y="58"/>
                </a:lnTo>
                <a:lnTo>
                  <a:pt x="102" y="62"/>
                </a:lnTo>
                <a:lnTo>
                  <a:pt x="102" y="62"/>
                </a:lnTo>
                <a:lnTo>
                  <a:pt x="98" y="68"/>
                </a:lnTo>
                <a:lnTo>
                  <a:pt x="94" y="76"/>
                </a:lnTo>
                <a:lnTo>
                  <a:pt x="94" y="76"/>
                </a:lnTo>
                <a:lnTo>
                  <a:pt x="96" y="84"/>
                </a:lnTo>
                <a:lnTo>
                  <a:pt x="100" y="88"/>
                </a:lnTo>
                <a:lnTo>
                  <a:pt x="100" y="88"/>
                </a:lnTo>
                <a:lnTo>
                  <a:pt x="104" y="90"/>
                </a:lnTo>
                <a:lnTo>
                  <a:pt x="110" y="90"/>
                </a:lnTo>
                <a:lnTo>
                  <a:pt x="110" y="90"/>
                </a:lnTo>
                <a:lnTo>
                  <a:pt x="124" y="90"/>
                </a:lnTo>
                <a:lnTo>
                  <a:pt x="124" y="90"/>
                </a:lnTo>
                <a:lnTo>
                  <a:pt x="132" y="102"/>
                </a:lnTo>
                <a:lnTo>
                  <a:pt x="138" y="118"/>
                </a:lnTo>
                <a:lnTo>
                  <a:pt x="142" y="134"/>
                </a:lnTo>
                <a:lnTo>
                  <a:pt x="142" y="150"/>
                </a:lnTo>
                <a:lnTo>
                  <a:pt x="142" y="150"/>
                </a:lnTo>
                <a:lnTo>
                  <a:pt x="130" y="154"/>
                </a:lnTo>
                <a:lnTo>
                  <a:pt x="114" y="158"/>
                </a:lnTo>
                <a:lnTo>
                  <a:pt x="94" y="160"/>
                </a:lnTo>
                <a:lnTo>
                  <a:pt x="70" y="162"/>
                </a:lnTo>
                <a:lnTo>
                  <a:pt x="48" y="160"/>
                </a:lnTo>
                <a:lnTo>
                  <a:pt x="28" y="158"/>
                </a:lnTo>
                <a:lnTo>
                  <a:pt x="12" y="154"/>
                </a:lnTo>
                <a:lnTo>
                  <a:pt x="4" y="150"/>
                </a:lnTo>
                <a:lnTo>
                  <a:pt x="4" y="150"/>
                </a:lnTo>
                <a:lnTo>
                  <a:pt x="4" y="136"/>
                </a:lnTo>
                <a:lnTo>
                  <a:pt x="8" y="120"/>
                </a:lnTo>
                <a:lnTo>
                  <a:pt x="14" y="104"/>
                </a:lnTo>
                <a:lnTo>
                  <a:pt x="18" y="96"/>
                </a:lnTo>
                <a:lnTo>
                  <a:pt x="22" y="90"/>
                </a:lnTo>
                <a:lnTo>
                  <a:pt x="22" y="90"/>
                </a:lnTo>
                <a:close/>
                <a:moveTo>
                  <a:pt x="30" y="82"/>
                </a:moveTo>
                <a:lnTo>
                  <a:pt x="34" y="82"/>
                </a:lnTo>
                <a:lnTo>
                  <a:pt x="34" y="82"/>
                </a:lnTo>
                <a:lnTo>
                  <a:pt x="32" y="74"/>
                </a:lnTo>
                <a:lnTo>
                  <a:pt x="32" y="68"/>
                </a:lnTo>
                <a:lnTo>
                  <a:pt x="28" y="60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20" y="60"/>
                </a:lnTo>
                <a:lnTo>
                  <a:pt x="16" y="62"/>
                </a:lnTo>
                <a:lnTo>
                  <a:pt x="16" y="62"/>
                </a:lnTo>
                <a:lnTo>
                  <a:pt x="12" y="46"/>
                </a:lnTo>
                <a:lnTo>
                  <a:pt x="10" y="30"/>
                </a:lnTo>
                <a:lnTo>
                  <a:pt x="14" y="30"/>
                </a:lnTo>
                <a:lnTo>
                  <a:pt x="20" y="28"/>
                </a:lnTo>
                <a:lnTo>
                  <a:pt x="22" y="28"/>
                </a:lnTo>
                <a:lnTo>
                  <a:pt x="22" y="28"/>
                </a:lnTo>
                <a:lnTo>
                  <a:pt x="22" y="18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10" y="8"/>
                </a:lnTo>
                <a:lnTo>
                  <a:pt x="10" y="8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34"/>
                </a:lnTo>
                <a:lnTo>
                  <a:pt x="0" y="48"/>
                </a:lnTo>
                <a:lnTo>
                  <a:pt x="4" y="6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0" y="76"/>
                </a:lnTo>
                <a:lnTo>
                  <a:pt x="10" y="78"/>
                </a:lnTo>
                <a:lnTo>
                  <a:pt x="10" y="78"/>
                </a:lnTo>
                <a:lnTo>
                  <a:pt x="16" y="82"/>
                </a:lnTo>
                <a:lnTo>
                  <a:pt x="22" y="84"/>
                </a:lnTo>
                <a:lnTo>
                  <a:pt x="26" y="82"/>
                </a:lnTo>
                <a:lnTo>
                  <a:pt x="30" y="82"/>
                </a:lnTo>
                <a:lnTo>
                  <a:pt x="3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 noEditPoints="1"/>
          </p:cNvSpPr>
          <p:nvPr/>
        </p:nvSpPr>
        <p:spPr bwMode="auto">
          <a:xfrm>
            <a:off x="2279879" y="2753974"/>
            <a:ext cx="1031161" cy="694051"/>
          </a:xfrm>
          <a:custGeom>
            <a:avLst/>
            <a:gdLst>
              <a:gd name="T0" fmla="*/ 184 w 208"/>
              <a:gd name="T1" fmla="*/ 54 h 140"/>
              <a:gd name="T2" fmla="*/ 194 w 208"/>
              <a:gd name="T3" fmla="*/ 60 h 140"/>
              <a:gd name="T4" fmla="*/ 206 w 208"/>
              <a:gd name="T5" fmla="*/ 68 h 140"/>
              <a:gd name="T6" fmla="*/ 192 w 208"/>
              <a:gd name="T7" fmla="*/ 90 h 140"/>
              <a:gd name="T8" fmla="*/ 160 w 208"/>
              <a:gd name="T9" fmla="*/ 72 h 140"/>
              <a:gd name="T10" fmla="*/ 144 w 208"/>
              <a:gd name="T11" fmla="*/ 68 h 140"/>
              <a:gd name="T12" fmla="*/ 150 w 208"/>
              <a:gd name="T13" fmla="*/ 62 h 140"/>
              <a:gd name="T14" fmla="*/ 166 w 208"/>
              <a:gd name="T15" fmla="*/ 54 h 140"/>
              <a:gd name="T16" fmla="*/ 160 w 208"/>
              <a:gd name="T17" fmla="*/ 44 h 140"/>
              <a:gd name="T18" fmla="*/ 152 w 208"/>
              <a:gd name="T19" fmla="*/ 24 h 140"/>
              <a:gd name="T20" fmla="*/ 166 w 208"/>
              <a:gd name="T21" fmla="*/ 6 h 140"/>
              <a:gd name="T22" fmla="*/ 190 w 208"/>
              <a:gd name="T23" fmla="*/ 8 h 140"/>
              <a:gd name="T24" fmla="*/ 198 w 208"/>
              <a:gd name="T25" fmla="*/ 44 h 140"/>
              <a:gd name="T26" fmla="*/ 66 w 208"/>
              <a:gd name="T27" fmla="*/ 80 h 140"/>
              <a:gd name="T28" fmla="*/ 52 w 208"/>
              <a:gd name="T29" fmla="*/ 104 h 140"/>
              <a:gd name="T30" fmla="*/ 58 w 208"/>
              <a:gd name="T31" fmla="*/ 134 h 140"/>
              <a:gd name="T32" fmla="*/ 128 w 208"/>
              <a:gd name="T33" fmla="*/ 140 h 140"/>
              <a:gd name="T34" fmla="*/ 170 w 208"/>
              <a:gd name="T35" fmla="*/ 130 h 140"/>
              <a:gd name="T36" fmla="*/ 152 w 208"/>
              <a:gd name="T37" fmla="*/ 80 h 140"/>
              <a:gd name="T38" fmla="*/ 132 w 208"/>
              <a:gd name="T39" fmla="*/ 78 h 140"/>
              <a:gd name="T40" fmla="*/ 128 w 208"/>
              <a:gd name="T41" fmla="*/ 66 h 140"/>
              <a:gd name="T42" fmla="*/ 138 w 208"/>
              <a:gd name="T43" fmla="*/ 50 h 140"/>
              <a:gd name="T44" fmla="*/ 140 w 208"/>
              <a:gd name="T45" fmla="*/ 38 h 140"/>
              <a:gd name="T46" fmla="*/ 138 w 208"/>
              <a:gd name="T47" fmla="*/ 28 h 140"/>
              <a:gd name="T48" fmla="*/ 130 w 208"/>
              <a:gd name="T49" fmla="*/ 8 h 140"/>
              <a:gd name="T50" fmla="*/ 88 w 208"/>
              <a:gd name="T51" fmla="*/ 8 h 140"/>
              <a:gd name="T52" fmla="*/ 80 w 208"/>
              <a:gd name="T53" fmla="*/ 28 h 140"/>
              <a:gd name="T54" fmla="*/ 78 w 208"/>
              <a:gd name="T55" fmla="*/ 38 h 140"/>
              <a:gd name="T56" fmla="*/ 80 w 208"/>
              <a:gd name="T57" fmla="*/ 50 h 140"/>
              <a:gd name="T58" fmla="*/ 92 w 208"/>
              <a:gd name="T59" fmla="*/ 68 h 140"/>
              <a:gd name="T60" fmla="*/ 84 w 208"/>
              <a:gd name="T61" fmla="*/ 80 h 140"/>
              <a:gd name="T62" fmla="*/ 66 w 208"/>
              <a:gd name="T63" fmla="*/ 80 h 140"/>
              <a:gd name="T64" fmla="*/ 22 w 208"/>
              <a:gd name="T65" fmla="*/ 54 h 140"/>
              <a:gd name="T66" fmla="*/ 30 w 208"/>
              <a:gd name="T67" fmla="*/ 46 h 140"/>
              <a:gd name="T68" fmla="*/ 24 w 208"/>
              <a:gd name="T69" fmla="*/ 36 h 140"/>
              <a:gd name="T70" fmla="*/ 20 w 208"/>
              <a:gd name="T71" fmla="*/ 26 h 140"/>
              <a:gd name="T72" fmla="*/ 22 w 208"/>
              <a:gd name="T73" fmla="*/ 26 h 140"/>
              <a:gd name="T74" fmla="*/ 26 w 208"/>
              <a:gd name="T75" fmla="*/ 4 h 140"/>
              <a:gd name="T76" fmla="*/ 56 w 208"/>
              <a:gd name="T77" fmla="*/ 4 h 140"/>
              <a:gd name="T78" fmla="*/ 62 w 208"/>
              <a:gd name="T79" fmla="*/ 18 h 140"/>
              <a:gd name="T80" fmla="*/ 64 w 208"/>
              <a:gd name="T81" fmla="*/ 26 h 140"/>
              <a:gd name="T82" fmla="*/ 62 w 208"/>
              <a:gd name="T83" fmla="*/ 34 h 140"/>
              <a:gd name="T84" fmla="*/ 54 w 208"/>
              <a:gd name="T85" fmla="*/ 44 h 140"/>
              <a:gd name="T86" fmla="*/ 64 w 208"/>
              <a:gd name="T87" fmla="*/ 54 h 140"/>
              <a:gd name="T88" fmla="*/ 76 w 208"/>
              <a:gd name="T89" fmla="*/ 62 h 140"/>
              <a:gd name="T90" fmla="*/ 80 w 208"/>
              <a:gd name="T91" fmla="*/ 70 h 140"/>
              <a:gd name="T92" fmla="*/ 60 w 208"/>
              <a:gd name="T93" fmla="*/ 72 h 140"/>
              <a:gd name="T94" fmla="*/ 16 w 208"/>
              <a:gd name="T95" fmla="*/ 94 h 140"/>
              <a:gd name="T96" fmla="*/ 0 w 208"/>
              <a:gd name="T97" fmla="*/ 82 h 140"/>
              <a:gd name="T98" fmla="*/ 12 w 208"/>
              <a:gd name="T99" fmla="*/ 5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8" h="140">
                <a:moveTo>
                  <a:pt x="190" y="44"/>
                </a:moveTo>
                <a:lnTo>
                  <a:pt x="190" y="44"/>
                </a:lnTo>
                <a:lnTo>
                  <a:pt x="188" y="50"/>
                </a:lnTo>
                <a:lnTo>
                  <a:pt x="184" y="54"/>
                </a:lnTo>
                <a:lnTo>
                  <a:pt x="184" y="54"/>
                </a:lnTo>
                <a:lnTo>
                  <a:pt x="186" y="60"/>
                </a:lnTo>
                <a:lnTo>
                  <a:pt x="186" y="60"/>
                </a:lnTo>
                <a:lnTo>
                  <a:pt x="194" y="60"/>
                </a:lnTo>
                <a:lnTo>
                  <a:pt x="200" y="62"/>
                </a:lnTo>
                <a:lnTo>
                  <a:pt x="204" y="64"/>
                </a:lnTo>
                <a:lnTo>
                  <a:pt x="204" y="64"/>
                </a:lnTo>
                <a:lnTo>
                  <a:pt x="206" y="68"/>
                </a:lnTo>
                <a:lnTo>
                  <a:pt x="208" y="76"/>
                </a:lnTo>
                <a:lnTo>
                  <a:pt x="208" y="86"/>
                </a:lnTo>
                <a:lnTo>
                  <a:pt x="208" y="86"/>
                </a:lnTo>
                <a:lnTo>
                  <a:pt x="192" y="90"/>
                </a:lnTo>
                <a:lnTo>
                  <a:pt x="174" y="92"/>
                </a:lnTo>
                <a:lnTo>
                  <a:pt x="174" y="92"/>
                </a:lnTo>
                <a:lnTo>
                  <a:pt x="168" y="80"/>
                </a:lnTo>
                <a:lnTo>
                  <a:pt x="160" y="72"/>
                </a:lnTo>
                <a:lnTo>
                  <a:pt x="158" y="68"/>
                </a:lnTo>
                <a:lnTo>
                  <a:pt x="152" y="68"/>
                </a:lnTo>
                <a:lnTo>
                  <a:pt x="152" y="68"/>
                </a:lnTo>
                <a:lnTo>
                  <a:pt x="144" y="68"/>
                </a:lnTo>
                <a:lnTo>
                  <a:pt x="144" y="68"/>
                </a:lnTo>
                <a:lnTo>
                  <a:pt x="146" y="64"/>
                </a:lnTo>
                <a:lnTo>
                  <a:pt x="146" y="64"/>
                </a:lnTo>
                <a:lnTo>
                  <a:pt x="150" y="62"/>
                </a:lnTo>
                <a:lnTo>
                  <a:pt x="156" y="60"/>
                </a:lnTo>
                <a:lnTo>
                  <a:pt x="164" y="60"/>
                </a:lnTo>
                <a:lnTo>
                  <a:pt x="164" y="60"/>
                </a:lnTo>
                <a:lnTo>
                  <a:pt x="166" y="54"/>
                </a:lnTo>
                <a:lnTo>
                  <a:pt x="166" y="54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lnTo>
                  <a:pt x="152" y="44"/>
                </a:lnTo>
                <a:lnTo>
                  <a:pt x="152" y="44"/>
                </a:lnTo>
                <a:lnTo>
                  <a:pt x="152" y="34"/>
                </a:lnTo>
                <a:lnTo>
                  <a:pt x="152" y="24"/>
                </a:lnTo>
                <a:lnTo>
                  <a:pt x="154" y="14"/>
                </a:lnTo>
                <a:lnTo>
                  <a:pt x="158" y="10"/>
                </a:lnTo>
                <a:lnTo>
                  <a:pt x="158" y="10"/>
                </a:lnTo>
                <a:lnTo>
                  <a:pt x="166" y="6"/>
                </a:lnTo>
                <a:lnTo>
                  <a:pt x="174" y="4"/>
                </a:lnTo>
                <a:lnTo>
                  <a:pt x="184" y="6"/>
                </a:lnTo>
                <a:lnTo>
                  <a:pt x="190" y="8"/>
                </a:lnTo>
                <a:lnTo>
                  <a:pt x="190" y="8"/>
                </a:lnTo>
                <a:lnTo>
                  <a:pt x="194" y="14"/>
                </a:lnTo>
                <a:lnTo>
                  <a:pt x="198" y="24"/>
                </a:lnTo>
                <a:lnTo>
                  <a:pt x="198" y="34"/>
                </a:lnTo>
                <a:lnTo>
                  <a:pt x="198" y="44"/>
                </a:lnTo>
                <a:lnTo>
                  <a:pt x="198" y="44"/>
                </a:lnTo>
                <a:lnTo>
                  <a:pt x="190" y="44"/>
                </a:lnTo>
                <a:lnTo>
                  <a:pt x="190" y="44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2" y="84"/>
                </a:lnTo>
                <a:lnTo>
                  <a:pt x="58" y="90"/>
                </a:lnTo>
                <a:lnTo>
                  <a:pt x="52" y="104"/>
                </a:lnTo>
                <a:lnTo>
                  <a:pt x="50" y="118"/>
                </a:lnTo>
                <a:lnTo>
                  <a:pt x="50" y="130"/>
                </a:lnTo>
                <a:lnTo>
                  <a:pt x="50" y="130"/>
                </a:lnTo>
                <a:lnTo>
                  <a:pt x="58" y="134"/>
                </a:lnTo>
                <a:lnTo>
                  <a:pt x="72" y="138"/>
                </a:lnTo>
                <a:lnTo>
                  <a:pt x="88" y="140"/>
                </a:lnTo>
                <a:lnTo>
                  <a:pt x="108" y="140"/>
                </a:lnTo>
                <a:lnTo>
                  <a:pt x="128" y="140"/>
                </a:lnTo>
                <a:lnTo>
                  <a:pt x="144" y="138"/>
                </a:lnTo>
                <a:lnTo>
                  <a:pt x="160" y="134"/>
                </a:lnTo>
                <a:lnTo>
                  <a:pt x="170" y="130"/>
                </a:lnTo>
                <a:lnTo>
                  <a:pt x="170" y="130"/>
                </a:lnTo>
                <a:lnTo>
                  <a:pt x="170" y="118"/>
                </a:lnTo>
                <a:lnTo>
                  <a:pt x="166" y="102"/>
                </a:lnTo>
                <a:lnTo>
                  <a:pt x="160" y="90"/>
                </a:lnTo>
                <a:lnTo>
                  <a:pt x="152" y="80"/>
                </a:lnTo>
                <a:lnTo>
                  <a:pt x="152" y="80"/>
                </a:lnTo>
                <a:lnTo>
                  <a:pt x="140" y="80"/>
                </a:lnTo>
                <a:lnTo>
                  <a:pt x="140" y="80"/>
                </a:lnTo>
                <a:lnTo>
                  <a:pt x="132" y="78"/>
                </a:lnTo>
                <a:lnTo>
                  <a:pt x="132" y="78"/>
                </a:lnTo>
                <a:lnTo>
                  <a:pt x="130" y="74"/>
                </a:lnTo>
                <a:lnTo>
                  <a:pt x="128" y="66"/>
                </a:lnTo>
                <a:lnTo>
                  <a:pt x="128" y="66"/>
                </a:lnTo>
                <a:lnTo>
                  <a:pt x="132" y="60"/>
                </a:lnTo>
                <a:lnTo>
                  <a:pt x="134" y="54"/>
                </a:lnTo>
                <a:lnTo>
                  <a:pt x="134" y="54"/>
                </a:lnTo>
                <a:lnTo>
                  <a:pt x="138" y="50"/>
                </a:lnTo>
                <a:lnTo>
                  <a:pt x="138" y="50"/>
                </a:lnTo>
                <a:lnTo>
                  <a:pt x="140" y="40"/>
                </a:lnTo>
                <a:lnTo>
                  <a:pt x="140" y="38"/>
                </a:lnTo>
                <a:lnTo>
                  <a:pt x="140" y="38"/>
                </a:lnTo>
                <a:lnTo>
                  <a:pt x="140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28"/>
                </a:lnTo>
                <a:lnTo>
                  <a:pt x="138" y="20"/>
                </a:lnTo>
                <a:lnTo>
                  <a:pt x="134" y="12"/>
                </a:lnTo>
                <a:lnTo>
                  <a:pt x="130" y="8"/>
                </a:lnTo>
                <a:lnTo>
                  <a:pt x="130" y="8"/>
                </a:lnTo>
                <a:lnTo>
                  <a:pt x="120" y="4"/>
                </a:lnTo>
                <a:lnTo>
                  <a:pt x="108" y="2"/>
                </a:lnTo>
                <a:lnTo>
                  <a:pt x="96" y="4"/>
                </a:lnTo>
                <a:lnTo>
                  <a:pt x="88" y="8"/>
                </a:lnTo>
                <a:lnTo>
                  <a:pt x="88" y="8"/>
                </a:lnTo>
                <a:lnTo>
                  <a:pt x="82" y="14"/>
                </a:lnTo>
                <a:lnTo>
                  <a:pt x="80" y="20"/>
                </a:lnTo>
                <a:lnTo>
                  <a:pt x="80" y="2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0" y="50"/>
                </a:lnTo>
                <a:lnTo>
                  <a:pt x="80" y="50"/>
                </a:lnTo>
                <a:lnTo>
                  <a:pt x="84" y="54"/>
                </a:lnTo>
                <a:lnTo>
                  <a:pt x="84" y="54"/>
                </a:lnTo>
                <a:lnTo>
                  <a:pt x="88" y="62"/>
                </a:lnTo>
                <a:lnTo>
                  <a:pt x="92" y="68"/>
                </a:lnTo>
                <a:lnTo>
                  <a:pt x="92" y="68"/>
                </a:lnTo>
                <a:lnTo>
                  <a:pt x="88" y="76"/>
                </a:lnTo>
                <a:lnTo>
                  <a:pt x="88" y="76"/>
                </a:lnTo>
                <a:lnTo>
                  <a:pt x="84" y="80"/>
                </a:lnTo>
                <a:lnTo>
                  <a:pt x="80" y="80"/>
                </a:lnTo>
                <a:lnTo>
                  <a:pt x="80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12" y="54"/>
                </a:moveTo>
                <a:lnTo>
                  <a:pt x="12" y="54"/>
                </a:lnTo>
                <a:lnTo>
                  <a:pt x="22" y="54"/>
                </a:lnTo>
                <a:lnTo>
                  <a:pt x="22" y="54"/>
                </a:lnTo>
                <a:lnTo>
                  <a:pt x="24" y="54"/>
                </a:lnTo>
                <a:lnTo>
                  <a:pt x="28" y="52"/>
                </a:lnTo>
                <a:lnTo>
                  <a:pt x="28" y="52"/>
                </a:lnTo>
                <a:lnTo>
                  <a:pt x="30" y="46"/>
                </a:lnTo>
                <a:lnTo>
                  <a:pt x="30" y="46"/>
                </a:lnTo>
                <a:lnTo>
                  <a:pt x="26" y="42"/>
                </a:lnTo>
                <a:lnTo>
                  <a:pt x="24" y="36"/>
                </a:lnTo>
                <a:lnTo>
                  <a:pt x="24" y="36"/>
                </a:lnTo>
                <a:lnTo>
                  <a:pt x="22" y="34"/>
                </a:lnTo>
                <a:lnTo>
                  <a:pt x="22" y="34"/>
                </a:lnTo>
                <a:lnTo>
                  <a:pt x="20" y="26"/>
                </a:lnTo>
                <a:lnTo>
                  <a:pt x="20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12"/>
                </a:lnTo>
                <a:lnTo>
                  <a:pt x="24" y="8"/>
                </a:lnTo>
                <a:lnTo>
                  <a:pt x="26" y="4"/>
                </a:lnTo>
                <a:lnTo>
                  <a:pt x="26" y="4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6" y="4"/>
                </a:lnTo>
                <a:lnTo>
                  <a:pt x="56" y="4"/>
                </a:lnTo>
                <a:lnTo>
                  <a:pt x="60" y="8"/>
                </a:lnTo>
                <a:lnTo>
                  <a:pt x="62" y="12"/>
                </a:lnTo>
                <a:lnTo>
                  <a:pt x="62" y="18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2" y="34"/>
                </a:lnTo>
                <a:lnTo>
                  <a:pt x="62" y="34"/>
                </a:lnTo>
                <a:lnTo>
                  <a:pt x="60" y="36"/>
                </a:lnTo>
                <a:lnTo>
                  <a:pt x="60" y="36"/>
                </a:lnTo>
                <a:lnTo>
                  <a:pt x="54" y="44"/>
                </a:lnTo>
                <a:lnTo>
                  <a:pt x="54" y="44"/>
                </a:lnTo>
                <a:lnTo>
                  <a:pt x="56" y="50"/>
                </a:lnTo>
                <a:lnTo>
                  <a:pt x="58" y="54"/>
                </a:lnTo>
                <a:lnTo>
                  <a:pt x="58" y="54"/>
                </a:lnTo>
                <a:lnTo>
                  <a:pt x="64" y="54"/>
                </a:lnTo>
                <a:lnTo>
                  <a:pt x="64" y="54"/>
                </a:lnTo>
                <a:lnTo>
                  <a:pt x="70" y="54"/>
                </a:lnTo>
                <a:lnTo>
                  <a:pt x="70" y="54"/>
                </a:lnTo>
                <a:lnTo>
                  <a:pt x="76" y="62"/>
                </a:lnTo>
                <a:lnTo>
                  <a:pt x="76" y="62"/>
                </a:lnTo>
                <a:lnTo>
                  <a:pt x="80" y="70"/>
                </a:lnTo>
                <a:lnTo>
                  <a:pt x="80" y="70"/>
                </a:lnTo>
                <a:lnTo>
                  <a:pt x="80" y="70"/>
                </a:lnTo>
                <a:lnTo>
                  <a:pt x="66" y="70"/>
                </a:lnTo>
                <a:lnTo>
                  <a:pt x="62" y="70"/>
                </a:lnTo>
                <a:lnTo>
                  <a:pt x="60" y="72"/>
                </a:lnTo>
                <a:lnTo>
                  <a:pt x="60" y="72"/>
                </a:lnTo>
                <a:lnTo>
                  <a:pt x="50" y="82"/>
                </a:lnTo>
                <a:lnTo>
                  <a:pt x="44" y="96"/>
                </a:lnTo>
                <a:lnTo>
                  <a:pt x="44" y="96"/>
                </a:lnTo>
                <a:lnTo>
                  <a:pt x="16" y="94"/>
                </a:lnTo>
                <a:lnTo>
                  <a:pt x="6" y="92"/>
                </a:lnTo>
                <a:lnTo>
                  <a:pt x="0" y="90"/>
                </a:lnTo>
                <a:lnTo>
                  <a:pt x="0" y="90"/>
                </a:lnTo>
                <a:lnTo>
                  <a:pt x="0" y="82"/>
                </a:lnTo>
                <a:lnTo>
                  <a:pt x="2" y="72"/>
                </a:lnTo>
                <a:lnTo>
                  <a:pt x="6" y="62"/>
                </a:lnTo>
                <a:lnTo>
                  <a:pt x="12" y="54"/>
                </a:lnTo>
                <a:lnTo>
                  <a:pt x="12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2676478" y="3150573"/>
            <a:ext cx="267705" cy="267705"/>
          </a:xfrm>
          <a:custGeom>
            <a:avLst/>
            <a:gdLst>
              <a:gd name="T0" fmla="*/ 14 w 54"/>
              <a:gd name="T1" fmla="*/ 16 h 54"/>
              <a:gd name="T2" fmla="*/ 24 w 54"/>
              <a:gd name="T3" fmla="*/ 32 h 54"/>
              <a:gd name="T4" fmla="*/ 40 w 54"/>
              <a:gd name="T5" fmla="*/ 0 h 54"/>
              <a:gd name="T6" fmla="*/ 54 w 54"/>
              <a:gd name="T7" fmla="*/ 6 h 54"/>
              <a:gd name="T8" fmla="*/ 32 w 54"/>
              <a:gd name="T9" fmla="*/ 52 h 54"/>
              <a:gd name="T10" fmla="*/ 18 w 54"/>
              <a:gd name="T11" fmla="*/ 54 h 54"/>
              <a:gd name="T12" fmla="*/ 0 w 54"/>
              <a:gd name="T13" fmla="*/ 24 h 54"/>
              <a:gd name="T14" fmla="*/ 14 w 54"/>
              <a:gd name="T15" fmla="*/ 1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54">
                <a:moveTo>
                  <a:pt x="14" y="16"/>
                </a:moveTo>
                <a:lnTo>
                  <a:pt x="24" y="32"/>
                </a:lnTo>
                <a:lnTo>
                  <a:pt x="40" y="0"/>
                </a:lnTo>
                <a:lnTo>
                  <a:pt x="54" y="6"/>
                </a:lnTo>
                <a:lnTo>
                  <a:pt x="32" y="52"/>
                </a:lnTo>
                <a:lnTo>
                  <a:pt x="18" y="54"/>
                </a:lnTo>
                <a:lnTo>
                  <a:pt x="0" y="24"/>
                </a:lnTo>
                <a:lnTo>
                  <a:pt x="14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2418689" y="2793634"/>
            <a:ext cx="138810" cy="148726"/>
          </a:xfrm>
          <a:custGeom>
            <a:avLst/>
            <a:gdLst>
              <a:gd name="T0" fmla="*/ 2 w 28"/>
              <a:gd name="T1" fmla="*/ 4 h 30"/>
              <a:gd name="T2" fmla="*/ 2 w 28"/>
              <a:gd name="T3" fmla="*/ 4 h 30"/>
              <a:gd name="T4" fmla="*/ 12 w 28"/>
              <a:gd name="T5" fmla="*/ 10 h 30"/>
              <a:gd name="T6" fmla="*/ 12 w 28"/>
              <a:gd name="T7" fmla="*/ 10 h 30"/>
              <a:gd name="T8" fmla="*/ 18 w 28"/>
              <a:gd name="T9" fmla="*/ 4 h 30"/>
              <a:gd name="T10" fmla="*/ 26 w 28"/>
              <a:gd name="T11" fmla="*/ 0 h 30"/>
              <a:gd name="T12" fmla="*/ 28 w 28"/>
              <a:gd name="T13" fmla="*/ 6 h 30"/>
              <a:gd name="T14" fmla="*/ 28 w 28"/>
              <a:gd name="T15" fmla="*/ 6 h 30"/>
              <a:gd name="T16" fmla="*/ 18 w 28"/>
              <a:gd name="T17" fmla="*/ 14 h 30"/>
              <a:gd name="T18" fmla="*/ 18 w 28"/>
              <a:gd name="T19" fmla="*/ 14 h 30"/>
              <a:gd name="T20" fmla="*/ 28 w 28"/>
              <a:gd name="T21" fmla="*/ 26 h 30"/>
              <a:gd name="T22" fmla="*/ 22 w 28"/>
              <a:gd name="T23" fmla="*/ 30 h 30"/>
              <a:gd name="T24" fmla="*/ 22 w 28"/>
              <a:gd name="T25" fmla="*/ 30 h 30"/>
              <a:gd name="T26" fmla="*/ 14 w 28"/>
              <a:gd name="T27" fmla="*/ 20 h 30"/>
              <a:gd name="T28" fmla="*/ 14 w 28"/>
              <a:gd name="T29" fmla="*/ 20 h 30"/>
              <a:gd name="T30" fmla="*/ 8 w 28"/>
              <a:gd name="T31" fmla="*/ 30 h 30"/>
              <a:gd name="T32" fmla="*/ 2 w 28"/>
              <a:gd name="T33" fmla="*/ 26 h 30"/>
              <a:gd name="T34" fmla="*/ 2 w 28"/>
              <a:gd name="T35" fmla="*/ 26 h 30"/>
              <a:gd name="T36" fmla="*/ 8 w 28"/>
              <a:gd name="T37" fmla="*/ 16 h 30"/>
              <a:gd name="T38" fmla="*/ 8 w 28"/>
              <a:gd name="T39" fmla="*/ 16 h 30"/>
              <a:gd name="T40" fmla="*/ 0 w 28"/>
              <a:gd name="T41" fmla="*/ 12 h 30"/>
              <a:gd name="T42" fmla="*/ 2 w 28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28" y="6"/>
                </a:lnTo>
                <a:lnTo>
                  <a:pt x="28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3073079" y="2823379"/>
            <a:ext cx="148726" cy="148726"/>
          </a:xfrm>
          <a:custGeom>
            <a:avLst/>
            <a:gdLst>
              <a:gd name="T0" fmla="*/ 2 w 30"/>
              <a:gd name="T1" fmla="*/ 4 h 30"/>
              <a:gd name="T2" fmla="*/ 2 w 30"/>
              <a:gd name="T3" fmla="*/ 4 h 30"/>
              <a:gd name="T4" fmla="*/ 12 w 30"/>
              <a:gd name="T5" fmla="*/ 10 h 30"/>
              <a:gd name="T6" fmla="*/ 12 w 30"/>
              <a:gd name="T7" fmla="*/ 10 h 30"/>
              <a:gd name="T8" fmla="*/ 18 w 30"/>
              <a:gd name="T9" fmla="*/ 4 h 30"/>
              <a:gd name="T10" fmla="*/ 26 w 30"/>
              <a:gd name="T11" fmla="*/ 0 h 30"/>
              <a:gd name="T12" fmla="*/ 30 w 30"/>
              <a:gd name="T13" fmla="*/ 6 h 30"/>
              <a:gd name="T14" fmla="*/ 30 w 30"/>
              <a:gd name="T15" fmla="*/ 6 h 30"/>
              <a:gd name="T16" fmla="*/ 18 w 30"/>
              <a:gd name="T17" fmla="*/ 14 h 30"/>
              <a:gd name="T18" fmla="*/ 18 w 30"/>
              <a:gd name="T19" fmla="*/ 14 h 30"/>
              <a:gd name="T20" fmla="*/ 28 w 30"/>
              <a:gd name="T21" fmla="*/ 26 h 30"/>
              <a:gd name="T22" fmla="*/ 22 w 30"/>
              <a:gd name="T23" fmla="*/ 30 h 30"/>
              <a:gd name="T24" fmla="*/ 22 w 30"/>
              <a:gd name="T25" fmla="*/ 30 h 30"/>
              <a:gd name="T26" fmla="*/ 14 w 30"/>
              <a:gd name="T27" fmla="*/ 20 h 30"/>
              <a:gd name="T28" fmla="*/ 14 w 30"/>
              <a:gd name="T29" fmla="*/ 20 h 30"/>
              <a:gd name="T30" fmla="*/ 8 w 30"/>
              <a:gd name="T31" fmla="*/ 30 h 30"/>
              <a:gd name="T32" fmla="*/ 2 w 30"/>
              <a:gd name="T33" fmla="*/ 26 h 30"/>
              <a:gd name="T34" fmla="*/ 2 w 30"/>
              <a:gd name="T35" fmla="*/ 26 h 30"/>
              <a:gd name="T36" fmla="*/ 8 w 30"/>
              <a:gd name="T37" fmla="*/ 16 h 30"/>
              <a:gd name="T38" fmla="*/ 8 w 30"/>
              <a:gd name="T39" fmla="*/ 16 h 30"/>
              <a:gd name="T40" fmla="*/ 0 w 30"/>
              <a:gd name="T41" fmla="*/ 12 h 30"/>
              <a:gd name="T42" fmla="*/ 2 w 30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2" y="4"/>
                </a:moveTo>
                <a:lnTo>
                  <a:pt x="2" y="4"/>
                </a:lnTo>
                <a:lnTo>
                  <a:pt x="12" y="10"/>
                </a:lnTo>
                <a:lnTo>
                  <a:pt x="12" y="10"/>
                </a:lnTo>
                <a:lnTo>
                  <a:pt x="18" y="4"/>
                </a:lnTo>
                <a:lnTo>
                  <a:pt x="26" y="0"/>
                </a:lnTo>
                <a:lnTo>
                  <a:pt x="30" y="6"/>
                </a:lnTo>
                <a:lnTo>
                  <a:pt x="30" y="6"/>
                </a:lnTo>
                <a:lnTo>
                  <a:pt x="18" y="14"/>
                </a:lnTo>
                <a:lnTo>
                  <a:pt x="18" y="14"/>
                </a:lnTo>
                <a:lnTo>
                  <a:pt x="28" y="26"/>
                </a:lnTo>
                <a:lnTo>
                  <a:pt x="22" y="30"/>
                </a:lnTo>
                <a:lnTo>
                  <a:pt x="22" y="30"/>
                </a:lnTo>
                <a:lnTo>
                  <a:pt x="14" y="20"/>
                </a:lnTo>
                <a:lnTo>
                  <a:pt x="14" y="20"/>
                </a:lnTo>
                <a:lnTo>
                  <a:pt x="8" y="30"/>
                </a:lnTo>
                <a:lnTo>
                  <a:pt x="2" y="26"/>
                </a:lnTo>
                <a:lnTo>
                  <a:pt x="2" y="26"/>
                </a:lnTo>
                <a:lnTo>
                  <a:pt x="8" y="16"/>
                </a:lnTo>
                <a:lnTo>
                  <a:pt x="8" y="16"/>
                </a:lnTo>
                <a:lnTo>
                  <a:pt x="0" y="12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3568829" y="1564173"/>
            <a:ext cx="832861" cy="813030"/>
          </a:xfrm>
          <a:custGeom>
            <a:avLst/>
            <a:gdLst>
              <a:gd name="T0" fmla="*/ 0 w 168"/>
              <a:gd name="T1" fmla="*/ 0 h 164"/>
              <a:gd name="T2" fmla="*/ 14 w 168"/>
              <a:gd name="T3" fmla="*/ 0 h 164"/>
              <a:gd name="T4" fmla="*/ 14 w 168"/>
              <a:gd name="T5" fmla="*/ 148 h 164"/>
              <a:gd name="T6" fmla="*/ 168 w 168"/>
              <a:gd name="T7" fmla="*/ 148 h 164"/>
              <a:gd name="T8" fmla="*/ 168 w 168"/>
              <a:gd name="T9" fmla="*/ 164 h 164"/>
              <a:gd name="T10" fmla="*/ 14 w 168"/>
              <a:gd name="T11" fmla="*/ 164 h 164"/>
              <a:gd name="T12" fmla="*/ 0 w 168"/>
              <a:gd name="T13" fmla="*/ 164 h 164"/>
              <a:gd name="T14" fmla="*/ 0 w 168"/>
              <a:gd name="T15" fmla="*/ 148 h 164"/>
              <a:gd name="T16" fmla="*/ 0 w 168"/>
              <a:gd name="T1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4">
                <a:moveTo>
                  <a:pt x="0" y="0"/>
                </a:moveTo>
                <a:lnTo>
                  <a:pt x="14" y="0"/>
                </a:lnTo>
                <a:lnTo>
                  <a:pt x="14" y="148"/>
                </a:lnTo>
                <a:lnTo>
                  <a:pt x="168" y="148"/>
                </a:lnTo>
                <a:lnTo>
                  <a:pt x="168" y="164"/>
                </a:lnTo>
                <a:lnTo>
                  <a:pt x="14" y="164"/>
                </a:lnTo>
                <a:lnTo>
                  <a:pt x="0" y="164"/>
                </a:lnTo>
                <a:lnTo>
                  <a:pt x="0" y="1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Rectangle 210"/>
          <p:cNvSpPr>
            <a:spLocks noChangeArrowheads="1"/>
          </p:cNvSpPr>
          <p:nvPr/>
        </p:nvSpPr>
        <p:spPr bwMode="auto">
          <a:xfrm>
            <a:off x="3757215" y="2010348"/>
            <a:ext cx="138810" cy="25779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11"/>
          <p:cNvSpPr>
            <a:spLocks noChangeArrowheads="1"/>
          </p:cNvSpPr>
          <p:nvPr/>
        </p:nvSpPr>
        <p:spPr bwMode="auto">
          <a:xfrm>
            <a:off x="3955515" y="2089669"/>
            <a:ext cx="138810" cy="178470"/>
          </a:xfrm>
          <a:prstGeom prst="rect">
            <a:avLst/>
          </a:prstGeom>
          <a:solidFill>
            <a:schemeClr val="accent1"/>
          </a:solidFill>
          <a:ln w="635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153814" y="1762473"/>
            <a:ext cx="148726" cy="505665"/>
          </a:xfrm>
          <a:custGeom>
            <a:avLst/>
            <a:gdLst>
              <a:gd name="T0" fmla="*/ 0 w 30"/>
              <a:gd name="T1" fmla="*/ 102 h 102"/>
              <a:gd name="T2" fmla="*/ 30 w 30"/>
              <a:gd name="T3" fmla="*/ 102 h 102"/>
              <a:gd name="T4" fmla="*/ 30 w 30"/>
              <a:gd name="T5" fmla="*/ 0 h 102"/>
              <a:gd name="T6" fmla="*/ 0 w 30"/>
              <a:gd name="T7" fmla="*/ 32 h 102"/>
              <a:gd name="T8" fmla="*/ 0 w 3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02">
                <a:moveTo>
                  <a:pt x="0" y="102"/>
                </a:moveTo>
                <a:lnTo>
                  <a:pt x="30" y="102"/>
                </a:lnTo>
                <a:lnTo>
                  <a:pt x="30" y="0"/>
                </a:lnTo>
                <a:lnTo>
                  <a:pt x="0" y="3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3677894" y="1494768"/>
            <a:ext cx="584985" cy="466005"/>
          </a:xfrm>
          <a:custGeom>
            <a:avLst/>
            <a:gdLst>
              <a:gd name="T0" fmla="*/ 0 w 118"/>
              <a:gd name="T1" fmla="*/ 80 h 94"/>
              <a:gd name="T2" fmla="*/ 0 w 118"/>
              <a:gd name="T3" fmla="*/ 80 h 94"/>
              <a:gd name="T4" fmla="*/ 2 w 118"/>
              <a:gd name="T5" fmla="*/ 80 h 94"/>
              <a:gd name="T6" fmla="*/ 2 w 118"/>
              <a:gd name="T7" fmla="*/ 80 h 94"/>
              <a:gd name="T8" fmla="*/ 4 w 118"/>
              <a:gd name="T9" fmla="*/ 78 h 94"/>
              <a:gd name="T10" fmla="*/ 4 w 118"/>
              <a:gd name="T11" fmla="*/ 78 h 94"/>
              <a:gd name="T12" fmla="*/ 14 w 118"/>
              <a:gd name="T13" fmla="*/ 74 h 94"/>
              <a:gd name="T14" fmla="*/ 24 w 118"/>
              <a:gd name="T15" fmla="*/ 72 h 94"/>
              <a:gd name="T16" fmla="*/ 42 w 118"/>
              <a:gd name="T17" fmla="*/ 72 h 94"/>
              <a:gd name="T18" fmla="*/ 42 w 118"/>
              <a:gd name="T19" fmla="*/ 72 h 94"/>
              <a:gd name="T20" fmla="*/ 56 w 118"/>
              <a:gd name="T21" fmla="*/ 72 h 94"/>
              <a:gd name="T22" fmla="*/ 62 w 118"/>
              <a:gd name="T23" fmla="*/ 70 h 94"/>
              <a:gd name="T24" fmla="*/ 68 w 118"/>
              <a:gd name="T25" fmla="*/ 66 h 94"/>
              <a:gd name="T26" fmla="*/ 74 w 118"/>
              <a:gd name="T27" fmla="*/ 62 h 94"/>
              <a:gd name="T28" fmla="*/ 80 w 118"/>
              <a:gd name="T29" fmla="*/ 54 h 94"/>
              <a:gd name="T30" fmla="*/ 84 w 118"/>
              <a:gd name="T31" fmla="*/ 44 h 94"/>
              <a:gd name="T32" fmla="*/ 90 w 118"/>
              <a:gd name="T33" fmla="*/ 30 h 94"/>
              <a:gd name="T34" fmla="*/ 80 w 118"/>
              <a:gd name="T35" fmla="*/ 28 h 94"/>
              <a:gd name="T36" fmla="*/ 94 w 118"/>
              <a:gd name="T37" fmla="*/ 14 h 94"/>
              <a:gd name="T38" fmla="*/ 108 w 118"/>
              <a:gd name="T39" fmla="*/ 0 h 94"/>
              <a:gd name="T40" fmla="*/ 112 w 118"/>
              <a:gd name="T41" fmla="*/ 20 h 94"/>
              <a:gd name="T42" fmla="*/ 118 w 118"/>
              <a:gd name="T43" fmla="*/ 40 h 94"/>
              <a:gd name="T44" fmla="*/ 106 w 118"/>
              <a:gd name="T45" fmla="*/ 36 h 94"/>
              <a:gd name="T46" fmla="*/ 106 w 118"/>
              <a:gd name="T47" fmla="*/ 36 h 94"/>
              <a:gd name="T48" fmla="*/ 100 w 118"/>
              <a:gd name="T49" fmla="*/ 54 h 94"/>
              <a:gd name="T50" fmla="*/ 92 w 118"/>
              <a:gd name="T51" fmla="*/ 66 h 94"/>
              <a:gd name="T52" fmla="*/ 86 w 118"/>
              <a:gd name="T53" fmla="*/ 76 h 94"/>
              <a:gd name="T54" fmla="*/ 78 w 118"/>
              <a:gd name="T55" fmla="*/ 82 h 94"/>
              <a:gd name="T56" fmla="*/ 70 w 118"/>
              <a:gd name="T57" fmla="*/ 86 h 94"/>
              <a:gd name="T58" fmla="*/ 60 w 118"/>
              <a:gd name="T59" fmla="*/ 88 h 94"/>
              <a:gd name="T60" fmla="*/ 42 w 118"/>
              <a:gd name="T61" fmla="*/ 88 h 94"/>
              <a:gd name="T62" fmla="*/ 42 w 118"/>
              <a:gd name="T63" fmla="*/ 88 h 94"/>
              <a:gd name="T64" fmla="*/ 26 w 118"/>
              <a:gd name="T65" fmla="*/ 88 h 94"/>
              <a:gd name="T66" fmla="*/ 20 w 118"/>
              <a:gd name="T67" fmla="*/ 90 h 94"/>
              <a:gd name="T68" fmla="*/ 12 w 118"/>
              <a:gd name="T69" fmla="*/ 94 h 94"/>
              <a:gd name="T70" fmla="*/ 12 w 118"/>
              <a:gd name="T71" fmla="*/ 94 h 94"/>
              <a:gd name="T72" fmla="*/ 10 w 118"/>
              <a:gd name="T73" fmla="*/ 94 h 94"/>
              <a:gd name="T74" fmla="*/ 10 w 118"/>
              <a:gd name="T75" fmla="*/ 94 h 94"/>
              <a:gd name="T76" fmla="*/ 10 w 118"/>
              <a:gd name="T77" fmla="*/ 94 h 94"/>
              <a:gd name="T78" fmla="*/ 0 w 118"/>
              <a:gd name="T79" fmla="*/ 8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8" h="94">
                <a:moveTo>
                  <a:pt x="0" y="80"/>
                </a:moveTo>
                <a:lnTo>
                  <a:pt x="0" y="80"/>
                </a:lnTo>
                <a:lnTo>
                  <a:pt x="2" y="80"/>
                </a:lnTo>
                <a:lnTo>
                  <a:pt x="2" y="80"/>
                </a:lnTo>
                <a:lnTo>
                  <a:pt x="4" y="78"/>
                </a:lnTo>
                <a:lnTo>
                  <a:pt x="4" y="78"/>
                </a:lnTo>
                <a:lnTo>
                  <a:pt x="14" y="74"/>
                </a:lnTo>
                <a:lnTo>
                  <a:pt x="24" y="72"/>
                </a:lnTo>
                <a:lnTo>
                  <a:pt x="42" y="72"/>
                </a:lnTo>
                <a:lnTo>
                  <a:pt x="42" y="72"/>
                </a:lnTo>
                <a:lnTo>
                  <a:pt x="56" y="72"/>
                </a:lnTo>
                <a:lnTo>
                  <a:pt x="62" y="70"/>
                </a:lnTo>
                <a:lnTo>
                  <a:pt x="68" y="66"/>
                </a:lnTo>
                <a:lnTo>
                  <a:pt x="74" y="62"/>
                </a:lnTo>
                <a:lnTo>
                  <a:pt x="80" y="54"/>
                </a:lnTo>
                <a:lnTo>
                  <a:pt x="84" y="44"/>
                </a:lnTo>
                <a:lnTo>
                  <a:pt x="90" y="30"/>
                </a:lnTo>
                <a:lnTo>
                  <a:pt x="80" y="28"/>
                </a:lnTo>
                <a:lnTo>
                  <a:pt x="94" y="14"/>
                </a:lnTo>
                <a:lnTo>
                  <a:pt x="108" y="0"/>
                </a:lnTo>
                <a:lnTo>
                  <a:pt x="112" y="20"/>
                </a:lnTo>
                <a:lnTo>
                  <a:pt x="118" y="40"/>
                </a:lnTo>
                <a:lnTo>
                  <a:pt x="106" y="36"/>
                </a:lnTo>
                <a:lnTo>
                  <a:pt x="106" y="36"/>
                </a:lnTo>
                <a:lnTo>
                  <a:pt x="100" y="54"/>
                </a:lnTo>
                <a:lnTo>
                  <a:pt x="92" y="66"/>
                </a:lnTo>
                <a:lnTo>
                  <a:pt x="86" y="76"/>
                </a:lnTo>
                <a:lnTo>
                  <a:pt x="78" y="82"/>
                </a:lnTo>
                <a:lnTo>
                  <a:pt x="70" y="86"/>
                </a:lnTo>
                <a:lnTo>
                  <a:pt x="60" y="88"/>
                </a:lnTo>
                <a:lnTo>
                  <a:pt x="42" y="88"/>
                </a:lnTo>
                <a:lnTo>
                  <a:pt x="42" y="88"/>
                </a:lnTo>
                <a:lnTo>
                  <a:pt x="26" y="88"/>
                </a:lnTo>
                <a:lnTo>
                  <a:pt x="20" y="90"/>
                </a:lnTo>
                <a:lnTo>
                  <a:pt x="12" y="94"/>
                </a:lnTo>
                <a:lnTo>
                  <a:pt x="12" y="94"/>
                </a:lnTo>
                <a:lnTo>
                  <a:pt x="10" y="94"/>
                </a:lnTo>
                <a:lnTo>
                  <a:pt x="10" y="94"/>
                </a:lnTo>
                <a:lnTo>
                  <a:pt x="10" y="9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14"/>
          <p:cNvSpPr>
            <a:spLocks noEditPoints="1"/>
          </p:cNvSpPr>
          <p:nvPr/>
        </p:nvSpPr>
        <p:spPr bwMode="auto">
          <a:xfrm>
            <a:off x="3598574" y="2674653"/>
            <a:ext cx="783285" cy="753541"/>
          </a:xfrm>
          <a:custGeom>
            <a:avLst/>
            <a:gdLst>
              <a:gd name="T0" fmla="*/ 56 w 158"/>
              <a:gd name="T1" fmla="*/ 78 h 152"/>
              <a:gd name="T2" fmla="*/ 58 w 158"/>
              <a:gd name="T3" fmla="*/ 136 h 152"/>
              <a:gd name="T4" fmla="*/ 66 w 158"/>
              <a:gd name="T5" fmla="*/ 136 h 152"/>
              <a:gd name="T6" fmla="*/ 66 w 158"/>
              <a:gd name="T7" fmla="*/ 152 h 152"/>
              <a:gd name="T8" fmla="*/ 0 w 158"/>
              <a:gd name="T9" fmla="*/ 152 h 152"/>
              <a:gd name="T10" fmla="*/ 0 w 158"/>
              <a:gd name="T11" fmla="*/ 136 h 152"/>
              <a:gd name="T12" fmla="*/ 8 w 158"/>
              <a:gd name="T13" fmla="*/ 136 h 152"/>
              <a:gd name="T14" fmla="*/ 14 w 158"/>
              <a:gd name="T15" fmla="*/ 78 h 152"/>
              <a:gd name="T16" fmla="*/ 8 w 158"/>
              <a:gd name="T17" fmla="*/ 78 h 152"/>
              <a:gd name="T18" fmla="*/ 8 w 158"/>
              <a:gd name="T19" fmla="*/ 40 h 152"/>
              <a:gd name="T20" fmla="*/ 72 w 158"/>
              <a:gd name="T21" fmla="*/ 40 h 152"/>
              <a:gd name="T22" fmla="*/ 72 w 158"/>
              <a:gd name="T23" fmla="*/ 28 h 152"/>
              <a:gd name="T24" fmla="*/ 84 w 158"/>
              <a:gd name="T25" fmla="*/ 28 h 152"/>
              <a:gd name="T26" fmla="*/ 84 w 158"/>
              <a:gd name="T27" fmla="*/ 40 h 152"/>
              <a:gd name="T28" fmla="*/ 152 w 158"/>
              <a:gd name="T29" fmla="*/ 40 h 152"/>
              <a:gd name="T30" fmla="*/ 152 w 158"/>
              <a:gd name="T31" fmla="*/ 78 h 152"/>
              <a:gd name="T32" fmla="*/ 144 w 158"/>
              <a:gd name="T33" fmla="*/ 78 h 152"/>
              <a:gd name="T34" fmla="*/ 150 w 158"/>
              <a:gd name="T35" fmla="*/ 136 h 152"/>
              <a:gd name="T36" fmla="*/ 158 w 158"/>
              <a:gd name="T37" fmla="*/ 136 h 152"/>
              <a:gd name="T38" fmla="*/ 158 w 158"/>
              <a:gd name="T39" fmla="*/ 152 h 152"/>
              <a:gd name="T40" fmla="*/ 92 w 158"/>
              <a:gd name="T41" fmla="*/ 152 h 152"/>
              <a:gd name="T42" fmla="*/ 92 w 158"/>
              <a:gd name="T43" fmla="*/ 136 h 152"/>
              <a:gd name="T44" fmla="*/ 100 w 158"/>
              <a:gd name="T45" fmla="*/ 136 h 152"/>
              <a:gd name="T46" fmla="*/ 102 w 158"/>
              <a:gd name="T47" fmla="*/ 78 h 152"/>
              <a:gd name="T48" fmla="*/ 84 w 158"/>
              <a:gd name="T49" fmla="*/ 78 h 152"/>
              <a:gd name="T50" fmla="*/ 84 w 158"/>
              <a:gd name="T51" fmla="*/ 84 h 152"/>
              <a:gd name="T52" fmla="*/ 72 w 158"/>
              <a:gd name="T53" fmla="*/ 84 h 152"/>
              <a:gd name="T54" fmla="*/ 72 w 158"/>
              <a:gd name="T55" fmla="*/ 78 h 152"/>
              <a:gd name="T56" fmla="*/ 56 w 158"/>
              <a:gd name="T57" fmla="*/ 78 h 152"/>
              <a:gd name="T58" fmla="*/ 56 w 158"/>
              <a:gd name="T59" fmla="*/ 78 h 152"/>
              <a:gd name="T60" fmla="*/ 134 w 158"/>
              <a:gd name="T61" fmla="*/ 0 h 152"/>
              <a:gd name="T62" fmla="*/ 104 w 158"/>
              <a:gd name="T63" fmla="*/ 0 h 152"/>
              <a:gd name="T64" fmla="*/ 104 w 158"/>
              <a:gd name="T65" fmla="*/ 8 h 152"/>
              <a:gd name="T66" fmla="*/ 108 w 158"/>
              <a:gd name="T67" fmla="*/ 8 h 152"/>
              <a:gd name="T68" fmla="*/ 108 w 158"/>
              <a:gd name="T69" fmla="*/ 34 h 152"/>
              <a:gd name="T70" fmla="*/ 128 w 158"/>
              <a:gd name="T71" fmla="*/ 34 h 152"/>
              <a:gd name="T72" fmla="*/ 128 w 158"/>
              <a:gd name="T73" fmla="*/ 8 h 152"/>
              <a:gd name="T74" fmla="*/ 134 w 158"/>
              <a:gd name="T75" fmla="*/ 8 h 152"/>
              <a:gd name="T76" fmla="*/ 134 w 158"/>
              <a:gd name="T77" fmla="*/ 0 h 152"/>
              <a:gd name="T78" fmla="*/ 134 w 158"/>
              <a:gd name="T79" fmla="*/ 0 h 152"/>
              <a:gd name="T80" fmla="*/ 26 w 158"/>
              <a:gd name="T81" fmla="*/ 0 h 152"/>
              <a:gd name="T82" fmla="*/ 26 w 158"/>
              <a:gd name="T83" fmla="*/ 8 h 152"/>
              <a:gd name="T84" fmla="*/ 30 w 158"/>
              <a:gd name="T85" fmla="*/ 8 h 152"/>
              <a:gd name="T86" fmla="*/ 30 w 158"/>
              <a:gd name="T87" fmla="*/ 34 h 152"/>
              <a:gd name="T88" fmla="*/ 50 w 158"/>
              <a:gd name="T89" fmla="*/ 34 h 152"/>
              <a:gd name="T90" fmla="*/ 50 w 158"/>
              <a:gd name="T91" fmla="*/ 8 h 152"/>
              <a:gd name="T92" fmla="*/ 54 w 158"/>
              <a:gd name="T93" fmla="*/ 8 h 152"/>
              <a:gd name="T94" fmla="*/ 54 w 158"/>
              <a:gd name="T95" fmla="*/ 0 h 152"/>
              <a:gd name="T96" fmla="*/ 26 w 158"/>
              <a:gd name="T9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8" h="152">
                <a:moveTo>
                  <a:pt x="56" y="78"/>
                </a:moveTo>
                <a:lnTo>
                  <a:pt x="58" y="136"/>
                </a:lnTo>
                <a:lnTo>
                  <a:pt x="66" y="136"/>
                </a:lnTo>
                <a:lnTo>
                  <a:pt x="66" y="152"/>
                </a:lnTo>
                <a:lnTo>
                  <a:pt x="0" y="152"/>
                </a:lnTo>
                <a:lnTo>
                  <a:pt x="0" y="136"/>
                </a:lnTo>
                <a:lnTo>
                  <a:pt x="8" y="136"/>
                </a:lnTo>
                <a:lnTo>
                  <a:pt x="14" y="78"/>
                </a:lnTo>
                <a:lnTo>
                  <a:pt x="8" y="78"/>
                </a:lnTo>
                <a:lnTo>
                  <a:pt x="8" y="40"/>
                </a:lnTo>
                <a:lnTo>
                  <a:pt x="72" y="40"/>
                </a:lnTo>
                <a:lnTo>
                  <a:pt x="72" y="28"/>
                </a:lnTo>
                <a:lnTo>
                  <a:pt x="84" y="28"/>
                </a:lnTo>
                <a:lnTo>
                  <a:pt x="84" y="40"/>
                </a:lnTo>
                <a:lnTo>
                  <a:pt x="152" y="40"/>
                </a:lnTo>
                <a:lnTo>
                  <a:pt x="152" y="78"/>
                </a:lnTo>
                <a:lnTo>
                  <a:pt x="144" y="78"/>
                </a:lnTo>
                <a:lnTo>
                  <a:pt x="150" y="136"/>
                </a:lnTo>
                <a:lnTo>
                  <a:pt x="158" y="136"/>
                </a:lnTo>
                <a:lnTo>
                  <a:pt x="158" y="152"/>
                </a:lnTo>
                <a:lnTo>
                  <a:pt x="92" y="152"/>
                </a:lnTo>
                <a:lnTo>
                  <a:pt x="92" y="136"/>
                </a:lnTo>
                <a:lnTo>
                  <a:pt x="100" y="136"/>
                </a:lnTo>
                <a:lnTo>
                  <a:pt x="102" y="78"/>
                </a:lnTo>
                <a:lnTo>
                  <a:pt x="84" y="78"/>
                </a:lnTo>
                <a:lnTo>
                  <a:pt x="84" y="84"/>
                </a:lnTo>
                <a:lnTo>
                  <a:pt x="72" y="84"/>
                </a:lnTo>
                <a:lnTo>
                  <a:pt x="72" y="78"/>
                </a:lnTo>
                <a:lnTo>
                  <a:pt x="56" y="78"/>
                </a:lnTo>
                <a:lnTo>
                  <a:pt x="56" y="78"/>
                </a:lnTo>
                <a:close/>
                <a:moveTo>
                  <a:pt x="134" y="0"/>
                </a:moveTo>
                <a:lnTo>
                  <a:pt x="104" y="0"/>
                </a:lnTo>
                <a:lnTo>
                  <a:pt x="104" y="8"/>
                </a:lnTo>
                <a:lnTo>
                  <a:pt x="108" y="8"/>
                </a:lnTo>
                <a:lnTo>
                  <a:pt x="108" y="34"/>
                </a:lnTo>
                <a:lnTo>
                  <a:pt x="128" y="34"/>
                </a:lnTo>
                <a:lnTo>
                  <a:pt x="128" y="8"/>
                </a:lnTo>
                <a:lnTo>
                  <a:pt x="134" y="8"/>
                </a:lnTo>
                <a:lnTo>
                  <a:pt x="134" y="0"/>
                </a:lnTo>
                <a:lnTo>
                  <a:pt x="134" y="0"/>
                </a:lnTo>
                <a:close/>
                <a:moveTo>
                  <a:pt x="26" y="0"/>
                </a:moveTo>
                <a:lnTo>
                  <a:pt x="26" y="8"/>
                </a:lnTo>
                <a:lnTo>
                  <a:pt x="30" y="8"/>
                </a:lnTo>
                <a:lnTo>
                  <a:pt x="30" y="34"/>
                </a:lnTo>
                <a:lnTo>
                  <a:pt x="50" y="34"/>
                </a:lnTo>
                <a:lnTo>
                  <a:pt x="50" y="8"/>
                </a:lnTo>
                <a:lnTo>
                  <a:pt x="54" y="8"/>
                </a:lnTo>
                <a:lnTo>
                  <a:pt x="5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15"/>
          <p:cNvSpPr>
            <a:spLocks noEditPoints="1"/>
          </p:cNvSpPr>
          <p:nvPr/>
        </p:nvSpPr>
        <p:spPr bwMode="auto">
          <a:xfrm>
            <a:off x="1090078" y="3854540"/>
            <a:ext cx="1130311" cy="614730"/>
          </a:xfrm>
          <a:custGeom>
            <a:avLst/>
            <a:gdLst>
              <a:gd name="T0" fmla="*/ 64 w 228"/>
              <a:gd name="T1" fmla="*/ 26 h 124"/>
              <a:gd name="T2" fmla="*/ 62 w 228"/>
              <a:gd name="T3" fmla="*/ 34 h 124"/>
              <a:gd name="T4" fmla="*/ 54 w 228"/>
              <a:gd name="T5" fmla="*/ 90 h 124"/>
              <a:gd name="T6" fmla="*/ 60 w 228"/>
              <a:gd name="T7" fmla="*/ 88 h 124"/>
              <a:gd name="T8" fmla="*/ 64 w 228"/>
              <a:gd name="T9" fmla="*/ 92 h 124"/>
              <a:gd name="T10" fmla="*/ 64 w 228"/>
              <a:gd name="T11" fmla="*/ 98 h 124"/>
              <a:gd name="T12" fmla="*/ 62 w 228"/>
              <a:gd name="T13" fmla="*/ 104 h 124"/>
              <a:gd name="T14" fmla="*/ 56 w 228"/>
              <a:gd name="T15" fmla="*/ 100 h 124"/>
              <a:gd name="T16" fmla="*/ 38 w 228"/>
              <a:gd name="T17" fmla="*/ 104 h 124"/>
              <a:gd name="T18" fmla="*/ 30 w 228"/>
              <a:gd name="T19" fmla="*/ 0 h 124"/>
              <a:gd name="T20" fmla="*/ 152 w 228"/>
              <a:gd name="T21" fmla="*/ 32 h 124"/>
              <a:gd name="T22" fmla="*/ 84 w 228"/>
              <a:gd name="T23" fmla="*/ 42 h 124"/>
              <a:gd name="T24" fmla="*/ 86 w 228"/>
              <a:gd name="T25" fmla="*/ 48 h 124"/>
              <a:gd name="T26" fmla="*/ 92 w 228"/>
              <a:gd name="T27" fmla="*/ 48 h 124"/>
              <a:gd name="T28" fmla="*/ 124 w 228"/>
              <a:gd name="T29" fmla="*/ 40 h 124"/>
              <a:gd name="T30" fmla="*/ 168 w 228"/>
              <a:gd name="T31" fmla="*/ 66 h 124"/>
              <a:gd name="T32" fmla="*/ 168 w 228"/>
              <a:gd name="T33" fmla="*/ 70 h 124"/>
              <a:gd name="T34" fmla="*/ 164 w 228"/>
              <a:gd name="T35" fmla="*/ 80 h 124"/>
              <a:gd name="T36" fmla="*/ 156 w 228"/>
              <a:gd name="T37" fmla="*/ 84 h 124"/>
              <a:gd name="T38" fmla="*/ 154 w 228"/>
              <a:gd name="T39" fmla="*/ 86 h 124"/>
              <a:gd name="T40" fmla="*/ 150 w 228"/>
              <a:gd name="T41" fmla="*/ 92 h 124"/>
              <a:gd name="T42" fmla="*/ 144 w 228"/>
              <a:gd name="T43" fmla="*/ 96 h 124"/>
              <a:gd name="T44" fmla="*/ 140 w 228"/>
              <a:gd name="T45" fmla="*/ 104 h 124"/>
              <a:gd name="T46" fmla="*/ 130 w 228"/>
              <a:gd name="T47" fmla="*/ 108 h 124"/>
              <a:gd name="T48" fmla="*/ 126 w 228"/>
              <a:gd name="T49" fmla="*/ 116 h 124"/>
              <a:gd name="T50" fmla="*/ 108 w 228"/>
              <a:gd name="T51" fmla="*/ 104 h 124"/>
              <a:gd name="T52" fmla="*/ 102 w 228"/>
              <a:gd name="T53" fmla="*/ 100 h 124"/>
              <a:gd name="T54" fmla="*/ 98 w 228"/>
              <a:gd name="T55" fmla="*/ 104 h 124"/>
              <a:gd name="T56" fmla="*/ 92 w 228"/>
              <a:gd name="T57" fmla="*/ 102 h 124"/>
              <a:gd name="T58" fmla="*/ 92 w 228"/>
              <a:gd name="T59" fmla="*/ 92 h 124"/>
              <a:gd name="T60" fmla="*/ 80 w 228"/>
              <a:gd name="T61" fmla="*/ 88 h 124"/>
              <a:gd name="T62" fmla="*/ 80 w 228"/>
              <a:gd name="T63" fmla="*/ 112 h 124"/>
              <a:gd name="T64" fmla="*/ 86 w 228"/>
              <a:gd name="T65" fmla="*/ 116 h 124"/>
              <a:gd name="T66" fmla="*/ 92 w 228"/>
              <a:gd name="T67" fmla="*/ 110 h 124"/>
              <a:gd name="T68" fmla="*/ 98 w 228"/>
              <a:gd name="T69" fmla="*/ 116 h 124"/>
              <a:gd name="T70" fmla="*/ 102 w 228"/>
              <a:gd name="T71" fmla="*/ 120 h 124"/>
              <a:gd name="T72" fmla="*/ 106 w 228"/>
              <a:gd name="T73" fmla="*/ 116 h 124"/>
              <a:gd name="T74" fmla="*/ 126 w 228"/>
              <a:gd name="T75" fmla="*/ 124 h 124"/>
              <a:gd name="T76" fmla="*/ 132 w 228"/>
              <a:gd name="T77" fmla="*/ 120 h 124"/>
              <a:gd name="T78" fmla="*/ 138 w 228"/>
              <a:gd name="T79" fmla="*/ 112 h 124"/>
              <a:gd name="T80" fmla="*/ 140 w 228"/>
              <a:gd name="T81" fmla="*/ 112 h 124"/>
              <a:gd name="T82" fmla="*/ 148 w 228"/>
              <a:gd name="T83" fmla="*/ 106 h 124"/>
              <a:gd name="T84" fmla="*/ 150 w 228"/>
              <a:gd name="T85" fmla="*/ 100 h 124"/>
              <a:gd name="T86" fmla="*/ 160 w 228"/>
              <a:gd name="T87" fmla="*/ 94 h 124"/>
              <a:gd name="T88" fmla="*/ 228 w 228"/>
              <a:gd name="T89" fmla="*/ 86 h 124"/>
              <a:gd name="T90" fmla="*/ 168 w 228"/>
              <a:gd name="T91" fmla="*/ 10 h 124"/>
              <a:gd name="T92" fmla="*/ 68 w 228"/>
              <a:gd name="T93" fmla="*/ 96 h 124"/>
              <a:gd name="T94" fmla="*/ 68 w 228"/>
              <a:gd name="T95" fmla="*/ 106 h 124"/>
              <a:gd name="T96" fmla="*/ 74 w 228"/>
              <a:gd name="T97" fmla="*/ 110 h 124"/>
              <a:gd name="T98" fmla="*/ 78 w 228"/>
              <a:gd name="T99" fmla="*/ 92 h 124"/>
              <a:gd name="T100" fmla="*/ 68 w 228"/>
              <a:gd name="T101" fmla="*/ 8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8" h="124">
                <a:moveTo>
                  <a:pt x="30" y="0"/>
                </a:moveTo>
                <a:lnTo>
                  <a:pt x="68" y="12"/>
                </a:lnTo>
                <a:lnTo>
                  <a:pt x="64" y="26"/>
                </a:lnTo>
                <a:lnTo>
                  <a:pt x="90" y="28"/>
                </a:lnTo>
                <a:lnTo>
                  <a:pt x="84" y="34"/>
                </a:lnTo>
                <a:lnTo>
                  <a:pt x="62" y="34"/>
                </a:lnTo>
                <a:lnTo>
                  <a:pt x="46" y="84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2"/>
                </a:lnTo>
                <a:lnTo>
                  <a:pt x="64" y="96"/>
                </a:lnTo>
                <a:lnTo>
                  <a:pt x="64" y="96"/>
                </a:lnTo>
                <a:lnTo>
                  <a:pt x="64" y="98"/>
                </a:lnTo>
                <a:lnTo>
                  <a:pt x="64" y="98"/>
                </a:lnTo>
                <a:lnTo>
                  <a:pt x="62" y="104"/>
                </a:lnTo>
                <a:lnTo>
                  <a:pt x="62" y="104"/>
                </a:lnTo>
                <a:lnTo>
                  <a:pt x="60" y="102"/>
                </a:lnTo>
                <a:lnTo>
                  <a:pt x="56" y="100"/>
                </a:lnTo>
                <a:lnTo>
                  <a:pt x="56" y="100"/>
                </a:lnTo>
                <a:lnTo>
                  <a:pt x="54" y="98"/>
                </a:lnTo>
                <a:lnTo>
                  <a:pt x="42" y="92"/>
                </a:lnTo>
                <a:lnTo>
                  <a:pt x="38" y="104"/>
                </a:lnTo>
                <a:lnTo>
                  <a:pt x="0" y="9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68" y="10"/>
                </a:moveTo>
                <a:lnTo>
                  <a:pt x="172" y="26"/>
                </a:lnTo>
                <a:lnTo>
                  <a:pt x="152" y="32"/>
                </a:lnTo>
                <a:lnTo>
                  <a:pt x="130" y="22"/>
                </a:lnTo>
                <a:lnTo>
                  <a:pt x="102" y="24"/>
                </a:lnTo>
                <a:lnTo>
                  <a:pt x="84" y="42"/>
                </a:lnTo>
                <a:lnTo>
                  <a:pt x="84" y="42"/>
                </a:lnTo>
                <a:lnTo>
                  <a:pt x="84" y="46"/>
                </a:lnTo>
                <a:lnTo>
                  <a:pt x="86" y="48"/>
                </a:lnTo>
                <a:lnTo>
                  <a:pt x="88" y="48"/>
                </a:lnTo>
                <a:lnTo>
                  <a:pt x="88" y="48"/>
                </a:lnTo>
                <a:lnTo>
                  <a:pt x="92" y="48"/>
                </a:lnTo>
                <a:lnTo>
                  <a:pt x="98" y="44"/>
                </a:lnTo>
                <a:lnTo>
                  <a:pt x="102" y="40"/>
                </a:lnTo>
                <a:lnTo>
                  <a:pt x="124" y="40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66"/>
                </a:lnTo>
                <a:lnTo>
                  <a:pt x="168" y="70"/>
                </a:lnTo>
                <a:lnTo>
                  <a:pt x="168" y="74"/>
                </a:lnTo>
                <a:lnTo>
                  <a:pt x="166" y="78"/>
                </a:lnTo>
                <a:lnTo>
                  <a:pt x="164" y="80"/>
                </a:lnTo>
                <a:lnTo>
                  <a:pt x="130" y="64"/>
                </a:lnTo>
                <a:lnTo>
                  <a:pt x="128" y="70"/>
                </a:lnTo>
                <a:lnTo>
                  <a:pt x="156" y="84"/>
                </a:lnTo>
                <a:lnTo>
                  <a:pt x="156" y="84"/>
                </a:lnTo>
                <a:lnTo>
                  <a:pt x="154" y="86"/>
                </a:lnTo>
                <a:lnTo>
                  <a:pt x="154" y="86"/>
                </a:lnTo>
                <a:lnTo>
                  <a:pt x="154" y="90"/>
                </a:lnTo>
                <a:lnTo>
                  <a:pt x="154" y="90"/>
                </a:lnTo>
                <a:lnTo>
                  <a:pt x="150" y="92"/>
                </a:lnTo>
                <a:lnTo>
                  <a:pt x="118" y="76"/>
                </a:lnTo>
                <a:lnTo>
                  <a:pt x="114" y="82"/>
                </a:lnTo>
                <a:lnTo>
                  <a:pt x="144" y="96"/>
                </a:lnTo>
                <a:lnTo>
                  <a:pt x="144" y="96"/>
                </a:lnTo>
                <a:lnTo>
                  <a:pt x="142" y="100"/>
                </a:lnTo>
                <a:lnTo>
                  <a:pt x="140" y="104"/>
                </a:lnTo>
                <a:lnTo>
                  <a:pt x="108" y="90"/>
                </a:lnTo>
                <a:lnTo>
                  <a:pt x="104" y="96"/>
                </a:lnTo>
                <a:lnTo>
                  <a:pt x="130" y="108"/>
                </a:lnTo>
                <a:lnTo>
                  <a:pt x="130" y="108"/>
                </a:lnTo>
                <a:lnTo>
                  <a:pt x="128" y="112"/>
                </a:lnTo>
                <a:lnTo>
                  <a:pt x="126" y="116"/>
                </a:lnTo>
                <a:lnTo>
                  <a:pt x="108" y="108"/>
                </a:lnTo>
                <a:lnTo>
                  <a:pt x="108" y="108"/>
                </a:lnTo>
                <a:lnTo>
                  <a:pt x="108" y="104"/>
                </a:lnTo>
                <a:lnTo>
                  <a:pt x="108" y="104"/>
                </a:lnTo>
                <a:lnTo>
                  <a:pt x="106" y="102"/>
                </a:lnTo>
                <a:lnTo>
                  <a:pt x="102" y="100"/>
                </a:lnTo>
                <a:lnTo>
                  <a:pt x="98" y="98"/>
                </a:lnTo>
                <a:lnTo>
                  <a:pt x="98" y="98"/>
                </a:lnTo>
                <a:lnTo>
                  <a:pt x="98" y="104"/>
                </a:lnTo>
                <a:lnTo>
                  <a:pt x="94" y="102"/>
                </a:lnTo>
                <a:lnTo>
                  <a:pt x="92" y="102"/>
                </a:lnTo>
                <a:lnTo>
                  <a:pt x="92" y="102"/>
                </a:lnTo>
                <a:lnTo>
                  <a:pt x="94" y="94"/>
                </a:lnTo>
                <a:lnTo>
                  <a:pt x="94" y="94"/>
                </a:lnTo>
                <a:lnTo>
                  <a:pt x="92" y="92"/>
                </a:lnTo>
                <a:lnTo>
                  <a:pt x="88" y="90"/>
                </a:lnTo>
                <a:lnTo>
                  <a:pt x="80" y="88"/>
                </a:lnTo>
                <a:lnTo>
                  <a:pt x="80" y="88"/>
                </a:lnTo>
                <a:lnTo>
                  <a:pt x="80" y="98"/>
                </a:lnTo>
                <a:lnTo>
                  <a:pt x="80" y="106"/>
                </a:lnTo>
                <a:lnTo>
                  <a:pt x="80" y="112"/>
                </a:lnTo>
                <a:lnTo>
                  <a:pt x="80" y="112"/>
                </a:lnTo>
                <a:lnTo>
                  <a:pt x="82" y="116"/>
                </a:lnTo>
                <a:lnTo>
                  <a:pt x="86" y="116"/>
                </a:lnTo>
                <a:lnTo>
                  <a:pt x="90" y="118"/>
                </a:lnTo>
                <a:lnTo>
                  <a:pt x="90" y="118"/>
                </a:lnTo>
                <a:lnTo>
                  <a:pt x="92" y="110"/>
                </a:lnTo>
                <a:lnTo>
                  <a:pt x="96" y="112"/>
                </a:lnTo>
                <a:lnTo>
                  <a:pt x="96" y="112"/>
                </a:lnTo>
                <a:lnTo>
                  <a:pt x="98" y="116"/>
                </a:lnTo>
                <a:lnTo>
                  <a:pt x="98" y="116"/>
                </a:lnTo>
                <a:lnTo>
                  <a:pt x="100" y="120"/>
                </a:lnTo>
                <a:lnTo>
                  <a:pt x="102" y="120"/>
                </a:lnTo>
                <a:lnTo>
                  <a:pt x="104" y="122"/>
                </a:lnTo>
                <a:lnTo>
                  <a:pt x="104" y="122"/>
                </a:lnTo>
                <a:lnTo>
                  <a:pt x="106" y="116"/>
                </a:lnTo>
                <a:lnTo>
                  <a:pt x="124" y="124"/>
                </a:lnTo>
                <a:lnTo>
                  <a:pt x="124" y="124"/>
                </a:lnTo>
                <a:lnTo>
                  <a:pt x="126" y="124"/>
                </a:lnTo>
                <a:lnTo>
                  <a:pt x="126" y="124"/>
                </a:lnTo>
                <a:lnTo>
                  <a:pt x="130" y="122"/>
                </a:lnTo>
                <a:lnTo>
                  <a:pt x="132" y="120"/>
                </a:lnTo>
                <a:lnTo>
                  <a:pt x="136" y="116"/>
                </a:lnTo>
                <a:lnTo>
                  <a:pt x="136" y="112"/>
                </a:lnTo>
                <a:lnTo>
                  <a:pt x="138" y="112"/>
                </a:lnTo>
                <a:lnTo>
                  <a:pt x="138" y="112"/>
                </a:lnTo>
                <a:lnTo>
                  <a:pt x="140" y="112"/>
                </a:lnTo>
                <a:lnTo>
                  <a:pt x="140" y="112"/>
                </a:lnTo>
                <a:lnTo>
                  <a:pt x="144" y="110"/>
                </a:lnTo>
                <a:lnTo>
                  <a:pt x="148" y="106"/>
                </a:lnTo>
                <a:lnTo>
                  <a:pt x="148" y="106"/>
                </a:lnTo>
                <a:lnTo>
                  <a:pt x="150" y="100"/>
                </a:lnTo>
                <a:lnTo>
                  <a:pt x="150" y="100"/>
                </a:lnTo>
                <a:lnTo>
                  <a:pt x="150" y="100"/>
                </a:lnTo>
                <a:lnTo>
                  <a:pt x="156" y="98"/>
                </a:lnTo>
                <a:lnTo>
                  <a:pt x="160" y="94"/>
                </a:lnTo>
                <a:lnTo>
                  <a:pt x="160" y="94"/>
                </a:lnTo>
                <a:lnTo>
                  <a:pt x="190" y="86"/>
                </a:lnTo>
                <a:lnTo>
                  <a:pt x="192" y="96"/>
                </a:lnTo>
                <a:lnTo>
                  <a:pt x="228" y="86"/>
                </a:lnTo>
                <a:lnTo>
                  <a:pt x="204" y="0"/>
                </a:lnTo>
                <a:lnTo>
                  <a:pt x="168" y="10"/>
                </a:lnTo>
                <a:lnTo>
                  <a:pt x="168" y="10"/>
                </a:lnTo>
                <a:close/>
                <a:moveTo>
                  <a:pt x="68" y="88"/>
                </a:moveTo>
                <a:lnTo>
                  <a:pt x="68" y="88"/>
                </a:lnTo>
                <a:lnTo>
                  <a:pt x="68" y="96"/>
                </a:lnTo>
                <a:lnTo>
                  <a:pt x="66" y="102"/>
                </a:lnTo>
                <a:lnTo>
                  <a:pt x="68" y="106"/>
                </a:lnTo>
                <a:lnTo>
                  <a:pt x="68" y="106"/>
                </a:lnTo>
                <a:lnTo>
                  <a:pt x="72" y="108"/>
                </a:lnTo>
                <a:lnTo>
                  <a:pt x="74" y="110"/>
                </a:lnTo>
                <a:lnTo>
                  <a:pt x="74" y="110"/>
                </a:lnTo>
                <a:lnTo>
                  <a:pt x="76" y="102"/>
                </a:lnTo>
                <a:lnTo>
                  <a:pt x="78" y="92"/>
                </a:lnTo>
                <a:lnTo>
                  <a:pt x="78" y="92"/>
                </a:lnTo>
                <a:lnTo>
                  <a:pt x="76" y="92"/>
                </a:lnTo>
                <a:lnTo>
                  <a:pt x="72" y="90"/>
                </a:lnTo>
                <a:lnTo>
                  <a:pt x="68" y="88"/>
                </a:ln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16"/>
          <p:cNvSpPr>
            <a:spLocks noEditPoints="1"/>
          </p:cNvSpPr>
          <p:nvPr/>
        </p:nvSpPr>
        <p:spPr bwMode="auto">
          <a:xfrm>
            <a:off x="2498008" y="3676069"/>
            <a:ext cx="743625" cy="862606"/>
          </a:xfrm>
          <a:custGeom>
            <a:avLst/>
            <a:gdLst>
              <a:gd name="T0" fmla="*/ 20 w 150"/>
              <a:gd name="T1" fmla="*/ 98 h 174"/>
              <a:gd name="T2" fmla="*/ 38 w 150"/>
              <a:gd name="T3" fmla="*/ 98 h 174"/>
              <a:gd name="T4" fmla="*/ 48 w 150"/>
              <a:gd name="T5" fmla="*/ 94 h 174"/>
              <a:gd name="T6" fmla="*/ 74 w 150"/>
              <a:gd name="T7" fmla="*/ 110 h 174"/>
              <a:gd name="T8" fmla="*/ 70 w 150"/>
              <a:gd name="T9" fmla="*/ 106 h 174"/>
              <a:gd name="T10" fmla="*/ 86 w 150"/>
              <a:gd name="T11" fmla="*/ 110 h 174"/>
              <a:gd name="T12" fmla="*/ 86 w 150"/>
              <a:gd name="T13" fmla="*/ 136 h 174"/>
              <a:gd name="T14" fmla="*/ 104 w 150"/>
              <a:gd name="T15" fmla="*/ 96 h 174"/>
              <a:gd name="T16" fmla="*/ 114 w 150"/>
              <a:gd name="T17" fmla="*/ 98 h 174"/>
              <a:gd name="T18" fmla="*/ 128 w 150"/>
              <a:gd name="T19" fmla="*/ 98 h 174"/>
              <a:gd name="T20" fmla="*/ 134 w 150"/>
              <a:gd name="T21" fmla="*/ 104 h 174"/>
              <a:gd name="T22" fmla="*/ 146 w 150"/>
              <a:gd name="T23" fmla="*/ 128 h 174"/>
              <a:gd name="T24" fmla="*/ 150 w 150"/>
              <a:gd name="T25" fmla="*/ 162 h 174"/>
              <a:gd name="T26" fmla="*/ 140 w 150"/>
              <a:gd name="T27" fmla="*/ 166 h 174"/>
              <a:gd name="T28" fmla="*/ 126 w 150"/>
              <a:gd name="T29" fmla="*/ 160 h 174"/>
              <a:gd name="T30" fmla="*/ 120 w 150"/>
              <a:gd name="T31" fmla="*/ 172 h 174"/>
              <a:gd name="T32" fmla="*/ 74 w 150"/>
              <a:gd name="T33" fmla="*/ 174 h 174"/>
              <a:gd name="T34" fmla="*/ 28 w 150"/>
              <a:gd name="T35" fmla="*/ 172 h 174"/>
              <a:gd name="T36" fmla="*/ 18 w 150"/>
              <a:gd name="T37" fmla="*/ 170 h 174"/>
              <a:gd name="T38" fmla="*/ 8 w 150"/>
              <a:gd name="T39" fmla="*/ 166 h 174"/>
              <a:gd name="T40" fmla="*/ 0 w 150"/>
              <a:gd name="T41" fmla="*/ 162 h 174"/>
              <a:gd name="T42" fmla="*/ 4 w 150"/>
              <a:gd name="T43" fmla="*/ 130 h 174"/>
              <a:gd name="T44" fmla="*/ 14 w 150"/>
              <a:gd name="T45" fmla="*/ 106 h 174"/>
              <a:gd name="T46" fmla="*/ 20 w 150"/>
              <a:gd name="T47" fmla="*/ 98 h 174"/>
              <a:gd name="T48" fmla="*/ 44 w 150"/>
              <a:gd name="T49" fmla="*/ 66 h 174"/>
              <a:gd name="T50" fmla="*/ 38 w 150"/>
              <a:gd name="T51" fmla="*/ 60 h 174"/>
              <a:gd name="T52" fmla="*/ 36 w 150"/>
              <a:gd name="T53" fmla="*/ 56 h 174"/>
              <a:gd name="T54" fmla="*/ 36 w 150"/>
              <a:gd name="T55" fmla="*/ 48 h 174"/>
              <a:gd name="T56" fmla="*/ 38 w 150"/>
              <a:gd name="T57" fmla="*/ 46 h 174"/>
              <a:gd name="T58" fmla="*/ 38 w 150"/>
              <a:gd name="T59" fmla="*/ 46 h 174"/>
              <a:gd name="T60" fmla="*/ 38 w 150"/>
              <a:gd name="T61" fmla="*/ 22 h 174"/>
              <a:gd name="T62" fmla="*/ 46 w 150"/>
              <a:gd name="T63" fmla="*/ 10 h 174"/>
              <a:gd name="T64" fmla="*/ 52 w 150"/>
              <a:gd name="T65" fmla="*/ 6 h 174"/>
              <a:gd name="T66" fmla="*/ 74 w 150"/>
              <a:gd name="T67" fmla="*/ 0 h 174"/>
              <a:gd name="T68" fmla="*/ 94 w 150"/>
              <a:gd name="T69" fmla="*/ 6 h 174"/>
              <a:gd name="T70" fmla="*/ 100 w 150"/>
              <a:gd name="T71" fmla="*/ 8 h 174"/>
              <a:gd name="T72" fmla="*/ 110 w 150"/>
              <a:gd name="T73" fmla="*/ 22 h 174"/>
              <a:gd name="T74" fmla="*/ 110 w 150"/>
              <a:gd name="T75" fmla="*/ 46 h 174"/>
              <a:gd name="T76" fmla="*/ 112 w 150"/>
              <a:gd name="T77" fmla="*/ 46 h 174"/>
              <a:gd name="T78" fmla="*/ 112 w 150"/>
              <a:gd name="T79" fmla="*/ 48 h 174"/>
              <a:gd name="T80" fmla="*/ 112 w 150"/>
              <a:gd name="T81" fmla="*/ 60 h 174"/>
              <a:gd name="T82" fmla="*/ 110 w 150"/>
              <a:gd name="T83" fmla="*/ 64 h 174"/>
              <a:gd name="T84" fmla="*/ 106 w 150"/>
              <a:gd name="T85" fmla="*/ 66 h 174"/>
              <a:gd name="T86" fmla="*/ 96 w 150"/>
              <a:gd name="T87" fmla="*/ 84 h 174"/>
              <a:gd name="T88" fmla="*/ 78 w 150"/>
              <a:gd name="T89" fmla="*/ 92 h 174"/>
              <a:gd name="T90" fmla="*/ 70 w 150"/>
              <a:gd name="T91" fmla="*/ 92 h 174"/>
              <a:gd name="T92" fmla="*/ 62 w 150"/>
              <a:gd name="T93" fmla="*/ 88 h 174"/>
              <a:gd name="T94" fmla="*/ 48 w 150"/>
              <a:gd name="T95" fmla="*/ 76 h 174"/>
              <a:gd name="T96" fmla="*/ 44 w 150"/>
              <a:gd name="T97" fmla="*/ 6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" h="174">
                <a:moveTo>
                  <a:pt x="20" y="98"/>
                </a:moveTo>
                <a:lnTo>
                  <a:pt x="20" y="98"/>
                </a:lnTo>
                <a:lnTo>
                  <a:pt x="38" y="98"/>
                </a:lnTo>
                <a:lnTo>
                  <a:pt x="38" y="98"/>
                </a:lnTo>
                <a:lnTo>
                  <a:pt x="44" y="98"/>
                </a:lnTo>
                <a:lnTo>
                  <a:pt x="48" y="94"/>
                </a:lnTo>
                <a:lnTo>
                  <a:pt x="68" y="138"/>
                </a:lnTo>
                <a:lnTo>
                  <a:pt x="74" y="110"/>
                </a:lnTo>
                <a:lnTo>
                  <a:pt x="70" y="110"/>
                </a:lnTo>
                <a:lnTo>
                  <a:pt x="70" y="106"/>
                </a:lnTo>
                <a:lnTo>
                  <a:pt x="84" y="106"/>
                </a:lnTo>
                <a:lnTo>
                  <a:pt x="86" y="110"/>
                </a:lnTo>
                <a:lnTo>
                  <a:pt x="82" y="110"/>
                </a:lnTo>
                <a:lnTo>
                  <a:pt x="86" y="136"/>
                </a:lnTo>
                <a:lnTo>
                  <a:pt x="104" y="96"/>
                </a:lnTo>
                <a:lnTo>
                  <a:pt x="104" y="96"/>
                </a:lnTo>
                <a:lnTo>
                  <a:pt x="108" y="98"/>
                </a:lnTo>
                <a:lnTo>
                  <a:pt x="114" y="98"/>
                </a:lnTo>
                <a:lnTo>
                  <a:pt x="114" y="98"/>
                </a:lnTo>
                <a:lnTo>
                  <a:pt x="128" y="98"/>
                </a:lnTo>
                <a:lnTo>
                  <a:pt x="128" y="98"/>
                </a:lnTo>
                <a:lnTo>
                  <a:pt x="134" y="104"/>
                </a:lnTo>
                <a:lnTo>
                  <a:pt x="138" y="110"/>
                </a:lnTo>
                <a:lnTo>
                  <a:pt x="146" y="128"/>
                </a:lnTo>
                <a:lnTo>
                  <a:pt x="150" y="146"/>
                </a:lnTo>
                <a:lnTo>
                  <a:pt x="150" y="162"/>
                </a:lnTo>
                <a:lnTo>
                  <a:pt x="150" y="162"/>
                </a:lnTo>
                <a:lnTo>
                  <a:pt x="140" y="166"/>
                </a:lnTo>
                <a:lnTo>
                  <a:pt x="128" y="170"/>
                </a:lnTo>
                <a:lnTo>
                  <a:pt x="126" y="160"/>
                </a:lnTo>
                <a:lnTo>
                  <a:pt x="120" y="172"/>
                </a:lnTo>
                <a:lnTo>
                  <a:pt x="120" y="172"/>
                </a:lnTo>
                <a:lnTo>
                  <a:pt x="98" y="174"/>
                </a:lnTo>
                <a:lnTo>
                  <a:pt x="74" y="174"/>
                </a:lnTo>
                <a:lnTo>
                  <a:pt x="50" y="174"/>
                </a:lnTo>
                <a:lnTo>
                  <a:pt x="28" y="172"/>
                </a:lnTo>
                <a:lnTo>
                  <a:pt x="22" y="160"/>
                </a:lnTo>
                <a:lnTo>
                  <a:pt x="18" y="170"/>
                </a:lnTo>
                <a:lnTo>
                  <a:pt x="18" y="170"/>
                </a:lnTo>
                <a:lnTo>
                  <a:pt x="8" y="166"/>
                </a:lnTo>
                <a:lnTo>
                  <a:pt x="0" y="162"/>
                </a:lnTo>
                <a:lnTo>
                  <a:pt x="0" y="162"/>
                </a:lnTo>
                <a:lnTo>
                  <a:pt x="0" y="146"/>
                </a:lnTo>
                <a:lnTo>
                  <a:pt x="4" y="130"/>
                </a:lnTo>
                <a:lnTo>
                  <a:pt x="10" y="112"/>
                </a:lnTo>
                <a:lnTo>
                  <a:pt x="14" y="106"/>
                </a:lnTo>
                <a:lnTo>
                  <a:pt x="20" y="98"/>
                </a:lnTo>
                <a:lnTo>
                  <a:pt x="20" y="98"/>
                </a:lnTo>
                <a:close/>
                <a:moveTo>
                  <a:pt x="44" y="66"/>
                </a:moveTo>
                <a:lnTo>
                  <a:pt x="44" y="66"/>
                </a:lnTo>
                <a:lnTo>
                  <a:pt x="40" y="64"/>
                </a:lnTo>
                <a:lnTo>
                  <a:pt x="38" y="60"/>
                </a:lnTo>
                <a:lnTo>
                  <a:pt x="38" y="60"/>
                </a:lnTo>
                <a:lnTo>
                  <a:pt x="36" y="56"/>
                </a:lnTo>
                <a:lnTo>
                  <a:pt x="36" y="48"/>
                </a:lnTo>
                <a:lnTo>
                  <a:pt x="36" y="48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8" y="32"/>
                </a:lnTo>
                <a:lnTo>
                  <a:pt x="38" y="22"/>
                </a:lnTo>
                <a:lnTo>
                  <a:pt x="42" y="16"/>
                </a:lnTo>
                <a:lnTo>
                  <a:pt x="46" y="10"/>
                </a:lnTo>
                <a:lnTo>
                  <a:pt x="46" y="10"/>
                </a:lnTo>
                <a:lnTo>
                  <a:pt x="52" y="6"/>
                </a:lnTo>
                <a:lnTo>
                  <a:pt x="58" y="4"/>
                </a:lnTo>
                <a:lnTo>
                  <a:pt x="74" y="0"/>
                </a:lnTo>
                <a:lnTo>
                  <a:pt x="88" y="2"/>
                </a:lnTo>
                <a:lnTo>
                  <a:pt x="94" y="6"/>
                </a:lnTo>
                <a:lnTo>
                  <a:pt x="100" y="8"/>
                </a:lnTo>
                <a:lnTo>
                  <a:pt x="100" y="8"/>
                </a:lnTo>
                <a:lnTo>
                  <a:pt x="106" y="14"/>
                </a:lnTo>
                <a:lnTo>
                  <a:pt x="110" y="22"/>
                </a:lnTo>
                <a:lnTo>
                  <a:pt x="110" y="34"/>
                </a:lnTo>
                <a:lnTo>
                  <a:pt x="110" y="46"/>
                </a:lnTo>
                <a:lnTo>
                  <a:pt x="110" y="46"/>
                </a:lnTo>
                <a:lnTo>
                  <a:pt x="112" y="46"/>
                </a:lnTo>
                <a:lnTo>
                  <a:pt x="112" y="48"/>
                </a:lnTo>
                <a:lnTo>
                  <a:pt x="112" y="48"/>
                </a:lnTo>
                <a:lnTo>
                  <a:pt x="112" y="48"/>
                </a:lnTo>
                <a:lnTo>
                  <a:pt x="112" y="60"/>
                </a:lnTo>
                <a:lnTo>
                  <a:pt x="112" y="60"/>
                </a:lnTo>
                <a:lnTo>
                  <a:pt x="110" y="64"/>
                </a:lnTo>
                <a:lnTo>
                  <a:pt x="106" y="66"/>
                </a:lnTo>
                <a:lnTo>
                  <a:pt x="106" y="66"/>
                </a:lnTo>
                <a:lnTo>
                  <a:pt x="102" y="76"/>
                </a:lnTo>
                <a:lnTo>
                  <a:pt x="96" y="84"/>
                </a:lnTo>
                <a:lnTo>
                  <a:pt x="86" y="90"/>
                </a:lnTo>
                <a:lnTo>
                  <a:pt x="78" y="92"/>
                </a:lnTo>
                <a:lnTo>
                  <a:pt x="78" y="92"/>
                </a:lnTo>
                <a:lnTo>
                  <a:pt x="70" y="92"/>
                </a:lnTo>
                <a:lnTo>
                  <a:pt x="70" y="92"/>
                </a:lnTo>
                <a:lnTo>
                  <a:pt x="62" y="88"/>
                </a:lnTo>
                <a:lnTo>
                  <a:pt x="54" y="82"/>
                </a:lnTo>
                <a:lnTo>
                  <a:pt x="48" y="76"/>
                </a:lnTo>
                <a:lnTo>
                  <a:pt x="44" y="66"/>
                </a:lnTo>
                <a:lnTo>
                  <a:pt x="44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17"/>
          <p:cNvSpPr>
            <a:spLocks noEditPoints="1"/>
          </p:cNvSpPr>
          <p:nvPr/>
        </p:nvSpPr>
        <p:spPr bwMode="auto">
          <a:xfrm>
            <a:off x="3519255" y="3606664"/>
            <a:ext cx="922095" cy="951840"/>
          </a:xfrm>
          <a:custGeom>
            <a:avLst/>
            <a:gdLst>
              <a:gd name="T0" fmla="*/ 130 w 186"/>
              <a:gd name="T1" fmla="*/ 28 h 192"/>
              <a:gd name="T2" fmla="*/ 130 w 186"/>
              <a:gd name="T3" fmla="*/ 26 h 192"/>
              <a:gd name="T4" fmla="*/ 130 w 186"/>
              <a:gd name="T5" fmla="*/ 18 h 192"/>
              <a:gd name="T6" fmla="*/ 128 w 186"/>
              <a:gd name="T7" fmla="*/ 18 h 192"/>
              <a:gd name="T8" fmla="*/ 124 w 186"/>
              <a:gd name="T9" fmla="*/ 18 h 192"/>
              <a:gd name="T10" fmla="*/ 124 w 186"/>
              <a:gd name="T11" fmla="*/ 22 h 192"/>
              <a:gd name="T12" fmla="*/ 126 w 186"/>
              <a:gd name="T13" fmla="*/ 30 h 192"/>
              <a:gd name="T14" fmla="*/ 136 w 186"/>
              <a:gd name="T15" fmla="*/ 36 h 192"/>
              <a:gd name="T16" fmla="*/ 146 w 186"/>
              <a:gd name="T17" fmla="*/ 44 h 192"/>
              <a:gd name="T18" fmla="*/ 150 w 186"/>
              <a:gd name="T19" fmla="*/ 50 h 192"/>
              <a:gd name="T20" fmla="*/ 152 w 186"/>
              <a:gd name="T21" fmla="*/ 60 h 192"/>
              <a:gd name="T22" fmla="*/ 150 w 186"/>
              <a:gd name="T23" fmla="*/ 70 h 192"/>
              <a:gd name="T24" fmla="*/ 148 w 186"/>
              <a:gd name="T25" fmla="*/ 76 h 192"/>
              <a:gd name="T26" fmla="*/ 142 w 186"/>
              <a:gd name="T27" fmla="*/ 80 h 192"/>
              <a:gd name="T28" fmla="*/ 108 w 186"/>
              <a:gd name="T29" fmla="*/ 76 h 192"/>
              <a:gd name="T30" fmla="*/ 106 w 186"/>
              <a:gd name="T31" fmla="*/ 70 h 192"/>
              <a:gd name="T32" fmla="*/ 104 w 186"/>
              <a:gd name="T33" fmla="*/ 56 h 192"/>
              <a:gd name="T34" fmla="*/ 124 w 186"/>
              <a:gd name="T35" fmla="*/ 60 h 192"/>
              <a:gd name="T36" fmla="*/ 124 w 186"/>
              <a:gd name="T37" fmla="*/ 70 h 192"/>
              <a:gd name="T38" fmla="*/ 124 w 186"/>
              <a:gd name="T39" fmla="*/ 72 h 192"/>
              <a:gd name="T40" fmla="*/ 126 w 186"/>
              <a:gd name="T41" fmla="*/ 72 h 192"/>
              <a:gd name="T42" fmla="*/ 130 w 186"/>
              <a:gd name="T43" fmla="*/ 70 h 192"/>
              <a:gd name="T44" fmla="*/ 130 w 186"/>
              <a:gd name="T45" fmla="*/ 68 h 192"/>
              <a:gd name="T46" fmla="*/ 130 w 186"/>
              <a:gd name="T47" fmla="*/ 58 h 192"/>
              <a:gd name="T48" fmla="*/ 124 w 186"/>
              <a:gd name="T49" fmla="*/ 52 h 192"/>
              <a:gd name="T50" fmla="*/ 112 w 186"/>
              <a:gd name="T51" fmla="*/ 44 h 192"/>
              <a:gd name="T52" fmla="*/ 106 w 186"/>
              <a:gd name="T53" fmla="*/ 36 h 192"/>
              <a:gd name="T54" fmla="*/ 104 w 186"/>
              <a:gd name="T55" fmla="*/ 32 h 192"/>
              <a:gd name="T56" fmla="*/ 104 w 186"/>
              <a:gd name="T57" fmla="*/ 26 h 192"/>
              <a:gd name="T58" fmla="*/ 108 w 186"/>
              <a:gd name="T59" fmla="*/ 12 h 192"/>
              <a:gd name="T60" fmla="*/ 114 w 186"/>
              <a:gd name="T61" fmla="*/ 8 h 192"/>
              <a:gd name="T62" fmla="*/ 124 w 186"/>
              <a:gd name="T63" fmla="*/ 0 h 192"/>
              <a:gd name="T64" fmla="*/ 132 w 186"/>
              <a:gd name="T65" fmla="*/ 6 h 192"/>
              <a:gd name="T66" fmla="*/ 140 w 186"/>
              <a:gd name="T67" fmla="*/ 8 h 192"/>
              <a:gd name="T68" fmla="*/ 146 w 186"/>
              <a:gd name="T69" fmla="*/ 12 h 192"/>
              <a:gd name="T70" fmla="*/ 150 w 186"/>
              <a:gd name="T71" fmla="*/ 26 h 192"/>
              <a:gd name="T72" fmla="*/ 150 w 186"/>
              <a:gd name="T73" fmla="*/ 28 h 192"/>
              <a:gd name="T74" fmla="*/ 0 w 186"/>
              <a:gd name="T75" fmla="*/ 118 h 192"/>
              <a:gd name="T76" fmla="*/ 70 w 186"/>
              <a:gd name="T77" fmla="*/ 176 h 192"/>
              <a:gd name="T78" fmla="*/ 72 w 186"/>
              <a:gd name="T79" fmla="*/ 150 h 192"/>
              <a:gd name="T80" fmla="*/ 104 w 186"/>
              <a:gd name="T81" fmla="*/ 152 h 192"/>
              <a:gd name="T82" fmla="*/ 130 w 186"/>
              <a:gd name="T83" fmla="*/ 150 h 192"/>
              <a:gd name="T84" fmla="*/ 142 w 186"/>
              <a:gd name="T85" fmla="*/ 144 h 192"/>
              <a:gd name="T86" fmla="*/ 178 w 186"/>
              <a:gd name="T87" fmla="*/ 116 h 192"/>
              <a:gd name="T88" fmla="*/ 186 w 186"/>
              <a:gd name="T89" fmla="*/ 106 h 192"/>
              <a:gd name="T90" fmla="*/ 186 w 186"/>
              <a:gd name="T91" fmla="*/ 102 h 192"/>
              <a:gd name="T92" fmla="*/ 180 w 186"/>
              <a:gd name="T93" fmla="*/ 96 h 192"/>
              <a:gd name="T94" fmla="*/ 164 w 186"/>
              <a:gd name="T95" fmla="*/ 106 h 192"/>
              <a:gd name="T96" fmla="*/ 138 w 186"/>
              <a:gd name="T97" fmla="*/ 118 h 192"/>
              <a:gd name="T98" fmla="*/ 124 w 186"/>
              <a:gd name="T99" fmla="*/ 120 h 192"/>
              <a:gd name="T100" fmla="*/ 104 w 186"/>
              <a:gd name="T101" fmla="*/ 112 h 192"/>
              <a:gd name="T102" fmla="*/ 100 w 186"/>
              <a:gd name="T103" fmla="*/ 104 h 192"/>
              <a:gd name="T104" fmla="*/ 104 w 186"/>
              <a:gd name="T105" fmla="*/ 104 h 192"/>
              <a:gd name="T106" fmla="*/ 140 w 186"/>
              <a:gd name="T107" fmla="*/ 102 h 192"/>
              <a:gd name="T108" fmla="*/ 144 w 186"/>
              <a:gd name="T109" fmla="*/ 100 h 192"/>
              <a:gd name="T110" fmla="*/ 146 w 186"/>
              <a:gd name="T111" fmla="*/ 90 h 192"/>
              <a:gd name="T112" fmla="*/ 144 w 186"/>
              <a:gd name="T113" fmla="*/ 88 h 192"/>
              <a:gd name="T114" fmla="*/ 106 w 186"/>
              <a:gd name="T115" fmla="*/ 82 h 192"/>
              <a:gd name="T116" fmla="*/ 82 w 186"/>
              <a:gd name="T117" fmla="*/ 84 h 192"/>
              <a:gd name="T118" fmla="*/ 62 w 186"/>
              <a:gd name="T119" fmla="*/ 92 h 192"/>
              <a:gd name="T120" fmla="*/ 54 w 186"/>
              <a:gd name="T121" fmla="*/ 100 h 192"/>
              <a:gd name="T122" fmla="*/ 32 w 186"/>
              <a:gd name="T123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2">
                <a:moveTo>
                  <a:pt x="150" y="28"/>
                </a:moveTo>
                <a:lnTo>
                  <a:pt x="130" y="28"/>
                </a:lnTo>
                <a:lnTo>
                  <a:pt x="130" y="26"/>
                </a:lnTo>
                <a:lnTo>
                  <a:pt x="130" y="26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4" y="18"/>
                </a:lnTo>
                <a:lnTo>
                  <a:pt x="124" y="18"/>
                </a:lnTo>
                <a:lnTo>
                  <a:pt x="124" y="22"/>
                </a:lnTo>
                <a:lnTo>
                  <a:pt x="124" y="22"/>
                </a:lnTo>
                <a:lnTo>
                  <a:pt x="124" y="26"/>
                </a:lnTo>
                <a:lnTo>
                  <a:pt x="126" y="30"/>
                </a:lnTo>
                <a:lnTo>
                  <a:pt x="126" y="30"/>
                </a:lnTo>
                <a:lnTo>
                  <a:pt x="136" y="36"/>
                </a:lnTo>
                <a:lnTo>
                  <a:pt x="136" y="36"/>
                </a:lnTo>
                <a:lnTo>
                  <a:pt x="146" y="44"/>
                </a:lnTo>
                <a:lnTo>
                  <a:pt x="146" y="44"/>
                </a:lnTo>
                <a:lnTo>
                  <a:pt x="150" y="50"/>
                </a:lnTo>
                <a:lnTo>
                  <a:pt x="150" y="50"/>
                </a:lnTo>
                <a:lnTo>
                  <a:pt x="152" y="60"/>
                </a:lnTo>
                <a:lnTo>
                  <a:pt x="152" y="60"/>
                </a:lnTo>
                <a:lnTo>
                  <a:pt x="150" y="70"/>
                </a:lnTo>
                <a:lnTo>
                  <a:pt x="148" y="76"/>
                </a:lnTo>
                <a:lnTo>
                  <a:pt x="148" y="76"/>
                </a:lnTo>
                <a:lnTo>
                  <a:pt x="142" y="80"/>
                </a:lnTo>
                <a:lnTo>
                  <a:pt x="142" y="80"/>
                </a:lnTo>
                <a:lnTo>
                  <a:pt x="126" y="78"/>
                </a:lnTo>
                <a:lnTo>
                  <a:pt x="108" y="76"/>
                </a:lnTo>
                <a:lnTo>
                  <a:pt x="108" y="76"/>
                </a:lnTo>
                <a:lnTo>
                  <a:pt x="106" y="70"/>
                </a:lnTo>
                <a:lnTo>
                  <a:pt x="104" y="60"/>
                </a:lnTo>
                <a:lnTo>
                  <a:pt x="104" y="56"/>
                </a:lnTo>
                <a:lnTo>
                  <a:pt x="124" y="56"/>
                </a:lnTo>
                <a:lnTo>
                  <a:pt x="124" y="60"/>
                </a:lnTo>
                <a:lnTo>
                  <a:pt x="124" y="60"/>
                </a:lnTo>
                <a:lnTo>
                  <a:pt x="124" y="70"/>
                </a:lnTo>
                <a:lnTo>
                  <a:pt x="124" y="70"/>
                </a:lnTo>
                <a:lnTo>
                  <a:pt x="124" y="72"/>
                </a:lnTo>
                <a:lnTo>
                  <a:pt x="126" y="72"/>
                </a:lnTo>
                <a:lnTo>
                  <a:pt x="126" y="72"/>
                </a:lnTo>
                <a:lnTo>
                  <a:pt x="130" y="70"/>
                </a:lnTo>
                <a:lnTo>
                  <a:pt x="130" y="70"/>
                </a:lnTo>
                <a:lnTo>
                  <a:pt x="130" y="68"/>
                </a:lnTo>
                <a:lnTo>
                  <a:pt x="130" y="68"/>
                </a:lnTo>
                <a:lnTo>
                  <a:pt x="130" y="58"/>
                </a:lnTo>
                <a:lnTo>
                  <a:pt x="130" y="58"/>
                </a:lnTo>
                <a:lnTo>
                  <a:pt x="128" y="54"/>
                </a:lnTo>
                <a:lnTo>
                  <a:pt x="124" y="52"/>
                </a:lnTo>
                <a:lnTo>
                  <a:pt x="124" y="52"/>
                </a:lnTo>
                <a:lnTo>
                  <a:pt x="112" y="44"/>
                </a:lnTo>
                <a:lnTo>
                  <a:pt x="112" y="44"/>
                </a:lnTo>
                <a:lnTo>
                  <a:pt x="106" y="36"/>
                </a:lnTo>
                <a:lnTo>
                  <a:pt x="106" y="36"/>
                </a:lnTo>
                <a:lnTo>
                  <a:pt x="104" y="32"/>
                </a:lnTo>
                <a:lnTo>
                  <a:pt x="104" y="26"/>
                </a:lnTo>
                <a:lnTo>
                  <a:pt x="104" y="26"/>
                </a:lnTo>
                <a:lnTo>
                  <a:pt x="104" y="18"/>
                </a:lnTo>
                <a:lnTo>
                  <a:pt x="108" y="12"/>
                </a:lnTo>
                <a:lnTo>
                  <a:pt x="108" y="12"/>
                </a:lnTo>
                <a:lnTo>
                  <a:pt x="114" y="8"/>
                </a:lnTo>
                <a:lnTo>
                  <a:pt x="124" y="6"/>
                </a:lnTo>
                <a:lnTo>
                  <a:pt x="124" y="0"/>
                </a:lnTo>
                <a:lnTo>
                  <a:pt x="132" y="0"/>
                </a:lnTo>
                <a:lnTo>
                  <a:pt x="132" y="6"/>
                </a:lnTo>
                <a:lnTo>
                  <a:pt x="132" y="6"/>
                </a:lnTo>
                <a:lnTo>
                  <a:pt x="140" y="8"/>
                </a:lnTo>
                <a:lnTo>
                  <a:pt x="146" y="12"/>
                </a:lnTo>
                <a:lnTo>
                  <a:pt x="146" y="12"/>
                </a:lnTo>
                <a:lnTo>
                  <a:pt x="150" y="18"/>
                </a:lnTo>
                <a:lnTo>
                  <a:pt x="150" y="26"/>
                </a:lnTo>
                <a:lnTo>
                  <a:pt x="150" y="26"/>
                </a:lnTo>
                <a:lnTo>
                  <a:pt x="150" y="28"/>
                </a:lnTo>
                <a:lnTo>
                  <a:pt x="150" y="28"/>
                </a:lnTo>
                <a:close/>
                <a:moveTo>
                  <a:pt x="0" y="118"/>
                </a:moveTo>
                <a:lnTo>
                  <a:pt x="38" y="192"/>
                </a:lnTo>
                <a:lnTo>
                  <a:pt x="70" y="176"/>
                </a:lnTo>
                <a:lnTo>
                  <a:pt x="62" y="162"/>
                </a:lnTo>
                <a:lnTo>
                  <a:pt x="72" y="150"/>
                </a:lnTo>
                <a:lnTo>
                  <a:pt x="72" y="150"/>
                </a:lnTo>
                <a:lnTo>
                  <a:pt x="104" y="152"/>
                </a:lnTo>
                <a:lnTo>
                  <a:pt x="116" y="152"/>
                </a:lnTo>
                <a:lnTo>
                  <a:pt x="130" y="150"/>
                </a:lnTo>
                <a:lnTo>
                  <a:pt x="130" y="150"/>
                </a:lnTo>
                <a:lnTo>
                  <a:pt x="142" y="144"/>
                </a:lnTo>
                <a:lnTo>
                  <a:pt x="162" y="130"/>
                </a:lnTo>
                <a:lnTo>
                  <a:pt x="178" y="116"/>
                </a:lnTo>
                <a:lnTo>
                  <a:pt x="184" y="110"/>
                </a:lnTo>
                <a:lnTo>
                  <a:pt x="186" y="106"/>
                </a:lnTo>
                <a:lnTo>
                  <a:pt x="186" y="106"/>
                </a:lnTo>
                <a:lnTo>
                  <a:pt x="186" y="102"/>
                </a:lnTo>
                <a:lnTo>
                  <a:pt x="182" y="100"/>
                </a:lnTo>
                <a:lnTo>
                  <a:pt x="180" y="96"/>
                </a:lnTo>
                <a:lnTo>
                  <a:pt x="180" y="96"/>
                </a:lnTo>
                <a:lnTo>
                  <a:pt x="164" y="106"/>
                </a:lnTo>
                <a:lnTo>
                  <a:pt x="152" y="112"/>
                </a:lnTo>
                <a:lnTo>
                  <a:pt x="138" y="118"/>
                </a:lnTo>
                <a:lnTo>
                  <a:pt x="138" y="118"/>
                </a:lnTo>
                <a:lnTo>
                  <a:pt x="124" y="120"/>
                </a:lnTo>
                <a:lnTo>
                  <a:pt x="112" y="118"/>
                </a:lnTo>
                <a:lnTo>
                  <a:pt x="104" y="112"/>
                </a:lnTo>
                <a:lnTo>
                  <a:pt x="102" y="108"/>
                </a:lnTo>
                <a:lnTo>
                  <a:pt x="100" y="104"/>
                </a:lnTo>
                <a:lnTo>
                  <a:pt x="100" y="104"/>
                </a:lnTo>
                <a:lnTo>
                  <a:pt x="104" y="104"/>
                </a:lnTo>
                <a:lnTo>
                  <a:pt x="116" y="102"/>
                </a:lnTo>
                <a:lnTo>
                  <a:pt x="140" y="102"/>
                </a:lnTo>
                <a:lnTo>
                  <a:pt x="140" y="102"/>
                </a:lnTo>
                <a:lnTo>
                  <a:pt x="144" y="100"/>
                </a:lnTo>
                <a:lnTo>
                  <a:pt x="146" y="96"/>
                </a:lnTo>
                <a:lnTo>
                  <a:pt x="146" y="90"/>
                </a:lnTo>
                <a:lnTo>
                  <a:pt x="144" y="88"/>
                </a:lnTo>
                <a:lnTo>
                  <a:pt x="144" y="88"/>
                </a:lnTo>
                <a:lnTo>
                  <a:pt x="120" y="84"/>
                </a:lnTo>
                <a:lnTo>
                  <a:pt x="106" y="82"/>
                </a:lnTo>
                <a:lnTo>
                  <a:pt x="94" y="82"/>
                </a:lnTo>
                <a:lnTo>
                  <a:pt x="82" y="84"/>
                </a:lnTo>
                <a:lnTo>
                  <a:pt x="72" y="86"/>
                </a:lnTo>
                <a:lnTo>
                  <a:pt x="62" y="92"/>
                </a:lnTo>
                <a:lnTo>
                  <a:pt x="54" y="100"/>
                </a:lnTo>
                <a:lnTo>
                  <a:pt x="54" y="100"/>
                </a:lnTo>
                <a:lnTo>
                  <a:pt x="36" y="112"/>
                </a:lnTo>
                <a:lnTo>
                  <a:pt x="32" y="102"/>
                </a:lnTo>
                <a:lnTo>
                  <a:pt x="0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18"/>
          <p:cNvSpPr>
            <a:spLocks noEditPoints="1"/>
          </p:cNvSpPr>
          <p:nvPr/>
        </p:nvSpPr>
        <p:spPr bwMode="auto">
          <a:xfrm>
            <a:off x="1080163" y="4796465"/>
            <a:ext cx="1150140" cy="951840"/>
          </a:xfrm>
          <a:custGeom>
            <a:avLst/>
            <a:gdLst>
              <a:gd name="T0" fmla="*/ 72 w 232"/>
              <a:gd name="T1" fmla="*/ 164 h 192"/>
              <a:gd name="T2" fmla="*/ 100 w 232"/>
              <a:gd name="T3" fmla="*/ 154 h 192"/>
              <a:gd name="T4" fmla="*/ 50 w 232"/>
              <a:gd name="T5" fmla="*/ 40 h 192"/>
              <a:gd name="T6" fmla="*/ 50 w 232"/>
              <a:gd name="T7" fmla="*/ 46 h 192"/>
              <a:gd name="T8" fmla="*/ 50 w 232"/>
              <a:gd name="T9" fmla="*/ 50 h 192"/>
              <a:gd name="T10" fmla="*/ 82 w 232"/>
              <a:gd name="T11" fmla="*/ 102 h 192"/>
              <a:gd name="T12" fmla="*/ 80 w 232"/>
              <a:gd name="T13" fmla="*/ 108 h 192"/>
              <a:gd name="T14" fmla="*/ 74 w 232"/>
              <a:gd name="T15" fmla="*/ 116 h 192"/>
              <a:gd name="T16" fmla="*/ 56 w 232"/>
              <a:gd name="T17" fmla="*/ 124 h 192"/>
              <a:gd name="T18" fmla="*/ 26 w 232"/>
              <a:gd name="T19" fmla="*/ 124 h 192"/>
              <a:gd name="T20" fmla="*/ 8 w 232"/>
              <a:gd name="T21" fmla="*/ 116 h 192"/>
              <a:gd name="T22" fmla="*/ 0 w 232"/>
              <a:gd name="T23" fmla="*/ 108 h 192"/>
              <a:gd name="T24" fmla="*/ 2 w 232"/>
              <a:gd name="T25" fmla="*/ 102 h 192"/>
              <a:gd name="T26" fmla="*/ 34 w 232"/>
              <a:gd name="T27" fmla="*/ 50 h 192"/>
              <a:gd name="T28" fmla="*/ 32 w 232"/>
              <a:gd name="T29" fmla="*/ 46 h 192"/>
              <a:gd name="T30" fmla="*/ 32 w 232"/>
              <a:gd name="T31" fmla="*/ 42 h 192"/>
              <a:gd name="T32" fmla="*/ 36 w 232"/>
              <a:gd name="T33" fmla="*/ 38 h 192"/>
              <a:gd name="T34" fmla="*/ 40 w 232"/>
              <a:gd name="T35" fmla="*/ 34 h 192"/>
              <a:gd name="T36" fmla="*/ 102 w 232"/>
              <a:gd name="T37" fmla="*/ 12 h 192"/>
              <a:gd name="T38" fmla="*/ 112 w 232"/>
              <a:gd name="T39" fmla="*/ 0 h 192"/>
              <a:gd name="T40" fmla="*/ 120 w 232"/>
              <a:gd name="T41" fmla="*/ 2 h 192"/>
              <a:gd name="T42" fmla="*/ 190 w 232"/>
              <a:gd name="T43" fmla="*/ 0 h 192"/>
              <a:gd name="T44" fmla="*/ 192 w 232"/>
              <a:gd name="T45" fmla="*/ 2 h 192"/>
              <a:gd name="T46" fmla="*/ 198 w 232"/>
              <a:gd name="T47" fmla="*/ 6 h 192"/>
              <a:gd name="T48" fmla="*/ 200 w 232"/>
              <a:gd name="T49" fmla="*/ 12 h 192"/>
              <a:gd name="T50" fmla="*/ 198 w 232"/>
              <a:gd name="T51" fmla="*/ 18 h 192"/>
              <a:gd name="T52" fmla="*/ 232 w 232"/>
              <a:gd name="T53" fmla="*/ 68 h 192"/>
              <a:gd name="T54" fmla="*/ 230 w 232"/>
              <a:gd name="T55" fmla="*/ 74 h 192"/>
              <a:gd name="T56" fmla="*/ 222 w 232"/>
              <a:gd name="T57" fmla="*/ 82 h 192"/>
              <a:gd name="T58" fmla="*/ 204 w 232"/>
              <a:gd name="T59" fmla="*/ 90 h 192"/>
              <a:gd name="T60" fmla="*/ 174 w 232"/>
              <a:gd name="T61" fmla="*/ 90 h 192"/>
              <a:gd name="T62" fmla="*/ 156 w 232"/>
              <a:gd name="T63" fmla="*/ 82 h 192"/>
              <a:gd name="T64" fmla="*/ 150 w 232"/>
              <a:gd name="T65" fmla="*/ 74 h 192"/>
              <a:gd name="T66" fmla="*/ 152 w 232"/>
              <a:gd name="T67" fmla="*/ 68 h 192"/>
              <a:gd name="T68" fmla="*/ 182 w 232"/>
              <a:gd name="T69" fmla="*/ 18 h 192"/>
              <a:gd name="T70" fmla="*/ 180 w 232"/>
              <a:gd name="T71" fmla="*/ 12 h 192"/>
              <a:gd name="T72" fmla="*/ 180 w 232"/>
              <a:gd name="T73" fmla="*/ 10 h 192"/>
              <a:gd name="T74" fmla="*/ 130 w 232"/>
              <a:gd name="T75" fmla="*/ 154 h 192"/>
              <a:gd name="T76" fmla="*/ 156 w 232"/>
              <a:gd name="T77" fmla="*/ 164 h 192"/>
              <a:gd name="T78" fmla="*/ 176 w 232"/>
              <a:gd name="T79" fmla="*/ 192 h 192"/>
              <a:gd name="T80" fmla="*/ 52 w 232"/>
              <a:gd name="T81" fmla="*/ 164 h 192"/>
              <a:gd name="T82" fmla="*/ 194 w 232"/>
              <a:gd name="T83" fmla="*/ 20 h 192"/>
              <a:gd name="T84" fmla="*/ 190 w 232"/>
              <a:gd name="T85" fmla="*/ 22 h 192"/>
              <a:gd name="T86" fmla="*/ 188 w 232"/>
              <a:gd name="T87" fmla="*/ 20 h 192"/>
              <a:gd name="T88" fmla="*/ 220 w 232"/>
              <a:gd name="T89" fmla="*/ 68 h 192"/>
              <a:gd name="T90" fmla="*/ 194 w 232"/>
              <a:gd name="T91" fmla="*/ 20 h 192"/>
              <a:gd name="T92" fmla="*/ 44 w 232"/>
              <a:gd name="T93" fmla="*/ 54 h 192"/>
              <a:gd name="T94" fmla="*/ 42 w 232"/>
              <a:gd name="T95" fmla="*/ 56 h 192"/>
              <a:gd name="T96" fmla="*/ 10 w 232"/>
              <a:gd name="T97" fmla="*/ 102 h 192"/>
              <a:gd name="T98" fmla="*/ 44 w 232"/>
              <a:gd name="T99" fmla="*/ 5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" h="192">
                <a:moveTo>
                  <a:pt x="52" y="164"/>
                </a:moveTo>
                <a:lnTo>
                  <a:pt x="72" y="164"/>
                </a:lnTo>
                <a:lnTo>
                  <a:pt x="72" y="154"/>
                </a:lnTo>
                <a:lnTo>
                  <a:pt x="100" y="154"/>
                </a:lnTo>
                <a:lnTo>
                  <a:pt x="100" y="28"/>
                </a:lnTo>
                <a:lnTo>
                  <a:pt x="50" y="40"/>
                </a:lnTo>
                <a:lnTo>
                  <a:pt x="50" y="40"/>
                </a:lnTo>
                <a:lnTo>
                  <a:pt x="50" y="46"/>
                </a:lnTo>
                <a:lnTo>
                  <a:pt x="50" y="46"/>
                </a:lnTo>
                <a:lnTo>
                  <a:pt x="50" y="50"/>
                </a:ln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80" y="108"/>
                </a:lnTo>
                <a:lnTo>
                  <a:pt x="78" y="112"/>
                </a:lnTo>
                <a:lnTo>
                  <a:pt x="74" y="116"/>
                </a:lnTo>
                <a:lnTo>
                  <a:pt x="68" y="120"/>
                </a:lnTo>
                <a:lnTo>
                  <a:pt x="56" y="124"/>
                </a:lnTo>
                <a:lnTo>
                  <a:pt x="40" y="126"/>
                </a:lnTo>
                <a:lnTo>
                  <a:pt x="26" y="124"/>
                </a:lnTo>
                <a:lnTo>
                  <a:pt x="12" y="120"/>
                </a:lnTo>
                <a:lnTo>
                  <a:pt x="8" y="116"/>
                </a:lnTo>
                <a:lnTo>
                  <a:pt x="4" y="112"/>
                </a:lnTo>
                <a:lnTo>
                  <a:pt x="0" y="108"/>
                </a:lnTo>
                <a:lnTo>
                  <a:pt x="0" y="102"/>
                </a:lnTo>
                <a:lnTo>
                  <a:pt x="2" y="102"/>
                </a:lnTo>
                <a:lnTo>
                  <a:pt x="2" y="102"/>
                </a:lnTo>
                <a:lnTo>
                  <a:pt x="34" y="50"/>
                </a:lnTo>
                <a:lnTo>
                  <a:pt x="34" y="50"/>
                </a:lnTo>
                <a:lnTo>
                  <a:pt x="32" y="46"/>
                </a:lnTo>
                <a:lnTo>
                  <a:pt x="32" y="46"/>
                </a:lnTo>
                <a:lnTo>
                  <a:pt x="32" y="42"/>
                </a:lnTo>
                <a:lnTo>
                  <a:pt x="34" y="40"/>
                </a:lnTo>
                <a:lnTo>
                  <a:pt x="36" y="38"/>
                </a:lnTo>
                <a:lnTo>
                  <a:pt x="40" y="36"/>
                </a:lnTo>
                <a:lnTo>
                  <a:pt x="40" y="34"/>
                </a:lnTo>
                <a:lnTo>
                  <a:pt x="102" y="12"/>
                </a:lnTo>
                <a:lnTo>
                  <a:pt x="102" y="12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6" y="6"/>
                </a:lnTo>
                <a:lnTo>
                  <a:pt x="190" y="0"/>
                </a:lnTo>
                <a:lnTo>
                  <a:pt x="192" y="2"/>
                </a:lnTo>
                <a:lnTo>
                  <a:pt x="192" y="2"/>
                </a:lnTo>
                <a:lnTo>
                  <a:pt x="196" y="4"/>
                </a:lnTo>
                <a:lnTo>
                  <a:pt x="198" y="6"/>
                </a:lnTo>
                <a:lnTo>
                  <a:pt x="200" y="8"/>
                </a:lnTo>
                <a:lnTo>
                  <a:pt x="200" y="12"/>
                </a:lnTo>
                <a:lnTo>
                  <a:pt x="200" y="12"/>
                </a:lnTo>
                <a:lnTo>
                  <a:pt x="198" y="18"/>
                </a:lnTo>
                <a:lnTo>
                  <a:pt x="228" y="68"/>
                </a:lnTo>
                <a:lnTo>
                  <a:pt x="232" y="68"/>
                </a:lnTo>
                <a:lnTo>
                  <a:pt x="232" y="68"/>
                </a:lnTo>
                <a:lnTo>
                  <a:pt x="230" y="74"/>
                </a:lnTo>
                <a:lnTo>
                  <a:pt x="228" y="78"/>
                </a:lnTo>
                <a:lnTo>
                  <a:pt x="222" y="82"/>
                </a:lnTo>
                <a:lnTo>
                  <a:pt x="218" y="86"/>
                </a:lnTo>
                <a:lnTo>
                  <a:pt x="204" y="90"/>
                </a:lnTo>
                <a:lnTo>
                  <a:pt x="190" y="92"/>
                </a:lnTo>
                <a:lnTo>
                  <a:pt x="174" y="90"/>
                </a:lnTo>
                <a:lnTo>
                  <a:pt x="162" y="86"/>
                </a:lnTo>
                <a:lnTo>
                  <a:pt x="156" y="82"/>
                </a:lnTo>
                <a:lnTo>
                  <a:pt x="152" y="78"/>
                </a:lnTo>
                <a:lnTo>
                  <a:pt x="150" y="74"/>
                </a:lnTo>
                <a:lnTo>
                  <a:pt x="150" y="68"/>
                </a:lnTo>
                <a:lnTo>
                  <a:pt x="152" y="68"/>
                </a:lnTo>
                <a:lnTo>
                  <a:pt x="152" y="68"/>
                </a:lnTo>
                <a:lnTo>
                  <a:pt x="182" y="18"/>
                </a:lnTo>
                <a:lnTo>
                  <a:pt x="182" y="18"/>
                </a:lnTo>
                <a:lnTo>
                  <a:pt x="180" y="12"/>
                </a:lnTo>
                <a:lnTo>
                  <a:pt x="180" y="12"/>
                </a:lnTo>
                <a:lnTo>
                  <a:pt x="180" y="10"/>
                </a:lnTo>
                <a:lnTo>
                  <a:pt x="130" y="22"/>
                </a:lnTo>
                <a:lnTo>
                  <a:pt x="130" y="154"/>
                </a:lnTo>
                <a:lnTo>
                  <a:pt x="156" y="154"/>
                </a:lnTo>
                <a:lnTo>
                  <a:pt x="156" y="164"/>
                </a:lnTo>
                <a:lnTo>
                  <a:pt x="176" y="164"/>
                </a:lnTo>
                <a:lnTo>
                  <a:pt x="176" y="192"/>
                </a:lnTo>
                <a:lnTo>
                  <a:pt x="52" y="192"/>
                </a:lnTo>
                <a:lnTo>
                  <a:pt x="52" y="164"/>
                </a:lnTo>
                <a:lnTo>
                  <a:pt x="52" y="164"/>
                </a:lnTo>
                <a:close/>
                <a:moveTo>
                  <a:pt x="194" y="20"/>
                </a:moveTo>
                <a:lnTo>
                  <a:pt x="194" y="20"/>
                </a:lnTo>
                <a:lnTo>
                  <a:pt x="190" y="22"/>
                </a:lnTo>
                <a:lnTo>
                  <a:pt x="190" y="22"/>
                </a:lnTo>
                <a:lnTo>
                  <a:pt x="188" y="20"/>
                </a:lnTo>
                <a:lnTo>
                  <a:pt x="160" y="68"/>
                </a:lnTo>
                <a:lnTo>
                  <a:pt x="220" y="68"/>
                </a:lnTo>
                <a:lnTo>
                  <a:pt x="194" y="20"/>
                </a:lnTo>
                <a:lnTo>
                  <a:pt x="194" y="20"/>
                </a:lnTo>
                <a:close/>
                <a:moveTo>
                  <a:pt x="44" y="54"/>
                </a:moveTo>
                <a:lnTo>
                  <a:pt x="44" y="54"/>
                </a:lnTo>
                <a:lnTo>
                  <a:pt x="42" y="56"/>
                </a:lnTo>
                <a:lnTo>
                  <a:pt x="42" y="56"/>
                </a:lnTo>
                <a:lnTo>
                  <a:pt x="38" y="54"/>
                </a:lnTo>
                <a:lnTo>
                  <a:pt x="10" y="102"/>
                </a:lnTo>
                <a:lnTo>
                  <a:pt x="72" y="102"/>
                </a:lnTo>
                <a:lnTo>
                  <a:pt x="44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19"/>
          <p:cNvSpPr>
            <a:spLocks noEditPoints="1"/>
          </p:cNvSpPr>
          <p:nvPr/>
        </p:nvSpPr>
        <p:spPr bwMode="auto">
          <a:xfrm>
            <a:off x="2428603" y="4816294"/>
            <a:ext cx="892351" cy="1001416"/>
          </a:xfrm>
          <a:custGeom>
            <a:avLst/>
            <a:gdLst>
              <a:gd name="T0" fmla="*/ 96 w 180"/>
              <a:gd name="T1" fmla="*/ 30 h 202"/>
              <a:gd name="T2" fmla="*/ 84 w 180"/>
              <a:gd name="T3" fmla="*/ 0 h 202"/>
              <a:gd name="T4" fmla="*/ 150 w 180"/>
              <a:gd name="T5" fmla="*/ 98 h 202"/>
              <a:gd name="T6" fmla="*/ 180 w 180"/>
              <a:gd name="T7" fmla="*/ 86 h 202"/>
              <a:gd name="T8" fmla="*/ 144 w 180"/>
              <a:gd name="T9" fmla="*/ 66 h 202"/>
              <a:gd name="T10" fmla="*/ 166 w 180"/>
              <a:gd name="T11" fmla="*/ 42 h 202"/>
              <a:gd name="T12" fmla="*/ 124 w 180"/>
              <a:gd name="T13" fmla="*/ 42 h 202"/>
              <a:gd name="T14" fmla="*/ 130 w 180"/>
              <a:gd name="T15" fmla="*/ 10 h 202"/>
              <a:gd name="T16" fmla="*/ 28 w 180"/>
              <a:gd name="T17" fmla="*/ 86 h 202"/>
              <a:gd name="T18" fmla="*/ 0 w 180"/>
              <a:gd name="T19" fmla="*/ 96 h 202"/>
              <a:gd name="T20" fmla="*/ 40 w 180"/>
              <a:gd name="T21" fmla="*/ 56 h 202"/>
              <a:gd name="T22" fmla="*/ 8 w 180"/>
              <a:gd name="T23" fmla="*/ 50 h 202"/>
              <a:gd name="T24" fmla="*/ 64 w 180"/>
              <a:gd name="T25" fmla="*/ 36 h 202"/>
              <a:gd name="T26" fmla="*/ 40 w 180"/>
              <a:gd name="T27" fmla="*/ 16 h 202"/>
              <a:gd name="T28" fmla="*/ 98 w 180"/>
              <a:gd name="T29" fmla="*/ 46 h 202"/>
              <a:gd name="T30" fmla="*/ 124 w 180"/>
              <a:gd name="T31" fmla="*/ 58 h 202"/>
              <a:gd name="T32" fmla="*/ 134 w 180"/>
              <a:gd name="T33" fmla="*/ 74 h 202"/>
              <a:gd name="T34" fmla="*/ 138 w 180"/>
              <a:gd name="T35" fmla="*/ 94 h 202"/>
              <a:gd name="T36" fmla="*/ 132 w 180"/>
              <a:gd name="T37" fmla="*/ 118 h 202"/>
              <a:gd name="T38" fmla="*/ 116 w 180"/>
              <a:gd name="T39" fmla="*/ 138 h 202"/>
              <a:gd name="T40" fmla="*/ 122 w 180"/>
              <a:gd name="T41" fmla="*/ 142 h 202"/>
              <a:gd name="T42" fmla="*/ 124 w 180"/>
              <a:gd name="T43" fmla="*/ 150 h 202"/>
              <a:gd name="T44" fmla="*/ 122 w 180"/>
              <a:gd name="T45" fmla="*/ 160 h 202"/>
              <a:gd name="T46" fmla="*/ 124 w 180"/>
              <a:gd name="T47" fmla="*/ 168 h 202"/>
              <a:gd name="T48" fmla="*/ 118 w 180"/>
              <a:gd name="T49" fmla="*/ 178 h 202"/>
              <a:gd name="T50" fmla="*/ 58 w 180"/>
              <a:gd name="T51" fmla="*/ 180 h 202"/>
              <a:gd name="T52" fmla="*/ 56 w 180"/>
              <a:gd name="T53" fmla="*/ 172 h 202"/>
              <a:gd name="T54" fmla="*/ 58 w 180"/>
              <a:gd name="T55" fmla="*/ 162 h 202"/>
              <a:gd name="T56" fmla="*/ 56 w 180"/>
              <a:gd name="T57" fmla="*/ 154 h 202"/>
              <a:gd name="T58" fmla="*/ 62 w 180"/>
              <a:gd name="T59" fmla="*/ 144 h 202"/>
              <a:gd name="T60" fmla="*/ 64 w 180"/>
              <a:gd name="T61" fmla="*/ 134 h 202"/>
              <a:gd name="T62" fmla="*/ 48 w 180"/>
              <a:gd name="T63" fmla="*/ 118 h 202"/>
              <a:gd name="T64" fmla="*/ 42 w 180"/>
              <a:gd name="T65" fmla="*/ 94 h 202"/>
              <a:gd name="T66" fmla="*/ 50 w 180"/>
              <a:gd name="T67" fmla="*/ 66 h 202"/>
              <a:gd name="T68" fmla="*/ 62 w 180"/>
              <a:gd name="T69" fmla="*/ 54 h 202"/>
              <a:gd name="T70" fmla="*/ 90 w 180"/>
              <a:gd name="T71" fmla="*/ 44 h 202"/>
              <a:gd name="T72" fmla="*/ 104 w 180"/>
              <a:gd name="T73" fmla="*/ 188 h 202"/>
              <a:gd name="T74" fmla="*/ 102 w 180"/>
              <a:gd name="T75" fmla="*/ 194 h 202"/>
              <a:gd name="T76" fmla="*/ 90 w 180"/>
              <a:gd name="T77" fmla="*/ 202 h 202"/>
              <a:gd name="T78" fmla="*/ 82 w 180"/>
              <a:gd name="T79" fmla="*/ 198 h 202"/>
              <a:gd name="T80" fmla="*/ 104 w 180"/>
              <a:gd name="T81" fmla="*/ 188 h 202"/>
              <a:gd name="T82" fmla="*/ 66 w 180"/>
              <a:gd name="T83" fmla="*/ 172 h 202"/>
              <a:gd name="T84" fmla="*/ 66 w 180"/>
              <a:gd name="T85" fmla="*/ 172 h 202"/>
              <a:gd name="T86" fmla="*/ 114 w 180"/>
              <a:gd name="T87" fmla="*/ 168 h 202"/>
              <a:gd name="T88" fmla="*/ 114 w 180"/>
              <a:gd name="T89" fmla="*/ 166 h 202"/>
              <a:gd name="T90" fmla="*/ 66 w 180"/>
              <a:gd name="T91" fmla="*/ 154 h 202"/>
              <a:gd name="T92" fmla="*/ 66 w 180"/>
              <a:gd name="T93" fmla="*/ 154 h 202"/>
              <a:gd name="T94" fmla="*/ 114 w 180"/>
              <a:gd name="T95" fmla="*/ 152 h 202"/>
              <a:gd name="T96" fmla="*/ 114 w 180"/>
              <a:gd name="T97" fmla="*/ 14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0" h="202">
                <a:moveTo>
                  <a:pt x="84" y="0"/>
                </a:moveTo>
                <a:lnTo>
                  <a:pt x="96" y="0"/>
                </a:lnTo>
                <a:lnTo>
                  <a:pt x="96" y="30"/>
                </a:lnTo>
                <a:lnTo>
                  <a:pt x="84" y="30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80" y="86"/>
                </a:moveTo>
                <a:lnTo>
                  <a:pt x="180" y="98"/>
                </a:lnTo>
                <a:lnTo>
                  <a:pt x="150" y="98"/>
                </a:lnTo>
                <a:lnTo>
                  <a:pt x="150" y="86"/>
                </a:lnTo>
                <a:lnTo>
                  <a:pt x="180" y="86"/>
                </a:lnTo>
                <a:lnTo>
                  <a:pt x="180" y="86"/>
                </a:lnTo>
                <a:close/>
                <a:moveTo>
                  <a:pt x="166" y="42"/>
                </a:moveTo>
                <a:lnTo>
                  <a:pt x="170" y="52"/>
                </a:lnTo>
                <a:lnTo>
                  <a:pt x="144" y="66"/>
                </a:lnTo>
                <a:lnTo>
                  <a:pt x="140" y="56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30" y="10"/>
                </a:moveTo>
                <a:lnTo>
                  <a:pt x="116" y="36"/>
                </a:lnTo>
                <a:lnTo>
                  <a:pt x="124" y="42"/>
                </a:lnTo>
                <a:lnTo>
                  <a:pt x="140" y="16"/>
                </a:lnTo>
                <a:lnTo>
                  <a:pt x="130" y="10"/>
                </a:lnTo>
                <a:lnTo>
                  <a:pt x="130" y="10"/>
                </a:lnTo>
                <a:close/>
                <a:moveTo>
                  <a:pt x="0" y="96"/>
                </a:moveTo>
                <a:lnTo>
                  <a:pt x="0" y="86"/>
                </a:lnTo>
                <a:lnTo>
                  <a:pt x="28" y="86"/>
                </a:lnTo>
                <a:lnTo>
                  <a:pt x="28" y="96"/>
                </a:lnTo>
                <a:lnTo>
                  <a:pt x="0" y="96"/>
                </a:lnTo>
                <a:lnTo>
                  <a:pt x="0" y="96"/>
                </a:lnTo>
                <a:close/>
                <a:moveTo>
                  <a:pt x="8" y="50"/>
                </a:moveTo>
                <a:lnTo>
                  <a:pt x="14" y="42"/>
                </a:lnTo>
                <a:lnTo>
                  <a:pt x="40" y="56"/>
                </a:lnTo>
                <a:lnTo>
                  <a:pt x="34" y="66"/>
                </a:lnTo>
                <a:lnTo>
                  <a:pt x="8" y="50"/>
                </a:lnTo>
                <a:lnTo>
                  <a:pt x="8" y="50"/>
                </a:lnTo>
                <a:close/>
                <a:moveTo>
                  <a:pt x="40" y="16"/>
                </a:moveTo>
                <a:lnTo>
                  <a:pt x="54" y="42"/>
                </a:lnTo>
                <a:lnTo>
                  <a:pt x="64" y="36"/>
                </a:lnTo>
                <a:lnTo>
                  <a:pt x="50" y="10"/>
                </a:lnTo>
                <a:lnTo>
                  <a:pt x="40" y="16"/>
                </a:lnTo>
                <a:lnTo>
                  <a:pt x="40" y="16"/>
                </a:lnTo>
                <a:close/>
                <a:moveTo>
                  <a:pt x="90" y="44"/>
                </a:moveTo>
                <a:lnTo>
                  <a:pt x="90" y="44"/>
                </a:lnTo>
                <a:lnTo>
                  <a:pt x="98" y="46"/>
                </a:lnTo>
                <a:lnTo>
                  <a:pt x="108" y="48"/>
                </a:lnTo>
                <a:lnTo>
                  <a:pt x="116" y="54"/>
                </a:lnTo>
                <a:lnTo>
                  <a:pt x="124" y="58"/>
                </a:lnTo>
                <a:lnTo>
                  <a:pt x="124" y="58"/>
                </a:lnTo>
                <a:lnTo>
                  <a:pt x="130" y="66"/>
                </a:lnTo>
                <a:lnTo>
                  <a:pt x="134" y="74"/>
                </a:lnTo>
                <a:lnTo>
                  <a:pt x="136" y="84"/>
                </a:lnTo>
                <a:lnTo>
                  <a:pt x="138" y="94"/>
                </a:lnTo>
                <a:lnTo>
                  <a:pt x="138" y="94"/>
                </a:lnTo>
                <a:lnTo>
                  <a:pt x="136" y="106"/>
                </a:lnTo>
                <a:lnTo>
                  <a:pt x="132" y="118"/>
                </a:lnTo>
                <a:lnTo>
                  <a:pt x="132" y="118"/>
                </a:lnTo>
                <a:lnTo>
                  <a:pt x="124" y="126"/>
                </a:lnTo>
                <a:lnTo>
                  <a:pt x="116" y="134"/>
                </a:lnTo>
                <a:lnTo>
                  <a:pt x="116" y="138"/>
                </a:lnTo>
                <a:lnTo>
                  <a:pt x="118" y="138"/>
                </a:lnTo>
                <a:lnTo>
                  <a:pt x="120" y="138"/>
                </a:lnTo>
                <a:lnTo>
                  <a:pt x="122" y="142"/>
                </a:lnTo>
                <a:lnTo>
                  <a:pt x="122" y="142"/>
                </a:lnTo>
                <a:lnTo>
                  <a:pt x="124" y="150"/>
                </a:lnTo>
                <a:lnTo>
                  <a:pt x="124" y="150"/>
                </a:lnTo>
                <a:lnTo>
                  <a:pt x="122" y="158"/>
                </a:lnTo>
                <a:lnTo>
                  <a:pt x="122" y="158"/>
                </a:lnTo>
                <a:lnTo>
                  <a:pt x="122" y="160"/>
                </a:lnTo>
                <a:lnTo>
                  <a:pt x="122" y="160"/>
                </a:lnTo>
                <a:lnTo>
                  <a:pt x="124" y="168"/>
                </a:lnTo>
                <a:lnTo>
                  <a:pt x="124" y="168"/>
                </a:lnTo>
                <a:lnTo>
                  <a:pt x="122" y="176"/>
                </a:lnTo>
                <a:lnTo>
                  <a:pt x="122" y="178"/>
                </a:lnTo>
                <a:lnTo>
                  <a:pt x="118" y="178"/>
                </a:lnTo>
                <a:lnTo>
                  <a:pt x="64" y="184"/>
                </a:lnTo>
                <a:lnTo>
                  <a:pt x="60" y="184"/>
                </a:lnTo>
                <a:lnTo>
                  <a:pt x="58" y="180"/>
                </a:lnTo>
                <a:lnTo>
                  <a:pt x="58" y="180"/>
                </a:lnTo>
                <a:lnTo>
                  <a:pt x="56" y="172"/>
                </a:lnTo>
                <a:lnTo>
                  <a:pt x="56" y="172"/>
                </a:lnTo>
                <a:lnTo>
                  <a:pt x="58" y="164"/>
                </a:lnTo>
                <a:lnTo>
                  <a:pt x="60" y="164"/>
                </a:lnTo>
                <a:lnTo>
                  <a:pt x="58" y="162"/>
                </a:lnTo>
                <a:lnTo>
                  <a:pt x="58" y="162"/>
                </a:lnTo>
                <a:lnTo>
                  <a:pt x="56" y="154"/>
                </a:lnTo>
                <a:lnTo>
                  <a:pt x="56" y="154"/>
                </a:lnTo>
                <a:lnTo>
                  <a:pt x="58" y="146"/>
                </a:lnTo>
                <a:lnTo>
                  <a:pt x="60" y="144"/>
                </a:lnTo>
                <a:lnTo>
                  <a:pt x="62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56" y="128"/>
                </a:lnTo>
                <a:lnTo>
                  <a:pt x="48" y="118"/>
                </a:lnTo>
                <a:lnTo>
                  <a:pt x="48" y="118"/>
                </a:lnTo>
                <a:lnTo>
                  <a:pt x="44" y="106"/>
                </a:lnTo>
                <a:lnTo>
                  <a:pt x="42" y="94"/>
                </a:lnTo>
                <a:lnTo>
                  <a:pt x="42" y="94"/>
                </a:lnTo>
                <a:lnTo>
                  <a:pt x="42" y="84"/>
                </a:lnTo>
                <a:lnTo>
                  <a:pt x="46" y="74"/>
                </a:lnTo>
                <a:lnTo>
                  <a:pt x="50" y="66"/>
                </a:lnTo>
                <a:lnTo>
                  <a:pt x="56" y="58"/>
                </a:lnTo>
                <a:lnTo>
                  <a:pt x="56" y="58"/>
                </a:lnTo>
                <a:lnTo>
                  <a:pt x="62" y="54"/>
                </a:lnTo>
                <a:lnTo>
                  <a:pt x="70" y="48"/>
                </a:lnTo>
                <a:lnTo>
                  <a:pt x="80" y="46"/>
                </a:lnTo>
                <a:lnTo>
                  <a:pt x="90" y="44"/>
                </a:lnTo>
                <a:lnTo>
                  <a:pt x="90" y="44"/>
                </a:lnTo>
                <a:close/>
                <a:moveTo>
                  <a:pt x="104" y="188"/>
                </a:moveTo>
                <a:lnTo>
                  <a:pt x="104" y="188"/>
                </a:lnTo>
                <a:lnTo>
                  <a:pt x="104" y="188"/>
                </a:lnTo>
                <a:lnTo>
                  <a:pt x="104" y="188"/>
                </a:lnTo>
                <a:lnTo>
                  <a:pt x="102" y="194"/>
                </a:lnTo>
                <a:lnTo>
                  <a:pt x="100" y="198"/>
                </a:lnTo>
                <a:lnTo>
                  <a:pt x="96" y="200"/>
                </a:lnTo>
                <a:lnTo>
                  <a:pt x="90" y="202"/>
                </a:lnTo>
                <a:lnTo>
                  <a:pt x="90" y="202"/>
                </a:lnTo>
                <a:lnTo>
                  <a:pt x="86" y="200"/>
                </a:lnTo>
                <a:lnTo>
                  <a:pt x="82" y="198"/>
                </a:lnTo>
                <a:lnTo>
                  <a:pt x="78" y="194"/>
                </a:lnTo>
                <a:lnTo>
                  <a:pt x="76" y="190"/>
                </a:lnTo>
                <a:lnTo>
                  <a:pt x="104" y="188"/>
                </a:lnTo>
                <a:lnTo>
                  <a:pt x="104" y="188"/>
                </a:lnTo>
                <a:close/>
                <a:moveTo>
                  <a:pt x="114" y="166"/>
                </a:move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2"/>
                </a:lnTo>
                <a:lnTo>
                  <a:pt x="66" y="174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6"/>
                </a:lnTo>
                <a:lnTo>
                  <a:pt x="114" y="166"/>
                </a:lnTo>
                <a:close/>
                <a:moveTo>
                  <a:pt x="114" y="148"/>
                </a:move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4"/>
                </a:lnTo>
                <a:lnTo>
                  <a:pt x="66" y="156"/>
                </a:lnTo>
                <a:lnTo>
                  <a:pt x="114" y="152"/>
                </a:lnTo>
                <a:lnTo>
                  <a:pt x="114" y="152"/>
                </a:lnTo>
                <a:lnTo>
                  <a:pt x="114" y="150"/>
                </a:lnTo>
                <a:lnTo>
                  <a:pt x="114" y="150"/>
                </a:lnTo>
                <a:lnTo>
                  <a:pt x="114" y="148"/>
                </a:lnTo>
                <a:lnTo>
                  <a:pt x="11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20"/>
          <p:cNvSpPr>
            <a:spLocks noEditPoints="1"/>
          </p:cNvSpPr>
          <p:nvPr/>
        </p:nvSpPr>
        <p:spPr bwMode="auto">
          <a:xfrm>
            <a:off x="3638234" y="4816294"/>
            <a:ext cx="783285" cy="1001416"/>
          </a:xfrm>
          <a:custGeom>
            <a:avLst/>
            <a:gdLst>
              <a:gd name="T0" fmla="*/ 52 w 158"/>
              <a:gd name="T1" fmla="*/ 2 h 202"/>
              <a:gd name="T2" fmla="*/ 130 w 158"/>
              <a:gd name="T3" fmla="*/ 8 h 202"/>
              <a:gd name="T4" fmla="*/ 122 w 158"/>
              <a:gd name="T5" fmla="*/ 72 h 202"/>
              <a:gd name="T6" fmla="*/ 92 w 158"/>
              <a:gd name="T7" fmla="*/ 110 h 202"/>
              <a:gd name="T8" fmla="*/ 40 w 158"/>
              <a:gd name="T9" fmla="*/ 90 h 202"/>
              <a:gd name="T10" fmla="*/ 28 w 158"/>
              <a:gd name="T11" fmla="*/ 32 h 202"/>
              <a:gd name="T12" fmla="*/ 80 w 158"/>
              <a:gd name="T13" fmla="*/ 184 h 202"/>
              <a:gd name="T14" fmla="*/ 86 w 158"/>
              <a:gd name="T15" fmla="*/ 186 h 202"/>
              <a:gd name="T16" fmla="*/ 88 w 158"/>
              <a:gd name="T17" fmla="*/ 192 h 202"/>
              <a:gd name="T18" fmla="*/ 82 w 158"/>
              <a:gd name="T19" fmla="*/ 200 h 202"/>
              <a:gd name="T20" fmla="*/ 76 w 158"/>
              <a:gd name="T21" fmla="*/ 200 h 202"/>
              <a:gd name="T22" fmla="*/ 70 w 158"/>
              <a:gd name="T23" fmla="*/ 192 h 202"/>
              <a:gd name="T24" fmla="*/ 72 w 158"/>
              <a:gd name="T25" fmla="*/ 186 h 202"/>
              <a:gd name="T26" fmla="*/ 78 w 158"/>
              <a:gd name="T27" fmla="*/ 184 h 202"/>
              <a:gd name="T28" fmla="*/ 42 w 158"/>
              <a:gd name="T29" fmla="*/ 188 h 202"/>
              <a:gd name="T30" fmla="*/ 44 w 158"/>
              <a:gd name="T31" fmla="*/ 192 h 202"/>
              <a:gd name="T32" fmla="*/ 38 w 158"/>
              <a:gd name="T33" fmla="*/ 200 h 202"/>
              <a:gd name="T34" fmla="*/ 30 w 158"/>
              <a:gd name="T35" fmla="*/ 200 h 202"/>
              <a:gd name="T36" fmla="*/ 26 w 158"/>
              <a:gd name="T37" fmla="*/ 192 h 202"/>
              <a:gd name="T38" fmla="*/ 30 w 158"/>
              <a:gd name="T39" fmla="*/ 184 h 202"/>
              <a:gd name="T40" fmla="*/ 50 w 158"/>
              <a:gd name="T41" fmla="*/ 174 h 202"/>
              <a:gd name="T42" fmla="*/ 70 w 158"/>
              <a:gd name="T43" fmla="*/ 140 h 202"/>
              <a:gd name="T44" fmla="*/ 38 w 158"/>
              <a:gd name="T45" fmla="*/ 136 h 202"/>
              <a:gd name="T46" fmla="*/ 120 w 158"/>
              <a:gd name="T47" fmla="*/ 122 h 202"/>
              <a:gd name="T48" fmla="*/ 120 w 158"/>
              <a:gd name="T49" fmla="*/ 136 h 202"/>
              <a:gd name="T50" fmla="*/ 86 w 158"/>
              <a:gd name="T51" fmla="*/ 170 h 202"/>
              <a:gd name="T52" fmla="*/ 132 w 158"/>
              <a:gd name="T53" fmla="*/ 180 h 202"/>
              <a:gd name="T54" fmla="*/ 134 w 158"/>
              <a:gd name="T55" fmla="*/ 188 h 202"/>
              <a:gd name="T56" fmla="*/ 134 w 158"/>
              <a:gd name="T57" fmla="*/ 196 h 202"/>
              <a:gd name="T58" fmla="*/ 126 w 158"/>
              <a:gd name="T59" fmla="*/ 202 h 202"/>
              <a:gd name="T60" fmla="*/ 120 w 158"/>
              <a:gd name="T61" fmla="*/ 198 h 202"/>
              <a:gd name="T62" fmla="*/ 118 w 158"/>
              <a:gd name="T63" fmla="*/ 192 h 202"/>
              <a:gd name="T64" fmla="*/ 98 w 158"/>
              <a:gd name="T65" fmla="*/ 184 h 202"/>
              <a:gd name="T66" fmla="*/ 138 w 158"/>
              <a:gd name="T67" fmla="*/ 94 h 202"/>
              <a:gd name="T68" fmla="*/ 134 w 158"/>
              <a:gd name="T69" fmla="*/ 112 h 202"/>
              <a:gd name="T70" fmla="*/ 126 w 158"/>
              <a:gd name="T71" fmla="*/ 126 h 202"/>
              <a:gd name="T72" fmla="*/ 138 w 158"/>
              <a:gd name="T73" fmla="*/ 124 h 202"/>
              <a:gd name="T74" fmla="*/ 146 w 158"/>
              <a:gd name="T75" fmla="*/ 106 h 202"/>
              <a:gd name="T76" fmla="*/ 154 w 158"/>
              <a:gd name="T77" fmla="*/ 90 h 202"/>
              <a:gd name="T78" fmla="*/ 130 w 158"/>
              <a:gd name="T79" fmla="*/ 84 h 202"/>
              <a:gd name="T80" fmla="*/ 132 w 158"/>
              <a:gd name="T81" fmla="*/ 90 h 202"/>
              <a:gd name="T82" fmla="*/ 18 w 158"/>
              <a:gd name="T83" fmla="*/ 94 h 202"/>
              <a:gd name="T84" fmla="*/ 26 w 158"/>
              <a:gd name="T85" fmla="*/ 88 h 202"/>
              <a:gd name="T86" fmla="*/ 0 w 158"/>
              <a:gd name="T87" fmla="*/ 84 h 202"/>
              <a:gd name="T88" fmla="*/ 8 w 158"/>
              <a:gd name="T89" fmla="*/ 94 h 202"/>
              <a:gd name="T90" fmla="*/ 14 w 158"/>
              <a:gd name="T91" fmla="*/ 116 h 202"/>
              <a:gd name="T92" fmla="*/ 24 w 158"/>
              <a:gd name="T93" fmla="*/ 132 h 202"/>
              <a:gd name="T94" fmla="*/ 26 w 158"/>
              <a:gd name="T95" fmla="*/ 120 h 202"/>
              <a:gd name="T96" fmla="*/ 20 w 158"/>
              <a:gd name="T97" fmla="*/ 104 h 202"/>
              <a:gd name="T98" fmla="*/ 48 w 158"/>
              <a:gd name="T99" fmla="*/ 22 h 202"/>
              <a:gd name="T100" fmla="*/ 112 w 158"/>
              <a:gd name="T101" fmla="*/ 22 h 202"/>
              <a:gd name="T102" fmla="*/ 58 w 158"/>
              <a:gd name="T103" fmla="*/ 60 h 202"/>
              <a:gd name="T104" fmla="*/ 102 w 158"/>
              <a:gd name="T105" fmla="*/ 60 h 202"/>
              <a:gd name="T106" fmla="*/ 52 w 158"/>
              <a:gd name="T107" fmla="*/ 40 h 202"/>
              <a:gd name="T108" fmla="*/ 108 w 158"/>
              <a:gd name="T109" fmla="*/ 4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8" h="202">
                <a:moveTo>
                  <a:pt x="26" y="8"/>
                </a:moveTo>
                <a:lnTo>
                  <a:pt x="26" y="8"/>
                </a:lnTo>
                <a:lnTo>
                  <a:pt x="52" y="2"/>
                </a:lnTo>
                <a:lnTo>
                  <a:pt x="78" y="0"/>
                </a:lnTo>
                <a:lnTo>
                  <a:pt x="104" y="2"/>
                </a:lnTo>
                <a:lnTo>
                  <a:pt x="130" y="8"/>
                </a:lnTo>
                <a:lnTo>
                  <a:pt x="130" y="8"/>
                </a:lnTo>
                <a:lnTo>
                  <a:pt x="126" y="52"/>
                </a:lnTo>
                <a:lnTo>
                  <a:pt x="122" y="72"/>
                </a:lnTo>
                <a:lnTo>
                  <a:pt x="116" y="90"/>
                </a:lnTo>
                <a:lnTo>
                  <a:pt x="92" y="90"/>
                </a:lnTo>
                <a:lnTo>
                  <a:pt x="92" y="110"/>
                </a:lnTo>
                <a:lnTo>
                  <a:pt x="66" y="110"/>
                </a:lnTo>
                <a:lnTo>
                  <a:pt x="66" y="90"/>
                </a:lnTo>
                <a:lnTo>
                  <a:pt x="40" y="90"/>
                </a:lnTo>
                <a:lnTo>
                  <a:pt x="40" y="90"/>
                </a:lnTo>
                <a:lnTo>
                  <a:pt x="32" y="52"/>
                </a:lnTo>
                <a:lnTo>
                  <a:pt x="28" y="32"/>
                </a:lnTo>
                <a:lnTo>
                  <a:pt x="26" y="8"/>
                </a:lnTo>
                <a:lnTo>
                  <a:pt x="26" y="8"/>
                </a:lnTo>
                <a:close/>
                <a:moveTo>
                  <a:pt x="80" y="184"/>
                </a:moveTo>
                <a:lnTo>
                  <a:pt x="80" y="184"/>
                </a:lnTo>
                <a:lnTo>
                  <a:pt x="84" y="184"/>
                </a:lnTo>
                <a:lnTo>
                  <a:pt x="86" y="186"/>
                </a:lnTo>
                <a:lnTo>
                  <a:pt x="88" y="188"/>
                </a:lnTo>
                <a:lnTo>
                  <a:pt x="88" y="192"/>
                </a:lnTo>
                <a:lnTo>
                  <a:pt x="88" y="192"/>
                </a:lnTo>
                <a:lnTo>
                  <a:pt x="88" y="196"/>
                </a:lnTo>
                <a:lnTo>
                  <a:pt x="86" y="198"/>
                </a:lnTo>
                <a:lnTo>
                  <a:pt x="82" y="200"/>
                </a:lnTo>
                <a:lnTo>
                  <a:pt x="80" y="202"/>
                </a:lnTo>
                <a:lnTo>
                  <a:pt x="80" y="202"/>
                </a:lnTo>
                <a:lnTo>
                  <a:pt x="76" y="200"/>
                </a:lnTo>
                <a:lnTo>
                  <a:pt x="72" y="198"/>
                </a:lnTo>
                <a:lnTo>
                  <a:pt x="70" y="196"/>
                </a:lnTo>
                <a:lnTo>
                  <a:pt x="70" y="192"/>
                </a:lnTo>
                <a:lnTo>
                  <a:pt x="70" y="192"/>
                </a:lnTo>
                <a:lnTo>
                  <a:pt x="70" y="188"/>
                </a:lnTo>
                <a:lnTo>
                  <a:pt x="72" y="186"/>
                </a:lnTo>
                <a:lnTo>
                  <a:pt x="76" y="184"/>
                </a:lnTo>
                <a:lnTo>
                  <a:pt x="78" y="184"/>
                </a:lnTo>
                <a:lnTo>
                  <a:pt x="78" y="184"/>
                </a:lnTo>
                <a:lnTo>
                  <a:pt x="78" y="184"/>
                </a:lnTo>
                <a:lnTo>
                  <a:pt x="60" y="184"/>
                </a:lnTo>
                <a:lnTo>
                  <a:pt x="42" y="188"/>
                </a:lnTo>
                <a:lnTo>
                  <a:pt x="42" y="188"/>
                </a:lnTo>
                <a:lnTo>
                  <a:pt x="44" y="192"/>
                </a:lnTo>
                <a:lnTo>
                  <a:pt x="44" y="192"/>
                </a:lnTo>
                <a:lnTo>
                  <a:pt x="42" y="196"/>
                </a:lnTo>
                <a:lnTo>
                  <a:pt x="40" y="198"/>
                </a:lnTo>
                <a:lnTo>
                  <a:pt x="38" y="200"/>
                </a:lnTo>
                <a:lnTo>
                  <a:pt x="34" y="202"/>
                </a:lnTo>
                <a:lnTo>
                  <a:pt x="34" y="202"/>
                </a:lnTo>
                <a:lnTo>
                  <a:pt x="30" y="200"/>
                </a:lnTo>
                <a:lnTo>
                  <a:pt x="28" y="198"/>
                </a:lnTo>
                <a:lnTo>
                  <a:pt x="26" y="196"/>
                </a:lnTo>
                <a:lnTo>
                  <a:pt x="26" y="192"/>
                </a:lnTo>
                <a:lnTo>
                  <a:pt x="26" y="192"/>
                </a:lnTo>
                <a:lnTo>
                  <a:pt x="26" y="188"/>
                </a:lnTo>
                <a:lnTo>
                  <a:pt x="30" y="184"/>
                </a:lnTo>
                <a:lnTo>
                  <a:pt x="28" y="180"/>
                </a:lnTo>
                <a:lnTo>
                  <a:pt x="28" y="180"/>
                </a:lnTo>
                <a:lnTo>
                  <a:pt x="50" y="174"/>
                </a:lnTo>
                <a:lnTo>
                  <a:pt x="70" y="170"/>
                </a:lnTo>
                <a:lnTo>
                  <a:pt x="70" y="140"/>
                </a:lnTo>
                <a:lnTo>
                  <a:pt x="70" y="140"/>
                </a:lnTo>
                <a:lnTo>
                  <a:pt x="54" y="138"/>
                </a:lnTo>
                <a:lnTo>
                  <a:pt x="38" y="136"/>
                </a:lnTo>
                <a:lnTo>
                  <a:pt x="38" y="136"/>
                </a:lnTo>
                <a:lnTo>
                  <a:pt x="38" y="122"/>
                </a:lnTo>
                <a:lnTo>
                  <a:pt x="38" y="122"/>
                </a:lnTo>
                <a:lnTo>
                  <a:pt x="120" y="122"/>
                </a:lnTo>
                <a:lnTo>
                  <a:pt x="120" y="122"/>
                </a:lnTo>
                <a:lnTo>
                  <a:pt x="120" y="136"/>
                </a:lnTo>
                <a:lnTo>
                  <a:pt x="120" y="136"/>
                </a:lnTo>
                <a:lnTo>
                  <a:pt x="102" y="138"/>
                </a:lnTo>
                <a:lnTo>
                  <a:pt x="86" y="140"/>
                </a:lnTo>
                <a:lnTo>
                  <a:pt x="86" y="170"/>
                </a:lnTo>
                <a:lnTo>
                  <a:pt x="86" y="170"/>
                </a:lnTo>
                <a:lnTo>
                  <a:pt x="110" y="174"/>
                </a:lnTo>
                <a:lnTo>
                  <a:pt x="132" y="180"/>
                </a:lnTo>
                <a:lnTo>
                  <a:pt x="132" y="184"/>
                </a:lnTo>
                <a:lnTo>
                  <a:pt x="132" y="184"/>
                </a:lnTo>
                <a:lnTo>
                  <a:pt x="134" y="188"/>
                </a:lnTo>
                <a:lnTo>
                  <a:pt x="136" y="192"/>
                </a:lnTo>
                <a:lnTo>
                  <a:pt x="136" y="192"/>
                </a:lnTo>
                <a:lnTo>
                  <a:pt x="134" y="196"/>
                </a:lnTo>
                <a:lnTo>
                  <a:pt x="132" y="198"/>
                </a:lnTo>
                <a:lnTo>
                  <a:pt x="130" y="200"/>
                </a:lnTo>
                <a:lnTo>
                  <a:pt x="126" y="202"/>
                </a:lnTo>
                <a:lnTo>
                  <a:pt x="126" y="202"/>
                </a:lnTo>
                <a:lnTo>
                  <a:pt x="122" y="200"/>
                </a:lnTo>
                <a:lnTo>
                  <a:pt x="120" y="198"/>
                </a:lnTo>
                <a:lnTo>
                  <a:pt x="118" y="196"/>
                </a:lnTo>
                <a:lnTo>
                  <a:pt x="118" y="192"/>
                </a:lnTo>
                <a:lnTo>
                  <a:pt x="118" y="192"/>
                </a:lnTo>
                <a:lnTo>
                  <a:pt x="118" y="190"/>
                </a:lnTo>
                <a:lnTo>
                  <a:pt x="118" y="190"/>
                </a:lnTo>
                <a:lnTo>
                  <a:pt x="98" y="184"/>
                </a:lnTo>
                <a:lnTo>
                  <a:pt x="80" y="184"/>
                </a:lnTo>
                <a:lnTo>
                  <a:pt x="80" y="184"/>
                </a:lnTo>
                <a:close/>
                <a:moveTo>
                  <a:pt x="138" y="94"/>
                </a:moveTo>
                <a:lnTo>
                  <a:pt x="138" y="94"/>
                </a:lnTo>
                <a:lnTo>
                  <a:pt x="136" y="104"/>
                </a:lnTo>
                <a:lnTo>
                  <a:pt x="134" y="112"/>
                </a:lnTo>
                <a:lnTo>
                  <a:pt x="134" y="112"/>
                </a:lnTo>
                <a:lnTo>
                  <a:pt x="130" y="120"/>
                </a:lnTo>
                <a:lnTo>
                  <a:pt x="126" y="126"/>
                </a:lnTo>
                <a:lnTo>
                  <a:pt x="132" y="132"/>
                </a:lnTo>
                <a:lnTo>
                  <a:pt x="132" y="132"/>
                </a:lnTo>
                <a:lnTo>
                  <a:pt x="138" y="124"/>
                </a:lnTo>
                <a:lnTo>
                  <a:pt x="142" y="116"/>
                </a:lnTo>
                <a:lnTo>
                  <a:pt x="142" y="116"/>
                </a:lnTo>
                <a:lnTo>
                  <a:pt x="146" y="106"/>
                </a:lnTo>
                <a:lnTo>
                  <a:pt x="148" y="94"/>
                </a:lnTo>
                <a:lnTo>
                  <a:pt x="148" y="94"/>
                </a:lnTo>
                <a:lnTo>
                  <a:pt x="154" y="90"/>
                </a:lnTo>
                <a:lnTo>
                  <a:pt x="156" y="88"/>
                </a:lnTo>
                <a:lnTo>
                  <a:pt x="158" y="84"/>
                </a:lnTo>
                <a:lnTo>
                  <a:pt x="130" y="84"/>
                </a:lnTo>
                <a:lnTo>
                  <a:pt x="130" y="84"/>
                </a:lnTo>
                <a:lnTo>
                  <a:pt x="130" y="88"/>
                </a:lnTo>
                <a:lnTo>
                  <a:pt x="132" y="90"/>
                </a:lnTo>
                <a:lnTo>
                  <a:pt x="138" y="94"/>
                </a:lnTo>
                <a:lnTo>
                  <a:pt x="138" y="94"/>
                </a:lnTo>
                <a:close/>
                <a:moveTo>
                  <a:pt x="18" y="94"/>
                </a:moveTo>
                <a:lnTo>
                  <a:pt x="18" y="94"/>
                </a:lnTo>
                <a:lnTo>
                  <a:pt x="24" y="90"/>
                </a:lnTo>
                <a:lnTo>
                  <a:pt x="26" y="88"/>
                </a:lnTo>
                <a:lnTo>
                  <a:pt x="26" y="84"/>
                </a:lnTo>
                <a:lnTo>
                  <a:pt x="0" y="84"/>
                </a:lnTo>
                <a:lnTo>
                  <a:pt x="0" y="84"/>
                </a:lnTo>
                <a:lnTo>
                  <a:pt x="0" y="88"/>
                </a:lnTo>
                <a:lnTo>
                  <a:pt x="2" y="90"/>
                </a:lnTo>
                <a:lnTo>
                  <a:pt x="8" y="94"/>
                </a:lnTo>
                <a:lnTo>
                  <a:pt x="8" y="94"/>
                </a:lnTo>
                <a:lnTo>
                  <a:pt x="10" y="106"/>
                </a:lnTo>
                <a:lnTo>
                  <a:pt x="14" y="116"/>
                </a:lnTo>
                <a:lnTo>
                  <a:pt x="14" y="116"/>
                </a:lnTo>
                <a:lnTo>
                  <a:pt x="18" y="124"/>
                </a:lnTo>
                <a:lnTo>
                  <a:pt x="24" y="132"/>
                </a:lnTo>
                <a:lnTo>
                  <a:pt x="30" y="126"/>
                </a:lnTo>
                <a:lnTo>
                  <a:pt x="30" y="126"/>
                </a:lnTo>
                <a:lnTo>
                  <a:pt x="26" y="120"/>
                </a:lnTo>
                <a:lnTo>
                  <a:pt x="22" y="112"/>
                </a:lnTo>
                <a:lnTo>
                  <a:pt x="22" y="112"/>
                </a:lnTo>
                <a:lnTo>
                  <a:pt x="20" y="104"/>
                </a:lnTo>
                <a:lnTo>
                  <a:pt x="18" y="94"/>
                </a:lnTo>
                <a:lnTo>
                  <a:pt x="18" y="94"/>
                </a:lnTo>
                <a:close/>
                <a:moveTo>
                  <a:pt x="48" y="22"/>
                </a:moveTo>
                <a:lnTo>
                  <a:pt x="48" y="28"/>
                </a:lnTo>
                <a:lnTo>
                  <a:pt x="112" y="28"/>
                </a:lnTo>
                <a:lnTo>
                  <a:pt x="112" y="22"/>
                </a:lnTo>
                <a:lnTo>
                  <a:pt x="48" y="22"/>
                </a:lnTo>
                <a:lnTo>
                  <a:pt x="48" y="22"/>
                </a:lnTo>
                <a:close/>
                <a:moveTo>
                  <a:pt x="58" y="60"/>
                </a:moveTo>
                <a:lnTo>
                  <a:pt x="58" y="68"/>
                </a:lnTo>
                <a:lnTo>
                  <a:pt x="102" y="68"/>
                </a:lnTo>
                <a:lnTo>
                  <a:pt x="102" y="60"/>
                </a:lnTo>
                <a:lnTo>
                  <a:pt x="58" y="60"/>
                </a:lnTo>
                <a:lnTo>
                  <a:pt x="58" y="60"/>
                </a:lnTo>
                <a:close/>
                <a:moveTo>
                  <a:pt x="52" y="40"/>
                </a:moveTo>
                <a:lnTo>
                  <a:pt x="52" y="48"/>
                </a:lnTo>
                <a:lnTo>
                  <a:pt x="108" y="48"/>
                </a:lnTo>
                <a:lnTo>
                  <a:pt x="108" y="40"/>
                </a:lnTo>
                <a:lnTo>
                  <a:pt x="52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221"/>
          <p:cNvSpPr>
            <a:spLocks noEditPoints="1"/>
          </p:cNvSpPr>
          <p:nvPr/>
        </p:nvSpPr>
        <p:spPr bwMode="auto">
          <a:xfrm>
            <a:off x="4590074" y="3596749"/>
            <a:ext cx="892351" cy="1050990"/>
          </a:xfrm>
          <a:custGeom>
            <a:avLst/>
            <a:gdLst>
              <a:gd name="T0" fmla="*/ 108 w 180"/>
              <a:gd name="T1" fmla="*/ 150 h 212"/>
              <a:gd name="T2" fmla="*/ 90 w 180"/>
              <a:gd name="T3" fmla="*/ 116 h 212"/>
              <a:gd name="T4" fmla="*/ 72 w 180"/>
              <a:gd name="T5" fmla="*/ 150 h 212"/>
              <a:gd name="T6" fmla="*/ 72 w 180"/>
              <a:gd name="T7" fmla="*/ 98 h 212"/>
              <a:gd name="T8" fmla="*/ 64 w 180"/>
              <a:gd name="T9" fmla="*/ 92 h 212"/>
              <a:gd name="T10" fmla="*/ 62 w 180"/>
              <a:gd name="T11" fmla="*/ 82 h 212"/>
              <a:gd name="T12" fmla="*/ 62 w 180"/>
              <a:gd name="T13" fmla="*/ 56 h 212"/>
              <a:gd name="T14" fmla="*/ 68 w 180"/>
              <a:gd name="T15" fmla="*/ 44 h 212"/>
              <a:gd name="T16" fmla="*/ 80 w 180"/>
              <a:gd name="T17" fmla="*/ 40 h 212"/>
              <a:gd name="T18" fmla="*/ 100 w 180"/>
              <a:gd name="T19" fmla="*/ 40 h 212"/>
              <a:gd name="T20" fmla="*/ 112 w 180"/>
              <a:gd name="T21" fmla="*/ 44 h 212"/>
              <a:gd name="T22" fmla="*/ 116 w 180"/>
              <a:gd name="T23" fmla="*/ 56 h 212"/>
              <a:gd name="T24" fmla="*/ 116 w 180"/>
              <a:gd name="T25" fmla="*/ 82 h 212"/>
              <a:gd name="T26" fmla="*/ 114 w 180"/>
              <a:gd name="T27" fmla="*/ 92 h 212"/>
              <a:gd name="T28" fmla="*/ 108 w 180"/>
              <a:gd name="T29" fmla="*/ 98 h 212"/>
              <a:gd name="T30" fmla="*/ 118 w 180"/>
              <a:gd name="T31" fmla="*/ 144 h 212"/>
              <a:gd name="T32" fmla="*/ 142 w 180"/>
              <a:gd name="T33" fmla="*/ 160 h 212"/>
              <a:gd name="T34" fmla="*/ 180 w 180"/>
              <a:gd name="T35" fmla="*/ 152 h 212"/>
              <a:gd name="T36" fmla="*/ 148 w 180"/>
              <a:gd name="T37" fmla="*/ 144 h 212"/>
              <a:gd name="T38" fmla="*/ 118 w 180"/>
              <a:gd name="T39" fmla="*/ 144 h 212"/>
              <a:gd name="T40" fmla="*/ 32 w 180"/>
              <a:gd name="T41" fmla="*/ 144 h 212"/>
              <a:gd name="T42" fmla="*/ 0 w 180"/>
              <a:gd name="T43" fmla="*/ 152 h 212"/>
              <a:gd name="T44" fmla="*/ 38 w 180"/>
              <a:gd name="T45" fmla="*/ 160 h 212"/>
              <a:gd name="T46" fmla="*/ 60 w 180"/>
              <a:gd name="T47" fmla="*/ 144 h 212"/>
              <a:gd name="T48" fmla="*/ 78 w 180"/>
              <a:gd name="T49" fmla="*/ 158 h 212"/>
              <a:gd name="T50" fmla="*/ 104 w 180"/>
              <a:gd name="T51" fmla="*/ 178 h 212"/>
              <a:gd name="T52" fmla="*/ 90 w 180"/>
              <a:gd name="T53" fmla="*/ 212 h 212"/>
              <a:gd name="T54" fmla="*/ 74 w 180"/>
              <a:gd name="T55" fmla="*/ 178 h 212"/>
              <a:gd name="T56" fmla="*/ 78 w 180"/>
              <a:gd name="T57" fmla="*/ 158 h 212"/>
              <a:gd name="T58" fmla="*/ 90 w 180"/>
              <a:gd name="T59" fmla="*/ 0 h 212"/>
              <a:gd name="T60" fmla="*/ 102 w 180"/>
              <a:gd name="T61" fmla="*/ 6 h 212"/>
              <a:gd name="T62" fmla="*/ 108 w 180"/>
              <a:gd name="T63" fmla="*/ 18 h 212"/>
              <a:gd name="T64" fmla="*/ 106 w 180"/>
              <a:gd name="T65" fmla="*/ 24 h 212"/>
              <a:gd name="T66" fmla="*/ 96 w 180"/>
              <a:gd name="T67" fmla="*/ 34 h 212"/>
              <a:gd name="T68" fmla="*/ 90 w 180"/>
              <a:gd name="T69" fmla="*/ 36 h 212"/>
              <a:gd name="T70" fmla="*/ 78 w 180"/>
              <a:gd name="T71" fmla="*/ 30 h 212"/>
              <a:gd name="T72" fmla="*/ 72 w 180"/>
              <a:gd name="T73" fmla="*/ 18 h 212"/>
              <a:gd name="T74" fmla="*/ 74 w 180"/>
              <a:gd name="T75" fmla="*/ 10 h 212"/>
              <a:gd name="T76" fmla="*/ 82 w 180"/>
              <a:gd name="T77" fmla="*/ 2 h 212"/>
              <a:gd name="T78" fmla="*/ 90 w 180"/>
              <a:gd name="T7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212">
                <a:moveTo>
                  <a:pt x="108" y="98"/>
                </a:moveTo>
                <a:lnTo>
                  <a:pt x="108" y="150"/>
                </a:lnTo>
                <a:lnTo>
                  <a:pt x="96" y="150"/>
                </a:lnTo>
                <a:lnTo>
                  <a:pt x="90" y="116"/>
                </a:lnTo>
                <a:lnTo>
                  <a:pt x="84" y="150"/>
                </a:lnTo>
                <a:lnTo>
                  <a:pt x="72" y="150"/>
                </a:lnTo>
                <a:lnTo>
                  <a:pt x="72" y="98"/>
                </a:lnTo>
                <a:lnTo>
                  <a:pt x="72" y="98"/>
                </a:lnTo>
                <a:lnTo>
                  <a:pt x="68" y="96"/>
                </a:lnTo>
                <a:lnTo>
                  <a:pt x="64" y="92"/>
                </a:lnTo>
                <a:lnTo>
                  <a:pt x="62" y="88"/>
                </a:lnTo>
                <a:lnTo>
                  <a:pt x="62" y="82"/>
                </a:lnTo>
                <a:lnTo>
                  <a:pt x="62" y="56"/>
                </a:lnTo>
                <a:lnTo>
                  <a:pt x="62" y="56"/>
                </a:lnTo>
                <a:lnTo>
                  <a:pt x="64" y="50"/>
                </a:lnTo>
                <a:lnTo>
                  <a:pt x="68" y="44"/>
                </a:lnTo>
                <a:lnTo>
                  <a:pt x="72" y="40"/>
                </a:lnTo>
                <a:lnTo>
                  <a:pt x="80" y="40"/>
                </a:lnTo>
                <a:lnTo>
                  <a:pt x="100" y="40"/>
                </a:lnTo>
                <a:lnTo>
                  <a:pt x="100" y="40"/>
                </a:lnTo>
                <a:lnTo>
                  <a:pt x="106" y="40"/>
                </a:lnTo>
                <a:lnTo>
                  <a:pt x="112" y="44"/>
                </a:lnTo>
                <a:lnTo>
                  <a:pt x="116" y="50"/>
                </a:lnTo>
                <a:lnTo>
                  <a:pt x="116" y="56"/>
                </a:lnTo>
                <a:lnTo>
                  <a:pt x="116" y="82"/>
                </a:lnTo>
                <a:lnTo>
                  <a:pt x="116" y="82"/>
                </a:lnTo>
                <a:lnTo>
                  <a:pt x="116" y="88"/>
                </a:lnTo>
                <a:lnTo>
                  <a:pt x="114" y="92"/>
                </a:lnTo>
                <a:lnTo>
                  <a:pt x="112" y="96"/>
                </a:lnTo>
                <a:lnTo>
                  <a:pt x="108" y="98"/>
                </a:lnTo>
                <a:lnTo>
                  <a:pt x="108" y="98"/>
                </a:lnTo>
                <a:close/>
                <a:moveTo>
                  <a:pt x="118" y="144"/>
                </a:moveTo>
                <a:lnTo>
                  <a:pt x="110" y="160"/>
                </a:lnTo>
                <a:lnTo>
                  <a:pt x="142" y="160"/>
                </a:lnTo>
                <a:lnTo>
                  <a:pt x="138" y="170"/>
                </a:lnTo>
                <a:lnTo>
                  <a:pt x="180" y="152"/>
                </a:lnTo>
                <a:lnTo>
                  <a:pt x="150" y="136"/>
                </a:lnTo>
                <a:lnTo>
                  <a:pt x="148" y="144"/>
                </a:lnTo>
                <a:lnTo>
                  <a:pt x="118" y="144"/>
                </a:lnTo>
                <a:lnTo>
                  <a:pt x="118" y="144"/>
                </a:lnTo>
                <a:close/>
                <a:moveTo>
                  <a:pt x="60" y="144"/>
                </a:moveTo>
                <a:lnTo>
                  <a:pt x="32" y="144"/>
                </a:lnTo>
                <a:lnTo>
                  <a:pt x="28" y="136"/>
                </a:lnTo>
                <a:lnTo>
                  <a:pt x="0" y="152"/>
                </a:lnTo>
                <a:lnTo>
                  <a:pt x="42" y="170"/>
                </a:lnTo>
                <a:lnTo>
                  <a:pt x="38" y="160"/>
                </a:lnTo>
                <a:lnTo>
                  <a:pt x="68" y="160"/>
                </a:lnTo>
                <a:lnTo>
                  <a:pt x="60" y="144"/>
                </a:lnTo>
                <a:lnTo>
                  <a:pt x="60" y="144"/>
                </a:lnTo>
                <a:close/>
                <a:moveTo>
                  <a:pt x="78" y="158"/>
                </a:moveTo>
                <a:lnTo>
                  <a:pt x="102" y="158"/>
                </a:lnTo>
                <a:lnTo>
                  <a:pt x="104" y="178"/>
                </a:lnTo>
                <a:lnTo>
                  <a:pt x="130" y="178"/>
                </a:lnTo>
                <a:lnTo>
                  <a:pt x="90" y="212"/>
                </a:lnTo>
                <a:lnTo>
                  <a:pt x="50" y="178"/>
                </a:lnTo>
                <a:lnTo>
                  <a:pt x="74" y="178"/>
                </a:lnTo>
                <a:lnTo>
                  <a:pt x="78" y="158"/>
                </a:lnTo>
                <a:lnTo>
                  <a:pt x="78" y="158"/>
                </a:lnTo>
                <a:close/>
                <a:moveTo>
                  <a:pt x="90" y="0"/>
                </a:moveTo>
                <a:lnTo>
                  <a:pt x="90" y="0"/>
                </a:lnTo>
                <a:lnTo>
                  <a:pt x="96" y="2"/>
                </a:lnTo>
                <a:lnTo>
                  <a:pt x="102" y="6"/>
                </a:lnTo>
                <a:lnTo>
                  <a:pt x="106" y="10"/>
                </a:lnTo>
                <a:lnTo>
                  <a:pt x="108" y="18"/>
                </a:lnTo>
                <a:lnTo>
                  <a:pt x="108" y="18"/>
                </a:lnTo>
                <a:lnTo>
                  <a:pt x="106" y="24"/>
                </a:lnTo>
                <a:lnTo>
                  <a:pt x="102" y="30"/>
                </a:lnTo>
                <a:lnTo>
                  <a:pt x="96" y="34"/>
                </a:lnTo>
                <a:lnTo>
                  <a:pt x="90" y="36"/>
                </a:lnTo>
                <a:lnTo>
                  <a:pt x="90" y="36"/>
                </a:lnTo>
                <a:lnTo>
                  <a:pt x="82" y="34"/>
                </a:lnTo>
                <a:lnTo>
                  <a:pt x="78" y="30"/>
                </a:lnTo>
                <a:lnTo>
                  <a:pt x="74" y="24"/>
                </a:lnTo>
                <a:lnTo>
                  <a:pt x="72" y="18"/>
                </a:lnTo>
                <a:lnTo>
                  <a:pt x="72" y="18"/>
                </a:lnTo>
                <a:lnTo>
                  <a:pt x="74" y="10"/>
                </a:lnTo>
                <a:lnTo>
                  <a:pt x="78" y="6"/>
                </a:lnTo>
                <a:lnTo>
                  <a:pt x="82" y="2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22"/>
          <p:cNvSpPr>
            <a:spLocks noEditPoints="1"/>
          </p:cNvSpPr>
          <p:nvPr/>
        </p:nvSpPr>
        <p:spPr bwMode="auto">
          <a:xfrm>
            <a:off x="4629735" y="2575503"/>
            <a:ext cx="822946" cy="852690"/>
          </a:xfrm>
          <a:custGeom>
            <a:avLst/>
            <a:gdLst>
              <a:gd name="T0" fmla="*/ 82 w 166"/>
              <a:gd name="T1" fmla="*/ 82 h 172"/>
              <a:gd name="T2" fmla="*/ 74 w 166"/>
              <a:gd name="T3" fmla="*/ 34 h 172"/>
              <a:gd name="T4" fmla="*/ 156 w 166"/>
              <a:gd name="T5" fmla="*/ 0 h 172"/>
              <a:gd name="T6" fmla="*/ 152 w 166"/>
              <a:gd name="T7" fmla="*/ 20 h 172"/>
              <a:gd name="T8" fmla="*/ 166 w 166"/>
              <a:gd name="T9" fmla="*/ 154 h 172"/>
              <a:gd name="T10" fmla="*/ 0 w 166"/>
              <a:gd name="T11" fmla="*/ 172 h 172"/>
              <a:gd name="T12" fmla="*/ 12 w 166"/>
              <a:gd name="T13" fmla="*/ 154 h 172"/>
              <a:gd name="T14" fmla="*/ 12 w 166"/>
              <a:gd name="T15" fmla="*/ 82 h 172"/>
              <a:gd name="T16" fmla="*/ 96 w 166"/>
              <a:gd name="T17" fmla="*/ 94 h 172"/>
              <a:gd name="T18" fmla="*/ 106 w 166"/>
              <a:gd name="T19" fmla="*/ 80 h 172"/>
              <a:gd name="T20" fmla="*/ 96 w 166"/>
              <a:gd name="T21" fmla="*/ 80 h 172"/>
              <a:gd name="T22" fmla="*/ 96 w 166"/>
              <a:gd name="T23" fmla="*/ 52 h 172"/>
              <a:gd name="T24" fmla="*/ 106 w 166"/>
              <a:gd name="T25" fmla="*/ 38 h 172"/>
              <a:gd name="T26" fmla="*/ 96 w 166"/>
              <a:gd name="T27" fmla="*/ 38 h 172"/>
              <a:gd name="T28" fmla="*/ 96 w 166"/>
              <a:gd name="T29" fmla="*/ 72 h 172"/>
              <a:gd name="T30" fmla="*/ 106 w 166"/>
              <a:gd name="T31" fmla="*/ 58 h 172"/>
              <a:gd name="T32" fmla="*/ 96 w 166"/>
              <a:gd name="T33" fmla="*/ 58 h 172"/>
              <a:gd name="T34" fmla="*/ 130 w 166"/>
              <a:gd name="T35" fmla="*/ 72 h 172"/>
              <a:gd name="T36" fmla="*/ 142 w 166"/>
              <a:gd name="T37" fmla="*/ 58 h 172"/>
              <a:gd name="T38" fmla="*/ 130 w 166"/>
              <a:gd name="T39" fmla="*/ 58 h 172"/>
              <a:gd name="T40" fmla="*/ 114 w 166"/>
              <a:gd name="T41" fmla="*/ 72 h 172"/>
              <a:gd name="T42" fmla="*/ 124 w 166"/>
              <a:gd name="T43" fmla="*/ 58 h 172"/>
              <a:gd name="T44" fmla="*/ 114 w 166"/>
              <a:gd name="T45" fmla="*/ 58 h 172"/>
              <a:gd name="T46" fmla="*/ 130 w 166"/>
              <a:gd name="T47" fmla="*/ 52 h 172"/>
              <a:gd name="T48" fmla="*/ 142 w 166"/>
              <a:gd name="T49" fmla="*/ 38 h 172"/>
              <a:gd name="T50" fmla="*/ 130 w 166"/>
              <a:gd name="T51" fmla="*/ 38 h 172"/>
              <a:gd name="T52" fmla="*/ 114 w 166"/>
              <a:gd name="T53" fmla="*/ 52 h 172"/>
              <a:gd name="T54" fmla="*/ 124 w 166"/>
              <a:gd name="T55" fmla="*/ 38 h 172"/>
              <a:gd name="T56" fmla="*/ 114 w 166"/>
              <a:gd name="T57" fmla="*/ 38 h 172"/>
              <a:gd name="T58" fmla="*/ 96 w 166"/>
              <a:gd name="T59" fmla="*/ 114 h 172"/>
              <a:gd name="T60" fmla="*/ 106 w 166"/>
              <a:gd name="T61" fmla="*/ 100 h 172"/>
              <a:gd name="T62" fmla="*/ 96 w 166"/>
              <a:gd name="T63" fmla="*/ 100 h 172"/>
              <a:gd name="T64" fmla="*/ 130 w 166"/>
              <a:gd name="T65" fmla="*/ 114 h 172"/>
              <a:gd name="T66" fmla="*/ 142 w 166"/>
              <a:gd name="T67" fmla="*/ 100 h 172"/>
              <a:gd name="T68" fmla="*/ 130 w 166"/>
              <a:gd name="T69" fmla="*/ 100 h 172"/>
              <a:gd name="T70" fmla="*/ 114 w 166"/>
              <a:gd name="T71" fmla="*/ 114 h 172"/>
              <a:gd name="T72" fmla="*/ 124 w 166"/>
              <a:gd name="T73" fmla="*/ 100 h 172"/>
              <a:gd name="T74" fmla="*/ 114 w 166"/>
              <a:gd name="T75" fmla="*/ 100 h 172"/>
              <a:gd name="T76" fmla="*/ 130 w 166"/>
              <a:gd name="T77" fmla="*/ 94 h 172"/>
              <a:gd name="T78" fmla="*/ 142 w 166"/>
              <a:gd name="T79" fmla="*/ 80 h 172"/>
              <a:gd name="T80" fmla="*/ 130 w 166"/>
              <a:gd name="T81" fmla="*/ 80 h 172"/>
              <a:gd name="T82" fmla="*/ 114 w 166"/>
              <a:gd name="T83" fmla="*/ 94 h 172"/>
              <a:gd name="T84" fmla="*/ 124 w 166"/>
              <a:gd name="T85" fmla="*/ 80 h 172"/>
              <a:gd name="T86" fmla="*/ 114 w 166"/>
              <a:gd name="T87" fmla="*/ 80 h 172"/>
              <a:gd name="T88" fmla="*/ 24 w 166"/>
              <a:gd name="T89" fmla="*/ 104 h 172"/>
              <a:gd name="T90" fmla="*/ 36 w 166"/>
              <a:gd name="T91" fmla="*/ 90 h 172"/>
              <a:gd name="T92" fmla="*/ 24 w 166"/>
              <a:gd name="T93" fmla="*/ 90 h 172"/>
              <a:gd name="T94" fmla="*/ 24 w 166"/>
              <a:gd name="T95" fmla="*/ 124 h 172"/>
              <a:gd name="T96" fmla="*/ 36 w 166"/>
              <a:gd name="T97" fmla="*/ 110 h 172"/>
              <a:gd name="T98" fmla="*/ 24 w 166"/>
              <a:gd name="T99" fmla="*/ 110 h 172"/>
              <a:gd name="T100" fmla="*/ 60 w 166"/>
              <a:gd name="T101" fmla="*/ 124 h 172"/>
              <a:gd name="T102" fmla="*/ 70 w 166"/>
              <a:gd name="T103" fmla="*/ 110 h 172"/>
              <a:gd name="T104" fmla="*/ 60 w 166"/>
              <a:gd name="T105" fmla="*/ 110 h 172"/>
              <a:gd name="T106" fmla="*/ 42 w 166"/>
              <a:gd name="T107" fmla="*/ 124 h 172"/>
              <a:gd name="T108" fmla="*/ 54 w 166"/>
              <a:gd name="T109" fmla="*/ 110 h 172"/>
              <a:gd name="T110" fmla="*/ 42 w 166"/>
              <a:gd name="T111" fmla="*/ 110 h 172"/>
              <a:gd name="T112" fmla="*/ 60 w 166"/>
              <a:gd name="T113" fmla="*/ 104 h 172"/>
              <a:gd name="T114" fmla="*/ 70 w 166"/>
              <a:gd name="T115" fmla="*/ 90 h 172"/>
              <a:gd name="T116" fmla="*/ 60 w 166"/>
              <a:gd name="T117" fmla="*/ 90 h 172"/>
              <a:gd name="T118" fmla="*/ 42 w 166"/>
              <a:gd name="T119" fmla="*/ 104 h 172"/>
              <a:gd name="T120" fmla="*/ 54 w 166"/>
              <a:gd name="T121" fmla="*/ 9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6" h="172">
                <a:moveTo>
                  <a:pt x="12" y="82"/>
                </a:moveTo>
                <a:lnTo>
                  <a:pt x="82" y="82"/>
                </a:lnTo>
                <a:lnTo>
                  <a:pt x="82" y="32"/>
                </a:lnTo>
                <a:lnTo>
                  <a:pt x="74" y="34"/>
                </a:lnTo>
                <a:lnTo>
                  <a:pt x="70" y="16"/>
                </a:lnTo>
                <a:lnTo>
                  <a:pt x="156" y="0"/>
                </a:lnTo>
                <a:lnTo>
                  <a:pt x="160" y="18"/>
                </a:lnTo>
                <a:lnTo>
                  <a:pt x="152" y="20"/>
                </a:lnTo>
                <a:lnTo>
                  <a:pt x="152" y="154"/>
                </a:lnTo>
                <a:lnTo>
                  <a:pt x="166" y="154"/>
                </a:lnTo>
                <a:lnTo>
                  <a:pt x="166" y="172"/>
                </a:lnTo>
                <a:lnTo>
                  <a:pt x="0" y="172"/>
                </a:lnTo>
                <a:lnTo>
                  <a:pt x="0" y="154"/>
                </a:lnTo>
                <a:lnTo>
                  <a:pt x="12" y="154"/>
                </a:lnTo>
                <a:lnTo>
                  <a:pt x="12" y="82"/>
                </a:lnTo>
                <a:lnTo>
                  <a:pt x="12" y="82"/>
                </a:lnTo>
                <a:close/>
                <a:moveTo>
                  <a:pt x="96" y="80"/>
                </a:moveTo>
                <a:lnTo>
                  <a:pt x="96" y="94"/>
                </a:lnTo>
                <a:lnTo>
                  <a:pt x="106" y="94"/>
                </a:lnTo>
                <a:lnTo>
                  <a:pt x="106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96" y="38"/>
                </a:moveTo>
                <a:lnTo>
                  <a:pt x="96" y="52"/>
                </a:lnTo>
                <a:lnTo>
                  <a:pt x="106" y="52"/>
                </a:lnTo>
                <a:lnTo>
                  <a:pt x="106" y="38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6" y="58"/>
                </a:moveTo>
                <a:lnTo>
                  <a:pt x="96" y="72"/>
                </a:lnTo>
                <a:lnTo>
                  <a:pt x="106" y="72"/>
                </a:lnTo>
                <a:lnTo>
                  <a:pt x="106" y="58"/>
                </a:lnTo>
                <a:lnTo>
                  <a:pt x="96" y="58"/>
                </a:lnTo>
                <a:lnTo>
                  <a:pt x="96" y="58"/>
                </a:lnTo>
                <a:close/>
                <a:moveTo>
                  <a:pt x="130" y="58"/>
                </a:moveTo>
                <a:lnTo>
                  <a:pt x="130" y="72"/>
                </a:lnTo>
                <a:lnTo>
                  <a:pt x="142" y="72"/>
                </a:lnTo>
                <a:lnTo>
                  <a:pt x="142" y="58"/>
                </a:lnTo>
                <a:lnTo>
                  <a:pt x="130" y="58"/>
                </a:lnTo>
                <a:lnTo>
                  <a:pt x="130" y="58"/>
                </a:lnTo>
                <a:close/>
                <a:moveTo>
                  <a:pt x="114" y="58"/>
                </a:moveTo>
                <a:lnTo>
                  <a:pt x="114" y="72"/>
                </a:lnTo>
                <a:lnTo>
                  <a:pt x="124" y="72"/>
                </a:lnTo>
                <a:lnTo>
                  <a:pt x="124" y="58"/>
                </a:lnTo>
                <a:lnTo>
                  <a:pt x="114" y="58"/>
                </a:lnTo>
                <a:lnTo>
                  <a:pt x="114" y="58"/>
                </a:lnTo>
                <a:close/>
                <a:moveTo>
                  <a:pt x="130" y="38"/>
                </a:moveTo>
                <a:lnTo>
                  <a:pt x="130" y="52"/>
                </a:lnTo>
                <a:lnTo>
                  <a:pt x="142" y="52"/>
                </a:lnTo>
                <a:lnTo>
                  <a:pt x="142" y="38"/>
                </a:lnTo>
                <a:lnTo>
                  <a:pt x="130" y="38"/>
                </a:lnTo>
                <a:lnTo>
                  <a:pt x="130" y="38"/>
                </a:lnTo>
                <a:close/>
                <a:moveTo>
                  <a:pt x="114" y="38"/>
                </a:moveTo>
                <a:lnTo>
                  <a:pt x="114" y="52"/>
                </a:lnTo>
                <a:lnTo>
                  <a:pt x="124" y="52"/>
                </a:lnTo>
                <a:lnTo>
                  <a:pt x="124" y="38"/>
                </a:lnTo>
                <a:lnTo>
                  <a:pt x="114" y="38"/>
                </a:lnTo>
                <a:lnTo>
                  <a:pt x="114" y="38"/>
                </a:lnTo>
                <a:close/>
                <a:moveTo>
                  <a:pt x="96" y="100"/>
                </a:moveTo>
                <a:lnTo>
                  <a:pt x="96" y="114"/>
                </a:lnTo>
                <a:lnTo>
                  <a:pt x="106" y="114"/>
                </a:lnTo>
                <a:lnTo>
                  <a:pt x="106" y="100"/>
                </a:lnTo>
                <a:lnTo>
                  <a:pt x="96" y="100"/>
                </a:lnTo>
                <a:lnTo>
                  <a:pt x="96" y="100"/>
                </a:lnTo>
                <a:close/>
                <a:moveTo>
                  <a:pt x="130" y="100"/>
                </a:moveTo>
                <a:lnTo>
                  <a:pt x="130" y="114"/>
                </a:lnTo>
                <a:lnTo>
                  <a:pt x="142" y="114"/>
                </a:lnTo>
                <a:lnTo>
                  <a:pt x="142" y="100"/>
                </a:lnTo>
                <a:lnTo>
                  <a:pt x="130" y="100"/>
                </a:lnTo>
                <a:lnTo>
                  <a:pt x="130" y="100"/>
                </a:lnTo>
                <a:close/>
                <a:moveTo>
                  <a:pt x="114" y="100"/>
                </a:moveTo>
                <a:lnTo>
                  <a:pt x="114" y="114"/>
                </a:lnTo>
                <a:lnTo>
                  <a:pt x="124" y="114"/>
                </a:lnTo>
                <a:lnTo>
                  <a:pt x="124" y="100"/>
                </a:lnTo>
                <a:lnTo>
                  <a:pt x="114" y="100"/>
                </a:lnTo>
                <a:lnTo>
                  <a:pt x="114" y="100"/>
                </a:lnTo>
                <a:close/>
                <a:moveTo>
                  <a:pt x="130" y="80"/>
                </a:moveTo>
                <a:lnTo>
                  <a:pt x="130" y="94"/>
                </a:lnTo>
                <a:lnTo>
                  <a:pt x="142" y="94"/>
                </a:lnTo>
                <a:lnTo>
                  <a:pt x="142" y="80"/>
                </a:lnTo>
                <a:lnTo>
                  <a:pt x="130" y="80"/>
                </a:lnTo>
                <a:lnTo>
                  <a:pt x="130" y="80"/>
                </a:lnTo>
                <a:close/>
                <a:moveTo>
                  <a:pt x="114" y="80"/>
                </a:moveTo>
                <a:lnTo>
                  <a:pt x="114" y="94"/>
                </a:lnTo>
                <a:lnTo>
                  <a:pt x="124" y="94"/>
                </a:lnTo>
                <a:lnTo>
                  <a:pt x="124" y="80"/>
                </a:lnTo>
                <a:lnTo>
                  <a:pt x="114" y="80"/>
                </a:lnTo>
                <a:lnTo>
                  <a:pt x="114" y="80"/>
                </a:lnTo>
                <a:close/>
                <a:moveTo>
                  <a:pt x="24" y="90"/>
                </a:moveTo>
                <a:lnTo>
                  <a:pt x="24" y="104"/>
                </a:lnTo>
                <a:lnTo>
                  <a:pt x="36" y="104"/>
                </a:lnTo>
                <a:lnTo>
                  <a:pt x="36" y="90"/>
                </a:lnTo>
                <a:lnTo>
                  <a:pt x="24" y="90"/>
                </a:lnTo>
                <a:lnTo>
                  <a:pt x="24" y="90"/>
                </a:lnTo>
                <a:close/>
                <a:moveTo>
                  <a:pt x="24" y="110"/>
                </a:moveTo>
                <a:lnTo>
                  <a:pt x="24" y="124"/>
                </a:lnTo>
                <a:lnTo>
                  <a:pt x="36" y="124"/>
                </a:lnTo>
                <a:lnTo>
                  <a:pt x="36" y="110"/>
                </a:lnTo>
                <a:lnTo>
                  <a:pt x="24" y="110"/>
                </a:lnTo>
                <a:lnTo>
                  <a:pt x="24" y="110"/>
                </a:lnTo>
                <a:close/>
                <a:moveTo>
                  <a:pt x="60" y="110"/>
                </a:moveTo>
                <a:lnTo>
                  <a:pt x="60" y="124"/>
                </a:lnTo>
                <a:lnTo>
                  <a:pt x="70" y="124"/>
                </a:lnTo>
                <a:lnTo>
                  <a:pt x="70" y="110"/>
                </a:lnTo>
                <a:lnTo>
                  <a:pt x="60" y="110"/>
                </a:lnTo>
                <a:lnTo>
                  <a:pt x="60" y="110"/>
                </a:lnTo>
                <a:close/>
                <a:moveTo>
                  <a:pt x="42" y="110"/>
                </a:moveTo>
                <a:lnTo>
                  <a:pt x="42" y="124"/>
                </a:lnTo>
                <a:lnTo>
                  <a:pt x="54" y="124"/>
                </a:lnTo>
                <a:lnTo>
                  <a:pt x="54" y="110"/>
                </a:lnTo>
                <a:lnTo>
                  <a:pt x="42" y="110"/>
                </a:lnTo>
                <a:lnTo>
                  <a:pt x="42" y="110"/>
                </a:lnTo>
                <a:close/>
                <a:moveTo>
                  <a:pt x="60" y="90"/>
                </a:moveTo>
                <a:lnTo>
                  <a:pt x="60" y="104"/>
                </a:lnTo>
                <a:lnTo>
                  <a:pt x="70" y="104"/>
                </a:lnTo>
                <a:lnTo>
                  <a:pt x="70" y="90"/>
                </a:lnTo>
                <a:lnTo>
                  <a:pt x="60" y="90"/>
                </a:lnTo>
                <a:lnTo>
                  <a:pt x="60" y="90"/>
                </a:lnTo>
                <a:close/>
                <a:moveTo>
                  <a:pt x="42" y="90"/>
                </a:moveTo>
                <a:lnTo>
                  <a:pt x="42" y="104"/>
                </a:lnTo>
                <a:lnTo>
                  <a:pt x="54" y="104"/>
                </a:lnTo>
                <a:lnTo>
                  <a:pt x="54" y="90"/>
                </a:lnTo>
                <a:lnTo>
                  <a:pt x="42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223"/>
          <p:cNvSpPr>
            <a:spLocks noEditPoints="1"/>
          </p:cNvSpPr>
          <p:nvPr/>
        </p:nvSpPr>
        <p:spPr bwMode="auto">
          <a:xfrm>
            <a:off x="4639650" y="4925359"/>
            <a:ext cx="822946" cy="832861"/>
          </a:xfrm>
          <a:custGeom>
            <a:avLst/>
            <a:gdLst>
              <a:gd name="T0" fmla="*/ 146 w 166"/>
              <a:gd name="T1" fmla="*/ 56 h 168"/>
              <a:gd name="T2" fmla="*/ 122 w 166"/>
              <a:gd name="T3" fmla="*/ 142 h 168"/>
              <a:gd name="T4" fmla="*/ 34 w 166"/>
              <a:gd name="T5" fmla="*/ 132 h 168"/>
              <a:gd name="T6" fmla="*/ 26 w 166"/>
              <a:gd name="T7" fmla="*/ 46 h 168"/>
              <a:gd name="T8" fmla="*/ 156 w 166"/>
              <a:gd name="T9" fmla="*/ 126 h 168"/>
              <a:gd name="T10" fmla="*/ 152 w 166"/>
              <a:gd name="T11" fmla="*/ 110 h 168"/>
              <a:gd name="T12" fmla="*/ 164 w 166"/>
              <a:gd name="T13" fmla="*/ 64 h 168"/>
              <a:gd name="T14" fmla="*/ 166 w 166"/>
              <a:gd name="T15" fmla="*/ 84 h 168"/>
              <a:gd name="T16" fmla="*/ 116 w 166"/>
              <a:gd name="T17" fmla="*/ 18 h 168"/>
              <a:gd name="T18" fmla="*/ 110 w 166"/>
              <a:gd name="T19" fmla="*/ 4 h 168"/>
              <a:gd name="T20" fmla="*/ 80 w 166"/>
              <a:gd name="T21" fmla="*/ 0 h 168"/>
              <a:gd name="T22" fmla="*/ 76 w 166"/>
              <a:gd name="T23" fmla="*/ 0 h 168"/>
              <a:gd name="T24" fmla="*/ 72 w 166"/>
              <a:gd name="T25" fmla="*/ 0 h 168"/>
              <a:gd name="T26" fmla="*/ 68 w 166"/>
              <a:gd name="T27" fmla="*/ 2 h 168"/>
              <a:gd name="T28" fmla="*/ 72 w 166"/>
              <a:gd name="T29" fmla="*/ 12 h 168"/>
              <a:gd name="T30" fmla="*/ 74 w 166"/>
              <a:gd name="T31" fmla="*/ 10 h 168"/>
              <a:gd name="T32" fmla="*/ 78 w 166"/>
              <a:gd name="T33" fmla="*/ 10 h 168"/>
              <a:gd name="T34" fmla="*/ 82 w 166"/>
              <a:gd name="T35" fmla="*/ 10 h 168"/>
              <a:gd name="T36" fmla="*/ 56 w 166"/>
              <a:gd name="T37" fmla="*/ 4 h 168"/>
              <a:gd name="T38" fmla="*/ 42 w 166"/>
              <a:gd name="T39" fmla="*/ 22 h 168"/>
              <a:gd name="T40" fmla="*/ 4 w 166"/>
              <a:gd name="T41" fmla="*/ 56 h 168"/>
              <a:gd name="T42" fmla="*/ 22 w 166"/>
              <a:gd name="T43" fmla="*/ 42 h 168"/>
              <a:gd name="T44" fmla="*/ 12 w 166"/>
              <a:gd name="T45" fmla="*/ 128 h 168"/>
              <a:gd name="T46" fmla="*/ 0 w 166"/>
              <a:gd name="T47" fmla="*/ 88 h 168"/>
              <a:gd name="T48" fmla="*/ 56 w 166"/>
              <a:gd name="T49" fmla="*/ 152 h 168"/>
              <a:gd name="T50" fmla="*/ 64 w 166"/>
              <a:gd name="T51" fmla="*/ 166 h 168"/>
              <a:gd name="T52" fmla="*/ 68 w 166"/>
              <a:gd name="T53" fmla="*/ 166 h 168"/>
              <a:gd name="T54" fmla="*/ 72 w 166"/>
              <a:gd name="T55" fmla="*/ 166 h 168"/>
              <a:gd name="T56" fmla="*/ 76 w 166"/>
              <a:gd name="T57" fmla="*/ 168 h 168"/>
              <a:gd name="T58" fmla="*/ 80 w 166"/>
              <a:gd name="T59" fmla="*/ 168 h 168"/>
              <a:gd name="T60" fmla="*/ 84 w 166"/>
              <a:gd name="T61" fmla="*/ 168 h 168"/>
              <a:gd name="T62" fmla="*/ 88 w 166"/>
              <a:gd name="T63" fmla="*/ 168 h 168"/>
              <a:gd name="T64" fmla="*/ 94 w 166"/>
              <a:gd name="T65" fmla="*/ 166 h 168"/>
              <a:gd name="T66" fmla="*/ 98 w 166"/>
              <a:gd name="T67" fmla="*/ 166 h 168"/>
              <a:gd name="T68" fmla="*/ 102 w 166"/>
              <a:gd name="T69" fmla="*/ 166 h 168"/>
              <a:gd name="T70" fmla="*/ 106 w 166"/>
              <a:gd name="T71" fmla="*/ 164 h 168"/>
              <a:gd name="T72" fmla="*/ 102 w 166"/>
              <a:gd name="T73" fmla="*/ 154 h 168"/>
              <a:gd name="T74" fmla="*/ 98 w 166"/>
              <a:gd name="T75" fmla="*/ 156 h 168"/>
              <a:gd name="T76" fmla="*/ 94 w 166"/>
              <a:gd name="T77" fmla="*/ 156 h 168"/>
              <a:gd name="T78" fmla="*/ 90 w 166"/>
              <a:gd name="T79" fmla="*/ 156 h 168"/>
              <a:gd name="T80" fmla="*/ 86 w 166"/>
              <a:gd name="T81" fmla="*/ 158 h 168"/>
              <a:gd name="T82" fmla="*/ 82 w 166"/>
              <a:gd name="T83" fmla="*/ 158 h 168"/>
              <a:gd name="T84" fmla="*/ 80 w 166"/>
              <a:gd name="T85" fmla="*/ 158 h 168"/>
              <a:gd name="T86" fmla="*/ 76 w 166"/>
              <a:gd name="T87" fmla="*/ 156 h 168"/>
              <a:gd name="T88" fmla="*/ 72 w 166"/>
              <a:gd name="T89" fmla="*/ 156 h 168"/>
              <a:gd name="T90" fmla="*/ 68 w 166"/>
              <a:gd name="T91" fmla="*/ 156 h 168"/>
              <a:gd name="T92" fmla="*/ 64 w 166"/>
              <a:gd name="T93" fmla="*/ 166 h 168"/>
              <a:gd name="T94" fmla="*/ 142 w 166"/>
              <a:gd name="T95" fmla="*/ 128 h 168"/>
              <a:gd name="T96" fmla="*/ 110 w 166"/>
              <a:gd name="T97" fmla="*/ 64 h 168"/>
              <a:gd name="T98" fmla="*/ 90 w 166"/>
              <a:gd name="T99" fmla="*/ 30 h 168"/>
              <a:gd name="T100" fmla="*/ 56 w 166"/>
              <a:gd name="T101" fmla="*/ 60 h 168"/>
              <a:gd name="T102" fmla="*/ 80 w 166"/>
              <a:gd name="T103" fmla="*/ 90 h 168"/>
              <a:gd name="T104" fmla="*/ 84 w 166"/>
              <a:gd name="T105" fmla="*/ 114 h 168"/>
              <a:gd name="T106" fmla="*/ 56 w 166"/>
              <a:gd name="T107" fmla="*/ 100 h 168"/>
              <a:gd name="T108" fmla="*/ 78 w 166"/>
              <a:gd name="T109" fmla="*/ 138 h 168"/>
              <a:gd name="T110" fmla="*/ 112 w 166"/>
              <a:gd name="T111" fmla="*/ 100 h 168"/>
              <a:gd name="T112" fmla="*/ 94 w 166"/>
              <a:gd name="T113" fmla="*/ 72 h 168"/>
              <a:gd name="T114" fmla="*/ 84 w 166"/>
              <a:gd name="T115" fmla="*/ 5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168">
                <a:moveTo>
                  <a:pt x="82" y="14"/>
                </a:moveTo>
                <a:lnTo>
                  <a:pt x="82" y="14"/>
                </a:lnTo>
                <a:lnTo>
                  <a:pt x="96" y="16"/>
                </a:lnTo>
                <a:lnTo>
                  <a:pt x="110" y="20"/>
                </a:lnTo>
                <a:lnTo>
                  <a:pt x="122" y="26"/>
                </a:lnTo>
                <a:lnTo>
                  <a:pt x="132" y="34"/>
                </a:lnTo>
                <a:lnTo>
                  <a:pt x="140" y="46"/>
                </a:lnTo>
                <a:lnTo>
                  <a:pt x="146" y="56"/>
                </a:lnTo>
                <a:lnTo>
                  <a:pt x="150" y="70"/>
                </a:lnTo>
                <a:lnTo>
                  <a:pt x="152" y="84"/>
                </a:lnTo>
                <a:lnTo>
                  <a:pt x="152" y="84"/>
                </a:lnTo>
                <a:lnTo>
                  <a:pt x="150" y="98"/>
                </a:lnTo>
                <a:lnTo>
                  <a:pt x="146" y="110"/>
                </a:lnTo>
                <a:lnTo>
                  <a:pt x="140" y="122"/>
                </a:lnTo>
                <a:lnTo>
                  <a:pt x="132" y="132"/>
                </a:lnTo>
                <a:lnTo>
                  <a:pt x="122" y="142"/>
                </a:lnTo>
                <a:lnTo>
                  <a:pt x="110" y="148"/>
                </a:lnTo>
                <a:lnTo>
                  <a:pt x="96" y="152"/>
                </a:lnTo>
                <a:lnTo>
                  <a:pt x="82" y="152"/>
                </a:lnTo>
                <a:lnTo>
                  <a:pt x="82" y="152"/>
                </a:lnTo>
                <a:lnTo>
                  <a:pt x="68" y="152"/>
                </a:lnTo>
                <a:lnTo>
                  <a:pt x="56" y="148"/>
                </a:lnTo>
                <a:lnTo>
                  <a:pt x="44" y="142"/>
                </a:lnTo>
                <a:lnTo>
                  <a:pt x="34" y="132"/>
                </a:lnTo>
                <a:lnTo>
                  <a:pt x="26" y="122"/>
                </a:lnTo>
                <a:lnTo>
                  <a:pt x="20" y="110"/>
                </a:lnTo>
                <a:lnTo>
                  <a:pt x="16" y="98"/>
                </a:lnTo>
                <a:lnTo>
                  <a:pt x="14" y="84"/>
                </a:lnTo>
                <a:lnTo>
                  <a:pt x="14" y="84"/>
                </a:lnTo>
                <a:lnTo>
                  <a:pt x="16" y="70"/>
                </a:lnTo>
                <a:lnTo>
                  <a:pt x="20" y="56"/>
                </a:lnTo>
                <a:lnTo>
                  <a:pt x="26" y="46"/>
                </a:lnTo>
                <a:lnTo>
                  <a:pt x="34" y="34"/>
                </a:lnTo>
                <a:lnTo>
                  <a:pt x="44" y="26"/>
                </a:lnTo>
                <a:lnTo>
                  <a:pt x="56" y="20"/>
                </a:lnTo>
                <a:lnTo>
                  <a:pt x="68" y="16"/>
                </a:lnTo>
                <a:lnTo>
                  <a:pt x="82" y="14"/>
                </a:lnTo>
                <a:lnTo>
                  <a:pt x="82" y="14"/>
                </a:lnTo>
                <a:close/>
                <a:moveTo>
                  <a:pt x="156" y="126"/>
                </a:moveTo>
                <a:lnTo>
                  <a:pt x="156" y="126"/>
                </a:lnTo>
                <a:lnTo>
                  <a:pt x="164" y="106"/>
                </a:lnTo>
                <a:lnTo>
                  <a:pt x="166" y="88"/>
                </a:lnTo>
                <a:lnTo>
                  <a:pt x="166" y="88"/>
                </a:lnTo>
                <a:lnTo>
                  <a:pt x="166" y="86"/>
                </a:lnTo>
                <a:lnTo>
                  <a:pt x="156" y="86"/>
                </a:lnTo>
                <a:lnTo>
                  <a:pt x="156" y="86"/>
                </a:lnTo>
                <a:lnTo>
                  <a:pt x="154" y="98"/>
                </a:lnTo>
                <a:lnTo>
                  <a:pt x="152" y="110"/>
                </a:lnTo>
                <a:lnTo>
                  <a:pt x="152" y="110"/>
                </a:lnTo>
                <a:lnTo>
                  <a:pt x="146" y="120"/>
                </a:lnTo>
                <a:lnTo>
                  <a:pt x="156" y="126"/>
                </a:lnTo>
                <a:lnTo>
                  <a:pt x="156" y="126"/>
                </a:lnTo>
                <a:close/>
                <a:moveTo>
                  <a:pt x="166" y="84"/>
                </a:moveTo>
                <a:lnTo>
                  <a:pt x="166" y="84"/>
                </a:lnTo>
                <a:lnTo>
                  <a:pt x="166" y="84"/>
                </a:lnTo>
                <a:lnTo>
                  <a:pt x="164" y="64"/>
                </a:lnTo>
                <a:lnTo>
                  <a:pt x="158" y="46"/>
                </a:lnTo>
                <a:lnTo>
                  <a:pt x="148" y="50"/>
                </a:lnTo>
                <a:lnTo>
                  <a:pt x="148" y="50"/>
                </a:lnTo>
                <a:lnTo>
                  <a:pt x="154" y="66"/>
                </a:lnTo>
                <a:lnTo>
                  <a:pt x="156" y="84"/>
                </a:lnTo>
                <a:lnTo>
                  <a:pt x="156" y="84"/>
                </a:lnTo>
                <a:lnTo>
                  <a:pt x="166" y="84"/>
                </a:lnTo>
                <a:lnTo>
                  <a:pt x="166" y="84"/>
                </a:lnTo>
                <a:close/>
                <a:moveTo>
                  <a:pt x="152" y="36"/>
                </a:moveTo>
                <a:lnTo>
                  <a:pt x="152" y="36"/>
                </a:lnTo>
                <a:lnTo>
                  <a:pt x="146" y="28"/>
                </a:lnTo>
                <a:lnTo>
                  <a:pt x="138" y="20"/>
                </a:lnTo>
                <a:lnTo>
                  <a:pt x="128" y="14"/>
                </a:lnTo>
                <a:lnTo>
                  <a:pt x="120" y="8"/>
                </a:lnTo>
                <a:lnTo>
                  <a:pt x="116" y="18"/>
                </a:lnTo>
                <a:lnTo>
                  <a:pt x="116" y="18"/>
                </a:lnTo>
                <a:lnTo>
                  <a:pt x="124" y="22"/>
                </a:lnTo>
                <a:lnTo>
                  <a:pt x="130" y="28"/>
                </a:lnTo>
                <a:lnTo>
                  <a:pt x="138" y="34"/>
                </a:lnTo>
                <a:lnTo>
                  <a:pt x="144" y="42"/>
                </a:lnTo>
                <a:lnTo>
                  <a:pt x="152" y="36"/>
                </a:lnTo>
                <a:lnTo>
                  <a:pt x="152" y="36"/>
                </a:lnTo>
                <a:close/>
                <a:moveTo>
                  <a:pt x="110" y="4"/>
                </a:moveTo>
                <a:lnTo>
                  <a:pt x="110" y="4"/>
                </a:lnTo>
                <a:lnTo>
                  <a:pt x="96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8" y="0"/>
                </a:lnTo>
                <a:lnTo>
                  <a:pt x="78" y="0"/>
                </a:lnTo>
                <a:lnTo>
                  <a:pt x="78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6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70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8" y="2"/>
                </a:lnTo>
                <a:lnTo>
                  <a:pt x="66" y="2"/>
                </a:lnTo>
                <a:lnTo>
                  <a:pt x="68" y="12"/>
                </a:lnTo>
                <a:lnTo>
                  <a:pt x="68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0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2" y="12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4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78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0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94" y="12"/>
                </a:lnTo>
                <a:lnTo>
                  <a:pt x="106" y="14"/>
                </a:lnTo>
                <a:lnTo>
                  <a:pt x="110" y="4"/>
                </a:lnTo>
                <a:lnTo>
                  <a:pt x="110" y="4"/>
                </a:lnTo>
                <a:close/>
                <a:moveTo>
                  <a:pt x="56" y="4"/>
                </a:moveTo>
                <a:lnTo>
                  <a:pt x="56" y="4"/>
                </a:lnTo>
                <a:lnTo>
                  <a:pt x="46" y="8"/>
                </a:lnTo>
                <a:lnTo>
                  <a:pt x="38" y="14"/>
                </a:lnTo>
                <a:lnTo>
                  <a:pt x="28" y="20"/>
                </a:lnTo>
                <a:lnTo>
                  <a:pt x="20" y="28"/>
                </a:lnTo>
                <a:lnTo>
                  <a:pt x="28" y="34"/>
                </a:lnTo>
                <a:lnTo>
                  <a:pt x="28" y="34"/>
                </a:lnTo>
                <a:lnTo>
                  <a:pt x="36" y="28"/>
                </a:lnTo>
                <a:lnTo>
                  <a:pt x="42" y="22"/>
                </a:lnTo>
                <a:lnTo>
                  <a:pt x="50" y="18"/>
                </a:lnTo>
                <a:lnTo>
                  <a:pt x="60" y="14"/>
                </a:lnTo>
                <a:lnTo>
                  <a:pt x="56" y="4"/>
                </a:lnTo>
                <a:lnTo>
                  <a:pt x="56" y="4"/>
                </a:lnTo>
                <a:close/>
                <a:moveTo>
                  <a:pt x="14" y="36"/>
                </a:moveTo>
                <a:lnTo>
                  <a:pt x="14" y="36"/>
                </a:lnTo>
                <a:lnTo>
                  <a:pt x="8" y="46"/>
                </a:lnTo>
                <a:lnTo>
                  <a:pt x="4" y="56"/>
                </a:lnTo>
                <a:lnTo>
                  <a:pt x="2" y="66"/>
                </a:lnTo>
                <a:lnTo>
                  <a:pt x="0" y="76"/>
                </a:lnTo>
                <a:lnTo>
                  <a:pt x="10" y="78"/>
                </a:lnTo>
                <a:lnTo>
                  <a:pt x="10" y="78"/>
                </a:lnTo>
                <a:lnTo>
                  <a:pt x="12" y="68"/>
                </a:lnTo>
                <a:lnTo>
                  <a:pt x="14" y="58"/>
                </a:lnTo>
                <a:lnTo>
                  <a:pt x="18" y="50"/>
                </a:lnTo>
                <a:lnTo>
                  <a:pt x="22" y="42"/>
                </a:lnTo>
                <a:lnTo>
                  <a:pt x="14" y="36"/>
                </a:lnTo>
                <a:lnTo>
                  <a:pt x="14" y="36"/>
                </a:lnTo>
                <a:close/>
                <a:moveTo>
                  <a:pt x="0" y="88"/>
                </a:moveTo>
                <a:lnTo>
                  <a:pt x="0" y="88"/>
                </a:lnTo>
                <a:lnTo>
                  <a:pt x="0" y="98"/>
                </a:lnTo>
                <a:lnTo>
                  <a:pt x="4" y="108"/>
                </a:lnTo>
                <a:lnTo>
                  <a:pt x="6" y="118"/>
                </a:lnTo>
                <a:lnTo>
                  <a:pt x="12" y="128"/>
                </a:lnTo>
                <a:lnTo>
                  <a:pt x="20" y="122"/>
                </a:lnTo>
                <a:lnTo>
                  <a:pt x="20" y="122"/>
                </a:lnTo>
                <a:lnTo>
                  <a:pt x="16" y="114"/>
                </a:lnTo>
                <a:lnTo>
                  <a:pt x="12" y="106"/>
                </a:lnTo>
                <a:lnTo>
                  <a:pt x="10" y="96"/>
                </a:lnTo>
                <a:lnTo>
                  <a:pt x="10" y="86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8" y="136"/>
                </a:moveTo>
                <a:lnTo>
                  <a:pt x="18" y="136"/>
                </a:lnTo>
                <a:lnTo>
                  <a:pt x="26" y="144"/>
                </a:lnTo>
                <a:lnTo>
                  <a:pt x="34" y="152"/>
                </a:lnTo>
                <a:lnTo>
                  <a:pt x="44" y="158"/>
                </a:lnTo>
                <a:lnTo>
                  <a:pt x="52" y="162"/>
                </a:lnTo>
                <a:lnTo>
                  <a:pt x="56" y="152"/>
                </a:lnTo>
                <a:lnTo>
                  <a:pt x="56" y="152"/>
                </a:lnTo>
                <a:lnTo>
                  <a:pt x="48" y="148"/>
                </a:lnTo>
                <a:lnTo>
                  <a:pt x="40" y="144"/>
                </a:lnTo>
                <a:lnTo>
                  <a:pt x="32" y="138"/>
                </a:lnTo>
                <a:lnTo>
                  <a:pt x="26" y="130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4" y="166"/>
                </a:lnTo>
                <a:lnTo>
                  <a:pt x="64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6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68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2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4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8" y="168"/>
                </a:lnTo>
                <a:lnTo>
                  <a:pt x="78" y="168"/>
                </a:lnTo>
                <a:lnTo>
                  <a:pt x="78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0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2" y="168"/>
                </a:lnTo>
                <a:lnTo>
                  <a:pt x="84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6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8"/>
                </a:lnTo>
                <a:lnTo>
                  <a:pt x="90" y="166"/>
                </a:lnTo>
                <a:lnTo>
                  <a:pt x="92" y="166"/>
                </a:lnTo>
                <a:lnTo>
                  <a:pt x="92" y="166"/>
                </a:lnTo>
                <a:lnTo>
                  <a:pt x="92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4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6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0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4" y="164"/>
                </a:lnTo>
                <a:lnTo>
                  <a:pt x="106" y="164"/>
                </a:lnTo>
                <a:lnTo>
                  <a:pt x="106" y="164"/>
                </a:lnTo>
                <a:lnTo>
                  <a:pt x="106" y="164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2" y="154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100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8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6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2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6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8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4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2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80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8" y="158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4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8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6" y="156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26" y="156"/>
                </a:lnTo>
                <a:lnTo>
                  <a:pt x="134" y="150"/>
                </a:lnTo>
                <a:lnTo>
                  <a:pt x="142" y="142"/>
                </a:lnTo>
                <a:lnTo>
                  <a:pt x="150" y="134"/>
                </a:lnTo>
                <a:lnTo>
                  <a:pt x="142" y="128"/>
                </a:lnTo>
                <a:lnTo>
                  <a:pt x="142" y="128"/>
                </a:lnTo>
                <a:lnTo>
                  <a:pt x="136" y="136"/>
                </a:lnTo>
                <a:lnTo>
                  <a:pt x="128" y="142"/>
                </a:lnTo>
                <a:lnTo>
                  <a:pt x="120" y="146"/>
                </a:lnTo>
                <a:lnTo>
                  <a:pt x="112" y="152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110" y="64"/>
                </a:moveTo>
                <a:lnTo>
                  <a:pt x="110" y="64"/>
                </a:lnTo>
                <a:lnTo>
                  <a:pt x="110" y="60"/>
                </a:lnTo>
                <a:lnTo>
                  <a:pt x="110" y="60"/>
                </a:lnTo>
                <a:lnTo>
                  <a:pt x="110" y="50"/>
                </a:lnTo>
                <a:lnTo>
                  <a:pt x="106" y="44"/>
                </a:lnTo>
                <a:lnTo>
                  <a:pt x="106" y="44"/>
                </a:lnTo>
                <a:lnTo>
                  <a:pt x="98" y="38"/>
                </a:lnTo>
                <a:lnTo>
                  <a:pt x="90" y="36"/>
                </a:lnTo>
                <a:lnTo>
                  <a:pt x="90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68" y="38"/>
                </a:lnTo>
                <a:lnTo>
                  <a:pt x="62" y="44"/>
                </a:lnTo>
                <a:lnTo>
                  <a:pt x="62" y="44"/>
                </a:lnTo>
                <a:lnTo>
                  <a:pt x="58" y="50"/>
                </a:lnTo>
                <a:lnTo>
                  <a:pt x="56" y="60"/>
                </a:lnTo>
                <a:lnTo>
                  <a:pt x="56" y="60"/>
                </a:lnTo>
                <a:lnTo>
                  <a:pt x="56" y="66"/>
                </a:lnTo>
                <a:lnTo>
                  <a:pt x="58" y="72"/>
                </a:lnTo>
                <a:lnTo>
                  <a:pt x="58" y="72"/>
                </a:lnTo>
                <a:lnTo>
                  <a:pt x="66" y="80"/>
                </a:lnTo>
                <a:lnTo>
                  <a:pt x="66" y="80"/>
                </a:lnTo>
                <a:lnTo>
                  <a:pt x="80" y="90"/>
                </a:lnTo>
                <a:lnTo>
                  <a:pt x="80" y="90"/>
                </a:lnTo>
                <a:lnTo>
                  <a:pt x="84" y="94"/>
                </a:lnTo>
                <a:lnTo>
                  <a:pt x="86" y="98"/>
                </a:lnTo>
                <a:lnTo>
                  <a:pt x="86" y="98"/>
                </a:lnTo>
                <a:lnTo>
                  <a:pt x="88" y="108"/>
                </a:lnTo>
                <a:lnTo>
                  <a:pt x="88" y="108"/>
                </a:lnTo>
                <a:lnTo>
                  <a:pt x="86" y="114"/>
                </a:lnTo>
                <a:lnTo>
                  <a:pt x="86" y="114"/>
                </a:lnTo>
                <a:lnTo>
                  <a:pt x="84" y="114"/>
                </a:lnTo>
                <a:lnTo>
                  <a:pt x="84" y="114"/>
                </a:lnTo>
                <a:lnTo>
                  <a:pt x="80" y="114"/>
                </a:lnTo>
                <a:lnTo>
                  <a:pt x="80" y="112"/>
                </a:lnTo>
                <a:lnTo>
                  <a:pt x="80" y="112"/>
                </a:lnTo>
                <a:lnTo>
                  <a:pt x="78" y="102"/>
                </a:lnTo>
                <a:lnTo>
                  <a:pt x="78" y="96"/>
                </a:lnTo>
                <a:lnTo>
                  <a:pt x="56" y="96"/>
                </a:lnTo>
                <a:lnTo>
                  <a:pt x="56" y="100"/>
                </a:lnTo>
                <a:lnTo>
                  <a:pt x="56" y="100"/>
                </a:lnTo>
                <a:lnTo>
                  <a:pt x="58" y="112"/>
                </a:lnTo>
                <a:lnTo>
                  <a:pt x="60" y="118"/>
                </a:lnTo>
                <a:lnTo>
                  <a:pt x="64" y="122"/>
                </a:lnTo>
                <a:lnTo>
                  <a:pt x="64" y="122"/>
                </a:lnTo>
                <a:lnTo>
                  <a:pt x="70" y="126"/>
                </a:lnTo>
                <a:lnTo>
                  <a:pt x="78" y="128"/>
                </a:lnTo>
                <a:lnTo>
                  <a:pt x="78" y="138"/>
                </a:lnTo>
                <a:lnTo>
                  <a:pt x="90" y="138"/>
                </a:lnTo>
                <a:lnTo>
                  <a:pt x="90" y="128"/>
                </a:lnTo>
                <a:lnTo>
                  <a:pt x="90" y="128"/>
                </a:lnTo>
                <a:lnTo>
                  <a:pt x="100" y="126"/>
                </a:lnTo>
                <a:lnTo>
                  <a:pt x="108" y="120"/>
                </a:lnTo>
                <a:lnTo>
                  <a:pt x="108" y="120"/>
                </a:lnTo>
                <a:lnTo>
                  <a:pt x="112" y="112"/>
                </a:lnTo>
                <a:lnTo>
                  <a:pt x="112" y="100"/>
                </a:lnTo>
                <a:lnTo>
                  <a:pt x="112" y="100"/>
                </a:lnTo>
                <a:lnTo>
                  <a:pt x="112" y="94"/>
                </a:lnTo>
                <a:lnTo>
                  <a:pt x="110" y="88"/>
                </a:lnTo>
                <a:lnTo>
                  <a:pt x="110" y="88"/>
                </a:lnTo>
                <a:lnTo>
                  <a:pt x="106" y="80"/>
                </a:lnTo>
                <a:lnTo>
                  <a:pt x="106" y="80"/>
                </a:lnTo>
                <a:lnTo>
                  <a:pt x="94" y="72"/>
                </a:lnTo>
                <a:lnTo>
                  <a:pt x="94" y="72"/>
                </a:lnTo>
                <a:lnTo>
                  <a:pt x="82" y="64"/>
                </a:lnTo>
                <a:lnTo>
                  <a:pt x="82" y="64"/>
                </a:lnTo>
                <a:lnTo>
                  <a:pt x="80" y="60"/>
                </a:lnTo>
                <a:lnTo>
                  <a:pt x="80" y="56"/>
                </a:lnTo>
                <a:lnTo>
                  <a:pt x="80" y="56"/>
                </a:lnTo>
                <a:lnTo>
                  <a:pt x="80" y="52"/>
                </a:lnTo>
                <a:lnTo>
                  <a:pt x="80" y="52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2"/>
                </a:lnTo>
                <a:lnTo>
                  <a:pt x="86" y="52"/>
                </a:lnTo>
                <a:lnTo>
                  <a:pt x="88" y="60"/>
                </a:lnTo>
                <a:lnTo>
                  <a:pt x="88" y="64"/>
                </a:lnTo>
                <a:lnTo>
                  <a:pt x="11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224"/>
          <p:cNvSpPr>
            <a:spLocks noEditPoints="1"/>
          </p:cNvSpPr>
          <p:nvPr/>
        </p:nvSpPr>
        <p:spPr bwMode="auto">
          <a:xfrm>
            <a:off x="4580159" y="1722813"/>
            <a:ext cx="822946" cy="614730"/>
          </a:xfrm>
          <a:custGeom>
            <a:avLst/>
            <a:gdLst>
              <a:gd name="T0" fmla="*/ 110 w 166"/>
              <a:gd name="T1" fmla="*/ 34 h 124"/>
              <a:gd name="T2" fmla="*/ 120 w 166"/>
              <a:gd name="T3" fmla="*/ 48 h 124"/>
              <a:gd name="T4" fmla="*/ 122 w 166"/>
              <a:gd name="T5" fmla="*/ 36 h 124"/>
              <a:gd name="T6" fmla="*/ 126 w 166"/>
              <a:gd name="T7" fmla="*/ 38 h 124"/>
              <a:gd name="T8" fmla="*/ 132 w 166"/>
              <a:gd name="T9" fmla="*/ 34 h 124"/>
              <a:gd name="T10" fmla="*/ 142 w 166"/>
              <a:gd name="T11" fmla="*/ 34 h 124"/>
              <a:gd name="T12" fmla="*/ 148 w 166"/>
              <a:gd name="T13" fmla="*/ 46 h 124"/>
              <a:gd name="T14" fmla="*/ 166 w 166"/>
              <a:gd name="T15" fmla="*/ 72 h 124"/>
              <a:gd name="T16" fmla="*/ 148 w 166"/>
              <a:gd name="T17" fmla="*/ 124 h 124"/>
              <a:gd name="T18" fmla="*/ 92 w 166"/>
              <a:gd name="T19" fmla="*/ 124 h 124"/>
              <a:gd name="T20" fmla="*/ 70 w 166"/>
              <a:gd name="T21" fmla="*/ 72 h 124"/>
              <a:gd name="T22" fmla="*/ 96 w 166"/>
              <a:gd name="T23" fmla="*/ 60 h 124"/>
              <a:gd name="T24" fmla="*/ 104 w 166"/>
              <a:gd name="T25" fmla="*/ 34 h 124"/>
              <a:gd name="T26" fmla="*/ 40 w 166"/>
              <a:gd name="T27" fmla="*/ 64 h 124"/>
              <a:gd name="T28" fmla="*/ 64 w 166"/>
              <a:gd name="T29" fmla="*/ 86 h 124"/>
              <a:gd name="T30" fmla="*/ 56 w 166"/>
              <a:gd name="T31" fmla="*/ 124 h 124"/>
              <a:gd name="T32" fmla="*/ 50 w 166"/>
              <a:gd name="T33" fmla="*/ 98 h 124"/>
              <a:gd name="T34" fmla="*/ 36 w 166"/>
              <a:gd name="T35" fmla="*/ 100 h 124"/>
              <a:gd name="T36" fmla="*/ 22 w 166"/>
              <a:gd name="T37" fmla="*/ 112 h 124"/>
              <a:gd name="T38" fmla="*/ 30 w 166"/>
              <a:gd name="T39" fmla="*/ 124 h 124"/>
              <a:gd name="T40" fmla="*/ 16 w 166"/>
              <a:gd name="T41" fmla="*/ 120 h 124"/>
              <a:gd name="T42" fmla="*/ 14 w 166"/>
              <a:gd name="T43" fmla="*/ 100 h 124"/>
              <a:gd name="T44" fmla="*/ 0 w 166"/>
              <a:gd name="T45" fmla="*/ 92 h 124"/>
              <a:gd name="T46" fmla="*/ 10 w 166"/>
              <a:gd name="T47" fmla="*/ 92 h 124"/>
              <a:gd name="T48" fmla="*/ 32 w 166"/>
              <a:gd name="T49" fmla="*/ 42 h 124"/>
              <a:gd name="T50" fmla="*/ 34 w 166"/>
              <a:gd name="T51" fmla="*/ 74 h 124"/>
              <a:gd name="T52" fmla="*/ 42 w 166"/>
              <a:gd name="T53" fmla="*/ 80 h 124"/>
              <a:gd name="T54" fmla="*/ 26 w 166"/>
              <a:gd name="T55" fmla="*/ 4 h 124"/>
              <a:gd name="T56" fmla="*/ 36 w 166"/>
              <a:gd name="T57" fmla="*/ 20 h 124"/>
              <a:gd name="T58" fmla="*/ 30 w 166"/>
              <a:gd name="T59" fmla="*/ 30 h 124"/>
              <a:gd name="T60" fmla="*/ 20 w 166"/>
              <a:gd name="T61" fmla="*/ 36 h 124"/>
              <a:gd name="T62" fmla="*/ 4 w 166"/>
              <a:gd name="T63" fmla="*/ 26 h 124"/>
              <a:gd name="T64" fmla="*/ 4 w 166"/>
              <a:gd name="T65" fmla="*/ 14 h 124"/>
              <a:gd name="T66" fmla="*/ 20 w 166"/>
              <a:gd name="T67" fmla="*/ 4 h 124"/>
              <a:gd name="T68" fmla="*/ 112 w 166"/>
              <a:gd name="T69" fmla="*/ 24 h 124"/>
              <a:gd name="T70" fmla="*/ 110 w 166"/>
              <a:gd name="T71" fmla="*/ 16 h 124"/>
              <a:gd name="T72" fmla="*/ 110 w 166"/>
              <a:gd name="T73" fmla="*/ 16 h 124"/>
              <a:gd name="T74" fmla="*/ 110 w 166"/>
              <a:gd name="T75" fmla="*/ 8 h 124"/>
              <a:gd name="T76" fmla="*/ 116 w 166"/>
              <a:gd name="T77" fmla="*/ 0 h 124"/>
              <a:gd name="T78" fmla="*/ 132 w 166"/>
              <a:gd name="T79" fmla="*/ 2 h 124"/>
              <a:gd name="T80" fmla="*/ 136 w 166"/>
              <a:gd name="T81" fmla="*/ 16 h 124"/>
              <a:gd name="T82" fmla="*/ 136 w 166"/>
              <a:gd name="T83" fmla="*/ 16 h 124"/>
              <a:gd name="T84" fmla="*/ 136 w 166"/>
              <a:gd name="T85" fmla="*/ 20 h 124"/>
              <a:gd name="T86" fmla="*/ 134 w 166"/>
              <a:gd name="T87" fmla="*/ 24 h 124"/>
              <a:gd name="T88" fmla="*/ 124 w 166"/>
              <a:gd name="T89" fmla="*/ 32 h 124"/>
              <a:gd name="T90" fmla="*/ 122 w 166"/>
              <a:gd name="T91" fmla="*/ 32 h 124"/>
              <a:gd name="T92" fmla="*/ 112 w 166"/>
              <a:gd name="T93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24">
                <a:moveTo>
                  <a:pt x="104" y="34"/>
                </a:moveTo>
                <a:lnTo>
                  <a:pt x="104" y="34"/>
                </a:lnTo>
                <a:lnTo>
                  <a:pt x="110" y="34"/>
                </a:lnTo>
                <a:lnTo>
                  <a:pt x="110" y="34"/>
                </a:lnTo>
                <a:lnTo>
                  <a:pt x="114" y="34"/>
                </a:lnTo>
                <a:lnTo>
                  <a:pt x="120" y="48"/>
                </a:lnTo>
                <a:lnTo>
                  <a:pt x="122" y="38"/>
                </a:lnTo>
                <a:lnTo>
                  <a:pt x="122" y="38"/>
                </a:lnTo>
                <a:lnTo>
                  <a:pt x="122" y="36"/>
                </a:lnTo>
                <a:lnTo>
                  <a:pt x="126" y="36"/>
                </a:lnTo>
                <a:lnTo>
                  <a:pt x="126" y="38"/>
                </a:lnTo>
                <a:lnTo>
                  <a:pt x="126" y="38"/>
                </a:lnTo>
                <a:lnTo>
                  <a:pt x="126" y="48"/>
                </a:lnTo>
                <a:lnTo>
                  <a:pt x="132" y="34"/>
                </a:lnTo>
                <a:lnTo>
                  <a:pt x="132" y="34"/>
                </a:lnTo>
                <a:lnTo>
                  <a:pt x="136" y="34"/>
                </a:lnTo>
                <a:lnTo>
                  <a:pt x="136" y="34"/>
                </a:lnTo>
                <a:lnTo>
                  <a:pt x="142" y="34"/>
                </a:lnTo>
                <a:lnTo>
                  <a:pt x="142" y="34"/>
                </a:lnTo>
                <a:lnTo>
                  <a:pt x="144" y="38"/>
                </a:lnTo>
                <a:lnTo>
                  <a:pt x="148" y="46"/>
                </a:lnTo>
                <a:lnTo>
                  <a:pt x="150" y="60"/>
                </a:lnTo>
                <a:lnTo>
                  <a:pt x="166" y="60"/>
                </a:lnTo>
                <a:lnTo>
                  <a:pt x="166" y="72"/>
                </a:lnTo>
                <a:lnTo>
                  <a:pt x="160" y="72"/>
                </a:lnTo>
                <a:lnTo>
                  <a:pt x="160" y="124"/>
                </a:lnTo>
                <a:lnTo>
                  <a:pt x="148" y="124"/>
                </a:lnTo>
                <a:lnTo>
                  <a:pt x="148" y="72"/>
                </a:lnTo>
                <a:lnTo>
                  <a:pt x="92" y="72"/>
                </a:lnTo>
                <a:lnTo>
                  <a:pt x="92" y="124"/>
                </a:lnTo>
                <a:lnTo>
                  <a:pt x="80" y="124"/>
                </a:lnTo>
                <a:lnTo>
                  <a:pt x="80" y="72"/>
                </a:lnTo>
                <a:lnTo>
                  <a:pt x="70" y="72"/>
                </a:lnTo>
                <a:lnTo>
                  <a:pt x="70" y="60"/>
                </a:lnTo>
                <a:lnTo>
                  <a:pt x="96" y="60"/>
                </a:lnTo>
                <a:lnTo>
                  <a:pt x="96" y="60"/>
                </a:lnTo>
                <a:lnTo>
                  <a:pt x="98" y="46"/>
                </a:lnTo>
                <a:lnTo>
                  <a:pt x="100" y="40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32" y="42"/>
                </a:moveTo>
                <a:lnTo>
                  <a:pt x="40" y="64"/>
                </a:lnTo>
                <a:lnTo>
                  <a:pt x="54" y="80"/>
                </a:lnTo>
                <a:lnTo>
                  <a:pt x="52" y="82"/>
                </a:lnTo>
                <a:lnTo>
                  <a:pt x="64" y="86"/>
                </a:lnTo>
                <a:lnTo>
                  <a:pt x="64" y="124"/>
                </a:lnTo>
                <a:lnTo>
                  <a:pt x="56" y="124"/>
                </a:lnTo>
                <a:lnTo>
                  <a:pt x="56" y="124"/>
                </a:lnTo>
                <a:lnTo>
                  <a:pt x="52" y="102"/>
                </a:lnTo>
                <a:lnTo>
                  <a:pt x="52" y="102"/>
                </a:lnTo>
                <a:lnTo>
                  <a:pt x="50" y="98"/>
                </a:lnTo>
                <a:lnTo>
                  <a:pt x="52" y="94"/>
                </a:lnTo>
                <a:lnTo>
                  <a:pt x="36" y="94"/>
                </a:lnTo>
                <a:lnTo>
                  <a:pt x="36" y="100"/>
                </a:lnTo>
                <a:lnTo>
                  <a:pt x="24" y="100"/>
                </a:lnTo>
                <a:lnTo>
                  <a:pt x="24" y="112"/>
                </a:lnTo>
                <a:lnTo>
                  <a:pt x="22" y="112"/>
                </a:lnTo>
                <a:lnTo>
                  <a:pt x="22" y="120"/>
                </a:lnTo>
                <a:lnTo>
                  <a:pt x="30" y="120"/>
                </a:lnTo>
                <a:lnTo>
                  <a:pt x="30" y="124"/>
                </a:lnTo>
                <a:lnTo>
                  <a:pt x="8" y="124"/>
                </a:lnTo>
                <a:lnTo>
                  <a:pt x="8" y="120"/>
                </a:lnTo>
                <a:lnTo>
                  <a:pt x="16" y="120"/>
                </a:lnTo>
                <a:lnTo>
                  <a:pt x="16" y="112"/>
                </a:lnTo>
                <a:lnTo>
                  <a:pt x="14" y="112"/>
                </a:lnTo>
                <a:lnTo>
                  <a:pt x="14" y="100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0" y="56"/>
                </a:lnTo>
                <a:lnTo>
                  <a:pt x="6" y="56"/>
                </a:lnTo>
                <a:lnTo>
                  <a:pt x="10" y="92"/>
                </a:lnTo>
                <a:lnTo>
                  <a:pt x="16" y="92"/>
                </a:lnTo>
                <a:lnTo>
                  <a:pt x="8" y="42"/>
                </a:lnTo>
                <a:lnTo>
                  <a:pt x="32" y="42"/>
                </a:lnTo>
                <a:lnTo>
                  <a:pt x="32" y="42"/>
                </a:lnTo>
                <a:close/>
                <a:moveTo>
                  <a:pt x="42" y="80"/>
                </a:moveTo>
                <a:lnTo>
                  <a:pt x="34" y="74"/>
                </a:lnTo>
                <a:lnTo>
                  <a:pt x="34" y="78"/>
                </a:lnTo>
                <a:lnTo>
                  <a:pt x="42" y="80"/>
                </a:lnTo>
                <a:lnTo>
                  <a:pt x="42" y="80"/>
                </a:lnTo>
                <a:close/>
                <a:moveTo>
                  <a:pt x="20" y="4"/>
                </a:move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4" y="14"/>
                </a:lnTo>
                <a:lnTo>
                  <a:pt x="36" y="20"/>
                </a:lnTo>
                <a:lnTo>
                  <a:pt x="36" y="20"/>
                </a:lnTo>
                <a:lnTo>
                  <a:pt x="34" y="26"/>
                </a:lnTo>
                <a:lnTo>
                  <a:pt x="30" y="30"/>
                </a:lnTo>
                <a:lnTo>
                  <a:pt x="26" y="34"/>
                </a:lnTo>
                <a:lnTo>
                  <a:pt x="20" y="36"/>
                </a:lnTo>
                <a:lnTo>
                  <a:pt x="20" y="36"/>
                </a:lnTo>
                <a:lnTo>
                  <a:pt x="14" y="34"/>
                </a:lnTo>
                <a:lnTo>
                  <a:pt x="8" y="30"/>
                </a:lnTo>
                <a:lnTo>
                  <a:pt x="4" y="26"/>
                </a:lnTo>
                <a:lnTo>
                  <a:pt x="4" y="20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0" y="4"/>
                </a:lnTo>
                <a:close/>
                <a:moveTo>
                  <a:pt x="112" y="24"/>
                </a:moveTo>
                <a:lnTo>
                  <a:pt x="112" y="24"/>
                </a:lnTo>
                <a:lnTo>
                  <a:pt x="110" y="20"/>
                </a:lnTo>
                <a:lnTo>
                  <a:pt x="110" y="20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16"/>
                </a:lnTo>
                <a:lnTo>
                  <a:pt x="110" y="8"/>
                </a:lnTo>
                <a:lnTo>
                  <a:pt x="112" y="2"/>
                </a:lnTo>
                <a:lnTo>
                  <a:pt x="112" y="2"/>
                </a:lnTo>
                <a:lnTo>
                  <a:pt x="116" y="0"/>
                </a:lnTo>
                <a:lnTo>
                  <a:pt x="122" y="0"/>
                </a:lnTo>
                <a:lnTo>
                  <a:pt x="128" y="0"/>
                </a:lnTo>
                <a:lnTo>
                  <a:pt x="132" y="2"/>
                </a:lnTo>
                <a:lnTo>
                  <a:pt x="132" y="2"/>
                </a:lnTo>
                <a:lnTo>
                  <a:pt x="136" y="8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16"/>
                </a:lnTo>
                <a:lnTo>
                  <a:pt x="136" y="20"/>
                </a:lnTo>
                <a:lnTo>
                  <a:pt x="136" y="20"/>
                </a:lnTo>
                <a:lnTo>
                  <a:pt x="134" y="24"/>
                </a:lnTo>
                <a:lnTo>
                  <a:pt x="134" y="24"/>
                </a:lnTo>
                <a:lnTo>
                  <a:pt x="130" y="30"/>
                </a:lnTo>
                <a:lnTo>
                  <a:pt x="126" y="32"/>
                </a:lnTo>
                <a:lnTo>
                  <a:pt x="124" y="32"/>
                </a:lnTo>
                <a:lnTo>
                  <a:pt x="124" y="32"/>
                </a:lnTo>
                <a:lnTo>
                  <a:pt x="122" y="32"/>
                </a:lnTo>
                <a:lnTo>
                  <a:pt x="122" y="32"/>
                </a:lnTo>
                <a:lnTo>
                  <a:pt x="116" y="28"/>
                </a:lnTo>
                <a:lnTo>
                  <a:pt x="112" y="24"/>
                </a:lnTo>
                <a:lnTo>
                  <a:pt x="11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76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965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Icons-2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60</a:t>
            </a:fld>
            <a:endParaRPr lang="zh-CN" altLang="en-US" dirty="0"/>
          </a:p>
        </p:txBody>
      </p:sp>
      <p:sp>
        <p:nvSpPr>
          <p:cNvPr id="7" name="Freeform 159"/>
          <p:cNvSpPr>
            <a:spLocks noEditPoints="1"/>
          </p:cNvSpPr>
          <p:nvPr/>
        </p:nvSpPr>
        <p:spPr bwMode="auto">
          <a:xfrm>
            <a:off x="4622380" y="1472266"/>
            <a:ext cx="703965" cy="822946"/>
          </a:xfrm>
          <a:custGeom>
            <a:avLst/>
            <a:gdLst>
              <a:gd name="T0" fmla="*/ 34 w 142"/>
              <a:gd name="T1" fmla="*/ 80 h 166"/>
              <a:gd name="T2" fmla="*/ 20 w 142"/>
              <a:gd name="T3" fmla="*/ 102 h 166"/>
              <a:gd name="T4" fmla="*/ 12 w 142"/>
              <a:gd name="T5" fmla="*/ 130 h 166"/>
              <a:gd name="T6" fmla="*/ 14 w 142"/>
              <a:gd name="T7" fmla="*/ 158 h 166"/>
              <a:gd name="T8" fmla="*/ 0 w 142"/>
              <a:gd name="T9" fmla="*/ 166 h 166"/>
              <a:gd name="T10" fmla="*/ 142 w 142"/>
              <a:gd name="T11" fmla="*/ 166 h 166"/>
              <a:gd name="T12" fmla="*/ 128 w 142"/>
              <a:gd name="T13" fmla="*/ 154 h 166"/>
              <a:gd name="T14" fmla="*/ 124 w 142"/>
              <a:gd name="T15" fmla="*/ 130 h 166"/>
              <a:gd name="T16" fmla="*/ 128 w 142"/>
              <a:gd name="T17" fmla="*/ 116 h 166"/>
              <a:gd name="T18" fmla="*/ 112 w 142"/>
              <a:gd name="T19" fmla="*/ 88 h 166"/>
              <a:gd name="T20" fmla="*/ 102 w 142"/>
              <a:gd name="T21" fmla="*/ 72 h 166"/>
              <a:gd name="T22" fmla="*/ 48 w 142"/>
              <a:gd name="T23" fmla="*/ 62 h 166"/>
              <a:gd name="T24" fmla="*/ 74 w 142"/>
              <a:gd name="T25" fmla="*/ 102 h 166"/>
              <a:gd name="T26" fmla="*/ 72 w 142"/>
              <a:gd name="T27" fmla="*/ 94 h 166"/>
              <a:gd name="T28" fmla="*/ 70 w 142"/>
              <a:gd name="T29" fmla="*/ 92 h 166"/>
              <a:gd name="T30" fmla="*/ 68 w 142"/>
              <a:gd name="T31" fmla="*/ 96 h 166"/>
              <a:gd name="T32" fmla="*/ 70 w 142"/>
              <a:gd name="T33" fmla="*/ 102 h 166"/>
              <a:gd name="T34" fmla="*/ 86 w 142"/>
              <a:gd name="T35" fmla="*/ 112 h 166"/>
              <a:gd name="T36" fmla="*/ 88 w 142"/>
              <a:gd name="T37" fmla="*/ 118 h 166"/>
              <a:gd name="T38" fmla="*/ 90 w 142"/>
              <a:gd name="T39" fmla="*/ 134 h 166"/>
              <a:gd name="T40" fmla="*/ 82 w 142"/>
              <a:gd name="T41" fmla="*/ 144 h 166"/>
              <a:gd name="T42" fmla="*/ 68 w 142"/>
              <a:gd name="T43" fmla="*/ 150 h 166"/>
              <a:gd name="T44" fmla="*/ 62 w 142"/>
              <a:gd name="T45" fmla="*/ 144 h 166"/>
              <a:gd name="T46" fmla="*/ 54 w 142"/>
              <a:gd name="T47" fmla="*/ 134 h 166"/>
              <a:gd name="T48" fmla="*/ 68 w 142"/>
              <a:gd name="T49" fmla="*/ 124 h 166"/>
              <a:gd name="T50" fmla="*/ 68 w 142"/>
              <a:gd name="T51" fmla="*/ 134 h 166"/>
              <a:gd name="T52" fmla="*/ 70 w 142"/>
              <a:gd name="T53" fmla="*/ 136 h 166"/>
              <a:gd name="T54" fmla="*/ 74 w 142"/>
              <a:gd name="T55" fmla="*/ 132 h 166"/>
              <a:gd name="T56" fmla="*/ 72 w 142"/>
              <a:gd name="T57" fmla="*/ 124 h 166"/>
              <a:gd name="T58" fmla="*/ 58 w 142"/>
              <a:gd name="T59" fmla="*/ 114 h 166"/>
              <a:gd name="T60" fmla="*/ 54 w 142"/>
              <a:gd name="T61" fmla="*/ 108 h 166"/>
              <a:gd name="T62" fmla="*/ 54 w 142"/>
              <a:gd name="T63" fmla="*/ 92 h 166"/>
              <a:gd name="T64" fmla="*/ 60 w 142"/>
              <a:gd name="T65" fmla="*/ 86 h 166"/>
              <a:gd name="T66" fmla="*/ 74 w 142"/>
              <a:gd name="T67" fmla="*/ 78 h 166"/>
              <a:gd name="T68" fmla="*/ 80 w 142"/>
              <a:gd name="T69" fmla="*/ 86 h 166"/>
              <a:gd name="T70" fmla="*/ 88 w 142"/>
              <a:gd name="T71" fmla="*/ 92 h 166"/>
              <a:gd name="T72" fmla="*/ 88 w 142"/>
              <a:gd name="T73" fmla="*/ 102 h 166"/>
              <a:gd name="T74" fmla="*/ 88 w 142"/>
              <a:gd name="T75" fmla="*/ 44 h 166"/>
              <a:gd name="T76" fmla="*/ 76 w 142"/>
              <a:gd name="T77" fmla="*/ 34 h 166"/>
              <a:gd name="T78" fmla="*/ 70 w 142"/>
              <a:gd name="T79" fmla="*/ 30 h 166"/>
              <a:gd name="T80" fmla="*/ 58 w 142"/>
              <a:gd name="T81" fmla="*/ 42 h 166"/>
              <a:gd name="T82" fmla="*/ 50 w 142"/>
              <a:gd name="T83" fmla="*/ 56 h 166"/>
              <a:gd name="T84" fmla="*/ 44 w 142"/>
              <a:gd name="T85" fmla="*/ 52 h 166"/>
              <a:gd name="T86" fmla="*/ 92 w 142"/>
              <a:gd name="T87" fmla="*/ 50 h 166"/>
              <a:gd name="T88" fmla="*/ 98 w 142"/>
              <a:gd name="T89" fmla="*/ 54 h 166"/>
              <a:gd name="T90" fmla="*/ 92 w 142"/>
              <a:gd name="T91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2" h="166">
                <a:moveTo>
                  <a:pt x="48" y="62"/>
                </a:moveTo>
                <a:lnTo>
                  <a:pt x="48" y="62"/>
                </a:lnTo>
                <a:lnTo>
                  <a:pt x="34" y="80"/>
                </a:lnTo>
                <a:lnTo>
                  <a:pt x="24" y="96"/>
                </a:lnTo>
                <a:lnTo>
                  <a:pt x="28" y="100"/>
                </a:lnTo>
                <a:lnTo>
                  <a:pt x="20" y="102"/>
                </a:lnTo>
                <a:lnTo>
                  <a:pt x="20" y="102"/>
                </a:lnTo>
                <a:lnTo>
                  <a:pt x="16" y="116"/>
                </a:lnTo>
                <a:lnTo>
                  <a:pt x="12" y="130"/>
                </a:lnTo>
                <a:lnTo>
                  <a:pt x="12" y="144"/>
                </a:lnTo>
                <a:lnTo>
                  <a:pt x="14" y="158"/>
                </a:lnTo>
                <a:lnTo>
                  <a:pt x="14" y="158"/>
                </a:lnTo>
                <a:lnTo>
                  <a:pt x="4" y="158"/>
                </a:lnTo>
                <a:lnTo>
                  <a:pt x="4" y="158"/>
                </a:lnTo>
                <a:lnTo>
                  <a:pt x="0" y="166"/>
                </a:lnTo>
                <a:lnTo>
                  <a:pt x="0" y="166"/>
                </a:lnTo>
                <a:lnTo>
                  <a:pt x="142" y="166"/>
                </a:lnTo>
                <a:lnTo>
                  <a:pt x="142" y="166"/>
                </a:lnTo>
                <a:lnTo>
                  <a:pt x="138" y="160"/>
                </a:lnTo>
                <a:lnTo>
                  <a:pt x="138" y="160"/>
                </a:lnTo>
                <a:lnTo>
                  <a:pt x="128" y="154"/>
                </a:lnTo>
                <a:lnTo>
                  <a:pt x="128" y="154"/>
                </a:lnTo>
                <a:lnTo>
                  <a:pt x="130" y="136"/>
                </a:lnTo>
                <a:lnTo>
                  <a:pt x="124" y="130"/>
                </a:lnTo>
                <a:lnTo>
                  <a:pt x="130" y="126"/>
                </a:lnTo>
                <a:lnTo>
                  <a:pt x="130" y="126"/>
                </a:lnTo>
                <a:lnTo>
                  <a:pt x="128" y="116"/>
                </a:lnTo>
                <a:lnTo>
                  <a:pt x="126" y="108"/>
                </a:lnTo>
                <a:lnTo>
                  <a:pt x="118" y="90"/>
                </a:lnTo>
                <a:lnTo>
                  <a:pt x="112" y="88"/>
                </a:lnTo>
                <a:lnTo>
                  <a:pt x="112" y="82"/>
                </a:lnTo>
                <a:lnTo>
                  <a:pt x="112" y="82"/>
                </a:lnTo>
                <a:lnTo>
                  <a:pt x="102" y="72"/>
                </a:lnTo>
                <a:lnTo>
                  <a:pt x="92" y="64"/>
                </a:lnTo>
                <a:lnTo>
                  <a:pt x="92" y="64"/>
                </a:lnTo>
                <a:lnTo>
                  <a:pt x="48" y="62"/>
                </a:lnTo>
                <a:lnTo>
                  <a:pt x="48" y="62"/>
                </a:lnTo>
                <a:close/>
                <a:moveTo>
                  <a:pt x="88" y="102"/>
                </a:moveTo>
                <a:lnTo>
                  <a:pt x="74" y="102"/>
                </a:lnTo>
                <a:lnTo>
                  <a:pt x="74" y="100"/>
                </a:lnTo>
                <a:lnTo>
                  <a:pt x="74" y="100"/>
                </a:lnTo>
                <a:lnTo>
                  <a:pt x="72" y="94"/>
                </a:lnTo>
                <a:lnTo>
                  <a:pt x="72" y="94"/>
                </a:lnTo>
                <a:lnTo>
                  <a:pt x="70" y="92"/>
                </a:lnTo>
                <a:lnTo>
                  <a:pt x="70" y="92"/>
                </a:lnTo>
                <a:lnTo>
                  <a:pt x="68" y="94"/>
                </a:lnTo>
                <a:lnTo>
                  <a:pt x="68" y="94"/>
                </a:lnTo>
                <a:lnTo>
                  <a:pt x="68" y="96"/>
                </a:lnTo>
                <a:lnTo>
                  <a:pt x="68" y="96"/>
                </a:lnTo>
                <a:lnTo>
                  <a:pt x="70" y="102"/>
                </a:lnTo>
                <a:lnTo>
                  <a:pt x="70" y="102"/>
                </a:lnTo>
                <a:lnTo>
                  <a:pt x="78" y="108"/>
                </a:lnTo>
                <a:lnTo>
                  <a:pt x="78" y="108"/>
                </a:lnTo>
                <a:lnTo>
                  <a:pt x="86" y="112"/>
                </a:lnTo>
                <a:lnTo>
                  <a:pt x="86" y="112"/>
                </a:lnTo>
                <a:lnTo>
                  <a:pt x="88" y="118"/>
                </a:lnTo>
                <a:lnTo>
                  <a:pt x="88" y="118"/>
                </a:lnTo>
                <a:lnTo>
                  <a:pt x="90" y="126"/>
                </a:lnTo>
                <a:lnTo>
                  <a:pt x="90" y="126"/>
                </a:lnTo>
                <a:lnTo>
                  <a:pt x="90" y="134"/>
                </a:lnTo>
                <a:lnTo>
                  <a:pt x="86" y="140"/>
                </a:lnTo>
                <a:lnTo>
                  <a:pt x="86" y="140"/>
                </a:lnTo>
                <a:lnTo>
                  <a:pt x="82" y="144"/>
                </a:lnTo>
                <a:lnTo>
                  <a:pt x="74" y="146"/>
                </a:lnTo>
                <a:lnTo>
                  <a:pt x="74" y="150"/>
                </a:lnTo>
                <a:lnTo>
                  <a:pt x="68" y="150"/>
                </a:lnTo>
                <a:lnTo>
                  <a:pt x="68" y="146"/>
                </a:lnTo>
                <a:lnTo>
                  <a:pt x="68" y="146"/>
                </a:lnTo>
                <a:lnTo>
                  <a:pt x="62" y="144"/>
                </a:lnTo>
                <a:lnTo>
                  <a:pt x="56" y="140"/>
                </a:lnTo>
                <a:lnTo>
                  <a:pt x="56" y="140"/>
                </a:lnTo>
                <a:lnTo>
                  <a:pt x="54" y="134"/>
                </a:lnTo>
                <a:lnTo>
                  <a:pt x="52" y="126"/>
                </a:lnTo>
                <a:lnTo>
                  <a:pt x="52" y="124"/>
                </a:lnTo>
                <a:lnTo>
                  <a:pt x="68" y="124"/>
                </a:lnTo>
                <a:lnTo>
                  <a:pt x="68" y="126"/>
                </a:lnTo>
                <a:lnTo>
                  <a:pt x="68" y="126"/>
                </a:lnTo>
                <a:lnTo>
                  <a:pt x="68" y="134"/>
                </a:lnTo>
                <a:lnTo>
                  <a:pt x="68" y="134"/>
                </a:lnTo>
                <a:lnTo>
                  <a:pt x="70" y="136"/>
                </a:lnTo>
                <a:lnTo>
                  <a:pt x="70" y="136"/>
                </a:lnTo>
                <a:lnTo>
                  <a:pt x="72" y="134"/>
                </a:lnTo>
                <a:lnTo>
                  <a:pt x="72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4"/>
                </a:lnTo>
                <a:lnTo>
                  <a:pt x="72" y="124"/>
                </a:lnTo>
                <a:lnTo>
                  <a:pt x="68" y="120"/>
                </a:lnTo>
                <a:lnTo>
                  <a:pt x="68" y="120"/>
                </a:lnTo>
                <a:lnTo>
                  <a:pt x="58" y="114"/>
                </a:lnTo>
                <a:lnTo>
                  <a:pt x="58" y="114"/>
                </a:lnTo>
                <a:lnTo>
                  <a:pt x="54" y="108"/>
                </a:lnTo>
                <a:lnTo>
                  <a:pt x="54" y="108"/>
                </a:lnTo>
                <a:lnTo>
                  <a:pt x="52" y="100"/>
                </a:lnTo>
                <a:lnTo>
                  <a:pt x="52" y="100"/>
                </a:lnTo>
                <a:lnTo>
                  <a:pt x="54" y="92"/>
                </a:lnTo>
                <a:lnTo>
                  <a:pt x="56" y="88"/>
                </a:lnTo>
                <a:lnTo>
                  <a:pt x="56" y="88"/>
                </a:lnTo>
                <a:lnTo>
                  <a:pt x="60" y="86"/>
                </a:lnTo>
                <a:lnTo>
                  <a:pt x="68" y="84"/>
                </a:lnTo>
                <a:lnTo>
                  <a:pt x="68" y="78"/>
                </a:lnTo>
                <a:lnTo>
                  <a:pt x="74" y="78"/>
                </a:lnTo>
                <a:lnTo>
                  <a:pt x="74" y="84"/>
                </a:lnTo>
                <a:lnTo>
                  <a:pt x="74" y="84"/>
                </a:lnTo>
                <a:lnTo>
                  <a:pt x="80" y="86"/>
                </a:lnTo>
                <a:lnTo>
                  <a:pt x="86" y="88"/>
                </a:lnTo>
                <a:lnTo>
                  <a:pt x="86" y="88"/>
                </a:lnTo>
                <a:lnTo>
                  <a:pt x="88" y="92"/>
                </a:lnTo>
                <a:lnTo>
                  <a:pt x="88" y="98"/>
                </a:lnTo>
                <a:lnTo>
                  <a:pt x="88" y="98"/>
                </a:lnTo>
                <a:lnTo>
                  <a:pt x="88" y="102"/>
                </a:lnTo>
                <a:lnTo>
                  <a:pt x="88" y="102"/>
                </a:lnTo>
                <a:close/>
                <a:moveTo>
                  <a:pt x="58" y="42"/>
                </a:moveTo>
                <a:lnTo>
                  <a:pt x="88" y="44"/>
                </a:lnTo>
                <a:lnTo>
                  <a:pt x="96" y="22"/>
                </a:lnTo>
                <a:lnTo>
                  <a:pt x="80" y="12"/>
                </a:lnTo>
                <a:lnTo>
                  <a:pt x="76" y="34"/>
                </a:lnTo>
                <a:lnTo>
                  <a:pt x="76" y="6"/>
                </a:lnTo>
                <a:lnTo>
                  <a:pt x="68" y="6"/>
                </a:lnTo>
                <a:lnTo>
                  <a:pt x="70" y="30"/>
                </a:lnTo>
                <a:lnTo>
                  <a:pt x="60" y="0"/>
                </a:lnTo>
                <a:lnTo>
                  <a:pt x="44" y="4"/>
                </a:lnTo>
                <a:lnTo>
                  <a:pt x="58" y="42"/>
                </a:lnTo>
                <a:lnTo>
                  <a:pt x="58" y="42"/>
                </a:lnTo>
                <a:close/>
                <a:moveTo>
                  <a:pt x="50" y="56"/>
                </a:moveTo>
                <a:lnTo>
                  <a:pt x="50" y="56"/>
                </a:lnTo>
                <a:lnTo>
                  <a:pt x="46" y="56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50" y="48"/>
                </a:lnTo>
                <a:lnTo>
                  <a:pt x="92" y="50"/>
                </a:lnTo>
                <a:lnTo>
                  <a:pt x="92" y="50"/>
                </a:lnTo>
                <a:lnTo>
                  <a:pt x="96" y="52"/>
                </a:lnTo>
                <a:lnTo>
                  <a:pt x="98" y="54"/>
                </a:lnTo>
                <a:lnTo>
                  <a:pt x="98" y="54"/>
                </a:lnTo>
                <a:lnTo>
                  <a:pt x="96" y="58"/>
                </a:lnTo>
                <a:lnTo>
                  <a:pt x="92" y="60"/>
                </a:lnTo>
                <a:lnTo>
                  <a:pt x="50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60"/>
          <p:cNvSpPr>
            <a:spLocks noEditPoints="1"/>
          </p:cNvSpPr>
          <p:nvPr/>
        </p:nvSpPr>
        <p:spPr bwMode="auto">
          <a:xfrm>
            <a:off x="3521814" y="1432607"/>
            <a:ext cx="743625" cy="862606"/>
          </a:xfrm>
          <a:custGeom>
            <a:avLst/>
            <a:gdLst>
              <a:gd name="T0" fmla="*/ 12 w 150"/>
              <a:gd name="T1" fmla="*/ 128 h 174"/>
              <a:gd name="T2" fmla="*/ 64 w 150"/>
              <a:gd name="T3" fmla="*/ 164 h 174"/>
              <a:gd name="T4" fmla="*/ 66 w 150"/>
              <a:gd name="T5" fmla="*/ 146 h 174"/>
              <a:gd name="T6" fmla="*/ 66 w 150"/>
              <a:gd name="T7" fmla="*/ 132 h 174"/>
              <a:gd name="T8" fmla="*/ 106 w 150"/>
              <a:gd name="T9" fmla="*/ 116 h 174"/>
              <a:gd name="T10" fmla="*/ 122 w 150"/>
              <a:gd name="T11" fmla="*/ 102 h 174"/>
              <a:gd name="T12" fmla="*/ 48 w 150"/>
              <a:gd name="T13" fmla="*/ 60 h 174"/>
              <a:gd name="T14" fmla="*/ 94 w 150"/>
              <a:gd name="T15" fmla="*/ 148 h 174"/>
              <a:gd name="T16" fmla="*/ 106 w 150"/>
              <a:gd name="T17" fmla="*/ 152 h 174"/>
              <a:gd name="T18" fmla="*/ 88 w 150"/>
              <a:gd name="T19" fmla="*/ 174 h 174"/>
              <a:gd name="T20" fmla="*/ 70 w 150"/>
              <a:gd name="T21" fmla="*/ 166 h 174"/>
              <a:gd name="T22" fmla="*/ 74 w 150"/>
              <a:gd name="T23" fmla="*/ 150 h 174"/>
              <a:gd name="T24" fmla="*/ 72 w 150"/>
              <a:gd name="T25" fmla="*/ 138 h 174"/>
              <a:gd name="T26" fmla="*/ 104 w 150"/>
              <a:gd name="T27" fmla="*/ 132 h 174"/>
              <a:gd name="T28" fmla="*/ 112 w 150"/>
              <a:gd name="T29" fmla="*/ 126 h 174"/>
              <a:gd name="T30" fmla="*/ 114 w 150"/>
              <a:gd name="T31" fmla="*/ 112 h 174"/>
              <a:gd name="T32" fmla="*/ 150 w 150"/>
              <a:gd name="T33" fmla="*/ 126 h 174"/>
              <a:gd name="T34" fmla="*/ 148 w 150"/>
              <a:gd name="T35" fmla="*/ 146 h 174"/>
              <a:gd name="T36" fmla="*/ 150 w 150"/>
              <a:gd name="T37" fmla="*/ 164 h 174"/>
              <a:gd name="T38" fmla="*/ 114 w 150"/>
              <a:gd name="T39" fmla="*/ 168 h 174"/>
              <a:gd name="T40" fmla="*/ 112 w 150"/>
              <a:gd name="T41" fmla="*/ 154 h 174"/>
              <a:gd name="T42" fmla="*/ 106 w 150"/>
              <a:gd name="T43" fmla="*/ 152 h 174"/>
              <a:gd name="T44" fmla="*/ 96 w 150"/>
              <a:gd name="T45" fmla="*/ 154 h 174"/>
              <a:gd name="T46" fmla="*/ 88 w 150"/>
              <a:gd name="T47" fmla="*/ 158 h 174"/>
              <a:gd name="T48" fmla="*/ 92 w 150"/>
              <a:gd name="T49" fmla="*/ 154 h 174"/>
              <a:gd name="T50" fmla="*/ 82 w 150"/>
              <a:gd name="T51" fmla="*/ 148 h 174"/>
              <a:gd name="T52" fmla="*/ 78 w 150"/>
              <a:gd name="T53" fmla="*/ 142 h 174"/>
              <a:gd name="T54" fmla="*/ 104 w 150"/>
              <a:gd name="T55" fmla="*/ 148 h 174"/>
              <a:gd name="T56" fmla="*/ 102 w 150"/>
              <a:gd name="T57" fmla="*/ 144 h 174"/>
              <a:gd name="T58" fmla="*/ 92 w 150"/>
              <a:gd name="T59" fmla="*/ 138 h 174"/>
              <a:gd name="T60" fmla="*/ 92 w 150"/>
              <a:gd name="T61" fmla="*/ 134 h 174"/>
              <a:gd name="T62" fmla="*/ 78 w 150"/>
              <a:gd name="T63" fmla="*/ 162 h 174"/>
              <a:gd name="T64" fmla="*/ 76 w 150"/>
              <a:gd name="T65" fmla="*/ 162 h 174"/>
              <a:gd name="T66" fmla="*/ 102 w 150"/>
              <a:gd name="T67" fmla="*/ 166 h 174"/>
              <a:gd name="T68" fmla="*/ 100 w 150"/>
              <a:gd name="T69" fmla="*/ 166 h 174"/>
              <a:gd name="T70" fmla="*/ 84 w 150"/>
              <a:gd name="T71" fmla="*/ 164 h 174"/>
              <a:gd name="T72" fmla="*/ 132 w 150"/>
              <a:gd name="T73" fmla="*/ 148 h 174"/>
              <a:gd name="T74" fmla="*/ 122 w 150"/>
              <a:gd name="T75" fmla="*/ 160 h 174"/>
              <a:gd name="T76" fmla="*/ 120 w 150"/>
              <a:gd name="T77" fmla="*/ 164 h 174"/>
              <a:gd name="T78" fmla="*/ 144 w 150"/>
              <a:gd name="T79" fmla="*/ 160 h 174"/>
              <a:gd name="T80" fmla="*/ 142 w 150"/>
              <a:gd name="T81" fmla="*/ 166 h 174"/>
              <a:gd name="T82" fmla="*/ 128 w 150"/>
              <a:gd name="T83" fmla="*/ 166 h 174"/>
              <a:gd name="T84" fmla="*/ 136 w 150"/>
              <a:gd name="T85" fmla="*/ 162 h 174"/>
              <a:gd name="T86" fmla="*/ 146 w 150"/>
              <a:gd name="T87" fmla="*/ 154 h 174"/>
              <a:gd name="T88" fmla="*/ 122 w 150"/>
              <a:gd name="T89" fmla="*/ 154 h 174"/>
              <a:gd name="T90" fmla="*/ 142 w 150"/>
              <a:gd name="T91" fmla="*/ 154 h 174"/>
              <a:gd name="T92" fmla="*/ 136 w 150"/>
              <a:gd name="T93" fmla="*/ 134 h 174"/>
              <a:gd name="T94" fmla="*/ 128 w 150"/>
              <a:gd name="T95" fmla="*/ 138 h 174"/>
              <a:gd name="T96" fmla="*/ 130 w 150"/>
              <a:gd name="T97" fmla="*/ 134 h 174"/>
              <a:gd name="T98" fmla="*/ 120 w 150"/>
              <a:gd name="T99" fmla="*/ 128 h 174"/>
              <a:gd name="T100" fmla="*/ 118 w 150"/>
              <a:gd name="T101" fmla="*/ 122 h 174"/>
              <a:gd name="T102" fmla="*/ 144 w 150"/>
              <a:gd name="T103" fmla="*/ 122 h 174"/>
              <a:gd name="T104" fmla="*/ 140 w 150"/>
              <a:gd name="T105" fmla="*/ 128 h 174"/>
              <a:gd name="T106" fmla="*/ 130 w 150"/>
              <a:gd name="T107" fmla="*/ 118 h 174"/>
              <a:gd name="T108" fmla="*/ 130 w 150"/>
              <a:gd name="T109" fmla="*/ 114 h 174"/>
              <a:gd name="T110" fmla="*/ 118 w 150"/>
              <a:gd name="T111" fmla="*/ 142 h 174"/>
              <a:gd name="T112" fmla="*/ 116 w 150"/>
              <a:gd name="T113" fmla="*/ 142 h 174"/>
              <a:gd name="T114" fmla="*/ 142 w 150"/>
              <a:gd name="T115" fmla="*/ 140 h 174"/>
              <a:gd name="T116" fmla="*/ 140 w 150"/>
              <a:gd name="T117" fmla="*/ 146 h 174"/>
              <a:gd name="T118" fmla="*/ 124 w 150"/>
              <a:gd name="T119" fmla="*/ 142 h 174"/>
              <a:gd name="T120" fmla="*/ 60 w 150"/>
              <a:gd name="T121" fmla="*/ 0 h 174"/>
              <a:gd name="T122" fmla="*/ 46 w 150"/>
              <a:gd name="T123" fmla="*/ 48 h 174"/>
              <a:gd name="T124" fmla="*/ 48 w 150"/>
              <a:gd name="T125" fmla="*/ 5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74">
                <a:moveTo>
                  <a:pt x="48" y="60"/>
                </a:moveTo>
                <a:lnTo>
                  <a:pt x="48" y="60"/>
                </a:lnTo>
                <a:lnTo>
                  <a:pt x="34" y="78"/>
                </a:lnTo>
                <a:lnTo>
                  <a:pt x="22" y="96"/>
                </a:lnTo>
                <a:lnTo>
                  <a:pt x="26" y="100"/>
                </a:lnTo>
                <a:lnTo>
                  <a:pt x="20" y="102"/>
                </a:lnTo>
                <a:lnTo>
                  <a:pt x="20" y="102"/>
                </a:lnTo>
                <a:lnTo>
                  <a:pt x="14" y="116"/>
                </a:lnTo>
                <a:lnTo>
                  <a:pt x="12" y="128"/>
                </a:lnTo>
                <a:lnTo>
                  <a:pt x="12" y="142"/>
                </a:lnTo>
                <a:lnTo>
                  <a:pt x="14" y="156"/>
                </a:lnTo>
                <a:lnTo>
                  <a:pt x="14" y="156"/>
                </a:lnTo>
                <a:lnTo>
                  <a:pt x="2" y="158"/>
                </a:lnTo>
                <a:lnTo>
                  <a:pt x="2" y="158"/>
                </a:lnTo>
                <a:lnTo>
                  <a:pt x="0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6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4"/>
                </a:lnTo>
                <a:lnTo>
                  <a:pt x="64" y="150"/>
                </a:lnTo>
                <a:lnTo>
                  <a:pt x="66" y="148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4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6"/>
                </a:lnTo>
                <a:lnTo>
                  <a:pt x="66" y="132"/>
                </a:lnTo>
                <a:lnTo>
                  <a:pt x="68" y="128"/>
                </a:lnTo>
                <a:lnTo>
                  <a:pt x="76" y="124"/>
                </a:lnTo>
                <a:lnTo>
                  <a:pt x="76" y="124"/>
                </a:lnTo>
                <a:lnTo>
                  <a:pt x="90" y="122"/>
                </a:lnTo>
                <a:lnTo>
                  <a:pt x="90" y="122"/>
                </a:lnTo>
                <a:lnTo>
                  <a:pt x="104" y="124"/>
                </a:lnTo>
                <a:lnTo>
                  <a:pt x="104" y="124"/>
                </a:lnTo>
                <a:lnTo>
                  <a:pt x="106" y="124"/>
                </a:lnTo>
                <a:lnTo>
                  <a:pt x="106" y="116"/>
                </a:lnTo>
                <a:lnTo>
                  <a:pt x="106" y="116"/>
                </a:lnTo>
                <a:lnTo>
                  <a:pt x="106" y="114"/>
                </a:lnTo>
                <a:lnTo>
                  <a:pt x="106" y="114"/>
                </a:lnTo>
                <a:lnTo>
                  <a:pt x="106" y="110"/>
                </a:lnTo>
                <a:lnTo>
                  <a:pt x="108" y="108"/>
                </a:lnTo>
                <a:lnTo>
                  <a:pt x="116" y="104"/>
                </a:lnTo>
                <a:lnTo>
                  <a:pt x="116" y="104"/>
                </a:lnTo>
                <a:lnTo>
                  <a:pt x="122" y="102"/>
                </a:lnTo>
                <a:lnTo>
                  <a:pt x="122" y="102"/>
                </a:lnTo>
                <a:lnTo>
                  <a:pt x="116" y="90"/>
                </a:lnTo>
                <a:lnTo>
                  <a:pt x="112" y="88"/>
                </a:lnTo>
                <a:lnTo>
                  <a:pt x="110" y="82"/>
                </a:lnTo>
                <a:lnTo>
                  <a:pt x="110" y="82"/>
                </a:lnTo>
                <a:lnTo>
                  <a:pt x="102" y="72"/>
                </a:lnTo>
                <a:lnTo>
                  <a:pt x="90" y="62"/>
                </a:lnTo>
                <a:lnTo>
                  <a:pt x="90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134" y="128"/>
                </a:moveTo>
                <a:lnTo>
                  <a:pt x="134" y="128"/>
                </a:lnTo>
                <a:lnTo>
                  <a:pt x="136" y="128"/>
                </a:lnTo>
                <a:lnTo>
                  <a:pt x="136" y="124"/>
                </a:lnTo>
                <a:lnTo>
                  <a:pt x="136" y="124"/>
                </a:lnTo>
                <a:lnTo>
                  <a:pt x="134" y="124"/>
                </a:lnTo>
                <a:lnTo>
                  <a:pt x="134" y="128"/>
                </a:lnTo>
                <a:lnTo>
                  <a:pt x="134" y="128"/>
                </a:lnTo>
                <a:close/>
                <a:moveTo>
                  <a:pt x="94" y="148"/>
                </a:moveTo>
                <a:lnTo>
                  <a:pt x="94" y="144"/>
                </a:lnTo>
                <a:lnTo>
                  <a:pt x="94" y="144"/>
                </a:lnTo>
                <a:lnTo>
                  <a:pt x="96" y="144"/>
                </a:lnTo>
                <a:lnTo>
                  <a:pt x="96" y="148"/>
                </a:lnTo>
                <a:lnTo>
                  <a:pt x="96" y="148"/>
                </a:lnTo>
                <a:lnTo>
                  <a:pt x="94" y="148"/>
                </a:lnTo>
                <a:lnTo>
                  <a:pt x="94" y="148"/>
                </a:lnTo>
                <a:close/>
                <a:moveTo>
                  <a:pt x="106" y="152"/>
                </a:moveTo>
                <a:lnTo>
                  <a:pt x="106" y="152"/>
                </a:lnTo>
                <a:lnTo>
                  <a:pt x="108" y="15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8" y="166"/>
                </a:lnTo>
                <a:lnTo>
                  <a:pt x="106" y="170"/>
                </a:lnTo>
                <a:lnTo>
                  <a:pt x="102" y="172"/>
                </a:lnTo>
                <a:lnTo>
                  <a:pt x="102" y="172"/>
                </a:lnTo>
                <a:lnTo>
                  <a:pt x="88" y="174"/>
                </a:lnTo>
                <a:lnTo>
                  <a:pt x="88" y="174"/>
                </a:lnTo>
                <a:lnTo>
                  <a:pt x="76" y="172"/>
                </a:lnTo>
                <a:lnTo>
                  <a:pt x="76" y="172"/>
                </a:lnTo>
                <a:lnTo>
                  <a:pt x="72" y="170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6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6"/>
                </a:lnTo>
                <a:lnTo>
                  <a:pt x="70" y="154"/>
                </a:lnTo>
                <a:lnTo>
                  <a:pt x="74" y="150"/>
                </a:lnTo>
                <a:lnTo>
                  <a:pt x="74" y="150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8"/>
                </a:lnTo>
                <a:lnTo>
                  <a:pt x="72" y="146"/>
                </a:lnTo>
                <a:lnTo>
                  <a:pt x="72" y="138"/>
                </a:lnTo>
                <a:lnTo>
                  <a:pt x="72" y="138"/>
                </a:lnTo>
                <a:lnTo>
                  <a:pt x="72" y="136"/>
                </a:lnTo>
                <a:lnTo>
                  <a:pt x="72" y="136"/>
                </a:lnTo>
                <a:lnTo>
                  <a:pt x="74" y="134"/>
                </a:lnTo>
                <a:lnTo>
                  <a:pt x="78" y="132"/>
                </a:lnTo>
                <a:lnTo>
                  <a:pt x="78" y="132"/>
                </a:lnTo>
                <a:lnTo>
                  <a:pt x="92" y="130"/>
                </a:lnTo>
                <a:lnTo>
                  <a:pt x="92" y="130"/>
                </a:lnTo>
                <a:lnTo>
                  <a:pt x="104" y="132"/>
                </a:lnTo>
                <a:lnTo>
                  <a:pt x="104" y="132"/>
                </a:lnTo>
                <a:lnTo>
                  <a:pt x="108" y="132"/>
                </a:lnTo>
                <a:lnTo>
                  <a:pt x="110" y="134"/>
                </a:lnTo>
                <a:lnTo>
                  <a:pt x="110" y="134"/>
                </a:lnTo>
                <a:lnTo>
                  <a:pt x="110" y="132"/>
                </a:lnTo>
                <a:lnTo>
                  <a:pt x="114" y="130"/>
                </a:lnTo>
                <a:lnTo>
                  <a:pt x="114" y="130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2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2" y="116"/>
                </a:lnTo>
                <a:lnTo>
                  <a:pt x="114" y="112"/>
                </a:lnTo>
                <a:lnTo>
                  <a:pt x="118" y="110"/>
                </a:lnTo>
                <a:lnTo>
                  <a:pt x="118" y="110"/>
                </a:lnTo>
                <a:lnTo>
                  <a:pt x="130" y="108"/>
                </a:lnTo>
                <a:lnTo>
                  <a:pt x="130" y="108"/>
                </a:lnTo>
                <a:lnTo>
                  <a:pt x="144" y="110"/>
                </a:lnTo>
                <a:lnTo>
                  <a:pt x="144" y="110"/>
                </a:lnTo>
                <a:lnTo>
                  <a:pt x="148" y="112"/>
                </a:lnTo>
                <a:lnTo>
                  <a:pt x="150" y="11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6"/>
                </a:lnTo>
                <a:lnTo>
                  <a:pt x="148" y="130"/>
                </a:lnTo>
                <a:lnTo>
                  <a:pt x="146" y="132"/>
                </a:lnTo>
                <a:lnTo>
                  <a:pt x="146" y="132"/>
                </a:lnTo>
                <a:lnTo>
                  <a:pt x="148" y="13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146"/>
                </a:lnTo>
                <a:lnTo>
                  <a:pt x="146" y="150"/>
                </a:lnTo>
                <a:lnTo>
                  <a:pt x="146" y="150"/>
                </a:lnTo>
                <a:lnTo>
                  <a:pt x="150" y="152"/>
                </a:lnTo>
                <a:lnTo>
                  <a:pt x="150" y="15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4"/>
                </a:lnTo>
                <a:lnTo>
                  <a:pt x="150" y="168"/>
                </a:lnTo>
                <a:lnTo>
                  <a:pt x="144" y="170"/>
                </a:lnTo>
                <a:lnTo>
                  <a:pt x="144" y="170"/>
                </a:lnTo>
                <a:lnTo>
                  <a:pt x="132" y="172"/>
                </a:lnTo>
                <a:lnTo>
                  <a:pt x="132" y="172"/>
                </a:lnTo>
                <a:lnTo>
                  <a:pt x="120" y="170"/>
                </a:lnTo>
                <a:lnTo>
                  <a:pt x="120" y="170"/>
                </a:lnTo>
                <a:lnTo>
                  <a:pt x="114" y="168"/>
                </a:lnTo>
                <a:lnTo>
                  <a:pt x="112" y="166"/>
                </a:lnTo>
                <a:lnTo>
                  <a:pt x="112" y="166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6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2" y="154"/>
                </a:lnTo>
                <a:lnTo>
                  <a:pt x="114" y="150"/>
                </a:lnTo>
                <a:lnTo>
                  <a:pt x="114" y="150"/>
                </a:lnTo>
                <a:lnTo>
                  <a:pt x="110" y="148"/>
                </a:lnTo>
                <a:lnTo>
                  <a:pt x="110" y="148"/>
                </a:lnTo>
                <a:lnTo>
                  <a:pt x="108" y="150"/>
                </a:lnTo>
                <a:lnTo>
                  <a:pt x="106" y="152"/>
                </a:lnTo>
                <a:lnTo>
                  <a:pt x="106" y="152"/>
                </a:lnTo>
                <a:close/>
                <a:moveTo>
                  <a:pt x="86" y="148"/>
                </a:moveTo>
                <a:lnTo>
                  <a:pt x="86" y="144"/>
                </a:lnTo>
                <a:lnTo>
                  <a:pt x="86" y="144"/>
                </a:lnTo>
                <a:lnTo>
                  <a:pt x="88" y="144"/>
                </a:lnTo>
                <a:lnTo>
                  <a:pt x="88" y="148"/>
                </a:lnTo>
                <a:lnTo>
                  <a:pt x="88" y="148"/>
                </a:lnTo>
                <a:lnTo>
                  <a:pt x="86" y="148"/>
                </a:lnTo>
                <a:lnTo>
                  <a:pt x="86" y="148"/>
                </a:lnTo>
                <a:close/>
                <a:moveTo>
                  <a:pt x="96" y="154"/>
                </a:moveTo>
                <a:lnTo>
                  <a:pt x="96" y="154"/>
                </a:lnTo>
                <a:lnTo>
                  <a:pt x="100" y="156"/>
                </a:lnTo>
                <a:lnTo>
                  <a:pt x="100" y="156"/>
                </a:lnTo>
                <a:lnTo>
                  <a:pt x="102" y="156"/>
                </a:lnTo>
                <a:lnTo>
                  <a:pt x="102" y="156"/>
                </a:lnTo>
                <a:lnTo>
                  <a:pt x="100" y="156"/>
                </a:lnTo>
                <a:lnTo>
                  <a:pt x="100" y="156"/>
                </a:lnTo>
                <a:lnTo>
                  <a:pt x="88" y="158"/>
                </a:lnTo>
                <a:lnTo>
                  <a:pt x="88" y="158"/>
                </a:lnTo>
                <a:lnTo>
                  <a:pt x="78" y="156"/>
                </a:lnTo>
                <a:lnTo>
                  <a:pt x="78" y="156"/>
                </a:lnTo>
                <a:lnTo>
                  <a:pt x="76" y="156"/>
                </a:lnTo>
                <a:lnTo>
                  <a:pt x="76" y="156"/>
                </a:lnTo>
                <a:lnTo>
                  <a:pt x="78" y="156"/>
                </a:lnTo>
                <a:lnTo>
                  <a:pt x="78" y="156"/>
                </a:lnTo>
                <a:lnTo>
                  <a:pt x="84" y="154"/>
                </a:lnTo>
                <a:lnTo>
                  <a:pt x="84" y="154"/>
                </a:lnTo>
                <a:lnTo>
                  <a:pt x="92" y="154"/>
                </a:lnTo>
                <a:lnTo>
                  <a:pt x="92" y="154"/>
                </a:lnTo>
                <a:lnTo>
                  <a:pt x="96" y="154"/>
                </a:lnTo>
                <a:lnTo>
                  <a:pt x="96" y="154"/>
                </a:lnTo>
                <a:close/>
                <a:moveTo>
                  <a:pt x="82" y="144"/>
                </a:moveTo>
                <a:lnTo>
                  <a:pt x="82" y="144"/>
                </a:lnTo>
                <a:lnTo>
                  <a:pt x="82" y="144"/>
                </a:lnTo>
                <a:lnTo>
                  <a:pt x="82" y="148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4"/>
                </a:lnTo>
                <a:close/>
                <a:moveTo>
                  <a:pt x="78" y="148"/>
                </a:moveTo>
                <a:lnTo>
                  <a:pt x="78" y="148"/>
                </a:lnTo>
                <a:lnTo>
                  <a:pt x="78" y="148"/>
                </a:lnTo>
                <a:lnTo>
                  <a:pt x="78" y="148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2"/>
                </a:lnTo>
                <a:lnTo>
                  <a:pt x="78" y="148"/>
                </a:lnTo>
                <a:lnTo>
                  <a:pt x="78" y="148"/>
                </a:lnTo>
                <a:close/>
                <a:moveTo>
                  <a:pt x="104" y="142"/>
                </a:moveTo>
                <a:lnTo>
                  <a:pt x="104" y="142"/>
                </a:lnTo>
                <a:lnTo>
                  <a:pt x="104" y="142"/>
                </a:lnTo>
                <a:lnTo>
                  <a:pt x="104" y="146"/>
                </a:lnTo>
                <a:lnTo>
                  <a:pt x="104" y="148"/>
                </a:lnTo>
                <a:lnTo>
                  <a:pt x="104" y="148"/>
                </a:lnTo>
                <a:lnTo>
                  <a:pt x="104" y="148"/>
                </a:lnTo>
                <a:lnTo>
                  <a:pt x="104" y="142"/>
                </a:lnTo>
                <a:lnTo>
                  <a:pt x="104" y="142"/>
                </a:lnTo>
                <a:close/>
                <a:moveTo>
                  <a:pt x="102" y="148"/>
                </a:moveTo>
                <a:lnTo>
                  <a:pt x="102" y="148"/>
                </a:lnTo>
                <a:lnTo>
                  <a:pt x="100" y="148"/>
                </a:lnTo>
                <a:lnTo>
                  <a:pt x="100" y="144"/>
                </a:lnTo>
                <a:lnTo>
                  <a:pt x="100" y="144"/>
                </a:lnTo>
                <a:lnTo>
                  <a:pt x="102" y="144"/>
                </a:lnTo>
                <a:lnTo>
                  <a:pt x="102" y="148"/>
                </a:lnTo>
                <a:lnTo>
                  <a:pt x="102" y="148"/>
                </a:lnTo>
                <a:close/>
                <a:moveTo>
                  <a:pt x="102" y="136"/>
                </a:moveTo>
                <a:lnTo>
                  <a:pt x="102" y="136"/>
                </a:lnTo>
                <a:lnTo>
                  <a:pt x="104" y="136"/>
                </a:lnTo>
                <a:lnTo>
                  <a:pt x="104" y="136"/>
                </a:lnTo>
                <a:lnTo>
                  <a:pt x="102" y="138"/>
                </a:lnTo>
                <a:lnTo>
                  <a:pt x="102" y="138"/>
                </a:lnTo>
                <a:lnTo>
                  <a:pt x="92" y="138"/>
                </a:lnTo>
                <a:lnTo>
                  <a:pt x="92" y="138"/>
                </a:lnTo>
                <a:lnTo>
                  <a:pt x="80" y="138"/>
                </a:lnTo>
                <a:lnTo>
                  <a:pt x="80" y="138"/>
                </a:lnTo>
                <a:lnTo>
                  <a:pt x="78" y="136"/>
                </a:lnTo>
                <a:lnTo>
                  <a:pt x="78" y="136"/>
                </a:lnTo>
                <a:lnTo>
                  <a:pt x="80" y="136"/>
                </a:lnTo>
                <a:lnTo>
                  <a:pt x="80" y="136"/>
                </a:lnTo>
                <a:lnTo>
                  <a:pt x="92" y="134"/>
                </a:lnTo>
                <a:lnTo>
                  <a:pt x="92" y="134"/>
                </a:lnTo>
                <a:lnTo>
                  <a:pt x="102" y="136"/>
                </a:lnTo>
                <a:lnTo>
                  <a:pt x="102" y="136"/>
                </a:lnTo>
                <a:close/>
                <a:moveTo>
                  <a:pt x="78" y="162"/>
                </a:moveTo>
                <a:lnTo>
                  <a:pt x="78" y="162"/>
                </a:lnTo>
                <a:lnTo>
                  <a:pt x="80" y="162"/>
                </a:lnTo>
                <a:lnTo>
                  <a:pt x="80" y="168"/>
                </a:lnTo>
                <a:lnTo>
                  <a:pt x="80" y="168"/>
                </a:lnTo>
                <a:lnTo>
                  <a:pt x="78" y="168"/>
                </a:lnTo>
                <a:lnTo>
                  <a:pt x="78" y="162"/>
                </a:lnTo>
                <a:lnTo>
                  <a:pt x="78" y="162"/>
                </a:lnTo>
                <a:close/>
                <a:moveTo>
                  <a:pt x="76" y="166"/>
                </a:move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2"/>
                </a:lnTo>
                <a:lnTo>
                  <a:pt x="76" y="166"/>
                </a:lnTo>
                <a:lnTo>
                  <a:pt x="76" y="166"/>
                </a:lnTo>
                <a:close/>
                <a:moveTo>
                  <a:pt x="102" y="162"/>
                </a:moveTo>
                <a:lnTo>
                  <a:pt x="102" y="162"/>
                </a:lnTo>
                <a:lnTo>
                  <a:pt x="102" y="162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6"/>
                </a:lnTo>
                <a:lnTo>
                  <a:pt x="102" y="162"/>
                </a:lnTo>
                <a:lnTo>
                  <a:pt x="102" y="162"/>
                </a:lnTo>
                <a:close/>
                <a:moveTo>
                  <a:pt x="100" y="166"/>
                </a:moveTo>
                <a:lnTo>
                  <a:pt x="100" y="166"/>
                </a:lnTo>
                <a:lnTo>
                  <a:pt x="98" y="168"/>
                </a:lnTo>
                <a:lnTo>
                  <a:pt x="98" y="162"/>
                </a:lnTo>
                <a:lnTo>
                  <a:pt x="98" y="162"/>
                </a:lnTo>
                <a:lnTo>
                  <a:pt x="100" y="162"/>
                </a:lnTo>
                <a:lnTo>
                  <a:pt x="100" y="166"/>
                </a:lnTo>
                <a:lnTo>
                  <a:pt x="100" y="166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6" y="164"/>
                </a:lnTo>
                <a:lnTo>
                  <a:pt x="86" y="168"/>
                </a:lnTo>
                <a:lnTo>
                  <a:pt x="86" y="168"/>
                </a:lnTo>
                <a:lnTo>
                  <a:pt x="84" y="168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94" y="168"/>
                </a:moveTo>
                <a:lnTo>
                  <a:pt x="94" y="168"/>
                </a:lnTo>
                <a:lnTo>
                  <a:pt x="92" y="168"/>
                </a:lnTo>
                <a:lnTo>
                  <a:pt x="92" y="164"/>
                </a:lnTo>
                <a:lnTo>
                  <a:pt x="92" y="164"/>
                </a:lnTo>
                <a:lnTo>
                  <a:pt x="94" y="164"/>
                </a:lnTo>
                <a:lnTo>
                  <a:pt x="94" y="168"/>
                </a:lnTo>
                <a:lnTo>
                  <a:pt x="94" y="168"/>
                </a:lnTo>
                <a:close/>
                <a:moveTo>
                  <a:pt x="132" y="148"/>
                </a:moveTo>
                <a:lnTo>
                  <a:pt x="132" y="148"/>
                </a:lnTo>
                <a:lnTo>
                  <a:pt x="132" y="148"/>
                </a:lnTo>
                <a:lnTo>
                  <a:pt x="134" y="148"/>
                </a:lnTo>
                <a:lnTo>
                  <a:pt x="134" y="142"/>
                </a:lnTo>
                <a:lnTo>
                  <a:pt x="134" y="142"/>
                </a:lnTo>
                <a:lnTo>
                  <a:pt x="132" y="142"/>
                </a:lnTo>
                <a:lnTo>
                  <a:pt x="132" y="148"/>
                </a:lnTo>
                <a:lnTo>
                  <a:pt x="132" y="148"/>
                </a:lnTo>
                <a:close/>
                <a:moveTo>
                  <a:pt x="122" y="160"/>
                </a:moveTo>
                <a:lnTo>
                  <a:pt x="122" y="160"/>
                </a:lnTo>
                <a:lnTo>
                  <a:pt x="124" y="162"/>
                </a:lnTo>
                <a:lnTo>
                  <a:pt x="124" y="166"/>
                </a:lnTo>
                <a:lnTo>
                  <a:pt x="124" y="166"/>
                </a:lnTo>
                <a:lnTo>
                  <a:pt x="122" y="166"/>
                </a:lnTo>
                <a:lnTo>
                  <a:pt x="122" y="160"/>
                </a:lnTo>
                <a:lnTo>
                  <a:pt x="122" y="160"/>
                </a:lnTo>
                <a:close/>
                <a:moveTo>
                  <a:pt x="120" y="164"/>
                </a:moveTo>
                <a:lnTo>
                  <a:pt x="120" y="164"/>
                </a:lnTo>
                <a:lnTo>
                  <a:pt x="118" y="164"/>
                </a:lnTo>
                <a:lnTo>
                  <a:pt x="118" y="164"/>
                </a:lnTo>
                <a:lnTo>
                  <a:pt x="118" y="160"/>
                </a:lnTo>
                <a:lnTo>
                  <a:pt x="118" y="160"/>
                </a:lnTo>
                <a:lnTo>
                  <a:pt x="120" y="160"/>
                </a:lnTo>
                <a:lnTo>
                  <a:pt x="120" y="160"/>
                </a:lnTo>
                <a:lnTo>
                  <a:pt x="120" y="164"/>
                </a:lnTo>
                <a:lnTo>
                  <a:pt x="120" y="164"/>
                </a:lnTo>
                <a:close/>
                <a:moveTo>
                  <a:pt x="144" y="160"/>
                </a:moveTo>
                <a:lnTo>
                  <a:pt x="144" y="164"/>
                </a:lnTo>
                <a:lnTo>
                  <a:pt x="144" y="164"/>
                </a:lnTo>
                <a:lnTo>
                  <a:pt x="146" y="164"/>
                </a:lnTo>
                <a:lnTo>
                  <a:pt x="146" y="164"/>
                </a:lnTo>
                <a:lnTo>
                  <a:pt x="146" y="160"/>
                </a:lnTo>
                <a:lnTo>
                  <a:pt x="146" y="160"/>
                </a:lnTo>
                <a:lnTo>
                  <a:pt x="144" y="160"/>
                </a:lnTo>
                <a:lnTo>
                  <a:pt x="144" y="160"/>
                </a:lnTo>
                <a:close/>
                <a:moveTo>
                  <a:pt x="142" y="166"/>
                </a:move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lnTo>
                  <a:pt x="142" y="166"/>
                </a:lnTo>
                <a:close/>
                <a:moveTo>
                  <a:pt x="128" y="162"/>
                </a:moveTo>
                <a:lnTo>
                  <a:pt x="128" y="166"/>
                </a:lnTo>
                <a:lnTo>
                  <a:pt x="128" y="166"/>
                </a:lnTo>
                <a:lnTo>
                  <a:pt x="130" y="166"/>
                </a:lnTo>
                <a:lnTo>
                  <a:pt x="130" y="162"/>
                </a:lnTo>
                <a:lnTo>
                  <a:pt x="130" y="162"/>
                </a:lnTo>
                <a:lnTo>
                  <a:pt x="128" y="162"/>
                </a:lnTo>
                <a:lnTo>
                  <a:pt x="128" y="162"/>
                </a:lnTo>
                <a:close/>
                <a:moveTo>
                  <a:pt x="136" y="166"/>
                </a:moveTo>
                <a:lnTo>
                  <a:pt x="136" y="162"/>
                </a:lnTo>
                <a:lnTo>
                  <a:pt x="136" y="162"/>
                </a:lnTo>
                <a:lnTo>
                  <a:pt x="134" y="162"/>
                </a:lnTo>
                <a:lnTo>
                  <a:pt x="134" y="166"/>
                </a:lnTo>
                <a:lnTo>
                  <a:pt x="134" y="166"/>
                </a:lnTo>
                <a:lnTo>
                  <a:pt x="136" y="166"/>
                </a:lnTo>
                <a:lnTo>
                  <a:pt x="136" y="166"/>
                </a:lnTo>
                <a:close/>
                <a:moveTo>
                  <a:pt x="142" y="154"/>
                </a:moveTo>
                <a:lnTo>
                  <a:pt x="142" y="154"/>
                </a:lnTo>
                <a:lnTo>
                  <a:pt x="146" y="154"/>
                </a:lnTo>
                <a:lnTo>
                  <a:pt x="146" y="154"/>
                </a:lnTo>
                <a:lnTo>
                  <a:pt x="142" y="156"/>
                </a:lnTo>
                <a:lnTo>
                  <a:pt x="142" y="156"/>
                </a:lnTo>
                <a:lnTo>
                  <a:pt x="132" y="156"/>
                </a:lnTo>
                <a:lnTo>
                  <a:pt x="132" y="156"/>
                </a:lnTo>
                <a:lnTo>
                  <a:pt x="122" y="156"/>
                </a:lnTo>
                <a:lnTo>
                  <a:pt x="122" y="156"/>
                </a:lnTo>
                <a:lnTo>
                  <a:pt x="118" y="154"/>
                </a:lnTo>
                <a:lnTo>
                  <a:pt x="118" y="154"/>
                </a:lnTo>
                <a:lnTo>
                  <a:pt x="122" y="154"/>
                </a:lnTo>
                <a:lnTo>
                  <a:pt x="122" y="154"/>
                </a:lnTo>
                <a:lnTo>
                  <a:pt x="126" y="152"/>
                </a:lnTo>
                <a:lnTo>
                  <a:pt x="126" y="152"/>
                </a:lnTo>
                <a:lnTo>
                  <a:pt x="128" y="152"/>
                </a:lnTo>
                <a:lnTo>
                  <a:pt x="128" y="152"/>
                </a:lnTo>
                <a:lnTo>
                  <a:pt x="134" y="152"/>
                </a:lnTo>
                <a:lnTo>
                  <a:pt x="134" y="152"/>
                </a:lnTo>
                <a:lnTo>
                  <a:pt x="142" y="154"/>
                </a:lnTo>
                <a:lnTo>
                  <a:pt x="142" y="154"/>
                </a:lnTo>
                <a:close/>
                <a:moveTo>
                  <a:pt x="126" y="128"/>
                </a:moveTo>
                <a:lnTo>
                  <a:pt x="126" y="128"/>
                </a:lnTo>
                <a:lnTo>
                  <a:pt x="128" y="128"/>
                </a:lnTo>
                <a:lnTo>
                  <a:pt x="128" y="124"/>
                </a:lnTo>
                <a:lnTo>
                  <a:pt x="128" y="124"/>
                </a:lnTo>
                <a:lnTo>
                  <a:pt x="126" y="124"/>
                </a:lnTo>
                <a:lnTo>
                  <a:pt x="126" y="128"/>
                </a:lnTo>
                <a:lnTo>
                  <a:pt x="126" y="128"/>
                </a:lnTo>
                <a:close/>
                <a:moveTo>
                  <a:pt x="136" y="134"/>
                </a:moveTo>
                <a:lnTo>
                  <a:pt x="136" y="134"/>
                </a:lnTo>
                <a:lnTo>
                  <a:pt x="140" y="134"/>
                </a:lnTo>
                <a:lnTo>
                  <a:pt x="140" y="134"/>
                </a:lnTo>
                <a:lnTo>
                  <a:pt x="142" y="136"/>
                </a:lnTo>
                <a:lnTo>
                  <a:pt x="142" y="136"/>
                </a:lnTo>
                <a:lnTo>
                  <a:pt x="140" y="136"/>
                </a:lnTo>
                <a:lnTo>
                  <a:pt x="140" y="136"/>
                </a:lnTo>
                <a:lnTo>
                  <a:pt x="128" y="138"/>
                </a:lnTo>
                <a:lnTo>
                  <a:pt x="128" y="138"/>
                </a:lnTo>
                <a:lnTo>
                  <a:pt x="118" y="136"/>
                </a:lnTo>
                <a:lnTo>
                  <a:pt x="118" y="136"/>
                </a:lnTo>
                <a:lnTo>
                  <a:pt x="114" y="136"/>
                </a:lnTo>
                <a:lnTo>
                  <a:pt x="114" y="136"/>
                </a:lnTo>
                <a:lnTo>
                  <a:pt x="118" y="134"/>
                </a:lnTo>
                <a:lnTo>
                  <a:pt x="118" y="134"/>
                </a:lnTo>
                <a:lnTo>
                  <a:pt x="124" y="134"/>
                </a:lnTo>
                <a:lnTo>
                  <a:pt x="124" y="134"/>
                </a:lnTo>
                <a:lnTo>
                  <a:pt x="130" y="134"/>
                </a:lnTo>
                <a:lnTo>
                  <a:pt x="130" y="134"/>
                </a:lnTo>
                <a:lnTo>
                  <a:pt x="136" y="134"/>
                </a:lnTo>
                <a:lnTo>
                  <a:pt x="136" y="134"/>
                </a:lnTo>
                <a:close/>
                <a:moveTo>
                  <a:pt x="120" y="122"/>
                </a:moveTo>
                <a:lnTo>
                  <a:pt x="120" y="122"/>
                </a:lnTo>
                <a:lnTo>
                  <a:pt x="122" y="122"/>
                </a:lnTo>
                <a:lnTo>
                  <a:pt x="122" y="128"/>
                </a:lnTo>
                <a:lnTo>
                  <a:pt x="122" y="128"/>
                </a:lnTo>
                <a:lnTo>
                  <a:pt x="120" y="128"/>
                </a:lnTo>
                <a:lnTo>
                  <a:pt x="120" y="122"/>
                </a:lnTo>
                <a:lnTo>
                  <a:pt x="120" y="122"/>
                </a:lnTo>
                <a:close/>
                <a:moveTo>
                  <a:pt x="118" y="126"/>
                </a:moveTo>
                <a:lnTo>
                  <a:pt x="118" y="126"/>
                </a:lnTo>
                <a:lnTo>
                  <a:pt x="118" y="126"/>
                </a:lnTo>
                <a:lnTo>
                  <a:pt x="118" y="126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2"/>
                </a:lnTo>
                <a:lnTo>
                  <a:pt x="118" y="126"/>
                </a:lnTo>
                <a:lnTo>
                  <a:pt x="118" y="126"/>
                </a:lnTo>
                <a:close/>
                <a:moveTo>
                  <a:pt x="144" y="122"/>
                </a:move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lnTo>
                  <a:pt x="144" y="122"/>
                </a:lnTo>
                <a:close/>
                <a:moveTo>
                  <a:pt x="142" y="128"/>
                </a:moveTo>
                <a:lnTo>
                  <a:pt x="142" y="122"/>
                </a:lnTo>
                <a:lnTo>
                  <a:pt x="142" y="122"/>
                </a:lnTo>
                <a:lnTo>
                  <a:pt x="140" y="122"/>
                </a:lnTo>
                <a:lnTo>
                  <a:pt x="140" y="128"/>
                </a:lnTo>
                <a:lnTo>
                  <a:pt x="140" y="128"/>
                </a:lnTo>
                <a:lnTo>
                  <a:pt x="142" y="128"/>
                </a:lnTo>
                <a:lnTo>
                  <a:pt x="142" y="128"/>
                </a:lnTo>
                <a:close/>
                <a:moveTo>
                  <a:pt x="142" y="116"/>
                </a:moveTo>
                <a:lnTo>
                  <a:pt x="142" y="116"/>
                </a:lnTo>
                <a:lnTo>
                  <a:pt x="144" y="116"/>
                </a:lnTo>
                <a:lnTo>
                  <a:pt x="144" y="116"/>
                </a:lnTo>
                <a:lnTo>
                  <a:pt x="142" y="116"/>
                </a:lnTo>
                <a:lnTo>
                  <a:pt x="142" y="116"/>
                </a:lnTo>
                <a:lnTo>
                  <a:pt x="130" y="118"/>
                </a:lnTo>
                <a:lnTo>
                  <a:pt x="130" y="118"/>
                </a:lnTo>
                <a:lnTo>
                  <a:pt x="120" y="116"/>
                </a:lnTo>
                <a:lnTo>
                  <a:pt x="120" y="116"/>
                </a:lnTo>
                <a:lnTo>
                  <a:pt x="118" y="116"/>
                </a:lnTo>
                <a:lnTo>
                  <a:pt x="118" y="116"/>
                </a:lnTo>
                <a:lnTo>
                  <a:pt x="120" y="116"/>
                </a:lnTo>
                <a:lnTo>
                  <a:pt x="120" y="116"/>
                </a:lnTo>
                <a:lnTo>
                  <a:pt x="130" y="114"/>
                </a:lnTo>
                <a:lnTo>
                  <a:pt x="130" y="114"/>
                </a:lnTo>
                <a:lnTo>
                  <a:pt x="142" y="116"/>
                </a:lnTo>
                <a:lnTo>
                  <a:pt x="142" y="116"/>
                </a:lnTo>
                <a:close/>
                <a:moveTo>
                  <a:pt x="118" y="142"/>
                </a:moveTo>
                <a:lnTo>
                  <a:pt x="118" y="142"/>
                </a:lnTo>
                <a:lnTo>
                  <a:pt x="120" y="142"/>
                </a:lnTo>
                <a:lnTo>
                  <a:pt x="120" y="146"/>
                </a:lnTo>
                <a:lnTo>
                  <a:pt x="120" y="146"/>
                </a:lnTo>
                <a:lnTo>
                  <a:pt x="118" y="146"/>
                </a:lnTo>
                <a:lnTo>
                  <a:pt x="118" y="142"/>
                </a:lnTo>
                <a:lnTo>
                  <a:pt x="118" y="142"/>
                </a:lnTo>
                <a:close/>
                <a:moveTo>
                  <a:pt x="116" y="146"/>
                </a:moveTo>
                <a:lnTo>
                  <a:pt x="116" y="146"/>
                </a:lnTo>
                <a:lnTo>
                  <a:pt x="114" y="146"/>
                </a:lnTo>
                <a:lnTo>
                  <a:pt x="114" y="146"/>
                </a:lnTo>
                <a:lnTo>
                  <a:pt x="114" y="140"/>
                </a:lnTo>
                <a:lnTo>
                  <a:pt x="114" y="140"/>
                </a:lnTo>
                <a:lnTo>
                  <a:pt x="116" y="140"/>
                </a:lnTo>
                <a:lnTo>
                  <a:pt x="116" y="142"/>
                </a:lnTo>
                <a:lnTo>
                  <a:pt x="116" y="146"/>
                </a:lnTo>
                <a:lnTo>
                  <a:pt x="116" y="146"/>
                </a:lnTo>
                <a:close/>
                <a:moveTo>
                  <a:pt x="142" y="140"/>
                </a:move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6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lnTo>
                  <a:pt x="142" y="140"/>
                </a:lnTo>
                <a:close/>
                <a:moveTo>
                  <a:pt x="140" y="146"/>
                </a:moveTo>
                <a:lnTo>
                  <a:pt x="140" y="142"/>
                </a:lnTo>
                <a:lnTo>
                  <a:pt x="140" y="142"/>
                </a:lnTo>
                <a:lnTo>
                  <a:pt x="138" y="142"/>
                </a:lnTo>
                <a:lnTo>
                  <a:pt x="138" y="146"/>
                </a:lnTo>
                <a:lnTo>
                  <a:pt x="138" y="146"/>
                </a:lnTo>
                <a:lnTo>
                  <a:pt x="140" y="146"/>
                </a:lnTo>
                <a:lnTo>
                  <a:pt x="140" y="146"/>
                </a:lnTo>
                <a:close/>
                <a:moveTo>
                  <a:pt x="124" y="142"/>
                </a:moveTo>
                <a:lnTo>
                  <a:pt x="124" y="148"/>
                </a:lnTo>
                <a:lnTo>
                  <a:pt x="124" y="148"/>
                </a:lnTo>
                <a:lnTo>
                  <a:pt x="126" y="148"/>
                </a:lnTo>
                <a:lnTo>
                  <a:pt x="126" y="142"/>
                </a:lnTo>
                <a:lnTo>
                  <a:pt x="126" y="142"/>
                </a:lnTo>
                <a:lnTo>
                  <a:pt x="124" y="142"/>
                </a:lnTo>
                <a:lnTo>
                  <a:pt x="124" y="142"/>
                </a:lnTo>
                <a:close/>
                <a:moveTo>
                  <a:pt x="56" y="42"/>
                </a:moveTo>
                <a:lnTo>
                  <a:pt x="86" y="44"/>
                </a:lnTo>
                <a:lnTo>
                  <a:pt x="94" y="20"/>
                </a:lnTo>
                <a:lnTo>
                  <a:pt x="80" y="12"/>
                </a:lnTo>
                <a:lnTo>
                  <a:pt x="76" y="32"/>
                </a:lnTo>
                <a:lnTo>
                  <a:pt x="76" y="6"/>
                </a:lnTo>
                <a:lnTo>
                  <a:pt x="68" y="4"/>
                </a:lnTo>
                <a:lnTo>
                  <a:pt x="68" y="30"/>
                </a:lnTo>
                <a:lnTo>
                  <a:pt x="60" y="0"/>
                </a:lnTo>
                <a:lnTo>
                  <a:pt x="44" y="4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48" y="56"/>
                </a:moveTo>
                <a:lnTo>
                  <a:pt x="48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6" y="48"/>
                </a:lnTo>
                <a:lnTo>
                  <a:pt x="48" y="46"/>
                </a:lnTo>
                <a:lnTo>
                  <a:pt x="92" y="48"/>
                </a:lnTo>
                <a:lnTo>
                  <a:pt x="92" y="48"/>
                </a:lnTo>
                <a:lnTo>
                  <a:pt x="94" y="50"/>
                </a:lnTo>
                <a:lnTo>
                  <a:pt x="96" y="54"/>
                </a:lnTo>
                <a:lnTo>
                  <a:pt x="96" y="54"/>
                </a:lnTo>
                <a:lnTo>
                  <a:pt x="94" y="58"/>
                </a:lnTo>
                <a:lnTo>
                  <a:pt x="92" y="58"/>
                </a:lnTo>
                <a:lnTo>
                  <a:pt x="4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4622380" y="2572477"/>
            <a:ext cx="753540" cy="912180"/>
          </a:xfrm>
          <a:custGeom>
            <a:avLst/>
            <a:gdLst>
              <a:gd name="T0" fmla="*/ 22 w 152"/>
              <a:gd name="T1" fmla="*/ 92 h 184"/>
              <a:gd name="T2" fmla="*/ 14 w 152"/>
              <a:gd name="T3" fmla="*/ 112 h 184"/>
              <a:gd name="T4" fmla="*/ 14 w 152"/>
              <a:gd name="T5" fmla="*/ 150 h 184"/>
              <a:gd name="T6" fmla="*/ 48 w 152"/>
              <a:gd name="T7" fmla="*/ 160 h 184"/>
              <a:gd name="T8" fmla="*/ 50 w 152"/>
              <a:gd name="T9" fmla="*/ 134 h 184"/>
              <a:gd name="T10" fmla="*/ 86 w 152"/>
              <a:gd name="T11" fmla="*/ 108 h 184"/>
              <a:gd name="T12" fmla="*/ 116 w 152"/>
              <a:gd name="T13" fmla="*/ 92 h 184"/>
              <a:gd name="T14" fmla="*/ 108 w 152"/>
              <a:gd name="T15" fmla="*/ 78 h 184"/>
              <a:gd name="T16" fmla="*/ 46 w 152"/>
              <a:gd name="T17" fmla="*/ 58 h 184"/>
              <a:gd name="T18" fmla="*/ 92 w 152"/>
              <a:gd name="T19" fmla="*/ 118 h 184"/>
              <a:gd name="T20" fmla="*/ 68 w 152"/>
              <a:gd name="T21" fmla="*/ 126 h 184"/>
              <a:gd name="T22" fmla="*/ 86 w 152"/>
              <a:gd name="T23" fmla="*/ 172 h 184"/>
              <a:gd name="T24" fmla="*/ 114 w 152"/>
              <a:gd name="T25" fmla="*/ 170 h 184"/>
              <a:gd name="T26" fmla="*/ 98 w 152"/>
              <a:gd name="T27" fmla="*/ 176 h 184"/>
              <a:gd name="T28" fmla="*/ 60 w 152"/>
              <a:gd name="T29" fmla="*/ 158 h 184"/>
              <a:gd name="T30" fmla="*/ 130 w 152"/>
              <a:gd name="T31" fmla="*/ 164 h 184"/>
              <a:gd name="T32" fmla="*/ 144 w 152"/>
              <a:gd name="T33" fmla="*/ 148 h 184"/>
              <a:gd name="T34" fmla="*/ 150 w 152"/>
              <a:gd name="T35" fmla="*/ 158 h 184"/>
              <a:gd name="T36" fmla="*/ 132 w 152"/>
              <a:gd name="T37" fmla="*/ 168 h 184"/>
              <a:gd name="T38" fmla="*/ 100 w 152"/>
              <a:gd name="T39" fmla="*/ 180 h 184"/>
              <a:gd name="T40" fmla="*/ 84 w 152"/>
              <a:gd name="T41" fmla="*/ 184 h 184"/>
              <a:gd name="T42" fmla="*/ 56 w 152"/>
              <a:gd name="T43" fmla="*/ 154 h 184"/>
              <a:gd name="T44" fmla="*/ 58 w 152"/>
              <a:gd name="T45" fmla="*/ 152 h 184"/>
              <a:gd name="T46" fmla="*/ 62 w 152"/>
              <a:gd name="T47" fmla="*/ 138 h 184"/>
              <a:gd name="T48" fmla="*/ 58 w 152"/>
              <a:gd name="T49" fmla="*/ 124 h 184"/>
              <a:gd name="T50" fmla="*/ 120 w 152"/>
              <a:gd name="T51" fmla="*/ 100 h 184"/>
              <a:gd name="T52" fmla="*/ 152 w 152"/>
              <a:gd name="T53" fmla="*/ 116 h 184"/>
              <a:gd name="T54" fmla="*/ 148 w 152"/>
              <a:gd name="T55" fmla="*/ 130 h 184"/>
              <a:gd name="T56" fmla="*/ 150 w 152"/>
              <a:gd name="T57" fmla="*/ 142 h 184"/>
              <a:gd name="T58" fmla="*/ 150 w 152"/>
              <a:gd name="T59" fmla="*/ 158 h 184"/>
              <a:gd name="T60" fmla="*/ 88 w 152"/>
              <a:gd name="T61" fmla="*/ 156 h 184"/>
              <a:gd name="T62" fmla="*/ 114 w 152"/>
              <a:gd name="T63" fmla="*/ 156 h 184"/>
              <a:gd name="T64" fmla="*/ 100 w 152"/>
              <a:gd name="T65" fmla="*/ 162 h 184"/>
              <a:gd name="T66" fmla="*/ 62 w 152"/>
              <a:gd name="T67" fmla="*/ 144 h 184"/>
              <a:gd name="T68" fmla="*/ 146 w 152"/>
              <a:gd name="T69" fmla="*/ 134 h 184"/>
              <a:gd name="T70" fmla="*/ 130 w 152"/>
              <a:gd name="T71" fmla="*/ 148 h 184"/>
              <a:gd name="T72" fmla="*/ 88 w 152"/>
              <a:gd name="T73" fmla="*/ 142 h 184"/>
              <a:gd name="T74" fmla="*/ 116 w 152"/>
              <a:gd name="T75" fmla="*/ 134 h 184"/>
              <a:gd name="T76" fmla="*/ 114 w 152"/>
              <a:gd name="T77" fmla="*/ 140 h 184"/>
              <a:gd name="T78" fmla="*/ 62 w 152"/>
              <a:gd name="T79" fmla="*/ 134 h 184"/>
              <a:gd name="T80" fmla="*/ 130 w 152"/>
              <a:gd name="T81" fmla="*/ 134 h 184"/>
              <a:gd name="T82" fmla="*/ 146 w 152"/>
              <a:gd name="T83" fmla="*/ 118 h 184"/>
              <a:gd name="T84" fmla="*/ 130 w 152"/>
              <a:gd name="T85" fmla="*/ 134 h 184"/>
              <a:gd name="T86" fmla="*/ 122 w 152"/>
              <a:gd name="T87" fmla="*/ 104 h 184"/>
              <a:gd name="T88" fmla="*/ 126 w 152"/>
              <a:gd name="T89" fmla="*/ 124 h 184"/>
              <a:gd name="T90" fmla="*/ 92 w 152"/>
              <a:gd name="T91" fmla="*/ 128 h 184"/>
              <a:gd name="T92" fmla="*/ 54 w 152"/>
              <a:gd name="T93" fmla="*/ 40 h 184"/>
              <a:gd name="T94" fmla="*/ 74 w 152"/>
              <a:gd name="T95" fmla="*/ 32 h 184"/>
              <a:gd name="T96" fmla="*/ 58 w 152"/>
              <a:gd name="T97" fmla="*/ 0 h 184"/>
              <a:gd name="T98" fmla="*/ 48 w 152"/>
              <a:gd name="T99" fmla="*/ 54 h 184"/>
              <a:gd name="T100" fmla="*/ 44 w 152"/>
              <a:gd name="T101" fmla="*/ 50 h 184"/>
              <a:gd name="T102" fmla="*/ 90 w 152"/>
              <a:gd name="T103" fmla="*/ 48 h 184"/>
              <a:gd name="T104" fmla="*/ 92 w 152"/>
              <a:gd name="T105" fmla="*/ 5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2" h="184">
                <a:moveTo>
                  <a:pt x="46" y="58"/>
                </a:moveTo>
                <a:lnTo>
                  <a:pt x="46" y="58"/>
                </a:lnTo>
                <a:lnTo>
                  <a:pt x="34" y="76"/>
                </a:lnTo>
                <a:lnTo>
                  <a:pt x="22" y="92"/>
                </a:lnTo>
                <a:lnTo>
                  <a:pt x="26" y="96"/>
                </a:lnTo>
                <a:lnTo>
                  <a:pt x="20" y="98"/>
                </a:lnTo>
                <a:lnTo>
                  <a:pt x="20" y="98"/>
                </a:lnTo>
                <a:lnTo>
                  <a:pt x="14" y="112"/>
                </a:lnTo>
                <a:lnTo>
                  <a:pt x="12" y="124"/>
                </a:lnTo>
                <a:lnTo>
                  <a:pt x="12" y="138"/>
                </a:lnTo>
                <a:lnTo>
                  <a:pt x="14" y="150"/>
                </a:lnTo>
                <a:lnTo>
                  <a:pt x="14" y="150"/>
                </a:lnTo>
                <a:lnTo>
                  <a:pt x="2" y="152"/>
                </a:lnTo>
                <a:lnTo>
                  <a:pt x="2" y="152"/>
                </a:lnTo>
                <a:lnTo>
                  <a:pt x="0" y="160"/>
                </a:lnTo>
                <a:lnTo>
                  <a:pt x="48" y="160"/>
                </a:lnTo>
                <a:lnTo>
                  <a:pt x="48" y="148"/>
                </a:lnTo>
                <a:lnTo>
                  <a:pt x="50" y="148"/>
                </a:lnTo>
                <a:lnTo>
                  <a:pt x="50" y="134"/>
                </a:lnTo>
                <a:lnTo>
                  <a:pt x="50" y="134"/>
                </a:lnTo>
                <a:lnTo>
                  <a:pt x="50" y="118"/>
                </a:lnTo>
                <a:lnTo>
                  <a:pt x="56" y="116"/>
                </a:lnTo>
                <a:lnTo>
                  <a:pt x="56" y="116"/>
                </a:lnTo>
                <a:lnTo>
                  <a:pt x="86" y="108"/>
                </a:lnTo>
                <a:lnTo>
                  <a:pt x="102" y="100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86"/>
                </a:lnTo>
                <a:lnTo>
                  <a:pt x="108" y="84"/>
                </a:lnTo>
                <a:lnTo>
                  <a:pt x="108" y="78"/>
                </a:lnTo>
                <a:lnTo>
                  <a:pt x="108" y="78"/>
                </a:lnTo>
                <a:lnTo>
                  <a:pt x="98" y="70"/>
                </a:lnTo>
                <a:lnTo>
                  <a:pt x="88" y="60"/>
                </a:lnTo>
                <a:lnTo>
                  <a:pt x="88" y="60"/>
                </a:lnTo>
                <a:lnTo>
                  <a:pt x="46" y="58"/>
                </a:lnTo>
                <a:lnTo>
                  <a:pt x="46" y="58"/>
                </a:lnTo>
                <a:close/>
                <a:moveTo>
                  <a:pt x="68" y="126"/>
                </a:moveTo>
                <a:lnTo>
                  <a:pt x="68" y="126"/>
                </a:lnTo>
                <a:lnTo>
                  <a:pt x="92" y="118"/>
                </a:lnTo>
                <a:lnTo>
                  <a:pt x="112" y="130"/>
                </a:lnTo>
                <a:lnTo>
                  <a:pt x="112" y="130"/>
                </a:lnTo>
                <a:lnTo>
                  <a:pt x="88" y="138"/>
                </a:lnTo>
                <a:lnTo>
                  <a:pt x="68" y="126"/>
                </a:lnTo>
                <a:lnTo>
                  <a:pt x="68" y="126"/>
                </a:lnTo>
                <a:close/>
                <a:moveTo>
                  <a:pt x="60" y="158"/>
                </a:move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86" y="172"/>
                </a:lnTo>
                <a:lnTo>
                  <a:pt x="114" y="164"/>
                </a:lnTo>
                <a:lnTo>
                  <a:pt x="114" y="170"/>
                </a:lnTo>
                <a:lnTo>
                  <a:pt x="112" y="170"/>
                </a:lnTo>
                <a:lnTo>
                  <a:pt x="112" y="172"/>
                </a:lnTo>
                <a:lnTo>
                  <a:pt x="112" y="172"/>
                </a:lnTo>
                <a:lnTo>
                  <a:pt x="98" y="176"/>
                </a:lnTo>
                <a:lnTo>
                  <a:pt x="98" y="176"/>
                </a:lnTo>
                <a:lnTo>
                  <a:pt x="86" y="180"/>
                </a:lnTo>
                <a:lnTo>
                  <a:pt x="60" y="164"/>
                </a:lnTo>
                <a:lnTo>
                  <a:pt x="60" y="158"/>
                </a:lnTo>
                <a:lnTo>
                  <a:pt x="60" y="158"/>
                </a:lnTo>
                <a:close/>
                <a:moveTo>
                  <a:pt x="128" y="164"/>
                </a:moveTo>
                <a:lnTo>
                  <a:pt x="128" y="164"/>
                </a:lnTo>
                <a:lnTo>
                  <a:pt x="130" y="164"/>
                </a:lnTo>
                <a:lnTo>
                  <a:pt x="130" y="164"/>
                </a:lnTo>
                <a:lnTo>
                  <a:pt x="144" y="154"/>
                </a:lnTo>
                <a:lnTo>
                  <a:pt x="144" y="148"/>
                </a:lnTo>
                <a:lnTo>
                  <a:pt x="144" y="148"/>
                </a:lnTo>
                <a:lnTo>
                  <a:pt x="128" y="158"/>
                </a:lnTo>
                <a:lnTo>
                  <a:pt x="128" y="164"/>
                </a:lnTo>
                <a:lnTo>
                  <a:pt x="128" y="164"/>
                </a:lnTo>
                <a:close/>
                <a:moveTo>
                  <a:pt x="150" y="158"/>
                </a:moveTo>
                <a:lnTo>
                  <a:pt x="148" y="158"/>
                </a:lnTo>
                <a:lnTo>
                  <a:pt x="148" y="158"/>
                </a:lnTo>
                <a:lnTo>
                  <a:pt x="132" y="168"/>
                </a:lnTo>
                <a:lnTo>
                  <a:pt x="132" y="168"/>
                </a:lnTo>
                <a:lnTo>
                  <a:pt x="114" y="176"/>
                </a:lnTo>
                <a:lnTo>
                  <a:pt x="114" y="176"/>
                </a:lnTo>
                <a:lnTo>
                  <a:pt x="114" y="176"/>
                </a:lnTo>
                <a:lnTo>
                  <a:pt x="100" y="180"/>
                </a:lnTo>
                <a:lnTo>
                  <a:pt x="100" y="180"/>
                </a:lnTo>
                <a:lnTo>
                  <a:pt x="86" y="184"/>
                </a:lnTo>
                <a:lnTo>
                  <a:pt x="86" y="184"/>
                </a:lnTo>
                <a:lnTo>
                  <a:pt x="84" y="184"/>
                </a:lnTo>
                <a:lnTo>
                  <a:pt x="58" y="168"/>
                </a:lnTo>
                <a:lnTo>
                  <a:pt x="56" y="168"/>
                </a:lnTo>
                <a:lnTo>
                  <a:pt x="56" y="166"/>
                </a:lnTo>
                <a:lnTo>
                  <a:pt x="56" y="154"/>
                </a:lnTo>
                <a:lnTo>
                  <a:pt x="56" y="154"/>
                </a:lnTo>
                <a:lnTo>
                  <a:pt x="60" y="154"/>
                </a:lnTo>
                <a:lnTo>
                  <a:pt x="58" y="152"/>
                </a:lnTo>
                <a:lnTo>
                  <a:pt x="58" y="152"/>
                </a:lnTo>
                <a:lnTo>
                  <a:pt x="58" y="150"/>
                </a:lnTo>
                <a:lnTo>
                  <a:pt x="58" y="140"/>
                </a:lnTo>
                <a:lnTo>
                  <a:pt x="58" y="140"/>
                </a:lnTo>
                <a:lnTo>
                  <a:pt x="62" y="138"/>
                </a:lnTo>
                <a:lnTo>
                  <a:pt x="60" y="138"/>
                </a:lnTo>
                <a:lnTo>
                  <a:pt x="58" y="136"/>
                </a:lnTo>
                <a:lnTo>
                  <a:pt x="58" y="136"/>
                </a:lnTo>
                <a:lnTo>
                  <a:pt x="58" y="124"/>
                </a:lnTo>
                <a:lnTo>
                  <a:pt x="58" y="124"/>
                </a:lnTo>
                <a:lnTo>
                  <a:pt x="90" y="114"/>
                </a:lnTo>
                <a:lnTo>
                  <a:pt x="106" y="108"/>
                </a:lnTo>
                <a:lnTo>
                  <a:pt x="120" y="100"/>
                </a:lnTo>
                <a:lnTo>
                  <a:pt x="122" y="98"/>
                </a:lnTo>
                <a:lnTo>
                  <a:pt x="122" y="100"/>
                </a:lnTo>
                <a:lnTo>
                  <a:pt x="148" y="114"/>
                </a:lnTo>
                <a:lnTo>
                  <a:pt x="152" y="116"/>
                </a:lnTo>
                <a:lnTo>
                  <a:pt x="152" y="128"/>
                </a:lnTo>
                <a:lnTo>
                  <a:pt x="150" y="128"/>
                </a:lnTo>
                <a:lnTo>
                  <a:pt x="150" y="128"/>
                </a:lnTo>
                <a:lnTo>
                  <a:pt x="148" y="130"/>
                </a:lnTo>
                <a:lnTo>
                  <a:pt x="150" y="130"/>
                </a:lnTo>
                <a:lnTo>
                  <a:pt x="150" y="142"/>
                </a:lnTo>
                <a:lnTo>
                  <a:pt x="150" y="142"/>
                </a:lnTo>
                <a:lnTo>
                  <a:pt x="150" y="142"/>
                </a:lnTo>
                <a:lnTo>
                  <a:pt x="148" y="144"/>
                </a:lnTo>
                <a:lnTo>
                  <a:pt x="150" y="146"/>
                </a:lnTo>
                <a:lnTo>
                  <a:pt x="150" y="158"/>
                </a:lnTo>
                <a:lnTo>
                  <a:pt x="150" y="158"/>
                </a:lnTo>
                <a:close/>
                <a:moveTo>
                  <a:pt x="62" y="144"/>
                </a:moveTo>
                <a:lnTo>
                  <a:pt x="86" y="156"/>
                </a:lnTo>
                <a:lnTo>
                  <a:pt x="88" y="156"/>
                </a:lnTo>
                <a:lnTo>
                  <a:pt x="88" y="156"/>
                </a:lnTo>
                <a:lnTo>
                  <a:pt x="88" y="156"/>
                </a:lnTo>
                <a:lnTo>
                  <a:pt x="114" y="150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14" y="156"/>
                </a:lnTo>
                <a:lnTo>
                  <a:pt x="100" y="162"/>
                </a:lnTo>
                <a:lnTo>
                  <a:pt x="100" y="162"/>
                </a:lnTo>
                <a:lnTo>
                  <a:pt x="88" y="164"/>
                </a:lnTo>
                <a:lnTo>
                  <a:pt x="62" y="150"/>
                </a:lnTo>
                <a:lnTo>
                  <a:pt x="62" y="144"/>
                </a:lnTo>
                <a:lnTo>
                  <a:pt x="62" y="144"/>
                </a:lnTo>
                <a:close/>
                <a:moveTo>
                  <a:pt x="128" y="148"/>
                </a:moveTo>
                <a:lnTo>
                  <a:pt x="128" y="144"/>
                </a:lnTo>
                <a:lnTo>
                  <a:pt x="128" y="144"/>
                </a:lnTo>
                <a:lnTo>
                  <a:pt x="146" y="134"/>
                </a:lnTo>
                <a:lnTo>
                  <a:pt x="146" y="140"/>
                </a:lnTo>
                <a:lnTo>
                  <a:pt x="146" y="140"/>
                </a:lnTo>
                <a:lnTo>
                  <a:pt x="130" y="148"/>
                </a:lnTo>
                <a:lnTo>
                  <a:pt x="130" y="148"/>
                </a:lnTo>
                <a:lnTo>
                  <a:pt x="128" y="148"/>
                </a:lnTo>
                <a:lnTo>
                  <a:pt x="128" y="148"/>
                </a:lnTo>
                <a:close/>
                <a:moveTo>
                  <a:pt x="62" y="128"/>
                </a:move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88" y="142"/>
                </a:lnTo>
                <a:lnTo>
                  <a:pt x="116" y="134"/>
                </a:lnTo>
                <a:lnTo>
                  <a:pt x="116" y="140"/>
                </a:lnTo>
                <a:lnTo>
                  <a:pt x="114" y="140"/>
                </a:lnTo>
                <a:lnTo>
                  <a:pt x="114" y="140"/>
                </a:lnTo>
                <a:lnTo>
                  <a:pt x="114" y="140"/>
                </a:lnTo>
                <a:lnTo>
                  <a:pt x="100" y="146"/>
                </a:lnTo>
                <a:lnTo>
                  <a:pt x="100" y="146"/>
                </a:lnTo>
                <a:lnTo>
                  <a:pt x="88" y="150"/>
                </a:lnTo>
                <a:lnTo>
                  <a:pt x="62" y="134"/>
                </a:lnTo>
                <a:lnTo>
                  <a:pt x="62" y="128"/>
                </a:lnTo>
                <a:lnTo>
                  <a:pt x="62" y="128"/>
                </a:lnTo>
                <a:close/>
                <a:moveTo>
                  <a:pt x="130" y="134"/>
                </a:moveTo>
                <a:lnTo>
                  <a:pt x="130" y="134"/>
                </a:lnTo>
                <a:lnTo>
                  <a:pt x="132" y="132"/>
                </a:lnTo>
                <a:lnTo>
                  <a:pt x="132" y="132"/>
                </a:lnTo>
                <a:lnTo>
                  <a:pt x="146" y="124"/>
                </a:lnTo>
                <a:lnTo>
                  <a:pt x="146" y="118"/>
                </a:lnTo>
                <a:lnTo>
                  <a:pt x="146" y="118"/>
                </a:lnTo>
                <a:lnTo>
                  <a:pt x="128" y="128"/>
                </a:lnTo>
                <a:lnTo>
                  <a:pt x="130" y="134"/>
                </a:lnTo>
                <a:lnTo>
                  <a:pt x="130" y="134"/>
                </a:lnTo>
                <a:close/>
                <a:moveTo>
                  <a:pt x="126" y="124"/>
                </a:moveTo>
                <a:lnTo>
                  <a:pt x="106" y="112"/>
                </a:lnTo>
                <a:lnTo>
                  <a:pt x="106" y="112"/>
                </a:lnTo>
                <a:lnTo>
                  <a:pt x="122" y="104"/>
                </a:lnTo>
                <a:lnTo>
                  <a:pt x="142" y="116"/>
                </a:lnTo>
                <a:lnTo>
                  <a:pt x="142" y="116"/>
                </a:lnTo>
                <a:lnTo>
                  <a:pt x="126" y="124"/>
                </a:lnTo>
                <a:lnTo>
                  <a:pt x="126" y="124"/>
                </a:lnTo>
                <a:close/>
                <a:moveTo>
                  <a:pt x="92" y="128"/>
                </a:move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8"/>
                </a:lnTo>
                <a:close/>
                <a:moveTo>
                  <a:pt x="54" y="40"/>
                </a:moveTo>
                <a:lnTo>
                  <a:pt x="84" y="42"/>
                </a:lnTo>
                <a:lnTo>
                  <a:pt x="92" y="20"/>
                </a:lnTo>
                <a:lnTo>
                  <a:pt x="78" y="10"/>
                </a:lnTo>
                <a:lnTo>
                  <a:pt x="74" y="32"/>
                </a:lnTo>
                <a:lnTo>
                  <a:pt x="74" y="6"/>
                </a:lnTo>
                <a:lnTo>
                  <a:pt x="66" y="4"/>
                </a:lnTo>
                <a:lnTo>
                  <a:pt x="66" y="28"/>
                </a:lnTo>
                <a:lnTo>
                  <a:pt x="58" y="0"/>
                </a:lnTo>
                <a:lnTo>
                  <a:pt x="42" y="4"/>
                </a:lnTo>
                <a:lnTo>
                  <a:pt x="54" y="40"/>
                </a:lnTo>
                <a:lnTo>
                  <a:pt x="54" y="40"/>
                </a:lnTo>
                <a:close/>
                <a:moveTo>
                  <a:pt x="48" y="54"/>
                </a:moveTo>
                <a:lnTo>
                  <a:pt x="48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4" y="46"/>
                </a:lnTo>
                <a:lnTo>
                  <a:pt x="48" y="44"/>
                </a:lnTo>
                <a:lnTo>
                  <a:pt x="90" y="48"/>
                </a:lnTo>
                <a:lnTo>
                  <a:pt x="90" y="48"/>
                </a:lnTo>
                <a:lnTo>
                  <a:pt x="92" y="48"/>
                </a:lnTo>
                <a:lnTo>
                  <a:pt x="94" y="52"/>
                </a:lnTo>
                <a:lnTo>
                  <a:pt x="94" y="52"/>
                </a:lnTo>
                <a:lnTo>
                  <a:pt x="92" y="56"/>
                </a:lnTo>
                <a:lnTo>
                  <a:pt x="88" y="56"/>
                </a:lnTo>
                <a:lnTo>
                  <a:pt x="48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62"/>
          <p:cNvSpPr>
            <a:spLocks noEditPoints="1"/>
          </p:cNvSpPr>
          <p:nvPr/>
        </p:nvSpPr>
        <p:spPr bwMode="auto">
          <a:xfrm>
            <a:off x="4562890" y="3893775"/>
            <a:ext cx="803115" cy="713880"/>
          </a:xfrm>
          <a:custGeom>
            <a:avLst/>
            <a:gdLst>
              <a:gd name="T0" fmla="*/ 52 w 162"/>
              <a:gd name="T1" fmla="*/ 136 h 144"/>
              <a:gd name="T2" fmla="*/ 72 w 162"/>
              <a:gd name="T3" fmla="*/ 130 h 144"/>
              <a:gd name="T4" fmla="*/ 98 w 162"/>
              <a:gd name="T5" fmla="*/ 120 h 144"/>
              <a:gd name="T6" fmla="*/ 76 w 162"/>
              <a:gd name="T7" fmla="*/ 118 h 144"/>
              <a:gd name="T8" fmla="*/ 50 w 162"/>
              <a:gd name="T9" fmla="*/ 122 h 144"/>
              <a:gd name="T10" fmla="*/ 10 w 162"/>
              <a:gd name="T11" fmla="*/ 74 h 144"/>
              <a:gd name="T12" fmla="*/ 56 w 162"/>
              <a:gd name="T13" fmla="*/ 98 h 144"/>
              <a:gd name="T14" fmla="*/ 100 w 162"/>
              <a:gd name="T15" fmla="*/ 84 h 144"/>
              <a:gd name="T16" fmla="*/ 98 w 162"/>
              <a:gd name="T17" fmla="*/ 96 h 144"/>
              <a:gd name="T18" fmla="*/ 76 w 162"/>
              <a:gd name="T19" fmla="*/ 104 h 144"/>
              <a:gd name="T20" fmla="*/ 10 w 162"/>
              <a:gd name="T21" fmla="*/ 74 h 144"/>
              <a:gd name="T22" fmla="*/ 56 w 162"/>
              <a:gd name="T23" fmla="*/ 64 h 144"/>
              <a:gd name="T24" fmla="*/ 96 w 162"/>
              <a:gd name="T25" fmla="*/ 52 h 144"/>
              <a:gd name="T26" fmla="*/ 22 w 162"/>
              <a:gd name="T27" fmla="*/ 46 h 144"/>
              <a:gd name="T28" fmla="*/ 64 w 162"/>
              <a:gd name="T29" fmla="*/ 36 h 144"/>
              <a:gd name="T30" fmla="*/ 80 w 162"/>
              <a:gd name="T31" fmla="*/ 52 h 144"/>
              <a:gd name="T32" fmla="*/ 64 w 162"/>
              <a:gd name="T33" fmla="*/ 46 h 144"/>
              <a:gd name="T34" fmla="*/ 64 w 162"/>
              <a:gd name="T35" fmla="*/ 36 h 144"/>
              <a:gd name="T36" fmla="*/ 98 w 162"/>
              <a:gd name="T37" fmla="*/ 26 h 144"/>
              <a:gd name="T38" fmla="*/ 116 w 162"/>
              <a:gd name="T39" fmla="*/ 38 h 144"/>
              <a:gd name="T40" fmla="*/ 12 w 162"/>
              <a:gd name="T41" fmla="*/ 48 h 144"/>
              <a:gd name="T42" fmla="*/ 54 w 162"/>
              <a:gd name="T43" fmla="*/ 84 h 144"/>
              <a:gd name="T44" fmla="*/ 100 w 162"/>
              <a:gd name="T45" fmla="*/ 70 h 144"/>
              <a:gd name="T46" fmla="*/ 100 w 162"/>
              <a:gd name="T47" fmla="*/ 58 h 144"/>
              <a:gd name="T48" fmla="*/ 56 w 162"/>
              <a:gd name="T49" fmla="*/ 72 h 144"/>
              <a:gd name="T50" fmla="*/ 12 w 162"/>
              <a:gd name="T51" fmla="*/ 48 h 144"/>
              <a:gd name="T52" fmla="*/ 124 w 162"/>
              <a:gd name="T53" fmla="*/ 58 h 144"/>
              <a:gd name="T54" fmla="*/ 154 w 162"/>
              <a:gd name="T55" fmla="*/ 44 h 144"/>
              <a:gd name="T56" fmla="*/ 124 w 162"/>
              <a:gd name="T57" fmla="*/ 48 h 144"/>
              <a:gd name="T58" fmla="*/ 162 w 162"/>
              <a:gd name="T59" fmla="*/ 48 h 144"/>
              <a:gd name="T60" fmla="*/ 156 w 162"/>
              <a:gd name="T61" fmla="*/ 50 h 144"/>
              <a:gd name="T62" fmla="*/ 160 w 162"/>
              <a:gd name="T63" fmla="*/ 74 h 144"/>
              <a:gd name="T64" fmla="*/ 158 w 162"/>
              <a:gd name="T65" fmla="*/ 78 h 144"/>
              <a:gd name="T66" fmla="*/ 156 w 162"/>
              <a:gd name="T67" fmla="*/ 100 h 144"/>
              <a:gd name="T68" fmla="*/ 98 w 162"/>
              <a:gd name="T69" fmla="*/ 128 h 144"/>
              <a:gd name="T70" fmla="*/ 74 w 162"/>
              <a:gd name="T71" fmla="*/ 138 h 144"/>
              <a:gd name="T72" fmla="*/ 50 w 162"/>
              <a:gd name="T73" fmla="*/ 144 h 144"/>
              <a:gd name="T74" fmla="*/ 0 w 162"/>
              <a:gd name="T75" fmla="*/ 114 h 144"/>
              <a:gd name="T76" fmla="*/ 0 w 162"/>
              <a:gd name="T77" fmla="*/ 94 h 144"/>
              <a:gd name="T78" fmla="*/ 4 w 162"/>
              <a:gd name="T79" fmla="*/ 90 h 144"/>
              <a:gd name="T80" fmla="*/ 4 w 162"/>
              <a:gd name="T81" fmla="*/ 68 h 144"/>
              <a:gd name="T82" fmla="*/ 4 w 162"/>
              <a:gd name="T83" fmla="*/ 64 h 144"/>
              <a:gd name="T84" fmla="*/ 4 w 162"/>
              <a:gd name="T85" fmla="*/ 44 h 144"/>
              <a:gd name="T86" fmla="*/ 86 w 162"/>
              <a:gd name="T87" fmla="*/ 14 h 144"/>
              <a:gd name="T88" fmla="*/ 114 w 162"/>
              <a:gd name="T89" fmla="*/ 0 h 144"/>
              <a:gd name="T90" fmla="*/ 162 w 162"/>
              <a:gd name="T91" fmla="*/ 48 h 144"/>
              <a:gd name="T92" fmla="*/ 86 w 162"/>
              <a:gd name="T93" fmla="*/ 24 h 144"/>
              <a:gd name="T94" fmla="*/ 112 w 162"/>
              <a:gd name="T95" fmla="*/ 8 h 144"/>
              <a:gd name="T96" fmla="*/ 120 w 162"/>
              <a:gd name="T97" fmla="*/ 42 h 144"/>
              <a:gd name="T98" fmla="*/ 124 w 162"/>
              <a:gd name="T99" fmla="*/ 74 h 144"/>
              <a:gd name="T100" fmla="*/ 154 w 162"/>
              <a:gd name="T101" fmla="*/ 68 h 144"/>
              <a:gd name="T102" fmla="*/ 128 w 162"/>
              <a:gd name="T103" fmla="*/ 82 h 144"/>
              <a:gd name="T104" fmla="*/ 122 w 162"/>
              <a:gd name="T105" fmla="*/ 110 h 144"/>
              <a:gd name="T106" fmla="*/ 124 w 162"/>
              <a:gd name="T107" fmla="*/ 108 h 144"/>
              <a:gd name="T108" fmla="*/ 150 w 162"/>
              <a:gd name="T109" fmla="*/ 8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44">
                <a:moveTo>
                  <a:pt x="8" y="100"/>
                </a:moveTo>
                <a:lnTo>
                  <a:pt x="8" y="110"/>
                </a:lnTo>
                <a:lnTo>
                  <a:pt x="52" y="136"/>
                </a:lnTo>
                <a:lnTo>
                  <a:pt x="52" y="136"/>
                </a:lnTo>
                <a:lnTo>
                  <a:pt x="72" y="130"/>
                </a:lnTo>
                <a:lnTo>
                  <a:pt x="72" y="130"/>
                </a:lnTo>
                <a:lnTo>
                  <a:pt x="96" y="122"/>
                </a:lnTo>
                <a:lnTo>
                  <a:pt x="96" y="122"/>
                </a:lnTo>
                <a:lnTo>
                  <a:pt x="98" y="120"/>
                </a:lnTo>
                <a:lnTo>
                  <a:pt x="98" y="110"/>
                </a:lnTo>
                <a:lnTo>
                  <a:pt x="98" y="110"/>
                </a:lnTo>
                <a:lnTo>
                  <a:pt x="76" y="118"/>
                </a:lnTo>
                <a:lnTo>
                  <a:pt x="52" y="124"/>
                </a:lnTo>
                <a:lnTo>
                  <a:pt x="52" y="124"/>
                </a:lnTo>
                <a:lnTo>
                  <a:pt x="50" y="122"/>
                </a:lnTo>
                <a:lnTo>
                  <a:pt x="8" y="100"/>
                </a:lnTo>
                <a:lnTo>
                  <a:pt x="8" y="100"/>
                </a:lnTo>
                <a:close/>
                <a:moveTo>
                  <a:pt x="10" y="74"/>
                </a:moveTo>
                <a:lnTo>
                  <a:pt x="52" y="98"/>
                </a:lnTo>
                <a:lnTo>
                  <a:pt x="54" y="98"/>
                </a:lnTo>
                <a:lnTo>
                  <a:pt x="56" y="98"/>
                </a:lnTo>
                <a:lnTo>
                  <a:pt x="56" y="98"/>
                </a:lnTo>
                <a:lnTo>
                  <a:pt x="78" y="92"/>
                </a:lnTo>
                <a:lnTo>
                  <a:pt x="100" y="84"/>
                </a:lnTo>
                <a:lnTo>
                  <a:pt x="100" y="96"/>
                </a:lnTo>
                <a:lnTo>
                  <a:pt x="98" y="96"/>
                </a:lnTo>
                <a:lnTo>
                  <a:pt x="98" y="96"/>
                </a:lnTo>
                <a:lnTo>
                  <a:pt x="98" y="96"/>
                </a:lnTo>
                <a:lnTo>
                  <a:pt x="76" y="104"/>
                </a:lnTo>
                <a:lnTo>
                  <a:pt x="76" y="104"/>
                </a:lnTo>
                <a:lnTo>
                  <a:pt x="54" y="110"/>
                </a:lnTo>
                <a:lnTo>
                  <a:pt x="10" y="84"/>
                </a:lnTo>
                <a:lnTo>
                  <a:pt x="10" y="74"/>
                </a:lnTo>
                <a:lnTo>
                  <a:pt x="10" y="74"/>
                </a:lnTo>
                <a:close/>
                <a:moveTo>
                  <a:pt x="22" y="46"/>
                </a:moveTo>
                <a:lnTo>
                  <a:pt x="56" y="64"/>
                </a:lnTo>
                <a:lnTo>
                  <a:pt x="56" y="64"/>
                </a:lnTo>
                <a:lnTo>
                  <a:pt x="76" y="60"/>
                </a:lnTo>
                <a:lnTo>
                  <a:pt x="96" y="52"/>
                </a:lnTo>
                <a:lnTo>
                  <a:pt x="62" y="32"/>
                </a:lnTo>
                <a:lnTo>
                  <a:pt x="62" y="32"/>
                </a:lnTo>
                <a:lnTo>
                  <a:pt x="22" y="46"/>
                </a:lnTo>
                <a:lnTo>
                  <a:pt x="22" y="4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90" y="52"/>
                </a:lnTo>
                <a:lnTo>
                  <a:pt x="90" y="52"/>
                </a:lnTo>
                <a:lnTo>
                  <a:pt x="80" y="52"/>
                </a:lnTo>
                <a:lnTo>
                  <a:pt x="72" y="50"/>
                </a:lnTo>
                <a:lnTo>
                  <a:pt x="68" y="48"/>
                </a:lnTo>
                <a:lnTo>
                  <a:pt x="64" y="46"/>
                </a:lnTo>
                <a:lnTo>
                  <a:pt x="64" y="42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90" y="24"/>
                </a:moveTo>
                <a:lnTo>
                  <a:pt x="90" y="24"/>
                </a:lnTo>
                <a:lnTo>
                  <a:pt x="98" y="26"/>
                </a:lnTo>
                <a:lnTo>
                  <a:pt x="106" y="28"/>
                </a:lnTo>
                <a:lnTo>
                  <a:pt x="112" y="32"/>
                </a:lnTo>
                <a:lnTo>
                  <a:pt x="116" y="38"/>
                </a:lnTo>
                <a:lnTo>
                  <a:pt x="90" y="24"/>
                </a:lnTo>
                <a:lnTo>
                  <a:pt x="90" y="24"/>
                </a:lnTo>
                <a:close/>
                <a:moveTo>
                  <a:pt x="12" y="48"/>
                </a:moveTo>
                <a:lnTo>
                  <a:pt x="12" y="60"/>
                </a:lnTo>
                <a:lnTo>
                  <a:pt x="54" y="84"/>
                </a:lnTo>
                <a:lnTo>
                  <a:pt x="54" y="84"/>
                </a:lnTo>
                <a:lnTo>
                  <a:pt x="76" y="80"/>
                </a:lnTo>
                <a:lnTo>
                  <a:pt x="76" y="80"/>
                </a:lnTo>
                <a:lnTo>
                  <a:pt x="100" y="70"/>
                </a:lnTo>
                <a:lnTo>
                  <a:pt x="100" y="70"/>
                </a:lnTo>
                <a:lnTo>
                  <a:pt x="100" y="70"/>
                </a:lnTo>
                <a:lnTo>
                  <a:pt x="100" y="58"/>
                </a:lnTo>
                <a:lnTo>
                  <a:pt x="100" y="58"/>
                </a:lnTo>
                <a:lnTo>
                  <a:pt x="78" y="66"/>
                </a:lnTo>
                <a:lnTo>
                  <a:pt x="56" y="72"/>
                </a:lnTo>
                <a:lnTo>
                  <a:pt x="54" y="72"/>
                </a:lnTo>
                <a:lnTo>
                  <a:pt x="54" y="72"/>
                </a:lnTo>
                <a:lnTo>
                  <a:pt x="12" y="48"/>
                </a:lnTo>
                <a:lnTo>
                  <a:pt x="12" y="48"/>
                </a:lnTo>
                <a:close/>
                <a:moveTo>
                  <a:pt x="124" y="58"/>
                </a:moveTo>
                <a:lnTo>
                  <a:pt x="124" y="58"/>
                </a:lnTo>
                <a:lnTo>
                  <a:pt x="128" y="58"/>
                </a:lnTo>
                <a:lnTo>
                  <a:pt x="128" y="58"/>
                </a:lnTo>
                <a:lnTo>
                  <a:pt x="154" y="44"/>
                </a:lnTo>
                <a:lnTo>
                  <a:pt x="154" y="32"/>
                </a:lnTo>
                <a:lnTo>
                  <a:pt x="154" y="32"/>
                </a:lnTo>
                <a:lnTo>
                  <a:pt x="124" y="48"/>
                </a:lnTo>
                <a:lnTo>
                  <a:pt x="124" y="58"/>
                </a:lnTo>
                <a:lnTo>
                  <a:pt x="124" y="58"/>
                </a:lnTo>
                <a:close/>
                <a:moveTo>
                  <a:pt x="162" y="48"/>
                </a:moveTo>
                <a:lnTo>
                  <a:pt x="160" y="48"/>
                </a:lnTo>
                <a:lnTo>
                  <a:pt x="160" y="48"/>
                </a:lnTo>
                <a:lnTo>
                  <a:pt x="156" y="50"/>
                </a:lnTo>
                <a:lnTo>
                  <a:pt x="160" y="52"/>
                </a:lnTo>
                <a:lnTo>
                  <a:pt x="162" y="72"/>
                </a:lnTo>
                <a:lnTo>
                  <a:pt x="160" y="74"/>
                </a:lnTo>
                <a:lnTo>
                  <a:pt x="160" y="74"/>
                </a:lnTo>
                <a:lnTo>
                  <a:pt x="154" y="76"/>
                </a:lnTo>
                <a:lnTo>
                  <a:pt x="158" y="78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28" y="116"/>
                </a:lnTo>
                <a:lnTo>
                  <a:pt x="128" y="116"/>
                </a:lnTo>
                <a:lnTo>
                  <a:pt x="98" y="128"/>
                </a:lnTo>
                <a:lnTo>
                  <a:pt x="98" y="128"/>
                </a:lnTo>
                <a:lnTo>
                  <a:pt x="98" y="128"/>
                </a:lnTo>
                <a:lnTo>
                  <a:pt x="74" y="138"/>
                </a:lnTo>
                <a:lnTo>
                  <a:pt x="74" y="138"/>
                </a:lnTo>
                <a:lnTo>
                  <a:pt x="52" y="144"/>
                </a:lnTo>
                <a:lnTo>
                  <a:pt x="50" y="144"/>
                </a:lnTo>
                <a:lnTo>
                  <a:pt x="48" y="144"/>
                </a:lnTo>
                <a:lnTo>
                  <a:pt x="2" y="116"/>
                </a:lnTo>
                <a:lnTo>
                  <a:pt x="0" y="114"/>
                </a:lnTo>
                <a:lnTo>
                  <a:pt x="0" y="112"/>
                </a:lnTo>
                <a:lnTo>
                  <a:pt x="0" y="94"/>
                </a:lnTo>
                <a:lnTo>
                  <a:pt x="0" y="94"/>
                </a:lnTo>
                <a:lnTo>
                  <a:pt x="8" y="92"/>
                </a:lnTo>
                <a:lnTo>
                  <a:pt x="6" y="90"/>
                </a:lnTo>
                <a:lnTo>
                  <a:pt x="4" y="90"/>
                </a:lnTo>
                <a:lnTo>
                  <a:pt x="4" y="86"/>
                </a:lnTo>
                <a:lnTo>
                  <a:pt x="4" y="68"/>
                </a:lnTo>
                <a:lnTo>
                  <a:pt x="4" y="68"/>
                </a:lnTo>
                <a:lnTo>
                  <a:pt x="10" y="66"/>
                </a:lnTo>
                <a:lnTo>
                  <a:pt x="6" y="64"/>
                </a:lnTo>
                <a:lnTo>
                  <a:pt x="4" y="64"/>
                </a:lnTo>
                <a:lnTo>
                  <a:pt x="4" y="62"/>
                </a:lnTo>
                <a:lnTo>
                  <a:pt x="4" y="44"/>
                </a:lnTo>
                <a:lnTo>
                  <a:pt x="4" y="44"/>
                </a:lnTo>
                <a:lnTo>
                  <a:pt x="32" y="36"/>
                </a:lnTo>
                <a:lnTo>
                  <a:pt x="60" y="26"/>
                </a:lnTo>
                <a:lnTo>
                  <a:pt x="86" y="14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56" y="24"/>
                </a:lnTo>
                <a:lnTo>
                  <a:pt x="162" y="28"/>
                </a:lnTo>
                <a:lnTo>
                  <a:pt x="162" y="48"/>
                </a:lnTo>
                <a:lnTo>
                  <a:pt x="162" y="48"/>
                </a:lnTo>
                <a:close/>
                <a:moveTo>
                  <a:pt x="120" y="42"/>
                </a:moveTo>
                <a:lnTo>
                  <a:pt x="86" y="24"/>
                </a:lnTo>
                <a:lnTo>
                  <a:pt x="86" y="24"/>
                </a:lnTo>
                <a:lnTo>
                  <a:pt x="100" y="16"/>
                </a:lnTo>
                <a:lnTo>
                  <a:pt x="112" y="8"/>
                </a:lnTo>
                <a:lnTo>
                  <a:pt x="146" y="28"/>
                </a:lnTo>
                <a:lnTo>
                  <a:pt x="146" y="28"/>
                </a:lnTo>
                <a:lnTo>
                  <a:pt x="120" y="42"/>
                </a:lnTo>
                <a:lnTo>
                  <a:pt x="120" y="42"/>
                </a:lnTo>
                <a:close/>
                <a:moveTo>
                  <a:pt x="124" y="84"/>
                </a:moveTo>
                <a:lnTo>
                  <a:pt x="124" y="74"/>
                </a:lnTo>
                <a:lnTo>
                  <a:pt x="124" y="74"/>
                </a:lnTo>
                <a:lnTo>
                  <a:pt x="152" y="58"/>
                </a:lnTo>
                <a:lnTo>
                  <a:pt x="154" y="68"/>
                </a:lnTo>
                <a:lnTo>
                  <a:pt x="154" y="68"/>
                </a:lnTo>
                <a:lnTo>
                  <a:pt x="128" y="82"/>
                </a:lnTo>
                <a:lnTo>
                  <a:pt x="128" y="82"/>
                </a:lnTo>
                <a:lnTo>
                  <a:pt x="124" y="84"/>
                </a:lnTo>
                <a:lnTo>
                  <a:pt x="124" y="84"/>
                </a:lnTo>
                <a:close/>
                <a:moveTo>
                  <a:pt x="122" y="110"/>
                </a:moveTo>
                <a:lnTo>
                  <a:pt x="122" y="110"/>
                </a:lnTo>
                <a:lnTo>
                  <a:pt x="124" y="108"/>
                </a:lnTo>
                <a:lnTo>
                  <a:pt x="124" y="108"/>
                </a:lnTo>
                <a:lnTo>
                  <a:pt x="152" y="94"/>
                </a:lnTo>
                <a:lnTo>
                  <a:pt x="150" y="84"/>
                </a:lnTo>
                <a:lnTo>
                  <a:pt x="150" y="84"/>
                </a:lnTo>
                <a:lnTo>
                  <a:pt x="120" y="100"/>
                </a:lnTo>
                <a:lnTo>
                  <a:pt x="122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3"/>
          <p:cNvSpPr>
            <a:spLocks/>
          </p:cNvSpPr>
          <p:nvPr/>
        </p:nvSpPr>
        <p:spPr bwMode="auto">
          <a:xfrm>
            <a:off x="4662040" y="4092075"/>
            <a:ext cx="59490" cy="49576"/>
          </a:xfrm>
          <a:custGeom>
            <a:avLst/>
            <a:gdLst>
              <a:gd name="T0" fmla="*/ 8 w 12"/>
              <a:gd name="T1" fmla="*/ 10 h 10"/>
              <a:gd name="T2" fmla="*/ 8 w 12"/>
              <a:gd name="T3" fmla="*/ 10 h 10"/>
              <a:gd name="T4" fmla="*/ 10 w 12"/>
              <a:gd name="T5" fmla="*/ 10 h 10"/>
              <a:gd name="T6" fmla="*/ 12 w 12"/>
              <a:gd name="T7" fmla="*/ 6 h 10"/>
              <a:gd name="T8" fmla="*/ 12 w 12"/>
              <a:gd name="T9" fmla="*/ 6 h 10"/>
              <a:gd name="T10" fmla="*/ 12 w 12"/>
              <a:gd name="T11" fmla="*/ 2 h 10"/>
              <a:gd name="T12" fmla="*/ 12 w 12"/>
              <a:gd name="T13" fmla="*/ 0 h 10"/>
              <a:gd name="T14" fmla="*/ 4 w 12"/>
              <a:gd name="T15" fmla="*/ 2 h 10"/>
              <a:gd name="T16" fmla="*/ 0 w 12"/>
              <a:gd name="T17" fmla="*/ 4 h 10"/>
              <a:gd name="T18" fmla="*/ 0 w 12"/>
              <a:gd name="T19" fmla="*/ 4 h 10"/>
              <a:gd name="T20" fmla="*/ 0 w 12"/>
              <a:gd name="T21" fmla="*/ 8 h 10"/>
              <a:gd name="T22" fmla="*/ 0 w 12"/>
              <a:gd name="T23" fmla="*/ 8 h 10"/>
              <a:gd name="T24" fmla="*/ 8 w 12"/>
              <a:gd name="T25" fmla="*/ 10 h 10"/>
              <a:gd name="T26" fmla="*/ 8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8" y="10"/>
                </a:moveTo>
                <a:lnTo>
                  <a:pt x="8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2" y="2"/>
                </a:lnTo>
                <a:lnTo>
                  <a:pt x="12" y="0"/>
                </a:lnTo>
                <a:lnTo>
                  <a:pt x="4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4"/>
          <p:cNvSpPr>
            <a:spLocks/>
          </p:cNvSpPr>
          <p:nvPr/>
        </p:nvSpPr>
        <p:spPr bwMode="auto">
          <a:xfrm>
            <a:off x="4800850" y="4181310"/>
            <a:ext cx="89235" cy="49576"/>
          </a:xfrm>
          <a:custGeom>
            <a:avLst/>
            <a:gdLst>
              <a:gd name="T0" fmla="*/ 0 w 18"/>
              <a:gd name="T1" fmla="*/ 4 h 10"/>
              <a:gd name="T2" fmla="*/ 0 w 18"/>
              <a:gd name="T3" fmla="*/ 4 h 10"/>
              <a:gd name="T4" fmla="*/ 4 w 18"/>
              <a:gd name="T5" fmla="*/ 2 h 10"/>
              <a:gd name="T6" fmla="*/ 10 w 18"/>
              <a:gd name="T7" fmla="*/ 0 h 10"/>
              <a:gd name="T8" fmla="*/ 14 w 18"/>
              <a:gd name="T9" fmla="*/ 2 h 10"/>
              <a:gd name="T10" fmla="*/ 18 w 18"/>
              <a:gd name="T11" fmla="*/ 6 h 10"/>
              <a:gd name="T12" fmla="*/ 10 w 18"/>
              <a:gd name="T13" fmla="*/ 10 h 10"/>
              <a:gd name="T14" fmla="*/ 0 w 18"/>
              <a:gd name="T1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0">
                <a:moveTo>
                  <a:pt x="0" y="4"/>
                </a:move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65"/>
          <p:cNvSpPr>
            <a:spLocks/>
          </p:cNvSpPr>
          <p:nvPr/>
        </p:nvSpPr>
        <p:spPr bwMode="auto">
          <a:xfrm>
            <a:off x="5078469" y="3923520"/>
            <a:ext cx="79320" cy="39660"/>
          </a:xfrm>
          <a:custGeom>
            <a:avLst/>
            <a:gdLst>
              <a:gd name="T0" fmla="*/ 0 w 16"/>
              <a:gd name="T1" fmla="*/ 4 h 8"/>
              <a:gd name="T2" fmla="*/ 8 w 16"/>
              <a:gd name="T3" fmla="*/ 0 h 8"/>
              <a:gd name="T4" fmla="*/ 16 w 16"/>
              <a:gd name="T5" fmla="*/ 4 h 8"/>
              <a:gd name="T6" fmla="*/ 16 w 16"/>
              <a:gd name="T7" fmla="*/ 4 h 8"/>
              <a:gd name="T8" fmla="*/ 14 w 16"/>
              <a:gd name="T9" fmla="*/ 6 h 8"/>
              <a:gd name="T10" fmla="*/ 10 w 16"/>
              <a:gd name="T11" fmla="*/ 8 h 8"/>
              <a:gd name="T12" fmla="*/ 10 w 16"/>
              <a:gd name="T13" fmla="*/ 8 h 8"/>
              <a:gd name="T14" fmla="*/ 0 w 16"/>
              <a:gd name="T15" fmla="*/ 4 h 8"/>
              <a:gd name="T16" fmla="*/ 0 w 16"/>
              <a:gd name="T1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8">
                <a:moveTo>
                  <a:pt x="0" y="4"/>
                </a:moveTo>
                <a:lnTo>
                  <a:pt x="8" y="0"/>
                </a:lnTo>
                <a:lnTo>
                  <a:pt x="16" y="4"/>
                </a:lnTo>
                <a:lnTo>
                  <a:pt x="16" y="4"/>
                </a:lnTo>
                <a:lnTo>
                  <a:pt x="14" y="6"/>
                </a:lnTo>
                <a:lnTo>
                  <a:pt x="10" y="8"/>
                </a:lnTo>
                <a:lnTo>
                  <a:pt x="10" y="8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5237110" y="3992925"/>
            <a:ext cx="69405" cy="69405"/>
          </a:xfrm>
          <a:custGeom>
            <a:avLst/>
            <a:gdLst>
              <a:gd name="T0" fmla="*/ 2 w 14"/>
              <a:gd name="T1" fmla="*/ 0 h 14"/>
              <a:gd name="T2" fmla="*/ 2 w 14"/>
              <a:gd name="T3" fmla="*/ 0 h 14"/>
              <a:gd name="T4" fmla="*/ 0 w 14"/>
              <a:gd name="T5" fmla="*/ 2 h 14"/>
              <a:gd name="T6" fmla="*/ 0 w 14"/>
              <a:gd name="T7" fmla="*/ 4 h 14"/>
              <a:gd name="T8" fmla="*/ 0 w 14"/>
              <a:gd name="T9" fmla="*/ 8 h 14"/>
              <a:gd name="T10" fmla="*/ 4 w 14"/>
              <a:gd name="T11" fmla="*/ 14 h 14"/>
              <a:gd name="T12" fmla="*/ 4 w 14"/>
              <a:gd name="T13" fmla="*/ 14 h 14"/>
              <a:gd name="T14" fmla="*/ 12 w 14"/>
              <a:gd name="T15" fmla="*/ 10 h 14"/>
              <a:gd name="T16" fmla="*/ 14 w 14"/>
              <a:gd name="T17" fmla="*/ 6 h 14"/>
              <a:gd name="T18" fmla="*/ 2 w 14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4" y="14"/>
                </a:lnTo>
                <a:lnTo>
                  <a:pt x="4" y="14"/>
                </a:lnTo>
                <a:lnTo>
                  <a:pt x="12" y="10"/>
                </a:lnTo>
                <a:lnTo>
                  <a:pt x="1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7"/>
          <p:cNvSpPr>
            <a:spLocks noEditPoints="1"/>
          </p:cNvSpPr>
          <p:nvPr/>
        </p:nvSpPr>
        <p:spPr bwMode="auto">
          <a:xfrm>
            <a:off x="2480739" y="1472266"/>
            <a:ext cx="684135" cy="793201"/>
          </a:xfrm>
          <a:custGeom>
            <a:avLst/>
            <a:gdLst>
              <a:gd name="T0" fmla="*/ 30 w 138"/>
              <a:gd name="T1" fmla="*/ 72 h 160"/>
              <a:gd name="T2" fmla="*/ 18 w 138"/>
              <a:gd name="T3" fmla="*/ 92 h 160"/>
              <a:gd name="T4" fmla="*/ 10 w 138"/>
              <a:gd name="T5" fmla="*/ 116 h 160"/>
              <a:gd name="T6" fmla="*/ 12 w 138"/>
              <a:gd name="T7" fmla="*/ 142 h 160"/>
              <a:gd name="T8" fmla="*/ 0 w 138"/>
              <a:gd name="T9" fmla="*/ 150 h 160"/>
              <a:gd name="T10" fmla="*/ 78 w 138"/>
              <a:gd name="T11" fmla="*/ 118 h 160"/>
              <a:gd name="T12" fmla="*/ 82 w 138"/>
              <a:gd name="T13" fmla="*/ 108 h 160"/>
              <a:gd name="T14" fmla="*/ 94 w 138"/>
              <a:gd name="T15" fmla="*/ 84 h 160"/>
              <a:gd name="T16" fmla="*/ 100 w 138"/>
              <a:gd name="T17" fmla="*/ 74 h 160"/>
              <a:gd name="T18" fmla="*/ 82 w 138"/>
              <a:gd name="T19" fmla="*/ 56 h 160"/>
              <a:gd name="T20" fmla="*/ 44 w 138"/>
              <a:gd name="T21" fmla="*/ 56 h 160"/>
              <a:gd name="T22" fmla="*/ 116 w 138"/>
              <a:gd name="T23" fmla="*/ 126 h 160"/>
              <a:gd name="T24" fmla="*/ 118 w 138"/>
              <a:gd name="T25" fmla="*/ 132 h 160"/>
              <a:gd name="T26" fmla="*/ 104 w 138"/>
              <a:gd name="T27" fmla="*/ 152 h 160"/>
              <a:gd name="T28" fmla="*/ 106 w 138"/>
              <a:gd name="T29" fmla="*/ 132 h 160"/>
              <a:gd name="T30" fmla="*/ 106 w 138"/>
              <a:gd name="T31" fmla="*/ 126 h 160"/>
              <a:gd name="T32" fmla="*/ 134 w 138"/>
              <a:gd name="T33" fmla="*/ 108 h 160"/>
              <a:gd name="T34" fmla="*/ 134 w 138"/>
              <a:gd name="T35" fmla="*/ 108 h 160"/>
              <a:gd name="T36" fmla="*/ 134 w 138"/>
              <a:gd name="T37" fmla="*/ 112 h 160"/>
              <a:gd name="T38" fmla="*/ 138 w 138"/>
              <a:gd name="T39" fmla="*/ 154 h 160"/>
              <a:gd name="T40" fmla="*/ 132 w 138"/>
              <a:gd name="T41" fmla="*/ 160 h 160"/>
              <a:gd name="T42" fmla="*/ 88 w 138"/>
              <a:gd name="T43" fmla="*/ 158 h 160"/>
              <a:gd name="T44" fmla="*/ 86 w 138"/>
              <a:gd name="T45" fmla="*/ 118 h 160"/>
              <a:gd name="T46" fmla="*/ 90 w 138"/>
              <a:gd name="T47" fmla="*/ 108 h 160"/>
              <a:gd name="T48" fmla="*/ 90 w 138"/>
              <a:gd name="T49" fmla="*/ 108 h 160"/>
              <a:gd name="T50" fmla="*/ 96 w 138"/>
              <a:gd name="T51" fmla="*/ 90 h 160"/>
              <a:gd name="T52" fmla="*/ 112 w 138"/>
              <a:gd name="T53" fmla="*/ 86 h 160"/>
              <a:gd name="T54" fmla="*/ 126 w 138"/>
              <a:gd name="T55" fmla="*/ 90 h 160"/>
              <a:gd name="T56" fmla="*/ 134 w 138"/>
              <a:gd name="T57" fmla="*/ 108 h 160"/>
              <a:gd name="T58" fmla="*/ 134 w 138"/>
              <a:gd name="T59" fmla="*/ 108 h 160"/>
              <a:gd name="T60" fmla="*/ 134 w 138"/>
              <a:gd name="T61" fmla="*/ 108 h 160"/>
              <a:gd name="T62" fmla="*/ 134 w 138"/>
              <a:gd name="T63" fmla="*/ 112 h 160"/>
              <a:gd name="T64" fmla="*/ 100 w 138"/>
              <a:gd name="T65" fmla="*/ 108 h 160"/>
              <a:gd name="T66" fmla="*/ 100 w 138"/>
              <a:gd name="T67" fmla="*/ 108 h 160"/>
              <a:gd name="T68" fmla="*/ 104 w 138"/>
              <a:gd name="T69" fmla="*/ 96 h 160"/>
              <a:gd name="T70" fmla="*/ 112 w 138"/>
              <a:gd name="T71" fmla="*/ 96 h 160"/>
              <a:gd name="T72" fmla="*/ 120 w 138"/>
              <a:gd name="T73" fmla="*/ 96 h 160"/>
              <a:gd name="T74" fmla="*/ 124 w 138"/>
              <a:gd name="T75" fmla="*/ 108 h 160"/>
              <a:gd name="T76" fmla="*/ 124 w 138"/>
              <a:gd name="T77" fmla="*/ 108 h 160"/>
              <a:gd name="T78" fmla="*/ 106 w 138"/>
              <a:gd name="T79" fmla="*/ 112 h 160"/>
              <a:gd name="T80" fmla="*/ 100 w 138"/>
              <a:gd name="T81" fmla="*/ 112 h 160"/>
              <a:gd name="T82" fmla="*/ 86 w 138"/>
              <a:gd name="T83" fmla="*/ 18 h 160"/>
              <a:gd name="T84" fmla="*/ 68 w 138"/>
              <a:gd name="T85" fmla="*/ 4 h 160"/>
              <a:gd name="T86" fmla="*/ 54 w 138"/>
              <a:gd name="T87" fmla="*/ 0 h 160"/>
              <a:gd name="T88" fmla="*/ 52 w 138"/>
              <a:gd name="T89" fmla="*/ 38 h 160"/>
              <a:gd name="T90" fmla="*/ 42 w 138"/>
              <a:gd name="T91" fmla="*/ 50 h 160"/>
              <a:gd name="T92" fmla="*/ 42 w 138"/>
              <a:gd name="T93" fmla="*/ 44 h 160"/>
              <a:gd name="T94" fmla="*/ 84 w 138"/>
              <a:gd name="T95" fmla="*/ 44 h 160"/>
              <a:gd name="T96" fmla="*/ 88 w 138"/>
              <a:gd name="T97" fmla="*/ 50 h 160"/>
              <a:gd name="T98" fmla="*/ 44 w 138"/>
              <a:gd name="T9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60">
                <a:moveTo>
                  <a:pt x="44" y="56"/>
                </a:moveTo>
                <a:lnTo>
                  <a:pt x="44" y="56"/>
                </a:lnTo>
                <a:lnTo>
                  <a:pt x="30" y="72"/>
                </a:lnTo>
                <a:lnTo>
                  <a:pt x="20" y="88"/>
                </a:lnTo>
                <a:lnTo>
                  <a:pt x="24" y="90"/>
                </a:lnTo>
                <a:lnTo>
                  <a:pt x="18" y="92"/>
                </a:lnTo>
                <a:lnTo>
                  <a:pt x="18" y="92"/>
                </a:lnTo>
                <a:lnTo>
                  <a:pt x="14" y="104"/>
                </a:lnTo>
                <a:lnTo>
                  <a:pt x="10" y="116"/>
                </a:lnTo>
                <a:lnTo>
                  <a:pt x="10" y="130"/>
                </a:lnTo>
                <a:lnTo>
                  <a:pt x="12" y="142"/>
                </a:lnTo>
                <a:lnTo>
                  <a:pt x="12" y="142"/>
                </a:lnTo>
                <a:lnTo>
                  <a:pt x="2" y="144"/>
                </a:lnTo>
                <a:lnTo>
                  <a:pt x="2" y="144"/>
                </a:lnTo>
                <a:lnTo>
                  <a:pt x="0" y="150"/>
                </a:lnTo>
                <a:lnTo>
                  <a:pt x="78" y="150"/>
                </a:lnTo>
                <a:lnTo>
                  <a:pt x="78" y="118"/>
                </a:lnTo>
                <a:lnTo>
                  <a:pt x="78" y="118"/>
                </a:lnTo>
                <a:lnTo>
                  <a:pt x="78" y="112"/>
                </a:lnTo>
                <a:lnTo>
                  <a:pt x="82" y="108"/>
                </a:lnTo>
                <a:lnTo>
                  <a:pt x="82" y="108"/>
                </a:lnTo>
                <a:lnTo>
                  <a:pt x="84" y="98"/>
                </a:lnTo>
                <a:lnTo>
                  <a:pt x="88" y="88"/>
                </a:lnTo>
                <a:lnTo>
                  <a:pt x="94" y="84"/>
                </a:lnTo>
                <a:lnTo>
                  <a:pt x="102" y="80"/>
                </a:lnTo>
                <a:lnTo>
                  <a:pt x="102" y="80"/>
                </a:lnTo>
                <a:lnTo>
                  <a:pt x="100" y="74"/>
                </a:lnTo>
                <a:lnTo>
                  <a:pt x="100" y="74"/>
                </a:lnTo>
                <a:lnTo>
                  <a:pt x="92" y="66"/>
                </a:lnTo>
                <a:lnTo>
                  <a:pt x="82" y="56"/>
                </a:lnTo>
                <a:lnTo>
                  <a:pt x="82" y="56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12" y="124"/>
                </a:moveTo>
                <a:lnTo>
                  <a:pt x="112" y="124"/>
                </a:lnTo>
                <a:lnTo>
                  <a:pt x="116" y="126"/>
                </a:lnTo>
                <a:lnTo>
                  <a:pt x="120" y="130"/>
                </a:lnTo>
                <a:lnTo>
                  <a:pt x="120" y="130"/>
                </a:lnTo>
                <a:lnTo>
                  <a:pt x="118" y="132"/>
                </a:lnTo>
                <a:lnTo>
                  <a:pt x="116" y="134"/>
                </a:lnTo>
                <a:lnTo>
                  <a:pt x="118" y="152"/>
                </a:lnTo>
                <a:lnTo>
                  <a:pt x="104" y="152"/>
                </a:lnTo>
                <a:lnTo>
                  <a:pt x="108" y="134"/>
                </a:lnTo>
                <a:lnTo>
                  <a:pt x="108" y="134"/>
                </a:lnTo>
                <a:lnTo>
                  <a:pt x="106" y="132"/>
                </a:lnTo>
                <a:lnTo>
                  <a:pt x="104" y="130"/>
                </a:lnTo>
                <a:lnTo>
                  <a:pt x="104" y="130"/>
                </a:lnTo>
                <a:lnTo>
                  <a:pt x="106" y="126"/>
                </a:lnTo>
                <a:lnTo>
                  <a:pt x="112" y="124"/>
                </a:lnTo>
                <a:lnTo>
                  <a:pt x="112" y="124"/>
                </a:lnTo>
                <a:close/>
                <a:moveTo>
                  <a:pt x="134" y="108"/>
                </a:move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close/>
                <a:moveTo>
                  <a:pt x="134" y="112"/>
                </a:moveTo>
                <a:lnTo>
                  <a:pt x="134" y="112"/>
                </a:lnTo>
                <a:lnTo>
                  <a:pt x="138" y="114"/>
                </a:lnTo>
                <a:lnTo>
                  <a:pt x="138" y="118"/>
                </a:lnTo>
                <a:lnTo>
                  <a:pt x="138" y="154"/>
                </a:lnTo>
                <a:lnTo>
                  <a:pt x="138" y="154"/>
                </a:lnTo>
                <a:lnTo>
                  <a:pt x="138" y="158"/>
                </a:lnTo>
                <a:lnTo>
                  <a:pt x="132" y="160"/>
                </a:lnTo>
                <a:lnTo>
                  <a:pt x="92" y="160"/>
                </a:lnTo>
                <a:lnTo>
                  <a:pt x="92" y="160"/>
                </a:lnTo>
                <a:lnTo>
                  <a:pt x="88" y="158"/>
                </a:lnTo>
                <a:lnTo>
                  <a:pt x="86" y="154"/>
                </a:lnTo>
                <a:lnTo>
                  <a:pt x="86" y="118"/>
                </a:lnTo>
                <a:lnTo>
                  <a:pt x="86" y="118"/>
                </a:lnTo>
                <a:lnTo>
                  <a:pt x="86" y="114"/>
                </a:lnTo>
                <a:lnTo>
                  <a:pt x="90" y="112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0" y="108"/>
                </a:lnTo>
                <a:lnTo>
                  <a:pt x="92" y="96"/>
                </a:lnTo>
                <a:lnTo>
                  <a:pt x="96" y="90"/>
                </a:lnTo>
                <a:lnTo>
                  <a:pt x="96" y="90"/>
                </a:lnTo>
                <a:lnTo>
                  <a:pt x="104" y="88"/>
                </a:lnTo>
                <a:lnTo>
                  <a:pt x="112" y="86"/>
                </a:lnTo>
                <a:lnTo>
                  <a:pt x="112" y="86"/>
                </a:lnTo>
                <a:lnTo>
                  <a:pt x="120" y="88"/>
                </a:lnTo>
                <a:lnTo>
                  <a:pt x="126" y="90"/>
                </a:lnTo>
                <a:lnTo>
                  <a:pt x="126" y="90"/>
                </a:lnTo>
                <a:lnTo>
                  <a:pt x="132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12"/>
                </a:lnTo>
                <a:close/>
                <a:moveTo>
                  <a:pt x="100" y="112"/>
                </a:moveTo>
                <a:lnTo>
                  <a:pt x="100" y="110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0" y="108"/>
                </a:lnTo>
                <a:lnTo>
                  <a:pt x="102" y="100"/>
                </a:lnTo>
                <a:lnTo>
                  <a:pt x="104" y="96"/>
                </a:lnTo>
                <a:lnTo>
                  <a:pt x="104" y="96"/>
                </a:lnTo>
                <a:lnTo>
                  <a:pt x="108" y="96"/>
                </a:lnTo>
                <a:lnTo>
                  <a:pt x="112" y="96"/>
                </a:lnTo>
                <a:lnTo>
                  <a:pt x="112" y="96"/>
                </a:lnTo>
                <a:lnTo>
                  <a:pt x="116" y="96"/>
                </a:lnTo>
                <a:lnTo>
                  <a:pt x="120" y="96"/>
                </a:lnTo>
                <a:lnTo>
                  <a:pt x="120" y="96"/>
                </a:lnTo>
                <a:lnTo>
                  <a:pt x="122" y="100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08"/>
                </a:lnTo>
                <a:lnTo>
                  <a:pt x="124" y="112"/>
                </a:lnTo>
                <a:lnTo>
                  <a:pt x="106" y="112"/>
                </a:lnTo>
                <a:lnTo>
                  <a:pt x="102" y="112"/>
                </a:lnTo>
                <a:lnTo>
                  <a:pt x="100" y="112"/>
                </a:lnTo>
                <a:lnTo>
                  <a:pt x="100" y="112"/>
                </a:lnTo>
                <a:close/>
                <a:moveTo>
                  <a:pt x="52" y="38"/>
                </a:moveTo>
                <a:lnTo>
                  <a:pt x="78" y="40"/>
                </a:lnTo>
                <a:lnTo>
                  <a:pt x="86" y="18"/>
                </a:lnTo>
                <a:lnTo>
                  <a:pt x="72" y="10"/>
                </a:lnTo>
                <a:lnTo>
                  <a:pt x="70" y="30"/>
                </a:lnTo>
                <a:lnTo>
                  <a:pt x="68" y="4"/>
                </a:lnTo>
                <a:lnTo>
                  <a:pt x="62" y="4"/>
                </a:lnTo>
                <a:lnTo>
                  <a:pt x="62" y="28"/>
                </a:lnTo>
                <a:lnTo>
                  <a:pt x="54" y="0"/>
                </a:lnTo>
                <a:lnTo>
                  <a:pt x="40" y="4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42" y="50"/>
                </a:lnTo>
                <a:lnTo>
                  <a:pt x="40" y="46"/>
                </a:lnTo>
                <a:lnTo>
                  <a:pt x="40" y="46"/>
                </a:lnTo>
                <a:lnTo>
                  <a:pt x="42" y="44"/>
                </a:lnTo>
                <a:lnTo>
                  <a:pt x="44" y="42"/>
                </a:lnTo>
                <a:lnTo>
                  <a:pt x="84" y="44"/>
                </a:lnTo>
                <a:lnTo>
                  <a:pt x="84" y="44"/>
                </a:lnTo>
                <a:lnTo>
                  <a:pt x="86" y="46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4" y="54"/>
                </a:lnTo>
                <a:lnTo>
                  <a:pt x="44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2322098" y="2602221"/>
            <a:ext cx="912180" cy="842775"/>
          </a:xfrm>
          <a:custGeom>
            <a:avLst/>
            <a:gdLst>
              <a:gd name="T0" fmla="*/ 112 w 184"/>
              <a:gd name="T1" fmla="*/ 34 h 170"/>
              <a:gd name="T2" fmla="*/ 70 w 184"/>
              <a:gd name="T3" fmla="*/ 38 h 170"/>
              <a:gd name="T4" fmla="*/ 80 w 184"/>
              <a:gd name="T5" fmla="*/ 38 h 170"/>
              <a:gd name="T6" fmla="*/ 74 w 184"/>
              <a:gd name="T7" fmla="*/ 50 h 170"/>
              <a:gd name="T8" fmla="*/ 64 w 184"/>
              <a:gd name="T9" fmla="*/ 52 h 170"/>
              <a:gd name="T10" fmla="*/ 68 w 184"/>
              <a:gd name="T11" fmla="*/ 60 h 170"/>
              <a:gd name="T12" fmla="*/ 58 w 184"/>
              <a:gd name="T13" fmla="*/ 56 h 170"/>
              <a:gd name="T14" fmla="*/ 58 w 184"/>
              <a:gd name="T15" fmla="*/ 52 h 170"/>
              <a:gd name="T16" fmla="*/ 52 w 184"/>
              <a:gd name="T17" fmla="*/ 56 h 170"/>
              <a:gd name="T18" fmla="*/ 50 w 184"/>
              <a:gd name="T19" fmla="*/ 46 h 170"/>
              <a:gd name="T20" fmla="*/ 44 w 184"/>
              <a:gd name="T21" fmla="*/ 48 h 170"/>
              <a:gd name="T22" fmla="*/ 38 w 184"/>
              <a:gd name="T23" fmla="*/ 36 h 170"/>
              <a:gd name="T24" fmla="*/ 86 w 184"/>
              <a:gd name="T25" fmla="*/ 62 h 170"/>
              <a:gd name="T26" fmla="*/ 92 w 184"/>
              <a:gd name="T27" fmla="*/ 54 h 170"/>
              <a:gd name="T28" fmla="*/ 92 w 184"/>
              <a:gd name="T29" fmla="*/ 64 h 170"/>
              <a:gd name="T30" fmla="*/ 80 w 184"/>
              <a:gd name="T31" fmla="*/ 62 h 170"/>
              <a:gd name="T32" fmla="*/ 88 w 184"/>
              <a:gd name="T33" fmla="*/ 56 h 170"/>
              <a:gd name="T34" fmla="*/ 64 w 184"/>
              <a:gd name="T35" fmla="*/ 38 h 170"/>
              <a:gd name="T36" fmla="*/ 76 w 184"/>
              <a:gd name="T37" fmla="*/ 46 h 170"/>
              <a:gd name="T38" fmla="*/ 46 w 184"/>
              <a:gd name="T39" fmla="*/ 20 h 170"/>
              <a:gd name="T40" fmla="*/ 56 w 184"/>
              <a:gd name="T41" fmla="*/ 30 h 170"/>
              <a:gd name="T42" fmla="*/ 40 w 184"/>
              <a:gd name="T43" fmla="*/ 12 h 170"/>
              <a:gd name="T44" fmla="*/ 70 w 184"/>
              <a:gd name="T45" fmla="*/ 0 h 170"/>
              <a:gd name="T46" fmla="*/ 114 w 184"/>
              <a:gd name="T47" fmla="*/ 20 h 170"/>
              <a:gd name="T48" fmla="*/ 154 w 184"/>
              <a:gd name="T49" fmla="*/ 24 h 170"/>
              <a:gd name="T50" fmla="*/ 156 w 184"/>
              <a:gd name="T51" fmla="*/ 34 h 170"/>
              <a:gd name="T52" fmla="*/ 170 w 184"/>
              <a:gd name="T53" fmla="*/ 46 h 170"/>
              <a:gd name="T54" fmla="*/ 152 w 184"/>
              <a:gd name="T55" fmla="*/ 82 h 170"/>
              <a:gd name="T56" fmla="*/ 156 w 184"/>
              <a:gd name="T57" fmla="*/ 86 h 170"/>
              <a:gd name="T58" fmla="*/ 176 w 184"/>
              <a:gd name="T59" fmla="*/ 96 h 170"/>
              <a:gd name="T60" fmla="*/ 174 w 184"/>
              <a:gd name="T61" fmla="*/ 146 h 170"/>
              <a:gd name="T62" fmla="*/ 184 w 184"/>
              <a:gd name="T63" fmla="*/ 160 h 170"/>
              <a:gd name="T64" fmla="*/ 24 w 184"/>
              <a:gd name="T65" fmla="*/ 164 h 170"/>
              <a:gd name="T66" fmla="*/ 10 w 184"/>
              <a:gd name="T67" fmla="*/ 150 h 170"/>
              <a:gd name="T68" fmla="*/ 8 w 184"/>
              <a:gd name="T69" fmla="*/ 70 h 170"/>
              <a:gd name="T70" fmla="*/ 32 w 184"/>
              <a:gd name="T71" fmla="*/ 30 h 170"/>
              <a:gd name="T72" fmla="*/ 44 w 184"/>
              <a:gd name="T73" fmla="*/ 18 h 170"/>
              <a:gd name="T74" fmla="*/ 34 w 184"/>
              <a:gd name="T75" fmla="*/ 28 h 170"/>
              <a:gd name="T76" fmla="*/ 92 w 184"/>
              <a:gd name="T77" fmla="*/ 34 h 170"/>
              <a:gd name="T78" fmla="*/ 82 w 184"/>
              <a:gd name="T79" fmla="*/ 36 h 170"/>
              <a:gd name="T80" fmla="*/ 70 w 184"/>
              <a:gd name="T81" fmla="*/ 24 h 170"/>
              <a:gd name="T82" fmla="*/ 74 w 184"/>
              <a:gd name="T83" fmla="*/ 14 h 170"/>
              <a:gd name="T84" fmla="*/ 74 w 184"/>
              <a:gd name="T85" fmla="*/ 14 h 170"/>
              <a:gd name="T86" fmla="*/ 44 w 184"/>
              <a:gd name="T87" fmla="*/ 12 h 170"/>
              <a:gd name="T88" fmla="*/ 76 w 184"/>
              <a:gd name="T89" fmla="*/ 14 h 170"/>
              <a:gd name="T90" fmla="*/ 58 w 184"/>
              <a:gd name="T91" fmla="*/ 16 h 170"/>
              <a:gd name="T92" fmla="*/ 144 w 184"/>
              <a:gd name="T93" fmla="*/ 52 h 170"/>
              <a:gd name="T94" fmla="*/ 154 w 184"/>
              <a:gd name="T95" fmla="*/ 48 h 170"/>
              <a:gd name="T96" fmla="*/ 154 w 184"/>
              <a:gd name="T97" fmla="*/ 48 h 170"/>
              <a:gd name="T98" fmla="*/ 132 w 184"/>
              <a:gd name="T99" fmla="*/ 56 h 170"/>
              <a:gd name="T100" fmla="*/ 94 w 184"/>
              <a:gd name="T101" fmla="*/ 60 h 170"/>
              <a:gd name="T102" fmla="*/ 108 w 184"/>
              <a:gd name="T103" fmla="*/ 64 h 170"/>
              <a:gd name="T104" fmla="*/ 120 w 184"/>
              <a:gd name="T105" fmla="*/ 20 h 170"/>
              <a:gd name="T106" fmla="*/ 140 w 184"/>
              <a:gd name="T107" fmla="*/ 30 h 170"/>
              <a:gd name="T108" fmla="*/ 140 w 184"/>
              <a:gd name="T109" fmla="*/ 32 h 170"/>
              <a:gd name="T110" fmla="*/ 122 w 184"/>
              <a:gd name="T111" fmla="*/ 44 h 170"/>
              <a:gd name="T112" fmla="*/ 112 w 184"/>
              <a:gd name="T113" fmla="*/ 44 h 170"/>
              <a:gd name="T114" fmla="*/ 142 w 184"/>
              <a:gd name="T115" fmla="*/ 42 h 170"/>
              <a:gd name="T116" fmla="*/ 140 w 184"/>
              <a:gd name="T117" fmla="*/ 38 h 170"/>
              <a:gd name="T118" fmla="*/ 114 w 184"/>
              <a:gd name="T119" fmla="*/ 60 h 170"/>
              <a:gd name="T120" fmla="*/ 132 w 184"/>
              <a:gd name="T121" fmla="*/ 44 h 170"/>
              <a:gd name="T122" fmla="*/ 94 w 184"/>
              <a:gd name="T123" fmla="*/ 48 h 170"/>
              <a:gd name="T124" fmla="*/ 112 w 184"/>
              <a:gd name="T125" fmla="*/ 4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70">
                <a:moveTo>
                  <a:pt x="112" y="34"/>
                </a:moveTo>
                <a:lnTo>
                  <a:pt x="112" y="34"/>
                </a:lnTo>
                <a:lnTo>
                  <a:pt x="112" y="34"/>
                </a:lnTo>
                <a:lnTo>
                  <a:pt x="112" y="32"/>
                </a:lnTo>
                <a:lnTo>
                  <a:pt x="112" y="32"/>
                </a:lnTo>
                <a:lnTo>
                  <a:pt x="112" y="34"/>
                </a:lnTo>
                <a:lnTo>
                  <a:pt x="112" y="34"/>
                </a:lnTo>
                <a:close/>
                <a:moveTo>
                  <a:pt x="80" y="38"/>
                </a:moveTo>
                <a:lnTo>
                  <a:pt x="78" y="44"/>
                </a:lnTo>
                <a:lnTo>
                  <a:pt x="78" y="44"/>
                </a:lnTo>
                <a:lnTo>
                  <a:pt x="70" y="38"/>
                </a:lnTo>
                <a:lnTo>
                  <a:pt x="70" y="38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4" y="26"/>
                </a:lnTo>
                <a:lnTo>
                  <a:pt x="64" y="26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74" y="50"/>
                </a:moveTo>
                <a:lnTo>
                  <a:pt x="74" y="50"/>
                </a:lnTo>
                <a:lnTo>
                  <a:pt x="74" y="50"/>
                </a:lnTo>
                <a:lnTo>
                  <a:pt x="74" y="50"/>
                </a:lnTo>
                <a:lnTo>
                  <a:pt x="56" y="40"/>
                </a:lnTo>
                <a:lnTo>
                  <a:pt x="56" y="44"/>
                </a:lnTo>
                <a:lnTo>
                  <a:pt x="56" y="46"/>
                </a:lnTo>
                <a:lnTo>
                  <a:pt x="56" y="46"/>
                </a:lnTo>
                <a:lnTo>
                  <a:pt x="56" y="46"/>
                </a:lnTo>
                <a:lnTo>
                  <a:pt x="64" y="52"/>
                </a:lnTo>
                <a:lnTo>
                  <a:pt x="64" y="52"/>
                </a:lnTo>
                <a:lnTo>
                  <a:pt x="74" y="56"/>
                </a:lnTo>
                <a:lnTo>
                  <a:pt x="74" y="50"/>
                </a:lnTo>
                <a:lnTo>
                  <a:pt x="74" y="50"/>
                </a:lnTo>
                <a:close/>
                <a:moveTo>
                  <a:pt x="70" y="60"/>
                </a:moveTo>
                <a:lnTo>
                  <a:pt x="68" y="60"/>
                </a:lnTo>
                <a:lnTo>
                  <a:pt x="68" y="60"/>
                </a:lnTo>
                <a:lnTo>
                  <a:pt x="58" y="58"/>
                </a:lnTo>
                <a:lnTo>
                  <a:pt x="58" y="58"/>
                </a:lnTo>
                <a:lnTo>
                  <a:pt x="54" y="56"/>
                </a:lnTo>
                <a:lnTo>
                  <a:pt x="54" y="56"/>
                </a:lnTo>
                <a:lnTo>
                  <a:pt x="58" y="56"/>
                </a:lnTo>
                <a:lnTo>
                  <a:pt x="62" y="54"/>
                </a:lnTo>
                <a:lnTo>
                  <a:pt x="62" y="54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52" y="56"/>
                </a:moveTo>
                <a:lnTo>
                  <a:pt x="58" y="52"/>
                </a:lnTo>
                <a:lnTo>
                  <a:pt x="58" y="52"/>
                </a:lnTo>
                <a:lnTo>
                  <a:pt x="58" y="52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close/>
                <a:moveTo>
                  <a:pt x="50" y="46"/>
                </a:moveTo>
                <a:lnTo>
                  <a:pt x="42" y="52"/>
                </a:lnTo>
                <a:lnTo>
                  <a:pt x="42" y="5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30" y="46"/>
                </a:moveTo>
                <a:lnTo>
                  <a:pt x="32" y="46"/>
                </a:lnTo>
                <a:lnTo>
                  <a:pt x="32" y="46"/>
                </a:lnTo>
                <a:lnTo>
                  <a:pt x="42" y="50"/>
                </a:lnTo>
                <a:lnTo>
                  <a:pt x="42" y="50"/>
                </a:lnTo>
                <a:lnTo>
                  <a:pt x="44" y="48"/>
                </a:lnTo>
                <a:lnTo>
                  <a:pt x="48" y="46"/>
                </a:lnTo>
                <a:lnTo>
                  <a:pt x="48" y="46"/>
                </a:lnTo>
                <a:lnTo>
                  <a:pt x="40" y="38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38" y="36"/>
                </a:moveTo>
                <a:lnTo>
                  <a:pt x="26" y="44"/>
                </a:lnTo>
                <a:lnTo>
                  <a:pt x="26" y="44"/>
                </a:lnTo>
                <a:lnTo>
                  <a:pt x="24" y="44"/>
                </a:lnTo>
                <a:lnTo>
                  <a:pt x="38" y="36"/>
                </a:lnTo>
                <a:lnTo>
                  <a:pt x="38" y="36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92" y="58"/>
                </a:lnTo>
                <a:lnTo>
                  <a:pt x="90" y="58"/>
                </a:lnTo>
                <a:lnTo>
                  <a:pt x="90" y="54"/>
                </a:lnTo>
                <a:lnTo>
                  <a:pt x="92" y="54"/>
                </a:lnTo>
                <a:lnTo>
                  <a:pt x="92" y="54"/>
                </a:lnTo>
                <a:lnTo>
                  <a:pt x="92" y="56"/>
                </a:lnTo>
                <a:lnTo>
                  <a:pt x="92" y="56"/>
                </a:lnTo>
                <a:lnTo>
                  <a:pt x="94" y="56"/>
                </a:lnTo>
                <a:lnTo>
                  <a:pt x="94" y="56"/>
                </a:lnTo>
                <a:lnTo>
                  <a:pt x="92" y="58"/>
                </a:lnTo>
                <a:lnTo>
                  <a:pt x="92" y="64"/>
                </a:lnTo>
                <a:lnTo>
                  <a:pt x="92" y="64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88" y="56"/>
                </a:moveTo>
                <a:lnTo>
                  <a:pt x="88" y="58"/>
                </a:lnTo>
                <a:lnTo>
                  <a:pt x="80" y="62"/>
                </a:lnTo>
                <a:lnTo>
                  <a:pt x="80" y="62"/>
                </a:lnTo>
                <a:lnTo>
                  <a:pt x="74" y="62"/>
                </a:lnTo>
                <a:lnTo>
                  <a:pt x="76" y="60"/>
                </a:lnTo>
                <a:lnTo>
                  <a:pt x="76" y="60"/>
                </a:lnTo>
                <a:lnTo>
                  <a:pt x="88" y="56"/>
                </a:lnTo>
                <a:lnTo>
                  <a:pt x="88" y="56"/>
                </a:lnTo>
                <a:close/>
                <a:moveTo>
                  <a:pt x="76" y="46"/>
                </a:moveTo>
                <a:lnTo>
                  <a:pt x="76" y="46"/>
                </a:lnTo>
                <a:lnTo>
                  <a:pt x="66" y="40"/>
                </a:lnTo>
                <a:lnTo>
                  <a:pt x="66" y="40"/>
                </a:lnTo>
                <a:lnTo>
                  <a:pt x="62" y="38"/>
                </a:lnTo>
                <a:lnTo>
                  <a:pt x="64" y="38"/>
                </a:lnTo>
                <a:lnTo>
                  <a:pt x="64" y="38"/>
                </a:lnTo>
                <a:lnTo>
                  <a:pt x="62" y="36"/>
                </a:lnTo>
                <a:lnTo>
                  <a:pt x="58" y="38"/>
                </a:lnTo>
                <a:lnTo>
                  <a:pt x="58" y="38"/>
                </a:lnTo>
                <a:lnTo>
                  <a:pt x="74" y="48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30"/>
                </a:moveTo>
                <a:lnTo>
                  <a:pt x="50" y="32"/>
                </a:lnTo>
                <a:lnTo>
                  <a:pt x="50" y="32"/>
                </a:lnTo>
                <a:lnTo>
                  <a:pt x="40" y="22"/>
                </a:lnTo>
                <a:lnTo>
                  <a:pt x="46" y="20"/>
                </a:lnTo>
                <a:lnTo>
                  <a:pt x="46" y="20"/>
                </a:lnTo>
                <a:lnTo>
                  <a:pt x="54" y="28"/>
                </a:lnTo>
                <a:lnTo>
                  <a:pt x="54" y="28"/>
                </a:lnTo>
                <a:lnTo>
                  <a:pt x="52" y="30"/>
                </a:lnTo>
                <a:lnTo>
                  <a:pt x="54" y="30"/>
                </a:lnTo>
                <a:lnTo>
                  <a:pt x="56" y="30"/>
                </a:lnTo>
                <a:lnTo>
                  <a:pt x="56" y="30"/>
                </a:lnTo>
                <a:close/>
                <a:moveTo>
                  <a:pt x="44" y="18"/>
                </a:moveTo>
                <a:lnTo>
                  <a:pt x="44" y="18"/>
                </a:lnTo>
                <a:lnTo>
                  <a:pt x="42" y="14"/>
                </a:lnTo>
                <a:lnTo>
                  <a:pt x="42" y="14"/>
                </a:lnTo>
                <a:lnTo>
                  <a:pt x="40" y="12"/>
                </a:lnTo>
                <a:lnTo>
                  <a:pt x="40" y="12"/>
                </a:lnTo>
                <a:lnTo>
                  <a:pt x="44" y="4"/>
                </a:lnTo>
                <a:lnTo>
                  <a:pt x="46" y="4"/>
                </a:lnTo>
                <a:lnTo>
                  <a:pt x="68" y="0"/>
                </a:lnTo>
                <a:lnTo>
                  <a:pt x="68" y="0"/>
                </a:lnTo>
                <a:lnTo>
                  <a:pt x="70" y="0"/>
                </a:lnTo>
                <a:lnTo>
                  <a:pt x="70" y="0"/>
                </a:lnTo>
                <a:lnTo>
                  <a:pt x="76" y="8"/>
                </a:lnTo>
                <a:lnTo>
                  <a:pt x="82" y="16"/>
                </a:lnTo>
                <a:lnTo>
                  <a:pt x="100" y="30"/>
                </a:lnTo>
                <a:lnTo>
                  <a:pt x="100" y="30"/>
                </a:lnTo>
                <a:lnTo>
                  <a:pt x="114" y="20"/>
                </a:lnTo>
                <a:lnTo>
                  <a:pt x="128" y="8"/>
                </a:lnTo>
                <a:lnTo>
                  <a:pt x="128" y="8"/>
                </a:lnTo>
                <a:lnTo>
                  <a:pt x="130" y="8"/>
                </a:lnTo>
                <a:lnTo>
                  <a:pt x="150" y="14"/>
                </a:lnTo>
                <a:lnTo>
                  <a:pt x="152" y="16"/>
                </a:lnTo>
                <a:lnTo>
                  <a:pt x="154" y="24"/>
                </a:lnTo>
                <a:lnTo>
                  <a:pt x="154" y="24"/>
                </a:lnTo>
                <a:lnTo>
                  <a:pt x="154" y="24"/>
                </a:lnTo>
                <a:lnTo>
                  <a:pt x="152" y="26"/>
                </a:lnTo>
                <a:lnTo>
                  <a:pt x="154" y="26"/>
                </a:lnTo>
                <a:lnTo>
                  <a:pt x="156" y="34"/>
                </a:lnTo>
                <a:lnTo>
                  <a:pt x="156" y="34"/>
                </a:lnTo>
                <a:lnTo>
                  <a:pt x="156" y="34"/>
                </a:lnTo>
                <a:lnTo>
                  <a:pt x="154" y="36"/>
                </a:lnTo>
                <a:lnTo>
                  <a:pt x="156" y="36"/>
                </a:lnTo>
                <a:lnTo>
                  <a:pt x="156" y="40"/>
                </a:lnTo>
                <a:lnTo>
                  <a:pt x="156" y="40"/>
                </a:lnTo>
                <a:lnTo>
                  <a:pt x="170" y="46"/>
                </a:lnTo>
                <a:lnTo>
                  <a:pt x="170" y="46"/>
                </a:lnTo>
                <a:lnTo>
                  <a:pt x="172" y="56"/>
                </a:lnTo>
                <a:lnTo>
                  <a:pt x="174" y="68"/>
                </a:lnTo>
                <a:lnTo>
                  <a:pt x="174" y="68"/>
                </a:lnTo>
                <a:lnTo>
                  <a:pt x="164" y="78"/>
                </a:lnTo>
                <a:lnTo>
                  <a:pt x="152" y="82"/>
                </a:lnTo>
                <a:lnTo>
                  <a:pt x="140" y="84"/>
                </a:lnTo>
                <a:lnTo>
                  <a:pt x="126" y="86"/>
                </a:lnTo>
                <a:lnTo>
                  <a:pt x="126" y="86"/>
                </a:lnTo>
                <a:lnTo>
                  <a:pt x="126" y="86"/>
                </a:lnTo>
                <a:lnTo>
                  <a:pt x="144" y="88"/>
                </a:lnTo>
                <a:lnTo>
                  <a:pt x="156" y="86"/>
                </a:lnTo>
                <a:lnTo>
                  <a:pt x="164" y="84"/>
                </a:lnTo>
                <a:lnTo>
                  <a:pt x="170" y="80"/>
                </a:lnTo>
                <a:lnTo>
                  <a:pt x="172" y="80"/>
                </a:lnTo>
                <a:lnTo>
                  <a:pt x="172" y="80"/>
                </a:lnTo>
                <a:lnTo>
                  <a:pt x="176" y="88"/>
                </a:lnTo>
                <a:lnTo>
                  <a:pt x="176" y="96"/>
                </a:lnTo>
                <a:lnTo>
                  <a:pt x="176" y="104"/>
                </a:lnTo>
                <a:lnTo>
                  <a:pt x="176" y="114"/>
                </a:lnTo>
                <a:lnTo>
                  <a:pt x="170" y="118"/>
                </a:lnTo>
                <a:lnTo>
                  <a:pt x="176" y="126"/>
                </a:lnTo>
                <a:lnTo>
                  <a:pt x="176" y="126"/>
                </a:lnTo>
                <a:lnTo>
                  <a:pt x="174" y="146"/>
                </a:lnTo>
                <a:lnTo>
                  <a:pt x="174" y="146"/>
                </a:lnTo>
                <a:lnTo>
                  <a:pt x="184" y="154"/>
                </a:lnTo>
                <a:lnTo>
                  <a:pt x="184" y="154"/>
                </a:lnTo>
                <a:lnTo>
                  <a:pt x="184" y="156"/>
                </a:lnTo>
                <a:lnTo>
                  <a:pt x="184" y="160"/>
                </a:lnTo>
                <a:lnTo>
                  <a:pt x="184" y="160"/>
                </a:lnTo>
                <a:lnTo>
                  <a:pt x="140" y="168"/>
                </a:lnTo>
                <a:lnTo>
                  <a:pt x="116" y="170"/>
                </a:lnTo>
                <a:lnTo>
                  <a:pt x="94" y="170"/>
                </a:lnTo>
                <a:lnTo>
                  <a:pt x="70" y="170"/>
                </a:lnTo>
                <a:lnTo>
                  <a:pt x="48" y="168"/>
                </a:lnTo>
                <a:lnTo>
                  <a:pt x="24" y="164"/>
                </a:lnTo>
                <a:lnTo>
                  <a:pt x="0" y="160"/>
                </a:lnTo>
                <a:lnTo>
                  <a:pt x="0" y="160"/>
                </a:lnTo>
                <a:lnTo>
                  <a:pt x="4" y="152"/>
                </a:lnTo>
                <a:lnTo>
                  <a:pt x="4" y="152"/>
                </a:lnTo>
                <a:lnTo>
                  <a:pt x="10" y="150"/>
                </a:lnTo>
                <a:lnTo>
                  <a:pt x="10" y="150"/>
                </a:lnTo>
                <a:lnTo>
                  <a:pt x="6" y="134"/>
                </a:lnTo>
                <a:lnTo>
                  <a:pt x="6" y="118"/>
                </a:lnTo>
                <a:lnTo>
                  <a:pt x="8" y="102"/>
                </a:lnTo>
                <a:lnTo>
                  <a:pt x="12" y="88"/>
                </a:lnTo>
                <a:lnTo>
                  <a:pt x="28" y="82"/>
                </a:lnTo>
                <a:lnTo>
                  <a:pt x="8" y="70"/>
                </a:lnTo>
                <a:lnTo>
                  <a:pt x="10" y="44"/>
                </a:lnTo>
                <a:lnTo>
                  <a:pt x="10" y="44"/>
                </a:lnTo>
                <a:lnTo>
                  <a:pt x="22" y="36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2" y="30"/>
                </a:lnTo>
                <a:lnTo>
                  <a:pt x="30" y="28"/>
                </a:lnTo>
                <a:lnTo>
                  <a:pt x="34" y="20"/>
                </a:lnTo>
                <a:lnTo>
                  <a:pt x="36" y="20"/>
                </a:lnTo>
                <a:lnTo>
                  <a:pt x="44" y="18"/>
                </a:lnTo>
                <a:lnTo>
                  <a:pt x="44" y="18"/>
                </a:lnTo>
                <a:close/>
                <a:moveTo>
                  <a:pt x="46" y="38"/>
                </a:moveTo>
                <a:lnTo>
                  <a:pt x="48" y="34"/>
                </a:lnTo>
                <a:lnTo>
                  <a:pt x="48" y="34"/>
                </a:lnTo>
                <a:lnTo>
                  <a:pt x="36" y="24"/>
                </a:lnTo>
                <a:lnTo>
                  <a:pt x="34" y="28"/>
                </a:lnTo>
                <a:lnTo>
                  <a:pt x="34" y="28"/>
                </a:lnTo>
                <a:lnTo>
                  <a:pt x="44" y="36"/>
                </a:lnTo>
                <a:lnTo>
                  <a:pt x="44" y="36"/>
                </a:lnTo>
                <a:lnTo>
                  <a:pt x="46" y="38"/>
                </a:lnTo>
                <a:lnTo>
                  <a:pt x="46" y="38"/>
                </a:lnTo>
                <a:close/>
                <a:moveTo>
                  <a:pt x="92" y="34"/>
                </a:moveTo>
                <a:lnTo>
                  <a:pt x="92" y="34"/>
                </a:lnTo>
                <a:lnTo>
                  <a:pt x="96" y="32"/>
                </a:lnTo>
                <a:lnTo>
                  <a:pt x="96" y="32"/>
                </a:lnTo>
                <a:lnTo>
                  <a:pt x="84" y="22"/>
                </a:lnTo>
                <a:lnTo>
                  <a:pt x="66" y="24"/>
                </a:lnTo>
                <a:lnTo>
                  <a:pt x="66" y="24"/>
                </a:lnTo>
                <a:lnTo>
                  <a:pt x="82" y="36"/>
                </a:lnTo>
                <a:lnTo>
                  <a:pt x="92" y="34"/>
                </a:lnTo>
                <a:lnTo>
                  <a:pt x="92" y="34"/>
                </a:lnTo>
                <a:close/>
                <a:moveTo>
                  <a:pt x="82" y="22"/>
                </a:moveTo>
                <a:lnTo>
                  <a:pt x="82" y="22"/>
                </a:lnTo>
                <a:lnTo>
                  <a:pt x="70" y="24"/>
                </a:lnTo>
                <a:lnTo>
                  <a:pt x="70" y="24"/>
                </a:lnTo>
                <a:lnTo>
                  <a:pt x="74" y="26"/>
                </a:lnTo>
                <a:lnTo>
                  <a:pt x="78" y="28"/>
                </a:lnTo>
                <a:lnTo>
                  <a:pt x="80" y="26"/>
                </a:lnTo>
                <a:lnTo>
                  <a:pt x="82" y="22"/>
                </a:lnTo>
                <a:lnTo>
                  <a:pt x="82" y="22"/>
                </a:lnTo>
                <a:close/>
                <a:moveTo>
                  <a:pt x="74" y="14"/>
                </a:moveTo>
                <a:lnTo>
                  <a:pt x="74" y="14"/>
                </a:lnTo>
                <a:lnTo>
                  <a:pt x="66" y="12"/>
                </a:lnTo>
                <a:lnTo>
                  <a:pt x="64" y="14"/>
                </a:lnTo>
                <a:lnTo>
                  <a:pt x="60" y="16"/>
                </a:lnTo>
                <a:lnTo>
                  <a:pt x="74" y="14"/>
                </a:lnTo>
                <a:lnTo>
                  <a:pt x="74" y="14"/>
                </a:lnTo>
                <a:close/>
                <a:moveTo>
                  <a:pt x="54" y="22"/>
                </a:moveTo>
                <a:lnTo>
                  <a:pt x="56" y="18"/>
                </a:lnTo>
                <a:lnTo>
                  <a:pt x="56" y="18"/>
                </a:lnTo>
                <a:lnTo>
                  <a:pt x="46" y="6"/>
                </a:lnTo>
                <a:lnTo>
                  <a:pt x="44" y="12"/>
                </a:lnTo>
                <a:lnTo>
                  <a:pt x="44" y="12"/>
                </a:lnTo>
                <a:lnTo>
                  <a:pt x="52" y="22"/>
                </a:lnTo>
                <a:lnTo>
                  <a:pt x="52" y="22"/>
                </a:lnTo>
                <a:lnTo>
                  <a:pt x="54" y="22"/>
                </a:lnTo>
                <a:lnTo>
                  <a:pt x="54" y="22"/>
                </a:lnTo>
                <a:close/>
                <a:moveTo>
                  <a:pt x="58" y="16"/>
                </a:moveTo>
                <a:lnTo>
                  <a:pt x="76" y="14"/>
                </a:lnTo>
                <a:lnTo>
                  <a:pt x="76" y="14"/>
                </a:lnTo>
                <a:lnTo>
                  <a:pt x="68" y="4"/>
                </a:lnTo>
                <a:lnTo>
                  <a:pt x="50" y="6"/>
                </a:lnTo>
                <a:lnTo>
                  <a:pt x="50" y="6"/>
                </a:lnTo>
                <a:lnTo>
                  <a:pt x="58" y="16"/>
                </a:lnTo>
                <a:lnTo>
                  <a:pt x="58" y="16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42" y="50"/>
                </a:lnTo>
                <a:lnTo>
                  <a:pt x="142" y="54"/>
                </a:lnTo>
                <a:lnTo>
                  <a:pt x="142" y="54"/>
                </a:lnTo>
                <a:lnTo>
                  <a:pt x="144" y="52"/>
                </a:lnTo>
                <a:lnTo>
                  <a:pt x="144" y="52"/>
                </a:lnTo>
                <a:lnTo>
                  <a:pt x="154" y="44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154" y="48"/>
                </a:moveTo>
                <a:lnTo>
                  <a:pt x="154" y="48"/>
                </a:lnTo>
                <a:lnTo>
                  <a:pt x="148" y="54"/>
                </a:lnTo>
                <a:lnTo>
                  <a:pt x="148" y="54"/>
                </a:lnTo>
                <a:lnTo>
                  <a:pt x="152" y="52"/>
                </a:lnTo>
                <a:lnTo>
                  <a:pt x="160" y="48"/>
                </a:lnTo>
                <a:lnTo>
                  <a:pt x="160" y="48"/>
                </a:lnTo>
                <a:lnTo>
                  <a:pt x="154" y="48"/>
                </a:lnTo>
                <a:lnTo>
                  <a:pt x="154" y="48"/>
                </a:lnTo>
                <a:close/>
                <a:moveTo>
                  <a:pt x="132" y="60"/>
                </a:moveTo>
                <a:lnTo>
                  <a:pt x="134" y="60"/>
                </a:lnTo>
                <a:lnTo>
                  <a:pt x="134" y="60"/>
                </a:lnTo>
                <a:lnTo>
                  <a:pt x="134" y="60"/>
                </a:lnTo>
                <a:lnTo>
                  <a:pt x="132" y="56"/>
                </a:lnTo>
                <a:lnTo>
                  <a:pt x="132" y="56"/>
                </a:lnTo>
                <a:lnTo>
                  <a:pt x="122" y="62"/>
                </a:lnTo>
                <a:lnTo>
                  <a:pt x="132" y="60"/>
                </a:lnTo>
                <a:lnTo>
                  <a:pt x="132" y="60"/>
                </a:lnTo>
                <a:close/>
                <a:moveTo>
                  <a:pt x="108" y="64"/>
                </a:moveTo>
                <a:lnTo>
                  <a:pt x="94" y="60"/>
                </a:lnTo>
                <a:lnTo>
                  <a:pt x="96" y="64"/>
                </a:lnTo>
                <a:lnTo>
                  <a:pt x="96" y="64"/>
                </a:lnTo>
                <a:lnTo>
                  <a:pt x="96" y="64"/>
                </a:lnTo>
                <a:lnTo>
                  <a:pt x="102" y="64"/>
                </a:lnTo>
                <a:lnTo>
                  <a:pt x="108" y="64"/>
                </a:lnTo>
                <a:lnTo>
                  <a:pt x="108" y="64"/>
                </a:lnTo>
                <a:close/>
                <a:moveTo>
                  <a:pt x="136" y="26"/>
                </a:moveTo>
                <a:lnTo>
                  <a:pt x="136" y="26"/>
                </a:lnTo>
                <a:lnTo>
                  <a:pt x="146" y="16"/>
                </a:lnTo>
                <a:lnTo>
                  <a:pt x="130" y="12"/>
                </a:lnTo>
                <a:lnTo>
                  <a:pt x="130" y="12"/>
                </a:lnTo>
                <a:lnTo>
                  <a:pt x="120" y="20"/>
                </a:lnTo>
                <a:lnTo>
                  <a:pt x="136" y="26"/>
                </a:lnTo>
                <a:lnTo>
                  <a:pt x="136" y="26"/>
                </a:lnTo>
                <a:close/>
                <a:moveTo>
                  <a:pt x="140" y="32"/>
                </a:moveTo>
                <a:lnTo>
                  <a:pt x="140" y="32"/>
                </a:lnTo>
                <a:lnTo>
                  <a:pt x="140" y="30"/>
                </a:lnTo>
                <a:lnTo>
                  <a:pt x="140" y="30"/>
                </a:lnTo>
                <a:lnTo>
                  <a:pt x="150" y="22"/>
                </a:lnTo>
                <a:lnTo>
                  <a:pt x="150" y="18"/>
                </a:lnTo>
                <a:lnTo>
                  <a:pt x="150" y="18"/>
                </a:lnTo>
                <a:lnTo>
                  <a:pt x="138" y="28"/>
                </a:lnTo>
                <a:lnTo>
                  <a:pt x="140" y="32"/>
                </a:lnTo>
                <a:lnTo>
                  <a:pt x="140" y="32"/>
                </a:lnTo>
                <a:close/>
                <a:moveTo>
                  <a:pt x="92" y="38"/>
                </a:moveTo>
                <a:lnTo>
                  <a:pt x="92" y="42"/>
                </a:lnTo>
                <a:lnTo>
                  <a:pt x="112" y="48"/>
                </a:lnTo>
                <a:lnTo>
                  <a:pt x="112" y="48"/>
                </a:lnTo>
                <a:lnTo>
                  <a:pt x="122" y="44"/>
                </a:lnTo>
                <a:lnTo>
                  <a:pt x="122" y="44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130" y="34"/>
                </a:lnTo>
                <a:lnTo>
                  <a:pt x="130" y="3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92" y="38"/>
                </a:lnTo>
                <a:lnTo>
                  <a:pt x="92" y="38"/>
                </a:lnTo>
                <a:close/>
                <a:moveTo>
                  <a:pt x="142" y="42"/>
                </a:moveTo>
                <a:lnTo>
                  <a:pt x="142" y="42"/>
                </a:lnTo>
                <a:lnTo>
                  <a:pt x="142" y="42"/>
                </a:lnTo>
                <a:lnTo>
                  <a:pt x="142" y="42"/>
                </a:lnTo>
                <a:lnTo>
                  <a:pt x="152" y="34"/>
                </a:lnTo>
                <a:lnTo>
                  <a:pt x="152" y="28"/>
                </a:lnTo>
                <a:lnTo>
                  <a:pt x="152" y="28"/>
                </a:lnTo>
                <a:lnTo>
                  <a:pt x="140" y="38"/>
                </a:lnTo>
                <a:lnTo>
                  <a:pt x="142" y="42"/>
                </a:lnTo>
                <a:lnTo>
                  <a:pt x="142" y="42"/>
                </a:lnTo>
                <a:close/>
                <a:moveTo>
                  <a:pt x="94" y="48"/>
                </a:moveTo>
                <a:lnTo>
                  <a:pt x="94" y="52"/>
                </a:lnTo>
                <a:lnTo>
                  <a:pt x="114" y="60"/>
                </a:lnTo>
                <a:lnTo>
                  <a:pt x="114" y="60"/>
                </a:lnTo>
                <a:lnTo>
                  <a:pt x="122" y="56"/>
                </a:lnTo>
                <a:lnTo>
                  <a:pt x="122" y="56"/>
                </a:lnTo>
                <a:lnTo>
                  <a:pt x="132" y="50"/>
                </a:lnTo>
                <a:lnTo>
                  <a:pt x="132" y="50"/>
                </a:lnTo>
                <a:lnTo>
                  <a:pt x="132" y="48"/>
                </a:lnTo>
                <a:lnTo>
                  <a:pt x="132" y="44"/>
                </a:lnTo>
                <a:lnTo>
                  <a:pt x="132" y="44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94" y="48"/>
                </a:lnTo>
                <a:lnTo>
                  <a:pt x="94" y="48"/>
                </a:lnTo>
                <a:close/>
                <a:moveTo>
                  <a:pt x="96" y="36"/>
                </a:moveTo>
                <a:lnTo>
                  <a:pt x="96" y="36"/>
                </a:lnTo>
                <a:lnTo>
                  <a:pt x="112" y="26"/>
                </a:lnTo>
                <a:lnTo>
                  <a:pt x="128" y="32"/>
                </a:lnTo>
                <a:lnTo>
                  <a:pt x="128" y="32"/>
                </a:lnTo>
                <a:lnTo>
                  <a:pt x="112" y="40"/>
                </a:lnTo>
                <a:lnTo>
                  <a:pt x="96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9"/>
          <p:cNvSpPr>
            <a:spLocks noEditPoints="1"/>
          </p:cNvSpPr>
          <p:nvPr/>
        </p:nvSpPr>
        <p:spPr bwMode="auto">
          <a:xfrm>
            <a:off x="1360342" y="1412776"/>
            <a:ext cx="733711" cy="932011"/>
          </a:xfrm>
          <a:custGeom>
            <a:avLst/>
            <a:gdLst>
              <a:gd name="T0" fmla="*/ 20 w 148"/>
              <a:gd name="T1" fmla="*/ 92 h 188"/>
              <a:gd name="T2" fmla="*/ 14 w 148"/>
              <a:gd name="T3" fmla="*/ 110 h 188"/>
              <a:gd name="T4" fmla="*/ 12 w 148"/>
              <a:gd name="T5" fmla="*/ 148 h 188"/>
              <a:gd name="T6" fmla="*/ 58 w 148"/>
              <a:gd name="T7" fmla="*/ 156 h 188"/>
              <a:gd name="T8" fmla="*/ 50 w 148"/>
              <a:gd name="T9" fmla="*/ 134 h 188"/>
              <a:gd name="T10" fmla="*/ 54 w 148"/>
              <a:gd name="T11" fmla="*/ 110 h 188"/>
              <a:gd name="T12" fmla="*/ 72 w 148"/>
              <a:gd name="T13" fmla="*/ 90 h 188"/>
              <a:gd name="T14" fmla="*/ 96 w 148"/>
              <a:gd name="T15" fmla="*/ 86 h 188"/>
              <a:gd name="T16" fmla="*/ 108 w 148"/>
              <a:gd name="T17" fmla="*/ 86 h 188"/>
              <a:gd name="T18" fmla="*/ 94 w 148"/>
              <a:gd name="T19" fmla="*/ 68 h 188"/>
              <a:gd name="T20" fmla="*/ 44 w 148"/>
              <a:gd name="T21" fmla="*/ 58 h 188"/>
              <a:gd name="T22" fmla="*/ 82 w 148"/>
              <a:gd name="T23" fmla="*/ 94 h 188"/>
              <a:gd name="T24" fmla="*/ 102 w 148"/>
              <a:gd name="T25" fmla="*/ 94 h 188"/>
              <a:gd name="T26" fmla="*/ 122 w 148"/>
              <a:gd name="T27" fmla="*/ 104 h 188"/>
              <a:gd name="T28" fmla="*/ 130 w 148"/>
              <a:gd name="T29" fmla="*/ 132 h 188"/>
              <a:gd name="T30" fmla="*/ 124 w 148"/>
              <a:gd name="T31" fmla="*/ 158 h 188"/>
              <a:gd name="T32" fmla="*/ 146 w 148"/>
              <a:gd name="T33" fmla="*/ 174 h 188"/>
              <a:gd name="T34" fmla="*/ 140 w 148"/>
              <a:gd name="T35" fmla="*/ 188 h 188"/>
              <a:gd name="T36" fmla="*/ 118 w 148"/>
              <a:gd name="T37" fmla="*/ 170 h 188"/>
              <a:gd name="T38" fmla="*/ 114 w 148"/>
              <a:gd name="T39" fmla="*/ 160 h 188"/>
              <a:gd name="T40" fmla="*/ 92 w 148"/>
              <a:gd name="T41" fmla="*/ 166 h 188"/>
              <a:gd name="T42" fmla="*/ 66 w 148"/>
              <a:gd name="T43" fmla="*/ 154 h 188"/>
              <a:gd name="T44" fmla="*/ 56 w 148"/>
              <a:gd name="T45" fmla="*/ 134 h 188"/>
              <a:gd name="T46" fmla="*/ 60 w 148"/>
              <a:gd name="T47" fmla="*/ 114 h 188"/>
              <a:gd name="T48" fmla="*/ 106 w 148"/>
              <a:gd name="T49" fmla="*/ 120 h 188"/>
              <a:gd name="T50" fmla="*/ 106 w 148"/>
              <a:gd name="T51" fmla="*/ 114 h 188"/>
              <a:gd name="T52" fmla="*/ 96 w 148"/>
              <a:gd name="T53" fmla="*/ 108 h 188"/>
              <a:gd name="T54" fmla="*/ 112 w 148"/>
              <a:gd name="T55" fmla="*/ 114 h 188"/>
              <a:gd name="T56" fmla="*/ 118 w 148"/>
              <a:gd name="T57" fmla="*/ 132 h 188"/>
              <a:gd name="T58" fmla="*/ 104 w 148"/>
              <a:gd name="T59" fmla="*/ 152 h 188"/>
              <a:gd name="T60" fmla="*/ 102 w 148"/>
              <a:gd name="T61" fmla="*/ 150 h 188"/>
              <a:gd name="T62" fmla="*/ 108 w 148"/>
              <a:gd name="T63" fmla="*/ 138 h 188"/>
              <a:gd name="T64" fmla="*/ 104 w 148"/>
              <a:gd name="T65" fmla="*/ 128 h 188"/>
              <a:gd name="T66" fmla="*/ 92 w 148"/>
              <a:gd name="T67" fmla="*/ 120 h 188"/>
              <a:gd name="T68" fmla="*/ 92 w 148"/>
              <a:gd name="T69" fmla="*/ 114 h 188"/>
              <a:gd name="T70" fmla="*/ 96 w 148"/>
              <a:gd name="T71" fmla="*/ 114 h 188"/>
              <a:gd name="T72" fmla="*/ 106 w 148"/>
              <a:gd name="T73" fmla="*/ 120 h 188"/>
              <a:gd name="T74" fmla="*/ 82 w 148"/>
              <a:gd name="T75" fmla="*/ 152 h 188"/>
              <a:gd name="T76" fmla="*/ 70 w 148"/>
              <a:gd name="T77" fmla="*/ 128 h 188"/>
              <a:gd name="T78" fmla="*/ 78 w 148"/>
              <a:gd name="T79" fmla="*/ 112 h 188"/>
              <a:gd name="T80" fmla="*/ 92 w 148"/>
              <a:gd name="T81" fmla="*/ 108 h 188"/>
              <a:gd name="T82" fmla="*/ 82 w 148"/>
              <a:gd name="T83" fmla="*/ 114 h 188"/>
              <a:gd name="T84" fmla="*/ 82 w 148"/>
              <a:gd name="T85" fmla="*/ 124 h 188"/>
              <a:gd name="T86" fmla="*/ 92 w 148"/>
              <a:gd name="T87" fmla="*/ 134 h 188"/>
              <a:gd name="T88" fmla="*/ 96 w 148"/>
              <a:gd name="T89" fmla="*/ 142 h 188"/>
              <a:gd name="T90" fmla="*/ 94 w 148"/>
              <a:gd name="T91" fmla="*/ 144 h 188"/>
              <a:gd name="T92" fmla="*/ 92 w 148"/>
              <a:gd name="T93" fmla="*/ 136 h 188"/>
              <a:gd name="T94" fmla="*/ 82 w 148"/>
              <a:gd name="T95" fmla="*/ 144 h 188"/>
              <a:gd name="T96" fmla="*/ 92 w 148"/>
              <a:gd name="T97" fmla="*/ 152 h 188"/>
              <a:gd name="T98" fmla="*/ 80 w 148"/>
              <a:gd name="T99" fmla="*/ 42 h 188"/>
              <a:gd name="T100" fmla="*/ 70 w 148"/>
              <a:gd name="T101" fmla="*/ 6 h 188"/>
              <a:gd name="T102" fmla="*/ 40 w 148"/>
              <a:gd name="T103" fmla="*/ 6 h 188"/>
              <a:gd name="T104" fmla="*/ 46 w 148"/>
              <a:gd name="T105" fmla="*/ 54 h 188"/>
              <a:gd name="T106" fmla="*/ 42 w 148"/>
              <a:gd name="T107" fmla="*/ 46 h 188"/>
              <a:gd name="T108" fmla="*/ 88 w 148"/>
              <a:gd name="T109" fmla="*/ 48 h 188"/>
              <a:gd name="T110" fmla="*/ 86 w 148"/>
              <a:gd name="T111" fmla="*/ 5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8" h="188">
                <a:moveTo>
                  <a:pt x="44" y="58"/>
                </a:moveTo>
                <a:lnTo>
                  <a:pt x="44" y="58"/>
                </a:lnTo>
                <a:lnTo>
                  <a:pt x="32" y="74"/>
                </a:lnTo>
                <a:lnTo>
                  <a:pt x="20" y="92"/>
                </a:lnTo>
                <a:lnTo>
                  <a:pt x="24" y="94"/>
                </a:lnTo>
                <a:lnTo>
                  <a:pt x="18" y="96"/>
                </a:lnTo>
                <a:lnTo>
                  <a:pt x="18" y="96"/>
                </a:lnTo>
                <a:lnTo>
                  <a:pt x="14" y="110"/>
                </a:lnTo>
                <a:lnTo>
                  <a:pt x="10" y="122"/>
                </a:lnTo>
                <a:lnTo>
                  <a:pt x="10" y="134"/>
                </a:lnTo>
                <a:lnTo>
                  <a:pt x="12" y="148"/>
                </a:lnTo>
                <a:lnTo>
                  <a:pt x="12" y="148"/>
                </a:lnTo>
                <a:lnTo>
                  <a:pt x="2" y="148"/>
                </a:lnTo>
                <a:lnTo>
                  <a:pt x="2" y="148"/>
                </a:lnTo>
                <a:lnTo>
                  <a:pt x="0" y="156"/>
                </a:lnTo>
                <a:lnTo>
                  <a:pt x="58" y="156"/>
                </a:lnTo>
                <a:lnTo>
                  <a:pt x="58" y="156"/>
                </a:lnTo>
                <a:lnTo>
                  <a:pt x="54" y="150"/>
                </a:lnTo>
                <a:lnTo>
                  <a:pt x="50" y="142"/>
                </a:lnTo>
                <a:lnTo>
                  <a:pt x="50" y="134"/>
                </a:lnTo>
                <a:lnTo>
                  <a:pt x="48" y="126"/>
                </a:lnTo>
                <a:lnTo>
                  <a:pt x="48" y="126"/>
                </a:lnTo>
                <a:lnTo>
                  <a:pt x="50" y="118"/>
                </a:lnTo>
                <a:lnTo>
                  <a:pt x="54" y="110"/>
                </a:lnTo>
                <a:lnTo>
                  <a:pt x="58" y="102"/>
                </a:lnTo>
                <a:lnTo>
                  <a:pt x="64" y="96"/>
                </a:lnTo>
                <a:lnTo>
                  <a:pt x="64" y="96"/>
                </a:lnTo>
                <a:lnTo>
                  <a:pt x="72" y="90"/>
                </a:lnTo>
                <a:lnTo>
                  <a:pt x="80" y="88"/>
                </a:lnTo>
                <a:lnTo>
                  <a:pt x="88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6"/>
                </a:lnTo>
                <a:lnTo>
                  <a:pt x="110" y="88"/>
                </a:lnTo>
                <a:lnTo>
                  <a:pt x="110" y="88"/>
                </a:lnTo>
                <a:lnTo>
                  <a:pt x="108" y="86"/>
                </a:lnTo>
                <a:lnTo>
                  <a:pt x="104" y="84"/>
                </a:lnTo>
                <a:lnTo>
                  <a:pt x="104" y="78"/>
                </a:lnTo>
                <a:lnTo>
                  <a:pt x="104" y="78"/>
                </a:lnTo>
                <a:lnTo>
                  <a:pt x="94" y="68"/>
                </a:lnTo>
                <a:lnTo>
                  <a:pt x="84" y="60"/>
                </a:lnTo>
                <a:lnTo>
                  <a:pt x="84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68" y="102"/>
                </a:moveTo>
                <a:lnTo>
                  <a:pt x="68" y="102"/>
                </a:lnTo>
                <a:lnTo>
                  <a:pt x="74" y="98"/>
                </a:lnTo>
                <a:lnTo>
                  <a:pt x="82" y="94"/>
                </a:lnTo>
                <a:lnTo>
                  <a:pt x="88" y="92"/>
                </a:lnTo>
                <a:lnTo>
                  <a:pt x="96" y="92"/>
                </a:lnTo>
                <a:lnTo>
                  <a:pt x="96" y="92"/>
                </a:lnTo>
                <a:lnTo>
                  <a:pt x="102" y="94"/>
                </a:lnTo>
                <a:lnTo>
                  <a:pt x="110" y="96"/>
                </a:lnTo>
                <a:lnTo>
                  <a:pt x="116" y="100"/>
                </a:lnTo>
                <a:lnTo>
                  <a:pt x="122" y="104"/>
                </a:lnTo>
                <a:lnTo>
                  <a:pt x="122" y="104"/>
                </a:lnTo>
                <a:lnTo>
                  <a:pt x="126" y="110"/>
                </a:lnTo>
                <a:lnTo>
                  <a:pt x="128" y="118"/>
                </a:lnTo>
                <a:lnTo>
                  <a:pt x="130" y="124"/>
                </a:lnTo>
                <a:lnTo>
                  <a:pt x="130" y="132"/>
                </a:lnTo>
                <a:lnTo>
                  <a:pt x="130" y="132"/>
                </a:lnTo>
                <a:lnTo>
                  <a:pt x="128" y="144"/>
                </a:lnTo>
                <a:lnTo>
                  <a:pt x="122" y="154"/>
                </a:lnTo>
                <a:lnTo>
                  <a:pt x="124" y="158"/>
                </a:lnTo>
                <a:lnTo>
                  <a:pt x="124" y="158"/>
                </a:lnTo>
                <a:lnTo>
                  <a:pt x="128" y="156"/>
                </a:lnTo>
                <a:lnTo>
                  <a:pt x="132" y="158"/>
                </a:lnTo>
                <a:lnTo>
                  <a:pt x="146" y="174"/>
                </a:lnTo>
                <a:lnTo>
                  <a:pt x="146" y="174"/>
                </a:lnTo>
                <a:lnTo>
                  <a:pt x="148" y="178"/>
                </a:lnTo>
                <a:lnTo>
                  <a:pt x="146" y="182"/>
                </a:lnTo>
                <a:lnTo>
                  <a:pt x="140" y="188"/>
                </a:lnTo>
                <a:lnTo>
                  <a:pt x="140" y="188"/>
                </a:lnTo>
                <a:lnTo>
                  <a:pt x="136" y="188"/>
                </a:lnTo>
                <a:lnTo>
                  <a:pt x="132" y="188"/>
                </a:lnTo>
                <a:lnTo>
                  <a:pt x="118" y="170"/>
                </a:lnTo>
                <a:lnTo>
                  <a:pt x="118" y="170"/>
                </a:lnTo>
                <a:lnTo>
                  <a:pt x="116" y="166"/>
                </a:lnTo>
                <a:lnTo>
                  <a:pt x="118" y="164"/>
                </a:lnTo>
                <a:lnTo>
                  <a:pt x="114" y="160"/>
                </a:lnTo>
                <a:lnTo>
                  <a:pt x="114" y="160"/>
                </a:lnTo>
                <a:lnTo>
                  <a:pt x="104" y="166"/>
                </a:lnTo>
                <a:lnTo>
                  <a:pt x="92" y="166"/>
                </a:lnTo>
                <a:lnTo>
                  <a:pt x="92" y="166"/>
                </a:lnTo>
                <a:lnTo>
                  <a:pt x="84" y="166"/>
                </a:lnTo>
                <a:lnTo>
                  <a:pt x="78" y="164"/>
                </a:lnTo>
                <a:lnTo>
                  <a:pt x="70" y="160"/>
                </a:lnTo>
                <a:lnTo>
                  <a:pt x="66" y="154"/>
                </a:lnTo>
                <a:lnTo>
                  <a:pt x="66" y="154"/>
                </a:lnTo>
                <a:lnTo>
                  <a:pt x="60" y="148"/>
                </a:lnTo>
                <a:lnTo>
                  <a:pt x="58" y="142"/>
                </a:lnTo>
                <a:lnTo>
                  <a:pt x="56" y="134"/>
                </a:lnTo>
                <a:lnTo>
                  <a:pt x="56" y="128"/>
                </a:lnTo>
                <a:lnTo>
                  <a:pt x="56" y="128"/>
                </a:lnTo>
                <a:lnTo>
                  <a:pt x="58" y="120"/>
                </a:lnTo>
                <a:lnTo>
                  <a:pt x="60" y="114"/>
                </a:lnTo>
                <a:lnTo>
                  <a:pt x="64" y="108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06" y="118"/>
                </a:lnTo>
                <a:lnTo>
                  <a:pt x="106" y="118"/>
                </a:lnTo>
                <a:lnTo>
                  <a:pt x="106" y="114"/>
                </a:lnTo>
                <a:lnTo>
                  <a:pt x="104" y="110"/>
                </a:lnTo>
                <a:lnTo>
                  <a:pt x="104" y="110"/>
                </a:lnTo>
                <a:lnTo>
                  <a:pt x="100" y="108"/>
                </a:lnTo>
                <a:lnTo>
                  <a:pt x="96" y="108"/>
                </a:lnTo>
                <a:lnTo>
                  <a:pt x="96" y="106"/>
                </a:lnTo>
                <a:lnTo>
                  <a:pt x="96" y="106"/>
                </a:lnTo>
                <a:lnTo>
                  <a:pt x="104" y="108"/>
                </a:lnTo>
                <a:lnTo>
                  <a:pt x="112" y="114"/>
                </a:lnTo>
                <a:lnTo>
                  <a:pt x="112" y="114"/>
                </a:lnTo>
                <a:lnTo>
                  <a:pt x="116" y="122"/>
                </a:lnTo>
                <a:lnTo>
                  <a:pt x="118" y="132"/>
                </a:lnTo>
                <a:lnTo>
                  <a:pt x="118" y="132"/>
                </a:lnTo>
                <a:lnTo>
                  <a:pt x="116" y="140"/>
                </a:lnTo>
                <a:lnTo>
                  <a:pt x="110" y="148"/>
                </a:lnTo>
                <a:lnTo>
                  <a:pt x="110" y="148"/>
                </a:lnTo>
                <a:lnTo>
                  <a:pt x="104" y="152"/>
                </a:lnTo>
                <a:lnTo>
                  <a:pt x="96" y="154"/>
                </a:lnTo>
                <a:lnTo>
                  <a:pt x="96" y="152"/>
                </a:lnTo>
                <a:lnTo>
                  <a:pt x="96" y="152"/>
                </a:lnTo>
                <a:lnTo>
                  <a:pt x="102" y="150"/>
                </a:lnTo>
                <a:lnTo>
                  <a:pt x="104" y="148"/>
                </a:lnTo>
                <a:lnTo>
                  <a:pt x="104" y="148"/>
                </a:lnTo>
                <a:lnTo>
                  <a:pt x="106" y="144"/>
                </a:lnTo>
                <a:lnTo>
                  <a:pt x="108" y="138"/>
                </a:lnTo>
                <a:lnTo>
                  <a:pt x="108" y="138"/>
                </a:lnTo>
                <a:lnTo>
                  <a:pt x="106" y="132"/>
                </a:lnTo>
                <a:lnTo>
                  <a:pt x="106" y="132"/>
                </a:lnTo>
                <a:lnTo>
                  <a:pt x="104" y="128"/>
                </a:lnTo>
                <a:lnTo>
                  <a:pt x="104" y="128"/>
                </a:lnTo>
                <a:lnTo>
                  <a:pt x="98" y="124"/>
                </a:lnTo>
                <a:lnTo>
                  <a:pt x="98" y="124"/>
                </a:lnTo>
                <a:lnTo>
                  <a:pt x="92" y="120"/>
                </a:lnTo>
                <a:lnTo>
                  <a:pt x="92" y="120"/>
                </a:lnTo>
                <a:lnTo>
                  <a:pt x="92" y="116"/>
                </a:lnTo>
                <a:lnTo>
                  <a:pt x="92" y="116"/>
                </a:lnTo>
                <a:lnTo>
                  <a:pt x="92" y="114"/>
                </a:lnTo>
                <a:lnTo>
                  <a:pt x="92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6" y="118"/>
                </a:lnTo>
                <a:lnTo>
                  <a:pt x="96" y="120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2" y="154"/>
                </a:moveTo>
                <a:lnTo>
                  <a:pt x="92" y="154"/>
                </a:lnTo>
                <a:lnTo>
                  <a:pt x="82" y="152"/>
                </a:lnTo>
                <a:lnTo>
                  <a:pt x="76" y="146"/>
                </a:lnTo>
                <a:lnTo>
                  <a:pt x="76" y="146"/>
                </a:lnTo>
                <a:lnTo>
                  <a:pt x="70" y="138"/>
                </a:lnTo>
                <a:lnTo>
                  <a:pt x="70" y="128"/>
                </a:lnTo>
                <a:lnTo>
                  <a:pt x="70" y="128"/>
                </a:lnTo>
                <a:lnTo>
                  <a:pt x="72" y="118"/>
                </a:lnTo>
                <a:lnTo>
                  <a:pt x="78" y="112"/>
                </a:lnTo>
                <a:lnTo>
                  <a:pt x="78" y="112"/>
                </a:lnTo>
                <a:lnTo>
                  <a:pt x="84" y="108"/>
                </a:lnTo>
                <a:lnTo>
                  <a:pt x="92" y="106"/>
                </a:lnTo>
                <a:lnTo>
                  <a:pt x="92" y="108"/>
                </a:lnTo>
                <a:lnTo>
                  <a:pt x="92" y="108"/>
                </a:lnTo>
                <a:lnTo>
                  <a:pt x="86" y="108"/>
                </a:lnTo>
                <a:lnTo>
                  <a:pt x="84" y="110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18"/>
                </a:lnTo>
                <a:lnTo>
                  <a:pt x="82" y="124"/>
                </a:lnTo>
                <a:lnTo>
                  <a:pt x="82" y="124"/>
                </a:lnTo>
                <a:lnTo>
                  <a:pt x="84" y="128"/>
                </a:lnTo>
                <a:lnTo>
                  <a:pt x="84" y="128"/>
                </a:lnTo>
                <a:lnTo>
                  <a:pt x="92" y="134"/>
                </a:lnTo>
                <a:lnTo>
                  <a:pt x="92" y="134"/>
                </a:lnTo>
                <a:lnTo>
                  <a:pt x="94" y="136"/>
                </a:lnTo>
                <a:lnTo>
                  <a:pt x="94" y="136"/>
                </a:lnTo>
                <a:lnTo>
                  <a:pt x="96" y="142"/>
                </a:lnTo>
                <a:lnTo>
                  <a:pt x="96" y="142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4" y="144"/>
                </a:lnTo>
                <a:lnTo>
                  <a:pt x="92" y="144"/>
                </a:lnTo>
                <a:lnTo>
                  <a:pt x="92" y="144"/>
                </a:lnTo>
                <a:lnTo>
                  <a:pt x="92" y="138"/>
                </a:lnTo>
                <a:lnTo>
                  <a:pt x="92" y="136"/>
                </a:lnTo>
                <a:lnTo>
                  <a:pt x="80" y="136"/>
                </a:lnTo>
                <a:lnTo>
                  <a:pt x="80" y="138"/>
                </a:lnTo>
                <a:lnTo>
                  <a:pt x="80" y="138"/>
                </a:lnTo>
                <a:lnTo>
                  <a:pt x="82" y="144"/>
                </a:lnTo>
                <a:lnTo>
                  <a:pt x="84" y="148"/>
                </a:lnTo>
                <a:lnTo>
                  <a:pt x="84" y="148"/>
                </a:lnTo>
                <a:lnTo>
                  <a:pt x="88" y="150"/>
                </a:lnTo>
                <a:lnTo>
                  <a:pt x="92" y="152"/>
                </a:lnTo>
                <a:lnTo>
                  <a:pt x="92" y="154"/>
                </a:lnTo>
                <a:lnTo>
                  <a:pt x="92" y="154"/>
                </a:lnTo>
                <a:close/>
                <a:moveTo>
                  <a:pt x="52" y="40"/>
                </a:moveTo>
                <a:lnTo>
                  <a:pt x="80" y="42"/>
                </a:lnTo>
                <a:lnTo>
                  <a:pt x="88" y="20"/>
                </a:lnTo>
                <a:lnTo>
                  <a:pt x="74" y="12"/>
                </a:lnTo>
                <a:lnTo>
                  <a:pt x="70" y="32"/>
                </a:lnTo>
                <a:lnTo>
                  <a:pt x="70" y="6"/>
                </a:lnTo>
                <a:lnTo>
                  <a:pt x="62" y="6"/>
                </a:lnTo>
                <a:lnTo>
                  <a:pt x="64" y="30"/>
                </a:lnTo>
                <a:lnTo>
                  <a:pt x="56" y="0"/>
                </a:lnTo>
                <a:lnTo>
                  <a:pt x="40" y="6"/>
                </a:lnTo>
                <a:lnTo>
                  <a:pt x="52" y="40"/>
                </a:lnTo>
                <a:lnTo>
                  <a:pt x="52" y="40"/>
                </a:lnTo>
                <a:close/>
                <a:moveTo>
                  <a:pt x="46" y="54"/>
                </a:moveTo>
                <a:lnTo>
                  <a:pt x="46" y="54"/>
                </a:lnTo>
                <a:lnTo>
                  <a:pt x="42" y="52"/>
                </a:lnTo>
                <a:lnTo>
                  <a:pt x="40" y="50"/>
                </a:lnTo>
                <a:lnTo>
                  <a:pt x="40" y="50"/>
                </a:lnTo>
                <a:lnTo>
                  <a:pt x="42" y="46"/>
                </a:lnTo>
                <a:lnTo>
                  <a:pt x="46" y="46"/>
                </a:lnTo>
                <a:lnTo>
                  <a:pt x="86" y="48"/>
                </a:lnTo>
                <a:lnTo>
                  <a:pt x="86" y="48"/>
                </a:lnTo>
                <a:lnTo>
                  <a:pt x="88" y="48"/>
                </a:lnTo>
                <a:lnTo>
                  <a:pt x="90" y="52"/>
                </a:lnTo>
                <a:lnTo>
                  <a:pt x="90" y="52"/>
                </a:lnTo>
                <a:lnTo>
                  <a:pt x="88" y="56"/>
                </a:lnTo>
                <a:lnTo>
                  <a:pt x="86" y="56"/>
                </a:lnTo>
                <a:lnTo>
                  <a:pt x="4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1409918" y="2651797"/>
            <a:ext cx="604815" cy="783285"/>
          </a:xfrm>
          <a:custGeom>
            <a:avLst/>
            <a:gdLst>
              <a:gd name="T0" fmla="*/ 106 w 122"/>
              <a:gd name="T1" fmla="*/ 144 h 158"/>
              <a:gd name="T2" fmla="*/ 76 w 122"/>
              <a:gd name="T3" fmla="*/ 156 h 158"/>
              <a:gd name="T4" fmla="*/ 18 w 122"/>
              <a:gd name="T5" fmla="*/ 150 h 158"/>
              <a:gd name="T6" fmla="*/ 14 w 122"/>
              <a:gd name="T7" fmla="*/ 120 h 158"/>
              <a:gd name="T8" fmla="*/ 20 w 122"/>
              <a:gd name="T9" fmla="*/ 82 h 158"/>
              <a:gd name="T10" fmla="*/ 16 w 122"/>
              <a:gd name="T11" fmla="*/ 82 h 158"/>
              <a:gd name="T12" fmla="*/ 0 w 122"/>
              <a:gd name="T13" fmla="*/ 46 h 158"/>
              <a:gd name="T14" fmla="*/ 30 w 122"/>
              <a:gd name="T15" fmla="*/ 34 h 158"/>
              <a:gd name="T16" fmla="*/ 34 w 122"/>
              <a:gd name="T17" fmla="*/ 6 h 158"/>
              <a:gd name="T18" fmla="*/ 94 w 122"/>
              <a:gd name="T19" fmla="*/ 0 h 158"/>
              <a:gd name="T20" fmla="*/ 122 w 122"/>
              <a:gd name="T21" fmla="*/ 12 h 158"/>
              <a:gd name="T22" fmla="*/ 106 w 122"/>
              <a:gd name="T23" fmla="*/ 48 h 158"/>
              <a:gd name="T24" fmla="*/ 92 w 122"/>
              <a:gd name="T25" fmla="*/ 72 h 158"/>
              <a:gd name="T26" fmla="*/ 112 w 122"/>
              <a:gd name="T27" fmla="*/ 82 h 158"/>
              <a:gd name="T28" fmla="*/ 104 w 122"/>
              <a:gd name="T29" fmla="*/ 116 h 158"/>
              <a:gd name="T30" fmla="*/ 86 w 122"/>
              <a:gd name="T31" fmla="*/ 26 h 158"/>
              <a:gd name="T32" fmla="*/ 68 w 122"/>
              <a:gd name="T33" fmla="*/ 26 h 158"/>
              <a:gd name="T34" fmla="*/ 42 w 122"/>
              <a:gd name="T35" fmla="*/ 38 h 158"/>
              <a:gd name="T36" fmla="*/ 42 w 122"/>
              <a:gd name="T37" fmla="*/ 22 h 158"/>
              <a:gd name="T38" fmla="*/ 38 w 122"/>
              <a:gd name="T39" fmla="*/ 36 h 158"/>
              <a:gd name="T40" fmla="*/ 52 w 122"/>
              <a:gd name="T41" fmla="*/ 40 h 158"/>
              <a:gd name="T42" fmla="*/ 56 w 122"/>
              <a:gd name="T43" fmla="*/ 40 h 158"/>
              <a:gd name="T44" fmla="*/ 56 w 122"/>
              <a:gd name="T45" fmla="*/ 24 h 158"/>
              <a:gd name="T46" fmla="*/ 8 w 122"/>
              <a:gd name="T47" fmla="*/ 46 h 158"/>
              <a:gd name="T48" fmla="*/ 72 w 122"/>
              <a:gd name="T49" fmla="*/ 50 h 158"/>
              <a:gd name="T50" fmla="*/ 34 w 122"/>
              <a:gd name="T51" fmla="*/ 42 h 158"/>
              <a:gd name="T52" fmla="*/ 60 w 122"/>
              <a:gd name="T53" fmla="*/ 8 h 158"/>
              <a:gd name="T54" fmla="*/ 48 w 122"/>
              <a:gd name="T55" fmla="*/ 14 h 158"/>
              <a:gd name="T56" fmla="*/ 106 w 122"/>
              <a:gd name="T57" fmla="*/ 14 h 158"/>
              <a:gd name="T58" fmla="*/ 50 w 122"/>
              <a:gd name="T59" fmla="*/ 76 h 158"/>
              <a:gd name="T60" fmla="*/ 50 w 122"/>
              <a:gd name="T61" fmla="*/ 60 h 158"/>
              <a:gd name="T62" fmla="*/ 38 w 122"/>
              <a:gd name="T63" fmla="*/ 76 h 158"/>
              <a:gd name="T64" fmla="*/ 14 w 122"/>
              <a:gd name="T65" fmla="*/ 72 h 158"/>
              <a:gd name="T66" fmla="*/ 10 w 122"/>
              <a:gd name="T67" fmla="*/ 56 h 158"/>
              <a:gd name="T68" fmla="*/ 10 w 122"/>
              <a:gd name="T69" fmla="*/ 72 h 158"/>
              <a:gd name="T70" fmla="*/ 22 w 122"/>
              <a:gd name="T71" fmla="*/ 58 h 158"/>
              <a:gd name="T72" fmla="*/ 32 w 122"/>
              <a:gd name="T73" fmla="*/ 76 h 158"/>
              <a:gd name="T74" fmla="*/ 32 w 122"/>
              <a:gd name="T75" fmla="*/ 84 h 158"/>
              <a:gd name="T76" fmla="*/ 82 w 122"/>
              <a:gd name="T77" fmla="*/ 86 h 158"/>
              <a:gd name="T78" fmla="*/ 96 w 122"/>
              <a:gd name="T79" fmla="*/ 80 h 158"/>
              <a:gd name="T80" fmla="*/ 46 w 122"/>
              <a:gd name="T81" fmla="*/ 84 h 158"/>
              <a:gd name="T82" fmla="*/ 70 w 122"/>
              <a:gd name="T83" fmla="*/ 112 h 158"/>
              <a:gd name="T84" fmla="*/ 64 w 122"/>
              <a:gd name="T85" fmla="*/ 112 h 158"/>
              <a:gd name="T86" fmla="*/ 64 w 122"/>
              <a:gd name="T87" fmla="*/ 112 h 158"/>
              <a:gd name="T88" fmla="*/ 34 w 122"/>
              <a:gd name="T89" fmla="*/ 94 h 158"/>
              <a:gd name="T90" fmla="*/ 30 w 122"/>
              <a:gd name="T91" fmla="*/ 92 h 158"/>
              <a:gd name="T92" fmla="*/ 38 w 122"/>
              <a:gd name="T93" fmla="*/ 94 h 158"/>
              <a:gd name="T94" fmla="*/ 38 w 122"/>
              <a:gd name="T95" fmla="*/ 94 h 158"/>
              <a:gd name="T96" fmla="*/ 52 w 122"/>
              <a:gd name="T97" fmla="*/ 96 h 158"/>
              <a:gd name="T98" fmla="*/ 30 w 122"/>
              <a:gd name="T99" fmla="*/ 118 h 158"/>
              <a:gd name="T100" fmla="*/ 44 w 122"/>
              <a:gd name="T101" fmla="*/ 124 h 158"/>
              <a:gd name="T102" fmla="*/ 98 w 122"/>
              <a:gd name="T103" fmla="*/ 120 h 158"/>
              <a:gd name="T104" fmla="*/ 50 w 122"/>
              <a:gd name="T105" fmla="*/ 120 h 158"/>
              <a:gd name="T106" fmla="*/ 64 w 122"/>
              <a:gd name="T107" fmla="*/ 148 h 158"/>
              <a:gd name="T108" fmla="*/ 64 w 122"/>
              <a:gd name="T109" fmla="*/ 132 h 158"/>
              <a:gd name="T110" fmla="*/ 50 w 122"/>
              <a:gd name="T111" fmla="*/ 148 h 158"/>
              <a:gd name="T112" fmla="*/ 28 w 122"/>
              <a:gd name="T113" fmla="*/ 146 h 158"/>
              <a:gd name="T114" fmla="*/ 22 w 122"/>
              <a:gd name="T115" fmla="*/ 128 h 158"/>
              <a:gd name="T116" fmla="*/ 22 w 122"/>
              <a:gd name="T117" fmla="*/ 144 h 158"/>
              <a:gd name="T118" fmla="*/ 34 w 122"/>
              <a:gd name="T119" fmla="*/ 132 h 158"/>
              <a:gd name="T120" fmla="*/ 44 w 122"/>
              <a:gd name="T121" fmla="*/ 14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" h="158">
                <a:moveTo>
                  <a:pt x="104" y="116"/>
                </a:moveTo>
                <a:lnTo>
                  <a:pt x="104" y="116"/>
                </a:lnTo>
                <a:lnTo>
                  <a:pt x="106" y="120"/>
                </a:lnTo>
                <a:lnTo>
                  <a:pt x="106" y="120"/>
                </a:lnTo>
                <a:lnTo>
                  <a:pt x="106" y="120"/>
                </a:lnTo>
                <a:lnTo>
                  <a:pt x="106" y="144"/>
                </a:lnTo>
                <a:lnTo>
                  <a:pt x="106" y="144"/>
                </a:lnTo>
                <a:lnTo>
                  <a:pt x="104" y="148"/>
                </a:lnTo>
                <a:lnTo>
                  <a:pt x="100" y="150"/>
                </a:lnTo>
                <a:lnTo>
                  <a:pt x="90" y="154"/>
                </a:lnTo>
                <a:lnTo>
                  <a:pt x="90" y="154"/>
                </a:lnTo>
                <a:lnTo>
                  <a:pt x="76" y="156"/>
                </a:lnTo>
                <a:lnTo>
                  <a:pt x="60" y="158"/>
                </a:lnTo>
                <a:lnTo>
                  <a:pt x="60" y="158"/>
                </a:lnTo>
                <a:lnTo>
                  <a:pt x="42" y="156"/>
                </a:lnTo>
                <a:lnTo>
                  <a:pt x="28" y="154"/>
                </a:lnTo>
                <a:lnTo>
                  <a:pt x="28" y="154"/>
                </a:lnTo>
                <a:lnTo>
                  <a:pt x="18" y="150"/>
                </a:lnTo>
                <a:lnTo>
                  <a:pt x="14" y="148"/>
                </a:lnTo>
                <a:lnTo>
                  <a:pt x="14" y="144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4" y="120"/>
                </a:lnTo>
                <a:lnTo>
                  <a:pt x="16" y="114"/>
                </a:lnTo>
                <a:lnTo>
                  <a:pt x="22" y="110"/>
                </a:lnTo>
                <a:lnTo>
                  <a:pt x="22" y="110"/>
                </a:lnTo>
                <a:lnTo>
                  <a:pt x="20" y="106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16" y="82"/>
                </a:lnTo>
                <a:lnTo>
                  <a:pt x="16" y="82"/>
                </a:lnTo>
                <a:lnTo>
                  <a:pt x="4" y="78"/>
                </a:lnTo>
                <a:lnTo>
                  <a:pt x="2" y="74"/>
                </a:lnTo>
                <a:lnTo>
                  <a:pt x="0" y="70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lnTo>
                  <a:pt x="2" y="44"/>
                </a:lnTo>
                <a:lnTo>
                  <a:pt x="4" y="40"/>
                </a:lnTo>
                <a:lnTo>
                  <a:pt x="16" y="36"/>
                </a:lnTo>
                <a:lnTo>
                  <a:pt x="16" y="36"/>
                </a:lnTo>
                <a:lnTo>
                  <a:pt x="30" y="34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6"/>
                </a:lnTo>
                <a:lnTo>
                  <a:pt x="46" y="2"/>
                </a:lnTo>
                <a:lnTo>
                  <a:pt x="46" y="2"/>
                </a:lnTo>
                <a:lnTo>
                  <a:pt x="60" y="0"/>
                </a:lnTo>
                <a:lnTo>
                  <a:pt x="76" y="0"/>
                </a:lnTo>
                <a:lnTo>
                  <a:pt x="76" y="0"/>
                </a:lnTo>
                <a:lnTo>
                  <a:pt x="94" y="0"/>
                </a:lnTo>
                <a:lnTo>
                  <a:pt x="106" y="2"/>
                </a:lnTo>
                <a:lnTo>
                  <a:pt x="106" y="2"/>
                </a:lnTo>
                <a:lnTo>
                  <a:pt x="118" y="6"/>
                </a:lnTo>
                <a:lnTo>
                  <a:pt x="122" y="10"/>
                </a:lnTo>
                <a:lnTo>
                  <a:pt x="122" y="12"/>
                </a:lnTo>
                <a:lnTo>
                  <a:pt x="122" y="12"/>
                </a:lnTo>
                <a:lnTo>
                  <a:pt x="122" y="12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18" y="44"/>
                </a:lnTo>
                <a:lnTo>
                  <a:pt x="106" y="48"/>
                </a:lnTo>
                <a:lnTo>
                  <a:pt x="106" y="48"/>
                </a:lnTo>
                <a:lnTo>
                  <a:pt x="92" y="50"/>
                </a:lnTo>
                <a:lnTo>
                  <a:pt x="92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8" y="72"/>
                </a:lnTo>
                <a:lnTo>
                  <a:pt x="98" y="72"/>
                </a:lnTo>
                <a:lnTo>
                  <a:pt x="108" y="76"/>
                </a:lnTo>
                <a:lnTo>
                  <a:pt x="112" y="80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106"/>
                </a:lnTo>
                <a:lnTo>
                  <a:pt x="112" y="106"/>
                </a:lnTo>
                <a:lnTo>
                  <a:pt x="110" y="112"/>
                </a:lnTo>
                <a:lnTo>
                  <a:pt x="104" y="116"/>
                </a:lnTo>
                <a:lnTo>
                  <a:pt x="104" y="116"/>
                </a:lnTo>
                <a:close/>
                <a:moveTo>
                  <a:pt x="80" y="26"/>
                </a:moveTo>
                <a:lnTo>
                  <a:pt x="80" y="42"/>
                </a:lnTo>
                <a:lnTo>
                  <a:pt x="80" y="42"/>
                </a:lnTo>
                <a:lnTo>
                  <a:pt x="86" y="42"/>
                </a:lnTo>
                <a:lnTo>
                  <a:pt x="86" y="26"/>
                </a:lnTo>
                <a:lnTo>
                  <a:pt x="86" y="26"/>
                </a:lnTo>
                <a:lnTo>
                  <a:pt x="80" y="26"/>
                </a:lnTo>
                <a:lnTo>
                  <a:pt x="80" y="26"/>
                </a:lnTo>
                <a:close/>
                <a:moveTo>
                  <a:pt x="74" y="42"/>
                </a:moveTo>
                <a:lnTo>
                  <a:pt x="74" y="26"/>
                </a:lnTo>
                <a:lnTo>
                  <a:pt x="74" y="26"/>
                </a:lnTo>
                <a:lnTo>
                  <a:pt x="68" y="26"/>
                </a:lnTo>
                <a:lnTo>
                  <a:pt x="68" y="42"/>
                </a:lnTo>
                <a:lnTo>
                  <a:pt x="68" y="42"/>
                </a:lnTo>
                <a:lnTo>
                  <a:pt x="74" y="42"/>
                </a:lnTo>
                <a:lnTo>
                  <a:pt x="74" y="42"/>
                </a:lnTo>
                <a:close/>
                <a:moveTo>
                  <a:pt x="42" y="22"/>
                </a:moveTo>
                <a:lnTo>
                  <a:pt x="42" y="38"/>
                </a:lnTo>
                <a:lnTo>
                  <a:pt x="42" y="38"/>
                </a:lnTo>
                <a:lnTo>
                  <a:pt x="44" y="38"/>
                </a:lnTo>
                <a:lnTo>
                  <a:pt x="44" y="22"/>
                </a:lnTo>
                <a:lnTo>
                  <a:pt x="44" y="22"/>
                </a:lnTo>
                <a:lnTo>
                  <a:pt x="42" y="22"/>
                </a:lnTo>
                <a:lnTo>
                  <a:pt x="42" y="22"/>
                </a:lnTo>
                <a:close/>
                <a:moveTo>
                  <a:pt x="40" y="38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36"/>
                </a:lnTo>
                <a:lnTo>
                  <a:pt x="38" y="36"/>
                </a:lnTo>
                <a:lnTo>
                  <a:pt x="40" y="38"/>
                </a:lnTo>
                <a:lnTo>
                  <a:pt x="40" y="38"/>
                </a:lnTo>
                <a:close/>
                <a:moveTo>
                  <a:pt x="48" y="24"/>
                </a:moveTo>
                <a:lnTo>
                  <a:pt x="48" y="40"/>
                </a:lnTo>
                <a:lnTo>
                  <a:pt x="48" y="40"/>
                </a:lnTo>
                <a:lnTo>
                  <a:pt x="52" y="40"/>
                </a:lnTo>
                <a:lnTo>
                  <a:pt x="52" y="24"/>
                </a:lnTo>
                <a:lnTo>
                  <a:pt x="52" y="24"/>
                </a:lnTo>
                <a:lnTo>
                  <a:pt x="48" y="24"/>
                </a:lnTo>
                <a:lnTo>
                  <a:pt x="48" y="24"/>
                </a:lnTo>
                <a:close/>
                <a:moveTo>
                  <a:pt x="56" y="24"/>
                </a:moveTo>
                <a:lnTo>
                  <a:pt x="56" y="40"/>
                </a:lnTo>
                <a:lnTo>
                  <a:pt x="56" y="40"/>
                </a:lnTo>
                <a:lnTo>
                  <a:pt x="62" y="40"/>
                </a:lnTo>
                <a:lnTo>
                  <a:pt x="62" y="26"/>
                </a:lnTo>
                <a:lnTo>
                  <a:pt x="62" y="26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18" y="44"/>
                </a:lnTo>
                <a:lnTo>
                  <a:pt x="18" y="44"/>
                </a:lnTo>
                <a:lnTo>
                  <a:pt x="8" y="46"/>
                </a:lnTo>
                <a:lnTo>
                  <a:pt x="8" y="46"/>
                </a:lnTo>
                <a:lnTo>
                  <a:pt x="18" y="50"/>
                </a:lnTo>
                <a:lnTo>
                  <a:pt x="18" y="50"/>
                </a:lnTo>
                <a:lnTo>
                  <a:pt x="30" y="52"/>
                </a:lnTo>
                <a:lnTo>
                  <a:pt x="46" y="52"/>
                </a:lnTo>
                <a:lnTo>
                  <a:pt x="46" y="52"/>
                </a:lnTo>
                <a:lnTo>
                  <a:pt x="72" y="50"/>
                </a:lnTo>
                <a:lnTo>
                  <a:pt x="72" y="50"/>
                </a:lnTo>
                <a:lnTo>
                  <a:pt x="46" y="48"/>
                </a:lnTo>
                <a:lnTo>
                  <a:pt x="46" y="48"/>
                </a:lnTo>
                <a:lnTo>
                  <a:pt x="38" y="4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106" y="10"/>
                </a:moveTo>
                <a:lnTo>
                  <a:pt x="106" y="10"/>
                </a:lnTo>
                <a:lnTo>
                  <a:pt x="92" y="8"/>
                </a:lnTo>
                <a:lnTo>
                  <a:pt x="76" y="8"/>
                </a:lnTo>
                <a:lnTo>
                  <a:pt x="76" y="8"/>
                </a:lnTo>
                <a:lnTo>
                  <a:pt x="60" y="8"/>
                </a:lnTo>
                <a:lnTo>
                  <a:pt x="48" y="10"/>
                </a:lnTo>
                <a:lnTo>
                  <a:pt x="48" y="10"/>
                </a:lnTo>
                <a:lnTo>
                  <a:pt x="38" y="12"/>
                </a:lnTo>
                <a:lnTo>
                  <a:pt x="38" y="12"/>
                </a:lnTo>
                <a:lnTo>
                  <a:pt x="48" y="14"/>
                </a:lnTo>
                <a:lnTo>
                  <a:pt x="48" y="14"/>
                </a:lnTo>
                <a:lnTo>
                  <a:pt x="60" y="16"/>
                </a:lnTo>
                <a:lnTo>
                  <a:pt x="76" y="18"/>
                </a:lnTo>
                <a:lnTo>
                  <a:pt x="76" y="18"/>
                </a:lnTo>
                <a:lnTo>
                  <a:pt x="92" y="16"/>
                </a:lnTo>
                <a:lnTo>
                  <a:pt x="106" y="14"/>
                </a:lnTo>
                <a:lnTo>
                  <a:pt x="106" y="14"/>
                </a:lnTo>
                <a:lnTo>
                  <a:pt x="114" y="12"/>
                </a:lnTo>
                <a:lnTo>
                  <a:pt x="114" y="12"/>
                </a:lnTo>
                <a:lnTo>
                  <a:pt x="106" y="10"/>
                </a:lnTo>
                <a:lnTo>
                  <a:pt x="106" y="10"/>
                </a:lnTo>
                <a:close/>
                <a:moveTo>
                  <a:pt x="50" y="60"/>
                </a:moveTo>
                <a:lnTo>
                  <a:pt x="50" y="76"/>
                </a:lnTo>
                <a:lnTo>
                  <a:pt x="50" y="76"/>
                </a:lnTo>
                <a:lnTo>
                  <a:pt x="56" y="76"/>
                </a:lnTo>
                <a:lnTo>
                  <a:pt x="56" y="60"/>
                </a:lnTo>
                <a:lnTo>
                  <a:pt x="56" y="60"/>
                </a:lnTo>
                <a:lnTo>
                  <a:pt x="50" y="60"/>
                </a:lnTo>
                <a:lnTo>
                  <a:pt x="50" y="60"/>
                </a:lnTo>
                <a:close/>
                <a:moveTo>
                  <a:pt x="44" y="76"/>
                </a:moveTo>
                <a:lnTo>
                  <a:pt x="44" y="60"/>
                </a:lnTo>
                <a:lnTo>
                  <a:pt x="44" y="60"/>
                </a:lnTo>
                <a:lnTo>
                  <a:pt x="38" y="60"/>
                </a:lnTo>
                <a:lnTo>
                  <a:pt x="38" y="76"/>
                </a:lnTo>
                <a:lnTo>
                  <a:pt x="38" y="76"/>
                </a:lnTo>
                <a:lnTo>
                  <a:pt x="44" y="76"/>
                </a:lnTo>
                <a:lnTo>
                  <a:pt x="44" y="76"/>
                </a:lnTo>
                <a:close/>
                <a:moveTo>
                  <a:pt x="12" y="56"/>
                </a:moveTo>
                <a:lnTo>
                  <a:pt x="12" y="72"/>
                </a:lnTo>
                <a:lnTo>
                  <a:pt x="12" y="72"/>
                </a:lnTo>
                <a:lnTo>
                  <a:pt x="14" y="72"/>
                </a:lnTo>
                <a:lnTo>
                  <a:pt x="14" y="58"/>
                </a:lnTo>
                <a:lnTo>
                  <a:pt x="14" y="58"/>
                </a:lnTo>
                <a:lnTo>
                  <a:pt x="12" y="56"/>
                </a:lnTo>
                <a:lnTo>
                  <a:pt x="12" y="56"/>
                </a:lnTo>
                <a:close/>
                <a:moveTo>
                  <a:pt x="10" y="72"/>
                </a:move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70"/>
                </a:lnTo>
                <a:lnTo>
                  <a:pt x="8" y="70"/>
                </a:lnTo>
                <a:lnTo>
                  <a:pt x="10" y="72"/>
                </a:lnTo>
                <a:lnTo>
                  <a:pt x="10" y="72"/>
                </a:lnTo>
                <a:close/>
                <a:moveTo>
                  <a:pt x="18" y="58"/>
                </a:moveTo>
                <a:lnTo>
                  <a:pt x="18" y="74"/>
                </a:lnTo>
                <a:lnTo>
                  <a:pt x="18" y="74"/>
                </a:lnTo>
                <a:lnTo>
                  <a:pt x="22" y="74"/>
                </a:lnTo>
                <a:lnTo>
                  <a:pt x="22" y="58"/>
                </a:lnTo>
                <a:lnTo>
                  <a:pt x="22" y="58"/>
                </a:lnTo>
                <a:lnTo>
                  <a:pt x="18" y="58"/>
                </a:lnTo>
                <a:lnTo>
                  <a:pt x="18" y="58"/>
                </a:lnTo>
                <a:close/>
                <a:moveTo>
                  <a:pt x="26" y="60"/>
                </a:moveTo>
                <a:lnTo>
                  <a:pt x="26" y="74"/>
                </a:lnTo>
                <a:lnTo>
                  <a:pt x="26" y="74"/>
                </a:lnTo>
                <a:lnTo>
                  <a:pt x="32" y="76"/>
                </a:lnTo>
                <a:lnTo>
                  <a:pt x="32" y="60"/>
                </a:lnTo>
                <a:lnTo>
                  <a:pt x="32" y="60"/>
                </a:lnTo>
                <a:lnTo>
                  <a:pt x="26" y="60"/>
                </a:lnTo>
                <a:lnTo>
                  <a:pt x="26" y="60"/>
                </a:lnTo>
                <a:close/>
                <a:moveTo>
                  <a:pt x="32" y="84"/>
                </a:moveTo>
                <a:lnTo>
                  <a:pt x="32" y="84"/>
                </a:lnTo>
                <a:lnTo>
                  <a:pt x="38" y="86"/>
                </a:lnTo>
                <a:lnTo>
                  <a:pt x="38" y="86"/>
                </a:lnTo>
                <a:lnTo>
                  <a:pt x="50" y="86"/>
                </a:lnTo>
                <a:lnTo>
                  <a:pt x="66" y="88"/>
                </a:lnTo>
                <a:lnTo>
                  <a:pt x="66" y="88"/>
                </a:lnTo>
                <a:lnTo>
                  <a:pt x="82" y="86"/>
                </a:lnTo>
                <a:lnTo>
                  <a:pt x="96" y="86"/>
                </a:lnTo>
                <a:lnTo>
                  <a:pt x="96" y="86"/>
                </a:lnTo>
                <a:lnTo>
                  <a:pt x="104" y="82"/>
                </a:lnTo>
                <a:lnTo>
                  <a:pt x="104" y="82"/>
                </a:lnTo>
                <a:lnTo>
                  <a:pt x="96" y="80"/>
                </a:lnTo>
                <a:lnTo>
                  <a:pt x="96" y="80"/>
                </a:lnTo>
                <a:lnTo>
                  <a:pt x="86" y="78"/>
                </a:lnTo>
                <a:lnTo>
                  <a:pt x="86" y="78"/>
                </a:lnTo>
                <a:lnTo>
                  <a:pt x="76" y="82"/>
                </a:lnTo>
                <a:lnTo>
                  <a:pt x="76" y="82"/>
                </a:lnTo>
                <a:lnTo>
                  <a:pt x="64" y="84"/>
                </a:lnTo>
                <a:lnTo>
                  <a:pt x="46" y="84"/>
                </a:lnTo>
                <a:lnTo>
                  <a:pt x="46" y="84"/>
                </a:lnTo>
                <a:lnTo>
                  <a:pt x="32" y="84"/>
                </a:lnTo>
                <a:lnTo>
                  <a:pt x="32" y="84"/>
                </a:lnTo>
                <a:close/>
                <a:moveTo>
                  <a:pt x="70" y="96"/>
                </a:moveTo>
                <a:lnTo>
                  <a:pt x="70" y="112"/>
                </a:lnTo>
                <a:lnTo>
                  <a:pt x="70" y="112"/>
                </a:lnTo>
                <a:lnTo>
                  <a:pt x="76" y="112"/>
                </a:lnTo>
                <a:lnTo>
                  <a:pt x="76" y="96"/>
                </a:lnTo>
                <a:lnTo>
                  <a:pt x="76" y="96"/>
                </a:lnTo>
                <a:lnTo>
                  <a:pt x="70" y="96"/>
                </a:lnTo>
                <a:lnTo>
                  <a:pt x="70" y="96"/>
                </a:lnTo>
                <a:close/>
                <a:moveTo>
                  <a:pt x="64" y="112"/>
                </a:moveTo>
                <a:lnTo>
                  <a:pt x="64" y="96"/>
                </a:lnTo>
                <a:lnTo>
                  <a:pt x="64" y="96"/>
                </a:lnTo>
                <a:lnTo>
                  <a:pt x="58" y="96"/>
                </a:lnTo>
                <a:lnTo>
                  <a:pt x="58" y="112"/>
                </a:lnTo>
                <a:lnTo>
                  <a:pt x="58" y="112"/>
                </a:lnTo>
                <a:lnTo>
                  <a:pt x="64" y="112"/>
                </a:lnTo>
                <a:lnTo>
                  <a:pt x="64" y="112"/>
                </a:lnTo>
                <a:close/>
                <a:moveTo>
                  <a:pt x="32" y="92"/>
                </a:moveTo>
                <a:lnTo>
                  <a:pt x="32" y="108"/>
                </a:lnTo>
                <a:lnTo>
                  <a:pt x="32" y="108"/>
                </a:lnTo>
                <a:lnTo>
                  <a:pt x="34" y="108"/>
                </a:lnTo>
                <a:lnTo>
                  <a:pt x="34" y="94"/>
                </a:lnTo>
                <a:lnTo>
                  <a:pt x="34" y="94"/>
                </a:lnTo>
                <a:lnTo>
                  <a:pt x="32" y="92"/>
                </a:lnTo>
                <a:lnTo>
                  <a:pt x="32" y="92"/>
                </a:lnTo>
                <a:close/>
                <a:moveTo>
                  <a:pt x="30" y="108"/>
                </a:moveTo>
                <a:lnTo>
                  <a:pt x="30" y="92"/>
                </a:lnTo>
                <a:lnTo>
                  <a:pt x="30" y="92"/>
                </a:lnTo>
                <a:lnTo>
                  <a:pt x="28" y="90"/>
                </a:lnTo>
                <a:lnTo>
                  <a:pt x="28" y="106"/>
                </a:lnTo>
                <a:lnTo>
                  <a:pt x="28" y="106"/>
                </a:lnTo>
                <a:lnTo>
                  <a:pt x="30" y="108"/>
                </a:lnTo>
                <a:lnTo>
                  <a:pt x="30" y="108"/>
                </a:lnTo>
                <a:close/>
                <a:moveTo>
                  <a:pt x="38" y="94"/>
                </a:moveTo>
                <a:lnTo>
                  <a:pt x="38" y="110"/>
                </a:lnTo>
                <a:lnTo>
                  <a:pt x="38" y="110"/>
                </a:lnTo>
                <a:lnTo>
                  <a:pt x="42" y="110"/>
                </a:lnTo>
                <a:lnTo>
                  <a:pt x="42" y="94"/>
                </a:lnTo>
                <a:lnTo>
                  <a:pt x="42" y="94"/>
                </a:lnTo>
                <a:lnTo>
                  <a:pt x="38" y="94"/>
                </a:lnTo>
                <a:lnTo>
                  <a:pt x="38" y="94"/>
                </a:lnTo>
                <a:close/>
                <a:moveTo>
                  <a:pt x="46" y="94"/>
                </a:moveTo>
                <a:lnTo>
                  <a:pt x="46" y="110"/>
                </a:lnTo>
                <a:lnTo>
                  <a:pt x="46" y="110"/>
                </a:lnTo>
                <a:lnTo>
                  <a:pt x="52" y="112"/>
                </a:lnTo>
                <a:lnTo>
                  <a:pt x="52" y="96"/>
                </a:lnTo>
                <a:lnTo>
                  <a:pt x="52" y="96"/>
                </a:lnTo>
                <a:lnTo>
                  <a:pt x="46" y="94"/>
                </a:lnTo>
                <a:lnTo>
                  <a:pt x="46" y="94"/>
                </a:lnTo>
                <a:close/>
                <a:moveTo>
                  <a:pt x="34" y="116"/>
                </a:moveTo>
                <a:lnTo>
                  <a:pt x="34" y="116"/>
                </a:lnTo>
                <a:lnTo>
                  <a:pt x="30" y="118"/>
                </a:lnTo>
                <a:lnTo>
                  <a:pt x="30" y="118"/>
                </a:lnTo>
                <a:lnTo>
                  <a:pt x="20" y="120"/>
                </a:lnTo>
                <a:lnTo>
                  <a:pt x="20" y="120"/>
                </a:lnTo>
                <a:lnTo>
                  <a:pt x="30" y="122"/>
                </a:lnTo>
                <a:lnTo>
                  <a:pt x="30" y="122"/>
                </a:lnTo>
                <a:lnTo>
                  <a:pt x="44" y="124"/>
                </a:lnTo>
                <a:lnTo>
                  <a:pt x="60" y="124"/>
                </a:lnTo>
                <a:lnTo>
                  <a:pt x="60" y="124"/>
                </a:lnTo>
                <a:lnTo>
                  <a:pt x="76" y="124"/>
                </a:lnTo>
                <a:lnTo>
                  <a:pt x="88" y="122"/>
                </a:lnTo>
                <a:lnTo>
                  <a:pt x="88" y="122"/>
                </a:lnTo>
                <a:lnTo>
                  <a:pt x="98" y="120"/>
                </a:lnTo>
                <a:lnTo>
                  <a:pt x="98" y="120"/>
                </a:lnTo>
                <a:lnTo>
                  <a:pt x="92" y="118"/>
                </a:lnTo>
                <a:lnTo>
                  <a:pt x="92" y="118"/>
                </a:lnTo>
                <a:lnTo>
                  <a:pt x="66" y="120"/>
                </a:lnTo>
                <a:lnTo>
                  <a:pt x="66" y="120"/>
                </a:lnTo>
                <a:lnTo>
                  <a:pt x="50" y="120"/>
                </a:lnTo>
                <a:lnTo>
                  <a:pt x="36" y="118"/>
                </a:lnTo>
                <a:lnTo>
                  <a:pt x="36" y="118"/>
                </a:lnTo>
                <a:lnTo>
                  <a:pt x="34" y="116"/>
                </a:lnTo>
                <a:lnTo>
                  <a:pt x="34" y="116"/>
                </a:lnTo>
                <a:close/>
                <a:moveTo>
                  <a:pt x="64" y="132"/>
                </a:moveTo>
                <a:lnTo>
                  <a:pt x="64" y="148"/>
                </a:lnTo>
                <a:lnTo>
                  <a:pt x="64" y="148"/>
                </a:lnTo>
                <a:lnTo>
                  <a:pt x="68" y="148"/>
                </a:lnTo>
                <a:lnTo>
                  <a:pt x="68" y="132"/>
                </a:lnTo>
                <a:lnTo>
                  <a:pt x="68" y="132"/>
                </a:lnTo>
                <a:lnTo>
                  <a:pt x="64" y="132"/>
                </a:lnTo>
                <a:lnTo>
                  <a:pt x="64" y="132"/>
                </a:lnTo>
                <a:close/>
                <a:moveTo>
                  <a:pt x="56" y="148"/>
                </a:moveTo>
                <a:lnTo>
                  <a:pt x="56" y="132"/>
                </a:lnTo>
                <a:lnTo>
                  <a:pt x="56" y="132"/>
                </a:lnTo>
                <a:lnTo>
                  <a:pt x="50" y="132"/>
                </a:lnTo>
                <a:lnTo>
                  <a:pt x="50" y="148"/>
                </a:lnTo>
                <a:lnTo>
                  <a:pt x="50" y="148"/>
                </a:lnTo>
                <a:lnTo>
                  <a:pt x="56" y="148"/>
                </a:lnTo>
                <a:lnTo>
                  <a:pt x="56" y="148"/>
                </a:lnTo>
                <a:close/>
                <a:moveTo>
                  <a:pt x="24" y="130"/>
                </a:moveTo>
                <a:lnTo>
                  <a:pt x="24" y="144"/>
                </a:lnTo>
                <a:lnTo>
                  <a:pt x="24" y="144"/>
                </a:lnTo>
                <a:lnTo>
                  <a:pt x="28" y="146"/>
                </a:lnTo>
                <a:lnTo>
                  <a:pt x="28" y="130"/>
                </a:lnTo>
                <a:lnTo>
                  <a:pt x="28" y="130"/>
                </a:lnTo>
                <a:lnTo>
                  <a:pt x="24" y="130"/>
                </a:lnTo>
                <a:lnTo>
                  <a:pt x="24" y="130"/>
                </a:lnTo>
                <a:close/>
                <a:moveTo>
                  <a:pt x="22" y="144"/>
                </a:moveTo>
                <a:lnTo>
                  <a:pt x="22" y="128"/>
                </a:lnTo>
                <a:lnTo>
                  <a:pt x="22" y="128"/>
                </a:lnTo>
                <a:lnTo>
                  <a:pt x="20" y="128"/>
                </a:lnTo>
                <a:lnTo>
                  <a:pt x="20" y="144"/>
                </a:lnTo>
                <a:lnTo>
                  <a:pt x="20" y="144"/>
                </a:lnTo>
                <a:lnTo>
                  <a:pt x="22" y="144"/>
                </a:lnTo>
                <a:lnTo>
                  <a:pt x="22" y="144"/>
                </a:lnTo>
                <a:close/>
                <a:moveTo>
                  <a:pt x="32" y="130"/>
                </a:moveTo>
                <a:lnTo>
                  <a:pt x="32" y="146"/>
                </a:lnTo>
                <a:lnTo>
                  <a:pt x="32" y="146"/>
                </a:lnTo>
                <a:lnTo>
                  <a:pt x="34" y="146"/>
                </a:lnTo>
                <a:lnTo>
                  <a:pt x="34" y="132"/>
                </a:lnTo>
                <a:lnTo>
                  <a:pt x="34" y="132"/>
                </a:lnTo>
                <a:lnTo>
                  <a:pt x="32" y="130"/>
                </a:lnTo>
                <a:lnTo>
                  <a:pt x="32" y="130"/>
                </a:lnTo>
                <a:close/>
                <a:moveTo>
                  <a:pt x="40" y="132"/>
                </a:moveTo>
                <a:lnTo>
                  <a:pt x="40" y="148"/>
                </a:lnTo>
                <a:lnTo>
                  <a:pt x="40" y="148"/>
                </a:lnTo>
                <a:lnTo>
                  <a:pt x="44" y="148"/>
                </a:lnTo>
                <a:lnTo>
                  <a:pt x="44" y="132"/>
                </a:lnTo>
                <a:lnTo>
                  <a:pt x="44" y="132"/>
                </a:lnTo>
                <a:lnTo>
                  <a:pt x="40" y="132"/>
                </a:lnTo>
                <a:lnTo>
                  <a:pt x="40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1"/>
          <p:cNvSpPr>
            <a:spLocks noEditPoints="1"/>
          </p:cNvSpPr>
          <p:nvPr/>
        </p:nvSpPr>
        <p:spPr bwMode="auto">
          <a:xfrm>
            <a:off x="1300852" y="3834285"/>
            <a:ext cx="852690" cy="783285"/>
          </a:xfrm>
          <a:custGeom>
            <a:avLst/>
            <a:gdLst>
              <a:gd name="T0" fmla="*/ 56 w 172"/>
              <a:gd name="T1" fmla="*/ 118 h 158"/>
              <a:gd name="T2" fmla="*/ 118 w 172"/>
              <a:gd name="T3" fmla="*/ 38 h 158"/>
              <a:gd name="T4" fmla="*/ 166 w 172"/>
              <a:gd name="T5" fmla="*/ 112 h 158"/>
              <a:gd name="T6" fmla="*/ 100 w 172"/>
              <a:gd name="T7" fmla="*/ 152 h 158"/>
              <a:gd name="T8" fmla="*/ 72 w 172"/>
              <a:gd name="T9" fmla="*/ 42 h 158"/>
              <a:gd name="T10" fmla="*/ 86 w 172"/>
              <a:gd name="T11" fmla="*/ 86 h 158"/>
              <a:gd name="T12" fmla="*/ 88 w 172"/>
              <a:gd name="T13" fmla="*/ 84 h 158"/>
              <a:gd name="T14" fmla="*/ 130 w 172"/>
              <a:gd name="T15" fmla="*/ 132 h 158"/>
              <a:gd name="T16" fmla="*/ 138 w 172"/>
              <a:gd name="T17" fmla="*/ 114 h 158"/>
              <a:gd name="T18" fmla="*/ 142 w 172"/>
              <a:gd name="T19" fmla="*/ 114 h 158"/>
              <a:gd name="T20" fmla="*/ 146 w 172"/>
              <a:gd name="T21" fmla="*/ 104 h 158"/>
              <a:gd name="T22" fmla="*/ 118 w 172"/>
              <a:gd name="T23" fmla="*/ 132 h 158"/>
              <a:gd name="T24" fmla="*/ 120 w 172"/>
              <a:gd name="T25" fmla="*/ 136 h 158"/>
              <a:gd name="T26" fmla="*/ 104 w 172"/>
              <a:gd name="T27" fmla="*/ 130 h 158"/>
              <a:gd name="T28" fmla="*/ 96 w 172"/>
              <a:gd name="T29" fmla="*/ 114 h 158"/>
              <a:gd name="T30" fmla="*/ 98 w 172"/>
              <a:gd name="T31" fmla="*/ 116 h 158"/>
              <a:gd name="T32" fmla="*/ 88 w 172"/>
              <a:gd name="T33" fmla="*/ 100 h 158"/>
              <a:gd name="T34" fmla="*/ 90 w 172"/>
              <a:gd name="T35" fmla="*/ 98 h 158"/>
              <a:gd name="T36" fmla="*/ 148 w 172"/>
              <a:gd name="T37" fmla="*/ 88 h 158"/>
              <a:gd name="T38" fmla="*/ 130 w 172"/>
              <a:gd name="T39" fmla="*/ 86 h 158"/>
              <a:gd name="T40" fmla="*/ 132 w 172"/>
              <a:gd name="T41" fmla="*/ 84 h 158"/>
              <a:gd name="T42" fmla="*/ 118 w 172"/>
              <a:gd name="T43" fmla="*/ 88 h 158"/>
              <a:gd name="T44" fmla="*/ 100 w 172"/>
              <a:gd name="T45" fmla="*/ 84 h 158"/>
              <a:gd name="T46" fmla="*/ 104 w 172"/>
              <a:gd name="T47" fmla="*/ 84 h 158"/>
              <a:gd name="T48" fmla="*/ 118 w 172"/>
              <a:gd name="T49" fmla="*/ 52 h 158"/>
              <a:gd name="T50" fmla="*/ 78 w 172"/>
              <a:gd name="T51" fmla="*/ 80 h 158"/>
              <a:gd name="T52" fmla="*/ 118 w 172"/>
              <a:gd name="T53" fmla="*/ 144 h 158"/>
              <a:gd name="T54" fmla="*/ 158 w 172"/>
              <a:gd name="T55" fmla="*/ 80 h 158"/>
              <a:gd name="T56" fmla="*/ 80 w 172"/>
              <a:gd name="T57" fmla="*/ 34 h 158"/>
              <a:gd name="T58" fmla="*/ 80 w 172"/>
              <a:gd name="T59" fmla="*/ 34 h 158"/>
              <a:gd name="T60" fmla="*/ 80 w 172"/>
              <a:gd name="T61" fmla="*/ 34 h 158"/>
              <a:gd name="T62" fmla="*/ 80 w 172"/>
              <a:gd name="T63" fmla="*/ 34 h 158"/>
              <a:gd name="T64" fmla="*/ 78 w 172"/>
              <a:gd name="T65" fmla="*/ 24 h 158"/>
              <a:gd name="T66" fmla="*/ 56 w 172"/>
              <a:gd name="T67" fmla="*/ 84 h 158"/>
              <a:gd name="T68" fmla="*/ 42 w 172"/>
              <a:gd name="T69" fmla="*/ 94 h 158"/>
              <a:gd name="T70" fmla="*/ 42 w 172"/>
              <a:gd name="T71" fmla="*/ 128 h 158"/>
              <a:gd name="T72" fmla="*/ 0 w 172"/>
              <a:gd name="T73" fmla="*/ 104 h 158"/>
              <a:gd name="T74" fmla="*/ 2 w 172"/>
              <a:gd name="T75" fmla="*/ 86 h 158"/>
              <a:gd name="T76" fmla="*/ 0 w 172"/>
              <a:gd name="T77" fmla="*/ 56 h 158"/>
              <a:gd name="T78" fmla="*/ 2 w 172"/>
              <a:gd name="T79" fmla="*/ 38 h 158"/>
              <a:gd name="T80" fmla="*/ 90 w 172"/>
              <a:gd name="T81" fmla="*/ 16 h 158"/>
              <a:gd name="T82" fmla="*/ 158 w 172"/>
              <a:gd name="T83" fmla="*/ 14 h 158"/>
              <a:gd name="T84" fmla="*/ 158 w 172"/>
              <a:gd name="T85" fmla="*/ 34 h 158"/>
              <a:gd name="T86" fmla="*/ 128 w 172"/>
              <a:gd name="T87" fmla="*/ 32 h 158"/>
              <a:gd name="T88" fmla="*/ 82 w 172"/>
              <a:gd name="T89" fmla="*/ 24 h 158"/>
              <a:gd name="T90" fmla="*/ 110 w 172"/>
              <a:gd name="T91" fmla="*/ 26 h 158"/>
              <a:gd name="T92" fmla="*/ 138 w 172"/>
              <a:gd name="T93" fmla="*/ 22 h 158"/>
              <a:gd name="T94" fmla="*/ 158 w 172"/>
              <a:gd name="T95" fmla="*/ 24 h 158"/>
              <a:gd name="T96" fmla="*/ 136 w 172"/>
              <a:gd name="T97" fmla="*/ 6 h 158"/>
              <a:gd name="T98" fmla="*/ 42 w 172"/>
              <a:gd name="T99" fmla="*/ 76 h 158"/>
              <a:gd name="T100" fmla="*/ 28 w 172"/>
              <a:gd name="T101" fmla="*/ 72 h 158"/>
              <a:gd name="T102" fmla="*/ 56 w 172"/>
              <a:gd name="T103" fmla="*/ 56 h 158"/>
              <a:gd name="T104" fmla="*/ 6 w 172"/>
              <a:gd name="T105" fmla="*/ 44 h 158"/>
              <a:gd name="T106" fmla="*/ 36 w 172"/>
              <a:gd name="T107" fmla="*/ 22 h 158"/>
              <a:gd name="T108" fmla="*/ 52 w 172"/>
              <a:gd name="T109" fmla="*/ 16 h 158"/>
              <a:gd name="T110" fmla="*/ 32 w 172"/>
              <a:gd name="T111" fmla="*/ 50 h 158"/>
              <a:gd name="T112" fmla="*/ 32 w 172"/>
              <a:gd name="T113" fmla="*/ 42 h 158"/>
              <a:gd name="T114" fmla="*/ 50 w 172"/>
              <a:gd name="T115" fmla="*/ 78 h 158"/>
              <a:gd name="T116" fmla="*/ 12 w 172"/>
              <a:gd name="T117" fmla="*/ 76 h 158"/>
              <a:gd name="T118" fmla="*/ 64 w 172"/>
              <a:gd name="T119" fmla="*/ 6 h 158"/>
              <a:gd name="T120" fmla="*/ 32 w 172"/>
              <a:gd name="T121" fmla="*/ 104 h 158"/>
              <a:gd name="T122" fmla="*/ 6 w 172"/>
              <a:gd name="T123" fmla="*/ 9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2" h="158">
                <a:moveTo>
                  <a:pt x="4" y="106"/>
                </a:moveTo>
                <a:lnTo>
                  <a:pt x="4" y="112"/>
                </a:lnTo>
                <a:lnTo>
                  <a:pt x="28" y="126"/>
                </a:lnTo>
                <a:lnTo>
                  <a:pt x="28" y="126"/>
                </a:lnTo>
                <a:lnTo>
                  <a:pt x="42" y="124"/>
                </a:lnTo>
                <a:lnTo>
                  <a:pt x="42" y="124"/>
                </a:lnTo>
                <a:lnTo>
                  <a:pt x="54" y="118"/>
                </a:lnTo>
                <a:lnTo>
                  <a:pt x="54" y="118"/>
                </a:lnTo>
                <a:lnTo>
                  <a:pt x="56" y="118"/>
                </a:lnTo>
                <a:lnTo>
                  <a:pt x="56" y="112"/>
                </a:lnTo>
                <a:lnTo>
                  <a:pt x="56" y="112"/>
                </a:lnTo>
                <a:lnTo>
                  <a:pt x="30" y="120"/>
                </a:lnTo>
                <a:lnTo>
                  <a:pt x="30" y="120"/>
                </a:lnTo>
                <a:lnTo>
                  <a:pt x="28" y="120"/>
                </a:lnTo>
                <a:lnTo>
                  <a:pt x="4" y="106"/>
                </a:lnTo>
                <a:lnTo>
                  <a:pt x="4" y="106"/>
                </a:lnTo>
                <a:close/>
                <a:moveTo>
                  <a:pt x="118" y="38"/>
                </a:moveTo>
                <a:lnTo>
                  <a:pt x="118" y="38"/>
                </a:lnTo>
                <a:lnTo>
                  <a:pt x="128" y="42"/>
                </a:lnTo>
                <a:lnTo>
                  <a:pt x="142" y="42"/>
                </a:lnTo>
                <a:lnTo>
                  <a:pt x="154" y="42"/>
                </a:lnTo>
                <a:lnTo>
                  <a:pt x="164" y="42"/>
                </a:lnTo>
                <a:lnTo>
                  <a:pt x="164" y="42"/>
                </a:lnTo>
                <a:lnTo>
                  <a:pt x="170" y="58"/>
                </a:lnTo>
                <a:lnTo>
                  <a:pt x="172" y="76"/>
                </a:lnTo>
                <a:lnTo>
                  <a:pt x="170" y="94"/>
                </a:lnTo>
                <a:lnTo>
                  <a:pt x="166" y="112"/>
                </a:lnTo>
                <a:lnTo>
                  <a:pt x="160" y="128"/>
                </a:lnTo>
                <a:lnTo>
                  <a:pt x="150" y="140"/>
                </a:lnTo>
                <a:lnTo>
                  <a:pt x="142" y="146"/>
                </a:lnTo>
                <a:lnTo>
                  <a:pt x="136" y="152"/>
                </a:lnTo>
                <a:lnTo>
                  <a:pt x="126" y="156"/>
                </a:lnTo>
                <a:lnTo>
                  <a:pt x="118" y="158"/>
                </a:lnTo>
                <a:lnTo>
                  <a:pt x="118" y="158"/>
                </a:lnTo>
                <a:lnTo>
                  <a:pt x="108" y="156"/>
                </a:lnTo>
                <a:lnTo>
                  <a:pt x="100" y="152"/>
                </a:lnTo>
                <a:lnTo>
                  <a:pt x="92" y="146"/>
                </a:lnTo>
                <a:lnTo>
                  <a:pt x="86" y="140"/>
                </a:lnTo>
                <a:lnTo>
                  <a:pt x="76" y="128"/>
                </a:lnTo>
                <a:lnTo>
                  <a:pt x="68" y="112"/>
                </a:lnTo>
                <a:lnTo>
                  <a:pt x="64" y="94"/>
                </a:lnTo>
                <a:lnTo>
                  <a:pt x="64" y="76"/>
                </a:lnTo>
                <a:lnTo>
                  <a:pt x="66" y="58"/>
                </a:lnTo>
                <a:lnTo>
                  <a:pt x="72" y="42"/>
                </a:lnTo>
                <a:lnTo>
                  <a:pt x="72" y="42"/>
                </a:lnTo>
                <a:lnTo>
                  <a:pt x="82" y="42"/>
                </a:lnTo>
                <a:lnTo>
                  <a:pt x="94" y="42"/>
                </a:lnTo>
                <a:lnTo>
                  <a:pt x="106" y="42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88" y="84"/>
                </a:moveTo>
                <a:lnTo>
                  <a:pt x="88" y="84"/>
                </a:lnTo>
                <a:lnTo>
                  <a:pt x="86" y="84"/>
                </a:lnTo>
                <a:lnTo>
                  <a:pt x="86" y="86"/>
                </a:lnTo>
                <a:lnTo>
                  <a:pt x="86" y="86"/>
                </a:lnTo>
                <a:lnTo>
                  <a:pt x="86" y="88"/>
                </a:lnTo>
                <a:lnTo>
                  <a:pt x="88" y="88"/>
                </a:lnTo>
                <a:lnTo>
                  <a:pt x="88" y="88"/>
                </a:lnTo>
                <a:lnTo>
                  <a:pt x="90" y="88"/>
                </a:lnTo>
                <a:lnTo>
                  <a:pt x="90" y="86"/>
                </a:lnTo>
                <a:lnTo>
                  <a:pt x="90" y="86"/>
                </a:lnTo>
                <a:lnTo>
                  <a:pt x="90" y="84"/>
                </a:lnTo>
                <a:lnTo>
                  <a:pt x="88" y="84"/>
                </a:lnTo>
                <a:lnTo>
                  <a:pt x="88" y="84"/>
                </a:lnTo>
                <a:close/>
                <a:moveTo>
                  <a:pt x="130" y="126"/>
                </a:moveTo>
                <a:lnTo>
                  <a:pt x="130" y="126"/>
                </a:lnTo>
                <a:lnTo>
                  <a:pt x="128" y="126"/>
                </a:lnTo>
                <a:lnTo>
                  <a:pt x="128" y="128"/>
                </a:lnTo>
                <a:lnTo>
                  <a:pt x="128" y="128"/>
                </a:lnTo>
                <a:lnTo>
                  <a:pt x="128" y="130"/>
                </a:lnTo>
                <a:lnTo>
                  <a:pt x="130" y="132"/>
                </a:lnTo>
                <a:lnTo>
                  <a:pt x="130" y="132"/>
                </a:lnTo>
                <a:lnTo>
                  <a:pt x="132" y="130"/>
                </a:lnTo>
                <a:lnTo>
                  <a:pt x="134" y="128"/>
                </a:lnTo>
                <a:lnTo>
                  <a:pt x="134" y="128"/>
                </a:lnTo>
                <a:lnTo>
                  <a:pt x="132" y="126"/>
                </a:lnTo>
                <a:lnTo>
                  <a:pt x="130" y="126"/>
                </a:lnTo>
                <a:lnTo>
                  <a:pt x="130" y="126"/>
                </a:lnTo>
                <a:close/>
                <a:moveTo>
                  <a:pt x="140" y="114"/>
                </a:moveTo>
                <a:lnTo>
                  <a:pt x="140" y="114"/>
                </a:lnTo>
                <a:lnTo>
                  <a:pt x="138" y="114"/>
                </a:lnTo>
                <a:lnTo>
                  <a:pt x="138" y="116"/>
                </a:lnTo>
                <a:lnTo>
                  <a:pt x="138" y="116"/>
                </a:lnTo>
                <a:lnTo>
                  <a:pt x="138" y="118"/>
                </a:lnTo>
                <a:lnTo>
                  <a:pt x="140" y="118"/>
                </a:lnTo>
                <a:lnTo>
                  <a:pt x="140" y="118"/>
                </a:lnTo>
                <a:lnTo>
                  <a:pt x="142" y="118"/>
                </a:lnTo>
                <a:lnTo>
                  <a:pt x="144" y="116"/>
                </a:lnTo>
                <a:lnTo>
                  <a:pt x="144" y="116"/>
                </a:lnTo>
                <a:lnTo>
                  <a:pt x="142" y="114"/>
                </a:lnTo>
                <a:lnTo>
                  <a:pt x="140" y="114"/>
                </a:lnTo>
                <a:lnTo>
                  <a:pt x="140" y="114"/>
                </a:lnTo>
                <a:close/>
                <a:moveTo>
                  <a:pt x="146" y="98"/>
                </a:moveTo>
                <a:lnTo>
                  <a:pt x="146" y="98"/>
                </a:lnTo>
                <a:lnTo>
                  <a:pt x="144" y="98"/>
                </a:lnTo>
                <a:lnTo>
                  <a:pt x="144" y="100"/>
                </a:lnTo>
                <a:lnTo>
                  <a:pt x="144" y="100"/>
                </a:lnTo>
                <a:lnTo>
                  <a:pt x="144" y="102"/>
                </a:lnTo>
                <a:lnTo>
                  <a:pt x="146" y="104"/>
                </a:lnTo>
                <a:lnTo>
                  <a:pt x="146" y="104"/>
                </a:lnTo>
                <a:lnTo>
                  <a:pt x="148" y="102"/>
                </a:lnTo>
                <a:lnTo>
                  <a:pt x="150" y="100"/>
                </a:lnTo>
                <a:lnTo>
                  <a:pt x="150" y="100"/>
                </a:lnTo>
                <a:lnTo>
                  <a:pt x="148" y="98"/>
                </a:lnTo>
                <a:lnTo>
                  <a:pt x="146" y="98"/>
                </a:lnTo>
                <a:lnTo>
                  <a:pt x="146" y="98"/>
                </a:lnTo>
                <a:close/>
                <a:moveTo>
                  <a:pt x="118" y="132"/>
                </a:moveTo>
                <a:lnTo>
                  <a:pt x="118" y="132"/>
                </a:lnTo>
                <a:lnTo>
                  <a:pt x="116" y="134"/>
                </a:lnTo>
                <a:lnTo>
                  <a:pt x="114" y="136"/>
                </a:lnTo>
                <a:lnTo>
                  <a:pt x="114" y="136"/>
                </a:lnTo>
                <a:lnTo>
                  <a:pt x="116" y="138"/>
                </a:lnTo>
                <a:lnTo>
                  <a:pt x="118" y="138"/>
                </a:lnTo>
                <a:lnTo>
                  <a:pt x="118" y="138"/>
                </a:lnTo>
                <a:lnTo>
                  <a:pt x="120" y="138"/>
                </a:lnTo>
                <a:lnTo>
                  <a:pt x="120" y="136"/>
                </a:lnTo>
                <a:lnTo>
                  <a:pt x="120" y="136"/>
                </a:lnTo>
                <a:lnTo>
                  <a:pt x="120" y="134"/>
                </a:lnTo>
                <a:lnTo>
                  <a:pt x="118" y="132"/>
                </a:lnTo>
                <a:lnTo>
                  <a:pt x="118" y="132"/>
                </a:lnTo>
                <a:close/>
                <a:moveTo>
                  <a:pt x="106" y="126"/>
                </a:moveTo>
                <a:lnTo>
                  <a:pt x="106" y="126"/>
                </a:lnTo>
                <a:lnTo>
                  <a:pt x="104" y="126"/>
                </a:lnTo>
                <a:lnTo>
                  <a:pt x="104" y="128"/>
                </a:lnTo>
                <a:lnTo>
                  <a:pt x="104" y="128"/>
                </a:lnTo>
                <a:lnTo>
                  <a:pt x="104" y="130"/>
                </a:lnTo>
                <a:lnTo>
                  <a:pt x="106" y="132"/>
                </a:lnTo>
                <a:lnTo>
                  <a:pt x="106" y="132"/>
                </a:lnTo>
                <a:lnTo>
                  <a:pt x="108" y="130"/>
                </a:lnTo>
                <a:lnTo>
                  <a:pt x="110" y="128"/>
                </a:lnTo>
                <a:lnTo>
                  <a:pt x="110" y="128"/>
                </a:lnTo>
                <a:lnTo>
                  <a:pt x="108" y="126"/>
                </a:lnTo>
                <a:lnTo>
                  <a:pt x="106" y="126"/>
                </a:lnTo>
                <a:lnTo>
                  <a:pt x="106" y="126"/>
                </a:lnTo>
                <a:close/>
                <a:moveTo>
                  <a:pt x="96" y="114"/>
                </a:moveTo>
                <a:lnTo>
                  <a:pt x="96" y="114"/>
                </a:lnTo>
                <a:lnTo>
                  <a:pt x="94" y="114"/>
                </a:lnTo>
                <a:lnTo>
                  <a:pt x="92" y="116"/>
                </a:lnTo>
                <a:lnTo>
                  <a:pt x="92" y="116"/>
                </a:lnTo>
                <a:lnTo>
                  <a:pt x="94" y="118"/>
                </a:lnTo>
                <a:lnTo>
                  <a:pt x="96" y="118"/>
                </a:lnTo>
                <a:lnTo>
                  <a:pt x="96" y="118"/>
                </a:lnTo>
                <a:lnTo>
                  <a:pt x="98" y="118"/>
                </a:lnTo>
                <a:lnTo>
                  <a:pt x="98" y="116"/>
                </a:lnTo>
                <a:lnTo>
                  <a:pt x="98" y="116"/>
                </a:lnTo>
                <a:lnTo>
                  <a:pt x="98" y="114"/>
                </a:lnTo>
                <a:lnTo>
                  <a:pt x="96" y="114"/>
                </a:lnTo>
                <a:lnTo>
                  <a:pt x="96" y="114"/>
                </a:lnTo>
                <a:close/>
                <a:moveTo>
                  <a:pt x="90" y="98"/>
                </a:moveTo>
                <a:lnTo>
                  <a:pt x="90" y="98"/>
                </a:lnTo>
                <a:lnTo>
                  <a:pt x="88" y="98"/>
                </a:lnTo>
                <a:lnTo>
                  <a:pt x="88" y="100"/>
                </a:lnTo>
                <a:lnTo>
                  <a:pt x="88" y="100"/>
                </a:lnTo>
                <a:lnTo>
                  <a:pt x="88" y="102"/>
                </a:lnTo>
                <a:lnTo>
                  <a:pt x="90" y="104"/>
                </a:lnTo>
                <a:lnTo>
                  <a:pt x="90" y="104"/>
                </a:lnTo>
                <a:lnTo>
                  <a:pt x="92" y="102"/>
                </a:lnTo>
                <a:lnTo>
                  <a:pt x="94" y="100"/>
                </a:lnTo>
                <a:lnTo>
                  <a:pt x="94" y="100"/>
                </a:lnTo>
                <a:lnTo>
                  <a:pt x="92" y="98"/>
                </a:lnTo>
                <a:lnTo>
                  <a:pt x="90" y="98"/>
                </a:lnTo>
                <a:lnTo>
                  <a:pt x="90" y="98"/>
                </a:lnTo>
                <a:close/>
                <a:moveTo>
                  <a:pt x="146" y="84"/>
                </a:moveTo>
                <a:lnTo>
                  <a:pt x="146" y="84"/>
                </a:lnTo>
                <a:lnTo>
                  <a:pt x="144" y="84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6" y="88"/>
                </a:lnTo>
                <a:lnTo>
                  <a:pt x="146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4"/>
                </a:lnTo>
                <a:lnTo>
                  <a:pt x="146" y="84"/>
                </a:lnTo>
                <a:lnTo>
                  <a:pt x="146" y="84"/>
                </a:lnTo>
                <a:close/>
                <a:moveTo>
                  <a:pt x="132" y="84"/>
                </a:moveTo>
                <a:lnTo>
                  <a:pt x="132" y="84"/>
                </a:lnTo>
                <a:lnTo>
                  <a:pt x="130" y="84"/>
                </a:lnTo>
                <a:lnTo>
                  <a:pt x="130" y="86"/>
                </a:lnTo>
                <a:lnTo>
                  <a:pt x="130" y="86"/>
                </a:lnTo>
                <a:lnTo>
                  <a:pt x="130" y="88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6"/>
                </a:lnTo>
                <a:lnTo>
                  <a:pt x="136" y="86"/>
                </a:lnTo>
                <a:lnTo>
                  <a:pt x="134" y="84"/>
                </a:lnTo>
                <a:lnTo>
                  <a:pt x="132" y="84"/>
                </a:lnTo>
                <a:lnTo>
                  <a:pt x="132" y="84"/>
                </a:lnTo>
                <a:close/>
                <a:moveTo>
                  <a:pt x="118" y="84"/>
                </a:moveTo>
                <a:lnTo>
                  <a:pt x="118" y="84"/>
                </a:lnTo>
                <a:lnTo>
                  <a:pt x="116" y="84"/>
                </a:lnTo>
                <a:lnTo>
                  <a:pt x="114" y="86"/>
                </a:lnTo>
                <a:lnTo>
                  <a:pt x="114" y="86"/>
                </a:lnTo>
                <a:lnTo>
                  <a:pt x="116" y="88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6"/>
                </a:lnTo>
                <a:lnTo>
                  <a:pt x="120" y="86"/>
                </a:lnTo>
                <a:lnTo>
                  <a:pt x="120" y="84"/>
                </a:lnTo>
                <a:lnTo>
                  <a:pt x="118" y="84"/>
                </a:lnTo>
                <a:lnTo>
                  <a:pt x="118" y="84"/>
                </a:lnTo>
                <a:close/>
                <a:moveTo>
                  <a:pt x="102" y="84"/>
                </a:moveTo>
                <a:lnTo>
                  <a:pt x="102" y="84"/>
                </a:lnTo>
                <a:lnTo>
                  <a:pt x="100" y="84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6"/>
                </a:lnTo>
                <a:lnTo>
                  <a:pt x="106" y="86"/>
                </a:lnTo>
                <a:lnTo>
                  <a:pt x="104" y="84"/>
                </a:lnTo>
                <a:lnTo>
                  <a:pt x="102" y="84"/>
                </a:lnTo>
                <a:lnTo>
                  <a:pt x="102" y="84"/>
                </a:lnTo>
                <a:close/>
                <a:moveTo>
                  <a:pt x="78" y="74"/>
                </a:moveTo>
                <a:lnTo>
                  <a:pt x="158" y="74"/>
                </a:lnTo>
                <a:lnTo>
                  <a:pt x="158" y="74"/>
                </a:lnTo>
                <a:lnTo>
                  <a:pt x="154" y="56"/>
                </a:lnTo>
                <a:lnTo>
                  <a:pt x="154" y="56"/>
                </a:lnTo>
                <a:lnTo>
                  <a:pt x="136" y="56"/>
                </a:lnTo>
                <a:lnTo>
                  <a:pt x="118" y="52"/>
                </a:lnTo>
                <a:lnTo>
                  <a:pt x="118" y="52"/>
                </a:lnTo>
                <a:lnTo>
                  <a:pt x="100" y="56"/>
                </a:lnTo>
                <a:lnTo>
                  <a:pt x="80" y="56"/>
                </a:lnTo>
                <a:lnTo>
                  <a:pt x="80" y="56"/>
                </a:lnTo>
                <a:lnTo>
                  <a:pt x="78" y="74"/>
                </a:lnTo>
                <a:lnTo>
                  <a:pt x="78" y="74"/>
                </a:lnTo>
                <a:close/>
                <a:moveTo>
                  <a:pt x="158" y="80"/>
                </a:moveTo>
                <a:lnTo>
                  <a:pt x="78" y="80"/>
                </a:lnTo>
                <a:lnTo>
                  <a:pt x="78" y="80"/>
                </a:lnTo>
                <a:lnTo>
                  <a:pt x="78" y="90"/>
                </a:lnTo>
                <a:lnTo>
                  <a:pt x="80" y="100"/>
                </a:lnTo>
                <a:lnTo>
                  <a:pt x="82" y="110"/>
                </a:lnTo>
                <a:lnTo>
                  <a:pt x="86" y="120"/>
                </a:lnTo>
                <a:lnTo>
                  <a:pt x="92" y="128"/>
                </a:lnTo>
                <a:lnTo>
                  <a:pt x="98" y="134"/>
                </a:lnTo>
                <a:lnTo>
                  <a:pt x="108" y="140"/>
                </a:lnTo>
                <a:lnTo>
                  <a:pt x="118" y="144"/>
                </a:lnTo>
                <a:lnTo>
                  <a:pt x="118" y="144"/>
                </a:lnTo>
                <a:lnTo>
                  <a:pt x="128" y="140"/>
                </a:lnTo>
                <a:lnTo>
                  <a:pt x="136" y="134"/>
                </a:lnTo>
                <a:lnTo>
                  <a:pt x="144" y="128"/>
                </a:lnTo>
                <a:lnTo>
                  <a:pt x="148" y="120"/>
                </a:lnTo>
                <a:lnTo>
                  <a:pt x="154" y="110"/>
                </a:lnTo>
                <a:lnTo>
                  <a:pt x="156" y="100"/>
                </a:lnTo>
                <a:lnTo>
                  <a:pt x="158" y="90"/>
                </a:lnTo>
                <a:lnTo>
                  <a:pt x="158" y="80"/>
                </a:lnTo>
                <a:lnTo>
                  <a:pt x="158" y="80"/>
                </a:lnTo>
                <a:close/>
                <a:moveTo>
                  <a:pt x="88" y="26"/>
                </a:moveTo>
                <a:lnTo>
                  <a:pt x="104" y="34"/>
                </a:lnTo>
                <a:lnTo>
                  <a:pt x="104" y="34"/>
                </a:lnTo>
                <a:lnTo>
                  <a:pt x="96" y="34"/>
                </a:lnTo>
                <a:lnTo>
                  <a:pt x="82" y="26"/>
                </a:lnTo>
                <a:lnTo>
                  <a:pt x="82" y="32"/>
                </a:lnTo>
                <a:lnTo>
                  <a:pt x="88" y="36"/>
                </a:lnTo>
                <a:lnTo>
                  <a:pt x="88" y="36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80" y="34"/>
                </a:lnTo>
                <a:lnTo>
                  <a:pt x="78" y="34"/>
                </a:lnTo>
                <a:lnTo>
                  <a:pt x="78" y="34"/>
                </a:lnTo>
                <a:lnTo>
                  <a:pt x="78" y="34"/>
                </a:lnTo>
                <a:lnTo>
                  <a:pt x="74" y="34"/>
                </a:lnTo>
                <a:lnTo>
                  <a:pt x="74" y="34"/>
                </a:lnTo>
                <a:lnTo>
                  <a:pt x="78" y="30"/>
                </a:lnTo>
                <a:lnTo>
                  <a:pt x="78" y="24"/>
                </a:lnTo>
                <a:lnTo>
                  <a:pt x="78" y="24"/>
                </a:lnTo>
                <a:lnTo>
                  <a:pt x="70" y="30"/>
                </a:lnTo>
                <a:lnTo>
                  <a:pt x="72" y="34"/>
                </a:lnTo>
                <a:lnTo>
                  <a:pt x="66" y="32"/>
                </a:lnTo>
                <a:lnTo>
                  <a:pt x="64" y="38"/>
                </a:lnTo>
                <a:lnTo>
                  <a:pt x="64" y="38"/>
                </a:lnTo>
                <a:lnTo>
                  <a:pt x="58" y="60"/>
                </a:lnTo>
                <a:lnTo>
                  <a:pt x="56" y="84"/>
                </a:lnTo>
                <a:lnTo>
                  <a:pt x="56" y="84"/>
                </a:lnTo>
                <a:lnTo>
                  <a:pt x="32" y="90"/>
                </a:lnTo>
                <a:lnTo>
                  <a:pt x="30" y="90"/>
                </a:lnTo>
                <a:lnTo>
                  <a:pt x="30" y="90"/>
                </a:lnTo>
                <a:lnTo>
                  <a:pt x="6" y="78"/>
                </a:lnTo>
                <a:lnTo>
                  <a:pt x="6" y="84"/>
                </a:lnTo>
                <a:lnTo>
                  <a:pt x="30" y="98"/>
                </a:lnTo>
                <a:lnTo>
                  <a:pt x="30" y="98"/>
                </a:lnTo>
                <a:lnTo>
                  <a:pt x="42" y="94"/>
                </a:lnTo>
                <a:lnTo>
                  <a:pt x="42" y="94"/>
                </a:lnTo>
                <a:lnTo>
                  <a:pt x="56" y="90"/>
                </a:lnTo>
                <a:lnTo>
                  <a:pt x="56" y="90"/>
                </a:lnTo>
                <a:lnTo>
                  <a:pt x="58" y="104"/>
                </a:lnTo>
                <a:lnTo>
                  <a:pt x="62" y="120"/>
                </a:lnTo>
                <a:lnTo>
                  <a:pt x="62" y="120"/>
                </a:lnTo>
                <a:lnTo>
                  <a:pt x="56" y="122"/>
                </a:lnTo>
                <a:lnTo>
                  <a:pt x="56" y="122"/>
                </a:lnTo>
                <a:lnTo>
                  <a:pt x="56" y="122"/>
                </a:lnTo>
                <a:lnTo>
                  <a:pt x="42" y="128"/>
                </a:lnTo>
                <a:lnTo>
                  <a:pt x="42" y="128"/>
                </a:lnTo>
                <a:lnTo>
                  <a:pt x="28" y="130"/>
                </a:lnTo>
                <a:lnTo>
                  <a:pt x="28" y="132"/>
                </a:lnTo>
                <a:lnTo>
                  <a:pt x="28" y="130"/>
                </a:lnTo>
                <a:lnTo>
                  <a:pt x="2" y="116"/>
                </a:lnTo>
                <a:lnTo>
                  <a:pt x="0" y="114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4" y="102"/>
                </a:lnTo>
                <a:lnTo>
                  <a:pt x="2" y="100"/>
                </a:lnTo>
                <a:lnTo>
                  <a:pt x="2" y="100"/>
                </a:lnTo>
                <a:lnTo>
                  <a:pt x="2" y="98"/>
                </a:lnTo>
                <a:lnTo>
                  <a:pt x="2" y="88"/>
                </a:lnTo>
                <a:lnTo>
                  <a:pt x="2" y="88"/>
                </a:lnTo>
                <a:lnTo>
                  <a:pt x="6" y="88"/>
                </a:lnTo>
                <a:lnTo>
                  <a:pt x="4" y="86"/>
                </a:lnTo>
                <a:lnTo>
                  <a:pt x="2" y="86"/>
                </a:lnTo>
                <a:lnTo>
                  <a:pt x="2" y="84"/>
                </a:lnTo>
                <a:lnTo>
                  <a:pt x="2" y="74"/>
                </a:lnTo>
                <a:lnTo>
                  <a:pt x="2" y="74"/>
                </a:lnTo>
                <a:lnTo>
                  <a:pt x="10" y="72"/>
                </a:lnTo>
                <a:lnTo>
                  <a:pt x="2" y="68"/>
                </a:lnTo>
                <a:lnTo>
                  <a:pt x="0" y="66"/>
                </a:lnTo>
                <a:lnTo>
                  <a:pt x="0" y="66"/>
                </a:lnTo>
                <a:lnTo>
                  <a:pt x="0" y="56"/>
                </a:lnTo>
                <a:lnTo>
                  <a:pt x="0" y="56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2" y="50"/>
                </a:lnTo>
                <a:lnTo>
                  <a:pt x="2" y="40"/>
                </a:lnTo>
                <a:lnTo>
                  <a:pt x="2" y="40"/>
                </a:lnTo>
                <a:lnTo>
                  <a:pt x="6" y="40"/>
                </a:lnTo>
                <a:lnTo>
                  <a:pt x="4" y="38"/>
                </a:lnTo>
                <a:lnTo>
                  <a:pt x="2" y="38"/>
                </a:lnTo>
                <a:lnTo>
                  <a:pt x="2" y="36"/>
                </a:lnTo>
                <a:lnTo>
                  <a:pt x="2" y="26"/>
                </a:lnTo>
                <a:lnTo>
                  <a:pt x="2" y="26"/>
                </a:lnTo>
                <a:lnTo>
                  <a:pt x="34" y="16"/>
                </a:lnTo>
                <a:lnTo>
                  <a:pt x="50" y="10"/>
                </a:lnTo>
                <a:lnTo>
                  <a:pt x="62" y="2"/>
                </a:lnTo>
                <a:lnTo>
                  <a:pt x="64" y="0"/>
                </a:lnTo>
                <a:lnTo>
                  <a:pt x="66" y="2"/>
                </a:lnTo>
                <a:lnTo>
                  <a:pt x="90" y="16"/>
                </a:lnTo>
                <a:lnTo>
                  <a:pt x="92" y="16"/>
                </a:lnTo>
                <a:lnTo>
                  <a:pt x="92" y="20"/>
                </a:lnTo>
                <a:lnTo>
                  <a:pt x="92" y="20"/>
                </a:lnTo>
                <a:lnTo>
                  <a:pt x="114" y="12"/>
                </a:lnTo>
                <a:lnTo>
                  <a:pt x="126" y="8"/>
                </a:lnTo>
                <a:lnTo>
                  <a:pt x="134" y="2"/>
                </a:lnTo>
                <a:lnTo>
                  <a:pt x="136" y="0"/>
                </a:lnTo>
                <a:lnTo>
                  <a:pt x="136" y="2"/>
                </a:lnTo>
                <a:lnTo>
                  <a:pt x="158" y="14"/>
                </a:lnTo>
                <a:lnTo>
                  <a:pt x="162" y="16"/>
                </a:lnTo>
                <a:lnTo>
                  <a:pt x="162" y="26"/>
                </a:lnTo>
                <a:lnTo>
                  <a:pt x="162" y="26"/>
                </a:lnTo>
                <a:lnTo>
                  <a:pt x="162" y="26"/>
                </a:lnTo>
                <a:lnTo>
                  <a:pt x="160" y="28"/>
                </a:lnTo>
                <a:lnTo>
                  <a:pt x="162" y="28"/>
                </a:lnTo>
                <a:lnTo>
                  <a:pt x="162" y="34"/>
                </a:lnTo>
                <a:lnTo>
                  <a:pt x="162" y="34"/>
                </a:lnTo>
                <a:lnTo>
                  <a:pt x="158" y="34"/>
                </a:lnTo>
                <a:lnTo>
                  <a:pt x="158" y="32"/>
                </a:lnTo>
                <a:lnTo>
                  <a:pt x="158" y="32"/>
                </a:lnTo>
                <a:lnTo>
                  <a:pt x="152" y="34"/>
                </a:lnTo>
                <a:lnTo>
                  <a:pt x="152" y="34"/>
                </a:lnTo>
                <a:lnTo>
                  <a:pt x="140" y="34"/>
                </a:lnTo>
                <a:lnTo>
                  <a:pt x="130" y="34"/>
                </a:lnTo>
                <a:lnTo>
                  <a:pt x="130" y="32"/>
                </a:lnTo>
                <a:lnTo>
                  <a:pt x="130" y="32"/>
                </a:lnTo>
                <a:lnTo>
                  <a:pt x="128" y="32"/>
                </a:lnTo>
                <a:lnTo>
                  <a:pt x="128" y="32"/>
                </a:lnTo>
                <a:lnTo>
                  <a:pt x="122" y="30"/>
                </a:lnTo>
                <a:lnTo>
                  <a:pt x="122" y="30"/>
                </a:lnTo>
                <a:lnTo>
                  <a:pt x="128" y="28"/>
                </a:lnTo>
                <a:lnTo>
                  <a:pt x="110" y="18"/>
                </a:lnTo>
                <a:lnTo>
                  <a:pt x="110" y="18"/>
                </a:lnTo>
                <a:lnTo>
                  <a:pt x="88" y="26"/>
                </a:lnTo>
                <a:lnTo>
                  <a:pt x="88" y="26"/>
                </a:lnTo>
                <a:close/>
                <a:moveTo>
                  <a:pt x="82" y="24"/>
                </a:moveTo>
                <a:lnTo>
                  <a:pt x="82" y="24"/>
                </a:lnTo>
                <a:lnTo>
                  <a:pt x="88" y="22"/>
                </a:lnTo>
                <a:lnTo>
                  <a:pt x="88" y="20"/>
                </a:lnTo>
                <a:lnTo>
                  <a:pt x="88" y="20"/>
                </a:lnTo>
                <a:lnTo>
                  <a:pt x="82" y="24"/>
                </a:lnTo>
                <a:lnTo>
                  <a:pt x="82" y="24"/>
                </a:lnTo>
                <a:close/>
                <a:moveTo>
                  <a:pt x="110" y="20"/>
                </a:moveTo>
                <a:lnTo>
                  <a:pt x="110" y="20"/>
                </a:lnTo>
                <a:lnTo>
                  <a:pt x="110" y="26"/>
                </a:lnTo>
                <a:lnTo>
                  <a:pt x="114" y="28"/>
                </a:lnTo>
                <a:lnTo>
                  <a:pt x="120" y="28"/>
                </a:lnTo>
                <a:lnTo>
                  <a:pt x="124" y="28"/>
                </a:lnTo>
                <a:lnTo>
                  <a:pt x="124" y="28"/>
                </a:lnTo>
                <a:lnTo>
                  <a:pt x="110" y="20"/>
                </a:lnTo>
                <a:lnTo>
                  <a:pt x="110" y="20"/>
                </a:lnTo>
                <a:close/>
                <a:moveTo>
                  <a:pt x="124" y="14"/>
                </a:moveTo>
                <a:lnTo>
                  <a:pt x="138" y="22"/>
                </a:lnTo>
                <a:lnTo>
                  <a:pt x="138" y="22"/>
                </a:lnTo>
                <a:lnTo>
                  <a:pt x="136" y="18"/>
                </a:lnTo>
                <a:lnTo>
                  <a:pt x="132" y="16"/>
                </a:lnTo>
                <a:lnTo>
                  <a:pt x="124" y="14"/>
                </a:lnTo>
                <a:lnTo>
                  <a:pt x="124" y="14"/>
                </a:lnTo>
                <a:close/>
                <a:moveTo>
                  <a:pt x="142" y="32"/>
                </a:moveTo>
                <a:lnTo>
                  <a:pt x="142" y="32"/>
                </a:lnTo>
                <a:lnTo>
                  <a:pt x="144" y="32"/>
                </a:lnTo>
                <a:lnTo>
                  <a:pt x="144" y="32"/>
                </a:lnTo>
                <a:lnTo>
                  <a:pt x="158" y="24"/>
                </a:lnTo>
                <a:lnTo>
                  <a:pt x="158" y="18"/>
                </a:lnTo>
                <a:lnTo>
                  <a:pt x="158" y="18"/>
                </a:lnTo>
                <a:lnTo>
                  <a:pt x="142" y="26"/>
                </a:lnTo>
                <a:lnTo>
                  <a:pt x="142" y="32"/>
                </a:lnTo>
                <a:lnTo>
                  <a:pt x="142" y="32"/>
                </a:lnTo>
                <a:close/>
                <a:moveTo>
                  <a:pt x="140" y="24"/>
                </a:moveTo>
                <a:lnTo>
                  <a:pt x="140" y="24"/>
                </a:lnTo>
                <a:lnTo>
                  <a:pt x="154" y="16"/>
                </a:lnTo>
                <a:lnTo>
                  <a:pt x="136" y="6"/>
                </a:lnTo>
                <a:lnTo>
                  <a:pt x="136" y="6"/>
                </a:lnTo>
                <a:lnTo>
                  <a:pt x="122" y="14"/>
                </a:lnTo>
                <a:lnTo>
                  <a:pt x="140" y="24"/>
                </a:lnTo>
                <a:lnTo>
                  <a:pt x="140" y="24"/>
                </a:lnTo>
                <a:close/>
                <a:moveTo>
                  <a:pt x="6" y="58"/>
                </a:moveTo>
                <a:lnTo>
                  <a:pt x="6" y="64"/>
                </a:lnTo>
                <a:lnTo>
                  <a:pt x="30" y="78"/>
                </a:lnTo>
                <a:lnTo>
                  <a:pt x="30" y="78"/>
                </a:lnTo>
                <a:lnTo>
                  <a:pt x="42" y="76"/>
                </a:lnTo>
                <a:lnTo>
                  <a:pt x="42" y="76"/>
                </a:lnTo>
                <a:lnTo>
                  <a:pt x="54" y="70"/>
                </a:lnTo>
                <a:lnTo>
                  <a:pt x="54" y="70"/>
                </a:lnTo>
                <a:lnTo>
                  <a:pt x="56" y="70"/>
                </a:lnTo>
                <a:lnTo>
                  <a:pt x="56" y="64"/>
                </a:lnTo>
                <a:lnTo>
                  <a:pt x="56" y="64"/>
                </a:lnTo>
                <a:lnTo>
                  <a:pt x="30" y="72"/>
                </a:lnTo>
                <a:lnTo>
                  <a:pt x="30" y="72"/>
                </a:lnTo>
                <a:lnTo>
                  <a:pt x="28" y="72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6" y="44"/>
                </a:moveTo>
                <a:lnTo>
                  <a:pt x="6" y="50"/>
                </a:lnTo>
                <a:lnTo>
                  <a:pt x="30" y="64"/>
                </a:lnTo>
                <a:lnTo>
                  <a:pt x="30" y="64"/>
                </a:lnTo>
                <a:lnTo>
                  <a:pt x="42" y="60"/>
                </a:lnTo>
                <a:lnTo>
                  <a:pt x="42" y="60"/>
                </a:lnTo>
                <a:lnTo>
                  <a:pt x="56" y="56"/>
                </a:lnTo>
                <a:lnTo>
                  <a:pt x="56" y="56"/>
                </a:lnTo>
                <a:lnTo>
                  <a:pt x="58" y="56"/>
                </a:lnTo>
                <a:lnTo>
                  <a:pt x="58" y="50"/>
                </a:lnTo>
                <a:lnTo>
                  <a:pt x="58" y="50"/>
                </a:lnTo>
                <a:lnTo>
                  <a:pt x="32" y="56"/>
                </a:lnTo>
                <a:lnTo>
                  <a:pt x="30" y="56"/>
                </a:lnTo>
                <a:lnTo>
                  <a:pt x="30" y="56"/>
                </a:lnTo>
                <a:lnTo>
                  <a:pt x="6" y="44"/>
                </a:lnTo>
                <a:lnTo>
                  <a:pt x="6" y="44"/>
                </a:lnTo>
                <a:close/>
                <a:moveTo>
                  <a:pt x="14" y="28"/>
                </a:moveTo>
                <a:lnTo>
                  <a:pt x="32" y="38"/>
                </a:lnTo>
                <a:lnTo>
                  <a:pt x="32" y="38"/>
                </a:lnTo>
                <a:lnTo>
                  <a:pt x="56" y="32"/>
                </a:lnTo>
                <a:lnTo>
                  <a:pt x="36" y="20"/>
                </a:lnTo>
                <a:lnTo>
                  <a:pt x="36" y="20"/>
                </a:lnTo>
                <a:lnTo>
                  <a:pt x="14" y="28"/>
                </a:lnTo>
                <a:lnTo>
                  <a:pt x="14" y="28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8" y="28"/>
                </a:lnTo>
                <a:lnTo>
                  <a:pt x="40" y="30"/>
                </a:lnTo>
                <a:lnTo>
                  <a:pt x="46" y="32"/>
                </a:lnTo>
                <a:lnTo>
                  <a:pt x="52" y="30"/>
                </a:lnTo>
                <a:lnTo>
                  <a:pt x="52" y="30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52" y="16"/>
                </a:moveTo>
                <a:lnTo>
                  <a:pt x="66" y="24"/>
                </a:lnTo>
                <a:lnTo>
                  <a:pt x="66" y="24"/>
                </a:lnTo>
                <a:lnTo>
                  <a:pt x="64" y="20"/>
                </a:lnTo>
                <a:lnTo>
                  <a:pt x="60" y="16"/>
                </a:lnTo>
                <a:lnTo>
                  <a:pt x="52" y="16"/>
                </a:lnTo>
                <a:lnTo>
                  <a:pt x="52" y="16"/>
                </a:lnTo>
                <a:close/>
                <a:moveTo>
                  <a:pt x="8" y="30"/>
                </a:moveTo>
                <a:lnTo>
                  <a:pt x="8" y="36"/>
                </a:lnTo>
                <a:lnTo>
                  <a:pt x="32" y="50"/>
                </a:lnTo>
                <a:lnTo>
                  <a:pt x="32" y="50"/>
                </a:lnTo>
                <a:lnTo>
                  <a:pt x="44" y="46"/>
                </a:lnTo>
                <a:lnTo>
                  <a:pt x="44" y="46"/>
                </a:lnTo>
                <a:lnTo>
                  <a:pt x="56" y="42"/>
                </a:lnTo>
                <a:lnTo>
                  <a:pt x="56" y="42"/>
                </a:lnTo>
                <a:lnTo>
                  <a:pt x="58" y="40"/>
                </a:lnTo>
                <a:lnTo>
                  <a:pt x="58" y="34"/>
                </a:lnTo>
                <a:lnTo>
                  <a:pt x="58" y="34"/>
                </a:lnTo>
                <a:lnTo>
                  <a:pt x="32" y="42"/>
                </a:lnTo>
                <a:lnTo>
                  <a:pt x="32" y="42"/>
                </a:lnTo>
                <a:lnTo>
                  <a:pt x="30" y="42"/>
                </a:lnTo>
                <a:lnTo>
                  <a:pt x="8" y="30"/>
                </a:lnTo>
                <a:lnTo>
                  <a:pt x="8" y="30"/>
                </a:lnTo>
                <a:close/>
                <a:moveTo>
                  <a:pt x="50" y="76"/>
                </a:moveTo>
                <a:lnTo>
                  <a:pt x="50" y="76"/>
                </a:lnTo>
                <a:lnTo>
                  <a:pt x="48" y="78"/>
                </a:lnTo>
                <a:lnTo>
                  <a:pt x="50" y="78"/>
                </a:lnTo>
                <a:lnTo>
                  <a:pt x="50" y="78"/>
                </a:lnTo>
                <a:lnTo>
                  <a:pt x="44" y="80"/>
                </a:lnTo>
                <a:lnTo>
                  <a:pt x="44" y="80"/>
                </a:lnTo>
                <a:lnTo>
                  <a:pt x="42" y="80"/>
                </a:lnTo>
                <a:lnTo>
                  <a:pt x="42" y="80"/>
                </a:lnTo>
                <a:lnTo>
                  <a:pt x="30" y="82"/>
                </a:lnTo>
                <a:lnTo>
                  <a:pt x="28" y="84"/>
                </a:lnTo>
                <a:lnTo>
                  <a:pt x="28" y="82"/>
                </a:lnTo>
                <a:lnTo>
                  <a:pt x="14" y="74"/>
                </a:lnTo>
                <a:lnTo>
                  <a:pt x="12" y="76"/>
                </a:lnTo>
                <a:lnTo>
                  <a:pt x="32" y="86"/>
                </a:lnTo>
                <a:lnTo>
                  <a:pt x="32" y="86"/>
                </a:lnTo>
                <a:lnTo>
                  <a:pt x="54" y="80"/>
                </a:lnTo>
                <a:lnTo>
                  <a:pt x="50" y="76"/>
                </a:lnTo>
                <a:lnTo>
                  <a:pt x="50" y="76"/>
                </a:lnTo>
                <a:close/>
                <a:moveTo>
                  <a:pt x="68" y="26"/>
                </a:moveTo>
                <a:lnTo>
                  <a:pt x="68" y="26"/>
                </a:lnTo>
                <a:lnTo>
                  <a:pt x="84" y="18"/>
                </a:lnTo>
                <a:lnTo>
                  <a:pt x="64" y="6"/>
                </a:lnTo>
                <a:lnTo>
                  <a:pt x="64" y="6"/>
                </a:lnTo>
                <a:lnTo>
                  <a:pt x="50" y="14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6" y="92"/>
                </a:moveTo>
                <a:lnTo>
                  <a:pt x="30" y="104"/>
                </a:lnTo>
                <a:lnTo>
                  <a:pt x="30" y="104"/>
                </a:lnTo>
                <a:lnTo>
                  <a:pt x="32" y="104"/>
                </a:lnTo>
                <a:lnTo>
                  <a:pt x="32" y="104"/>
                </a:lnTo>
                <a:lnTo>
                  <a:pt x="56" y="98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56" y="104"/>
                </a:lnTo>
                <a:lnTo>
                  <a:pt x="42" y="108"/>
                </a:lnTo>
                <a:lnTo>
                  <a:pt x="42" y="108"/>
                </a:lnTo>
                <a:lnTo>
                  <a:pt x="30" y="112"/>
                </a:lnTo>
                <a:lnTo>
                  <a:pt x="6" y="98"/>
                </a:lnTo>
                <a:lnTo>
                  <a:pt x="6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2"/>
          <p:cNvSpPr>
            <a:spLocks noEditPoints="1"/>
          </p:cNvSpPr>
          <p:nvPr/>
        </p:nvSpPr>
        <p:spPr bwMode="auto">
          <a:xfrm>
            <a:off x="3601134" y="3794625"/>
            <a:ext cx="733711" cy="644475"/>
          </a:xfrm>
          <a:custGeom>
            <a:avLst/>
            <a:gdLst>
              <a:gd name="T0" fmla="*/ 82 w 148"/>
              <a:gd name="T1" fmla="*/ 30 h 130"/>
              <a:gd name="T2" fmla="*/ 66 w 148"/>
              <a:gd name="T3" fmla="*/ 32 h 130"/>
              <a:gd name="T4" fmla="*/ 68 w 148"/>
              <a:gd name="T5" fmla="*/ 26 h 130"/>
              <a:gd name="T6" fmla="*/ 126 w 148"/>
              <a:gd name="T7" fmla="*/ 0 h 130"/>
              <a:gd name="T8" fmla="*/ 0 w 148"/>
              <a:gd name="T9" fmla="*/ 10 h 130"/>
              <a:gd name="T10" fmla="*/ 4 w 148"/>
              <a:gd name="T11" fmla="*/ 124 h 130"/>
              <a:gd name="T12" fmla="*/ 136 w 148"/>
              <a:gd name="T13" fmla="*/ 124 h 130"/>
              <a:gd name="T14" fmla="*/ 100 w 148"/>
              <a:gd name="T15" fmla="*/ 100 h 130"/>
              <a:gd name="T16" fmla="*/ 88 w 148"/>
              <a:gd name="T17" fmla="*/ 72 h 130"/>
              <a:gd name="T18" fmla="*/ 100 w 148"/>
              <a:gd name="T19" fmla="*/ 52 h 130"/>
              <a:gd name="T20" fmla="*/ 124 w 148"/>
              <a:gd name="T21" fmla="*/ 38 h 130"/>
              <a:gd name="T22" fmla="*/ 130 w 148"/>
              <a:gd name="T23" fmla="*/ 38 h 130"/>
              <a:gd name="T24" fmla="*/ 142 w 148"/>
              <a:gd name="T25" fmla="*/ 38 h 130"/>
              <a:gd name="T26" fmla="*/ 16 w 148"/>
              <a:gd name="T27" fmla="*/ 20 h 130"/>
              <a:gd name="T28" fmla="*/ 126 w 148"/>
              <a:gd name="T29" fmla="*/ 122 h 130"/>
              <a:gd name="T30" fmla="*/ 114 w 148"/>
              <a:gd name="T31" fmla="*/ 118 h 130"/>
              <a:gd name="T32" fmla="*/ 126 w 148"/>
              <a:gd name="T33" fmla="*/ 106 h 130"/>
              <a:gd name="T34" fmla="*/ 130 w 148"/>
              <a:gd name="T35" fmla="*/ 106 h 130"/>
              <a:gd name="T36" fmla="*/ 22 w 148"/>
              <a:gd name="T37" fmla="*/ 98 h 130"/>
              <a:gd name="T38" fmla="*/ 20 w 148"/>
              <a:gd name="T39" fmla="*/ 82 h 130"/>
              <a:gd name="T40" fmla="*/ 24 w 148"/>
              <a:gd name="T41" fmla="*/ 84 h 130"/>
              <a:gd name="T42" fmla="*/ 22 w 148"/>
              <a:gd name="T43" fmla="*/ 52 h 130"/>
              <a:gd name="T44" fmla="*/ 20 w 148"/>
              <a:gd name="T45" fmla="*/ 36 h 130"/>
              <a:gd name="T46" fmla="*/ 24 w 148"/>
              <a:gd name="T47" fmla="*/ 38 h 130"/>
              <a:gd name="T48" fmla="*/ 22 w 148"/>
              <a:gd name="T49" fmla="*/ 74 h 130"/>
              <a:gd name="T50" fmla="*/ 20 w 148"/>
              <a:gd name="T51" fmla="*/ 60 h 130"/>
              <a:gd name="T52" fmla="*/ 24 w 148"/>
              <a:gd name="T53" fmla="*/ 62 h 130"/>
              <a:gd name="T54" fmla="*/ 36 w 148"/>
              <a:gd name="T55" fmla="*/ 118 h 130"/>
              <a:gd name="T56" fmla="*/ 24 w 148"/>
              <a:gd name="T57" fmla="*/ 122 h 130"/>
              <a:gd name="T58" fmla="*/ 18 w 148"/>
              <a:gd name="T59" fmla="*/ 106 h 130"/>
              <a:gd name="T60" fmla="*/ 24 w 148"/>
              <a:gd name="T61" fmla="*/ 106 h 130"/>
              <a:gd name="T62" fmla="*/ 82 w 148"/>
              <a:gd name="T63" fmla="*/ 118 h 130"/>
              <a:gd name="T64" fmla="*/ 68 w 148"/>
              <a:gd name="T65" fmla="*/ 122 h 130"/>
              <a:gd name="T66" fmla="*/ 68 w 148"/>
              <a:gd name="T67" fmla="*/ 116 h 130"/>
              <a:gd name="T68" fmla="*/ 60 w 148"/>
              <a:gd name="T69" fmla="*/ 118 h 130"/>
              <a:gd name="T70" fmla="*/ 46 w 148"/>
              <a:gd name="T71" fmla="*/ 122 h 130"/>
              <a:gd name="T72" fmla="*/ 46 w 148"/>
              <a:gd name="T73" fmla="*/ 116 h 130"/>
              <a:gd name="T74" fmla="*/ 104 w 148"/>
              <a:gd name="T75" fmla="*/ 118 h 130"/>
              <a:gd name="T76" fmla="*/ 92 w 148"/>
              <a:gd name="T77" fmla="*/ 122 h 130"/>
              <a:gd name="T78" fmla="*/ 92 w 148"/>
              <a:gd name="T79" fmla="*/ 116 h 130"/>
              <a:gd name="T80" fmla="*/ 128 w 148"/>
              <a:gd name="T81" fmla="*/ 30 h 130"/>
              <a:gd name="T82" fmla="*/ 116 w 148"/>
              <a:gd name="T83" fmla="*/ 32 h 130"/>
              <a:gd name="T84" fmla="*/ 116 w 148"/>
              <a:gd name="T85" fmla="*/ 26 h 130"/>
              <a:gd name="T86" fmla="*/ 36 w 148"/>
              <a:gd name="T87" fmla="*/ 30 h 130"/>
              <a:gd name="T88" fmla="*/ 24 w 148"/>
              <a:gd name="T89" fmla="*/ 32 h 130"/>
              <a:gd name="T90" fmla="*/ 24 w 148"/>
              <a:gd name="T91" fmla="*/ 26 h 130"/>
              <a:gd name="T92" fmla="*/ 60 w 148"/>
              <a:gd name="T93" fmla="*/ 30 h 130"/>
              <a:gd name="T94" fmla="*/ 46 w 148"/>
              <a:gd name="T95" fmla="*/ 32 h 130"/>
              <a:gd name="T96" fmla="*/ 46 w 148"/>
              <a:gd name="T97" fmla="*/ 26 h 130"/>
              <a:gd name="T98" fmla="*/ 104 w 148"/>
              <a:gd name="T99" fmla="*/ 30 h 130"/>
              <a:gd name="T100" fmla="*/ 92 w 148"/>
              <a:gd name="T101" fmla="*/ 32 h 130"/>
              <a:gd name="T102" fmla="*/ 92 w 148"/>
              <a:gd name="T103" fmla="*/ 26 h 130"/>
              <a:gd name="T104" fmla="*/ 120 w 148"/>
              <a:gd name="T105" fmla="*/ 76 h 130"/>
              <a:gd name="T106" fmla="*/ 106 w 148"/>
              <a:gd name="T107" fmla="*/ 76 h 130"/>
              <a:gd name="T108" fmla="*/ 108 w 148"/>
              <a:gd name="T109" fmla="*/ 88 h 130"/>
              <a:gd name="T110" fmla="*/ 102 w 148"/>
              <a:gd name="T111" fmla="*/ 84 h 130"/>
              <a:gd name="T112" fmla="*/ 102 w 148"/>
              <a:gd name="T113" fmla="*/ 6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" h="130">
                <a:moveTo>
                  <a:pt x="68" y="26"/>
                </a:moveTo>
                <a:lnTo>
                  <a:pt x="78" y="26"/>
                </a:lnTo>
                <a:lnTo>
                  <a:pt x="78" y="26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78" y="32"/>
                </a:lnTo>
                <a:lnTo>
                  <a:pt x="68" y="32"/>
                </a:lnTo>
                <a:lnTo>
                  <a:pt x="68" y="32"/>
                </a:lnTo>
                <a:lnTo>
                  <a:pt x="66" y="32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8"/>
                </a:lnTo>
                <a:lnTo>
                  <a:pt x="68" y="26"/>
                </a:lnTo>
                <a:lnTo>
                  <a:pt x="68" y="26"/>
                </a:lnTo>
                <a:close/>
                <a:moveTo>
                  <a:pt x="16" y="20"/>
                </a:moveTo>
                <a:lnTo>
                  <a:pt x="16" y="20"/>
                </a:lnTo>
                <a:lnTo>
                  <a:pt x="16" y="20"/>
                </a:lnTo>
                <a:lnTo>
                  <a:pt x="16" y="10"/>
                </a:lnTo>
                <a:lnTo>
                  <a:pt x="126" y="10"/>
                </a:lnTo>
                <a:lnTo>
                  <a:pt x="126" y="0"/>
                </a:lnTo>
                <a:lnTo>
                  <a:pt x="16" y="0"/>
                </a:lnTo>
                <a:lnTo>
                  <a:pt x="16" y="0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0"/>
                </a:lnTo>
                <a:lnTo>
                  <a:pt x="0" y="38"/>
                </a:lnTo>
                <a:lnTo>
                  <a:pt x="0" y="50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4" y="124"/>
                </a:lnTo>
                <a:lnTo>
                  <a:pt x="10" y="128"/>
                </a:lnTo>
                <a:lnTo>
                  <a:pt x="16" y="130"/>
                </a:lnTo>
                <a:lnTo>
                  <a:pt x="124" y="130"/>
                </a:lnTo>
                <a:lnTo>
                  <a:pt x="124" y="130"/>
                </a:lnTo>
                <a:lnTo>
                  <a:pt x="132" y="128"/>
                </a:lnTo>
                <a:lnTo>
                  <a:pt x="136" y="124"/>
                </a:lnTo>
                <a:lnTo>
                  <a:pt x="140" y="120"/>
                </a:lnTo>
                <a:lnTo>
                  <a:pt x="142" y="112"/>
                </a:lnTo>
                <a:lnTo>
                  <a:pt x="142" y="100"/>
                </a:lnTo>
                <a:lnTo>
                  <a:pt x="108" y="100"/>
                </a:lnTo>
                <a:lnTo>
                  <a:pt x="108" y="100"/>
                </a:lnTo>
                <a:lnTo>
                  <a:pt x="100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4"/>
                </a:lnTo>
                <a:lnTo>
                  <a:pt x="90" y="88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0" y="64"/>
                </a:lnTo>
                <a:lnTo>
                  <a:pt x="94" y="56"/>
                </a:lnTo>
                <a:lnTo>
                  <a:pt x="94" y="56"/>
                </a:lnTo>
                <a:lnTo>
                  <a:pt x="94" y="56"/>
                </a:lnTo>
                <a:lnTo>
                  <a:pt x="100" y="52"/>
                </a:lnTo>
                <a:lnTo>
                  <a:pt x="108" y="50"/>
                </a:lnTo>
                <a:lnTo>
                  <a:pt x="126" y="50"/>
                </a:lnTo>
                <a:lnTo>
                  <a:pt x="126" y="50"/>
                </a:lnTo>
                <a:lnTo>
                  <a:pt x="124" y="50"/>
                </a:lnTo>
                <a:lnTo>
                  <a:pt x="124" y="38"/>
                </a:lnTo>
                <a:lnTo>
                  <a:pt x="124" y="38"/>
                </a:lnTo>
                <a:lnTo>
                  <a:pt x="126" y="36"/>
                </a:lnTo>
                <a:lnTo>
                  <a:pt x="128" y="36"/>
                </a:lnTo>
                <a:lnTo>
                  <a:pt x="128" y="36"/>
                </a:lnTo>
                <a:lnTo>
                  <a:pt x="128" y="36"/>
                </a:lnTo>
                <a:lnTo>
                  <a:pt x="130" y="36"/>
                </a:lnTo>
                <a:lnTo>
                  <a:pt x="130" y="3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42" y="50"/>
                </a:lnTo>
                <a:lnTo>
                  <a:pt x="142" y="38"/>
                </a:lnTo>
                <a:lnTo>
                  <a:pt x="142" y="38"/>
                </a:lnTo>
                <a:lnTo>
                  <a:pt x="140" y="30"/>
                </a:lnTo>
                <a:lnTo>
                  <a:pt x="136" y="26"/>
                </a:lnTo>
                <a:lnTo>
                  <a:pt x="132" y="22"/>
                </a:lnTo>
                <a:lnTo>
                  <a:pt x="124" y="20"/>
                </a:lnTo>
                <a:lnTo>
                  <a:pt x="16" y="20"/>
                </a:lnTo>
                <a:lnTo>
                  <a:pt x="16" y="20"/>
                </a:lnTo>
                <a:close/>
                <a:moveTo>
                  <a:pt x="130" y="106"/>
                </a:moveTo>
                <a:lnTo>
                  <a:pt x="130" y="118"/>
                </a:lnTo>
                <a:lnTo>
                  <a:pt x="130" y="118"/>
                </a:lnTo>
                <a:lnTo>
                  <a:pt x="128" y="120"/>
                </a:lnTo>
                <a:lnTo>
                  <a:pt x="128" y="120"/>
                </a:lnTo>
                <a:lnTo>
                  <a:pt x="126" y="122"/>
                </a:lnTo>
                <a:lnTo>
                  <a:pt x="116" y="122"/>
                </a:lnTo>
                <a:lnTo>
                  <a:pt x="116" y="122"/>
                </a:lnTo>
                <a:lnTo>
                  <a:pt x="114" y="120"/>
                </a:lnTo>
                <a:lnTo>
                  <a:pt x="114" y="118"/>
                </a:lnTo>
                <a:lnTo>
                  <a:pt x="114" y="118"/>
                </a:lnTo>
                <a:lnTo>
                  <a:pt x="114" y="118"/>
                </a:lnTo>
                <a:lnTo>
                  <a:pt x="114" y="116"/>
                </a:lnTo>
                <a:lnTo>
                  <a:pt x="116" y="116"/>
                </a:lnTo>
                <a:lnTo>
                  <a:pt x="124" y="116"/>
                </a:lnTo>
                <a:lnTo>
                  <a:pt x="124" y="106"/>
                </a:lnTo>
                <a:lnTo>
                  <a:pt x="124" y="106"/>
                </a:lnTo>
                <a:lnTo>
                  <a:pt x="126" y="106"/>
                </a:lnTo>
                <a:lnTo>
                  <a:pt x="128" y="104"/>
                </a:lnTo>
                <a:lnTo>
                  <a:pt x="128" y="104"/>
                </a:lnTo>
                <a:lnTo>
                  <a:pt x="128" y="104"/>
                </a:lnTo>
                <a:lnTo>
                  <a:pt x="130" y="106"/>
                </a:lnTo>
                <a:lnTo>
                  <a:pt x="130" y="106"/>
                </a:lnTo>
                <a:lnTo>
                  <a:pt x="130" y="106"/>
                </a:lnTo>
                <a:close/>
                <a:moveTo>
                  <a:pt x="24" y="84"/>
                </a:moveTo>
                <a:lnTo>
                  <a:pt x="24" y="94"/>
                </a:lnTo>
                <a:lnTo>
                  <a:pt x="24" y="94"/>
                </a:lnTo>
                <a:lnTo>
                  <a:pt x="24" y="96"/>
                </a:lnTo>
                <a:lnTo>
                  <a:pt x="22" y="98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18" y="94"/>
                </a:lnTo>
                <a:lnTo>
                  <a:pt x="18" y="84"/>
                </a:lnTo>
                <a:lnTo>
                  <a:pt x="18" y="84"/>
                </a:lnTo>
                <a:lnTo>
                  <a:pt x="20" y="82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4" y="82"/>
                </a:lnTo>
                <a:lnTo>
                  <a:pt x="24" y="84"/>
                </a:lnTo>
                <a:lnTo>
                  <a:pt x="24" y="84"/>
                </a:lnTo>
                <a:close/>
                <a:moveTo>
                  <a:pt x="24" y="38"/>
                </a:move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0" y="52"/>
                </a:lnTo>
                <a:lnTo>
                  <a:pt x="18" y="50"/>
                </a:lnTo>
                <a:lnTo>
                  <a:pt x="18" y="38"/>
                </a:lnTo>
                <a:lnTo>
                  <a:pt x="18" y="38"/>
                </a:lnTo>
                <a:lnTo>
                  <a:pt x="20" y="36"/>
                </a:lnTo>
                <a:lnTo>
                  <a:pt x="22" y="36"/>
                </a:lnTo>
                <a:lnTo>
                  <a:pt x="22" y="36"/>
                </a:lnTo>
                <a:lnTo>
                  <a:pt x="22" y="36"/>
                </a:lnTo>
                <a:lnTo>
                  <a:pt x="24" y="36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24" y="62"/>
                </a:moveTo>
                <a:lnTo>
                  <a:pt x="24" y="72"/>
                </a:lnTo>
                <a:lnTo>
                  <a:pt x="24" y="72"/>
                </a:lnTo>
                <a:lnTo>
                  <a:pt x="24" y="74"/>
                </a:lnTo>
                <a:lnTo>
                  <a:pt x="22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8" y="72"/>
                </a:lnTo>
                <a:lnTo>
                  <a:pt x="18" y="62"/>
                </a:lnTo>
                <a:lnTo>
                  <a:pt x="18" y="62"/>
                </a:lnTo>
                <a:lnTo>
                  <a:pt x="20" y="60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24" y="60"/>
                </a:lnTo>
                <a:lnTo>
                  <a:pt x="24" y="62"/>
                </a:lnTo>
                <a:lnTo>
                  <a:pt x="24" y="62"/>
                </a:lnTo>
                <a:close/>
                <a:moveTo>
                  <a:pt x="24" y="106"/>
                </a:moveTo>
                <a:lnTo>
                  <a:pt x="24" y="116"/>
                </a:lnTo>
                <a:lnTo>
                  <a:pt x="34" y="116"/>
                </a:lnTo>
                <a:lnTo>
                  <a:pt x="34" y="116"/>
                </a:lnTo>
                <a:lnTo>
                  <a:pt x="36" y="116"/>
                </a:lnTo>
                <a:lnTo>
                  <a:pt x="36" y="118"/>
                </a:lnTo>
                <a:lnTo>
                  <a:pt x="36" y="118"/>
                </a:lnTo>
                <a:lnTo>
                  <a:pt x="36" y="118"/>
                </a:lnTo>
                <a:lnTo>
                  <a:pt x="36" y="120"/>
                </a:lnTo>
                <a:lnTo>
                  <a:pt x="34" y="122"/>
                </a:lnTo>
                <a:lnTo>
                  <a:pt x="24" y="122"/>
                </a:lnTo>
                <a:lnTo>
                  <a:pt x="24" y="122"/>
                </a:lnTo>
                <a:lnTo>
                  <a:pt x="22" y="120"/>
                </a:lnTo>
                <a:lnTo>
                  <a:pt x="22" y="120"/>
                </a:lnTo>
                <a:lnTo>
                  <a:pt x="20" y="120"/>
                </a:lnTo>
                <a:lnTo>
                  <a:pt x="18" y="118"/>
                </a:lnTo>
                <a:lnTo>
                  <a:pt x="18" y="106"/>
                </a:lnTo>
                <a:lnTo>
                  <a:pt x="18" y="106"/>
                </a:lnTo>
                <a:lnTo>
                  <a:pt x="20" y="106"/>
                </a:lnTo>
                <a:lnTo>
                  <a:pt x="22" y="104"/>
                </a:lnTo>
                <a:lnTo>
                  <a:pt x="22" y="104"/>
                </a:lnTo>
                <a:lnTo>
                  <a:pt x="22" y="104"/>
                </a:ln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68" y="116"/>
                </a:moveTo>
                <a:lnTo>
                  <a:pt x="78" y="116"/>
                </a:lnTo>
                <a:lnTo>
                  <a:pt x="78" y="116"/>
                </a:lnTo>
                <a:lnTo>
                  <a:pt x="80" y="116"/>
                </a:lnTo>
                <a:lnTo>
                  <a:pt x="82" y="118"/>
                </a:lnTo>
                <a:lnTo>
                  <a:pt x="82" y="118"/>
                </a:lnTo>
                <a:lnTo>
                  <a:pt x="82" y="118"/>
                </a:lnTo>
                <a:lnTo>
                  <a:pt x="80" y="120"/>
                </a:lnTo>
                <a:lnTo>
                  <a:pt x="78" y="122"/>
                </a:lnTo>
                <a:lnTo>
                  <a:pt x="68" y="122"/>
                </a:lnTo>
                <a:lnTo>
                  <a:pt x="68" y="122"/>
                </a:lnTo>
                <a:lnTo>
                  <a:pt x="66" y="120"/>
                </a:lnTo>
                <a:lnTo>
                  <a:pt x="66" y="118"/>
                </a:lnTo>
                <a:lnTo>
                  <a:pt x="66" y="118"/>
                </a:lnTo>
                <a:lnTo>
                  <a:pt x="66" y="118"/>
                </a:lnTo>
                <a:lnTo>
                  <a:pt x="66" y="116"/>
                </a:lnTo>
                <a:lnTo>
                  <a:pt x="68" y="116"/>
                </a:lnTo>
                <a:lnTo>
                  <a:pt x="68" y="116"/>
                </a:lnTo>
                <a:close/>
                <a:moveTo>
                  <a:pt x="46" y="116"/>
                </a:moveTo>
                <a:lnTo>
                  <a:pt x="56" y="116"/>
                </a:lnTo>
                <a:lnTo>
                  <a:pt x="56" y="116"/>
                </a:lnTo>
                <a:lnTo>
                  <a:pt x="58" y="116"/>
                </a:lnTo>
                <a:lnTo>
                  <a:pt x="60" y="118"/>
                </a:lnTo>
                <a:lnTo>
                  <a:pt x="60" y="118"/>
                </a:lnTo>
                <a:lnTo>
                  <a:pt x="60" y="118"/>
                </a:lnTo>
                <a:lnTo>
                  <a:pt x="58" y="120"/>
                </a:lnTo>
                <a:lnTo>
                  <a:pt x="56" y="122"/>
                </a:lnTo>
                <a:lnTo>
                  <a:pt x="46" y="122"/>
                </a:lnTo>
                <a:lnTo>
                  <a:pt x="46" y="122"/>
                </a:lnTo>
                <a:lnTo>
                  <a:pt x="44" y="120"/>
                </a:lnTo>
                <a:lnTo>
                  <a:pt x="44" y="118"/>
                </a:lnTo>
                <a:lnTo>
                  <a:pt x="44" y="118"/>
                </a:lnTo>
                <a:lnTo>
                  <a:pt x="44" y="118"/>
                </a:lnTo>
                <a:lnTo>
                  <a:pt x="44" y="116"/>
                </a:lnTo>
                <a:lnTo>
                  <a:pt x="46" y="116"/>
                </a:lnTo>
                <a:lnTo>
                  <a:pt x="46" y="116"/>
                </a:lnTo>
                <a:close/>
                <a:moveTo>
                  <a:pt x="92" y="116"/>
                </a:moveTo>
                <a:lnTo>
                  <a:pt x="102" y="116"/>
                </a:lnTo>
                <a:lnTo>
                  <a:pt x="102" y="116"/>
                </a:lnTo>
                <a:lnTo>
                  <a:pt x="104" y="116"/>
                </a:lnTo>
                <a:lnTo>
                  <a:pt x="104" y="118"/>
                </a:lnTo>
                <a:lnTo>
                  <a:pt x="104" y="118"/>
                </a:lnTo>
                <a:lnTo>
                  <a:pt x="104" y="118"/>
                </a:lnTo>
                <a:lnTo>
                  <a:pt x="104" y="120"/>
                </a:lnTo>
                <a:lnTo>
                  <a:pt x="102" y="122"/>
                </a:lnTo>
                <a:lnTo>
                  <a:pt x="92" y="122"/>
                </a:lnTo>
                <a:lnTo>
                  <a:pt x="92" y="122"/>
                </a:lnTo>
                <a:lnTo>
                  <a:pt x="90" y="120"/>
                </a:lnTo>
                <a:lnTo>
                  <a:pt x="88" y="118"/>
                </a:lnTo>
                <a:lnTo>
                  <a:pt x="88" y="118"/>
                </a:lnTo>
                <a:lnTo>
                  <a:pt x="88" y="118"/>
                </a:lnTo>
                <a:lnTo>
                  <a:pt x="90" y="116"/>
                </a:lnTo>
                <a:lnTo>
                  <a:pt x="92" y="116"/>
                </a:lnTo>
                <a:lnTo>
                  <a:pt x="92" y="116"/>
                </a:lnTo>
                <a:close/>
                <a:moveTo>
                  <a:pt x="116" y="26"/>
                </a:moveTo>
                <a:lnTo>
                  <a:pt x="126" y="26"/>
                </a:lnTo>
                <a:lnTo>
                  <a:pt x="126" y="26"/>
                </a:lnTo>
                <a:lnTo>
                  <a:pt x="128" y="28"/>
                </a:lnTo>
                <a:lnTo>
                  <a:pt x="128" y="30"/>
                </a:lnTo>
                <a:lnTo>
                  <a:pt x="128" y="30"/>
                </a:lnTo>
                <a:lnTo>
                  <a:pt x="128" y="30"/>
                </a:lnTo>
                <a:lnTo>
                  <a:pt x="128" y="32"/>
                </a:lnTo>
                <a:lnTo>
                  <a:pt x="126" y="32"/>
                </a:lnTo>
                <a:lnTo>
                  <a:pt x="116" y="32"/>
                </a:lnTo>
                <a:lnTo>
                  <a:pt x="116" y="32"/>
                </a:lnTo>
                <a:lnTo>
                  <a:pt x="114" y="32"/>
                </a:lnTo>
                <a:lnTo>
                  <a:pt x="114" y="30"/>
                </a:lnTo>
                <a:lnTo>
                  <a:pt x="114" y="30"/>
                </a:lnTo>
                <a:lnTo>
                  <a:pt x="114" y="30"/>
                </a:lnTo>
                <a:lnTo>
                  <a:pt x="114" y="28"/>
                </a:lnTo>
                <a:lnTo>
                  <a:pt x="116" y="26"/>
                </a:lnTo>
                <a:lnTo>
                  <a:pt x="116" y="26"/>
                </a:lnTo>
                <a:close/>
                <a:moveTo>
                  <a:pt x="24" y="26"/>
                </a:moveTo>
                <a:lnTo>
                  <a:pt x="34" y="26"/>
                </a:lnTo>
                <a:lnTo>
                  <a:pt x="34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4" y="32"/>
                </a:lnTo>
                <a:lnTo>
                  <a:pt x="24" y="32"/>
                </a:lnTo>
                <a:lnTo>
                  <a:pt x="24" y="32"/>
                </a:lnTo>
                <a:lnTo>
                  <a:pt x="22" y="32"/>
                </a:lnTo>
                <a:lnTo>
                  <a:pt x="20" y="30"/>
                </a:lnTo>
                <a:lnTo>
                  <a:pt x="20" y="30"/>
                </a:lnTo>
                <a:lnTo>
                  <a:pt x="20" y="30"/>
                </a:lnTo>
                <a:lnTo>
                  <a:pt x="22" y="28"/>
                </a:lnTo>
                <a:lnTo>
                  <a:pt x="24" y="26"/>
                </a:lnTo>
                <a:lnTo>
                  <a:pt x="24" y="26"/>
                </a:lnTo>
                <a:close/>
                <a:moveTo>
                  <a:pt x="46" y="26"/>
                </a:moveTo>
                <a:lnTo>
                  <a:pt x="56" y="26"/>
                </a:lnTo>
                <a:lnTo>
                  <a:pt x="56" y="26"/>
                </a:lnTo>
                <a:lnTo>
                  <a:pt x="58" y="28"/>
                </a:lnTo>
                <a:lnTo>
                  <a:pt x="60" y="30"/>
                </a:lnTo>
                <a:lnTo>
                  <a:pt x="60" y="30"/>
                </a:lnTo>
                <a:lnTo>
                  <a:pt x="60" y="30"/>
                </a:lnTo>
                <a:lnTo>
                  <a:pt x="58" y="32"/>
                </a:lnTo>
                <a:lnTo>
                  <a:pt x="56" y="32"/>
                </a:lnTo>
                <a:lnTo>
                  <a:pt x="46" y="32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4" y="28"/>
                </a:lnTo>
                <a:lnTo>
                  <a:pt x="46" y="26"/>
                </a:lnTo>
                <a:lnTo>
                  <a:pt x="46" y="26"/>
                </a:lnTo>
                <a:close/>
                <a:moveTo>
                  <a:pt x="92" y="26"/>
                </a:moveTo>
                <a:lnTo>
                  <a:pt x="102" y="26"/>
                </a:lnTo>
                <a:lnTo>
                  <a:pt x="102" y="26"/>
                </a:lnTo>
                <a:lnTo>
                  <a:pt x="104" y="28"/>
                </a:lnTo>
                <a:lnTo>
                  <a:pt x="104" y="30"/>
                </a:lnTo>
                <a:lnTo>
                  <a:pt x="104" y="30"/>
                </a:lnTo>
                <a:lnTo>
                  <a:pt x="104" y="30"/>
                </a:lnTo>
                <a:lnTo>
                  <a:pt x="104" y="32"/>
                </a:lnTo>
                <a:lnTo>
                  <a:pt x="102" y="32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90" y="28"/>
                </a:lnTo>
                <a:lnTo>
                  <a:pt x="92" y="26"/>
                </a:lnTo>
                <a:lnTo>
                  <a:pt x="92" y="26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8" y="70"/>
                </a:lnTo>
                <a:lnTo>
                  <a:pt x="120" y="76"/>
                </a:lnTo>
                <a:lnTo>
                  <a:pt x="120" y="76"/>
                </a:lnTo>
                <a:lnTo>
                  <a:pt x="118" y="80"/>
                </a:lnTo>
                <a:lnTo>
                  <a:pt x="114" y="84"/>
                </a:lnTo>
                <a:lnTo>
                  <a:pt x="114" y="84"/>
                </a:lnTo>
                <a:lnTo>
                  <a:pt x="108" y="80"/>
                </a:lnTo>
                <a:lnTo>
                  <a:pt x="106" y="76"/>
                </a:lnTo>
                <a:lnTo>
                  <a:pt x="106" y="76"/>
                </a:lnTo>
                <a:lnTo>
                  <a:pt x="108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148" y="64"/>
                </a:moveTo>
                <a:lnTo>
                  <a:pt x="148" y="88"/>
                </a:lnTo>
                <a:lnTo>
                  <a:pt x="108" y="88"/>
                </a:lnTo>
                <a:lnTo>
                  <a:pt x="108" y="88"/>
                </a:lnTo>
                <a:lnTo>
                  <a:pt x="106" y="88"/>
                </a:lnTo>
                <a:lnTo>
                  <a:pt x="102" y="86"/>
                </a:lnTo>
                <a:lnTo>
                  <a:pt x="102" y="86"/>
                </a:lnTo>
                <a:lnTo>
                  <a:pt x="102" y="86"/>
                </a:lnTo>
                <a:lnTo>
                  <a:pt x="102" y="84"/>
                </a:lnTo>
                <a:lnTo>
                  <a:pt x="100" y="80"/>
                </a:lnTo>
                <a:lnTo>
                  <a:pt x="100" y="72"/>
                </a:lnTo>
                <a:lnTo>
                  <a:pt x="100" y="72"/>
                </a:lnTo>
                <a:lnTo>
                  <a:pt x="102" y="68"/>
                </a:lnTo>
                <a:lnTo>
                  <a:pt x="102" y="66"/>
                </a:lnTo>
                <a:lnTo>
                  <a:pt x="102" y="66"/>
                </a:lnTo>
                <a:lnTo>
                  <a:pt x="106" y="64"/>
                </a:lnTo>
                <a:lnTo>
                  <a:pt x="108" y="64"/>
                </a:lnTo>
                <a:lnTo>
                  <a:pt x="148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3"/>
          <p:cNvSpPr>
            <a:spLocks/>
          </p:cNvSpPr>
          <p:nvPr/>
        </p:nvSpPr>
        <p:spPr bwMode="auto">
          <a:xfrm>
            <a:off x="2431163" y="3854114"/>
            <a:ext cx="832861" cy="634560"/>
          </a:xfrm>
          <a:custGeom>
            <a:avLst/>
            <a:gdLst>
              <a:gd name="T0" fmla="*/ 8 w 168"/>
              <a:gd name="T1" fmla="*/ 120 h 128"/>
              <a:gd name="T2" fmla="*/ 18 w 168"/>
              <a:gd name="T3" fmla="*/ 120 h 128"/>
              <a:gd name="T4" fmla="*/ 18 w 168"/>
              <a:gd name="T5" fmla="*/ 72 h 128"/>
              <a:gd name="T6" fmla="*/ 26 w 168"/>
              <a:gd name="T7" fmla="*/ 68 h 128"/>
              <a:gd name="T8" fmla="*/ 26 w 168"/>
              <a:gd name="T9" fmla="*/ 120 h 128"/>
              <a:gd name="T10" fmla="*/ 32 w 168"/>
              <a:gd name="T11" fmla="*/ 120 h 128"/>
              <a:gd name="T12" fmla="*/ 32 w 168"/>
              <a:gd name="T13" fmla="*/ 66 h 128"/>
              <a:gd name="T14" fmla="*/ 42 w 168"/>
              <a:gd name="T15" fmla="*/ 62 h 128"/>
              <a:gd name="T16" fmla="*/ 42 w 168"/>
              <a:gd name="T17" fmla="*/ 120 h 128"/>
              <a:gd name="T18" fmla="*/ 48 w 168"/>
              <a:gd name="T19" fmla="*/ 120 h 128"/>
              <a:gd name="T20" fmla="*/ 48 w 168"/>
              <a:gd name="T21" fmla="*/ 60 h 128"/>
              <a:gd name="T22" fmla="*/ 48 w 168"/>
              <a:gd name="T23" fmla="*/ 60 h 128"/>
              <a:gd name="T24" fmla="*/ 56 w 168"/>
              <a:gd name="T25" fmla="*/ 70 h 128"/>
              <a:gd name="T26" fmla="*/ 56 w 168"/>
              <a:gd name="T27" fmla="*/ 120 h 128"/>
              <a:gd name="T28" fmla="*/ 62 w 168"/>
              <a:gd name="T29" fmla="*/ 120 h 128"/>
              <a:gd name="T30" fmla="*/ 62 w 168"/>
              <a:gd name="T31" fmla="*/ 74 h 128"/>
              <a:gd name="T32" fmla="*/ 72 w 168"/>
              <a:gd name="T33" fmla="*/ 70 h 128"/>
              <a:gd name="T34" fmla="*/ 72 w 168"/>
              <a:gd name="T35" fmla="*/ 120 h 128"/>
              <a:gd name="T36" fmla="*/ 78 w 168"/>
              <a:gd name="T37" fmla="*/ 120 h 128"/>
              <a:gd name="T38" fmla="*/ 78 w 168"/>
              <a:gd name="T39" fmla="*/ 68 h 128"/>
              <a:gd name="T40" fmla="*/ 86 w 168"/>
              <a:gd name="T41" fmla="*/ 64 h 128"/>
              <a:gd name="T42" fmla="*/ 86 w 168"/>
              <a:gd name="T43" fmla="*/ 120 h 128"/>
              <a:gd name="T44" fmla="*/ 92 w 168"/>
              <a:gd name="T45" fmla="*/ 120 h 128"/>
              <a:gd name="T46" fmla="*/ 92 w 168"/>
              <a:gd name="T47" fmla="*/ 60 h 128"/>
              <a:gd name="T48" fmla="*/ 102 w 168"/>
              <a:gd name="T49" fmla="*/ 56 h 128"/>
              <a:gd name="T50" fmla="*/ 102 w 168"/>
              <a:gd name="T51" fmla="*/ 120 h 128"/>
              <a:gd name="T52" fmla="*/ 108 w 168"/>
              <a:gd name="T53" fmla="*/ 120 h 128"/>
              <a:gd name="T54" fmla="*/ 108 w 168"/>
              <a:gd name="T55" fmla="*/ 52 h 128"/>
              <a:gd name="T56" fmla="*/ 116 w 168"/>
              <a:gd name="T57" fmla="*/ 48 h 128"/>
              <a:gd name="T58" fmla="*/ 116 w 168"/>
              <a:gd name="T59" fmla="*/ 120 h 128"/>
              <a:gd name="T60" fmla="*/ 122 w 168"/>
              <a:gd name="T61" fmla="*/ 120 h 128"/>
              <a:gd name="T62" fmla="*/ 122 w 168"/>
              <a:gd name="T63" fmla="*/ 46 h 128"/>
              <a:gd name="T64" fmla="*/ 132 w 168"/>
              <a:gd name="T65" fmla="*/ 40 h 128"/>
              <a:gd name="T66" fmla="*/ 132 w 168"/>
              <a:gd name="T67" fmla="*/ 120 h 128"/>
              <a:gd name="T68" fmla="*/ 164 w 168"/>
              <a:gd name="T69" fmla="*/ 120 h 128"/>
              <a:gd name="T70" fmla="*/ 164 w 168"/>
              <a:gd name="T71" fmla="*/ 128 h 128"/>
              <a:gd name="T72" fmla="*/ 8 w 168"/>
              <a:gd name="T73" fmla="*/ 128 h 128"/>
              <a:gd name="T74" fmla="*/ 0 w 168"/>
              <a:gd name="T75" fmla="*/ 128 h 128"/>
              <a:gd name="T76" fmla="*/ 0 w 168"/>
              <a:gd name="T77" fmla="*/ 120 h 128"/>
              <a:gd name="T78" fmla="*/ 0 w 168"/>
              <a:gd name="T79" fmla="*/ 2 h 128"/>
              <a:gd name="T80" fmla="*/ 8 w 168"/>
              <a:gd name="T81" fmla="*/ 2 h 128"/>
              <a:gd name="T82" fmla="*/ 8 w 168"/>
              <a:gd name="T83" fmla="*/ 50 h 128"/>
              <a:gd name="T84" fmla="*/ 50 w 168"/>
              <a:gd name="T85" fmla="*/ 32 h 128"/>
              <a:gd name="T86" fmla="*/ 56 w 168"/>
              <a:gd name="T87" fmla="*/ 30 h 128"/>
              <a:gd name="T88" fmla="*/ 58 w 168"/>
              <a:gd name="T89" fmla="*/ 34 h 128"/>
              <a:gd name="T90" fmla="*/ 66 w 168"/>
              <a:gd name="T91" fmla="*/ 46 h 128"/>
              <a:gd name="T92" fmla="*/ 130 w 168"/>
              <a:gd name="T93" fmla="*/ 14 h 128"/>
              <a:gd name="T94" fmla="*/ 124 w 168"/>
              <a:gd name="T95" fmla="*/ 0 h 128"/>
              <a:gd name="T96" fmla="*/ 146 w 168"/>
              <a:gd name="T97" fmla="*/ 2 h 128"/>
              <a:gd name="T98" fmla="*/ 168 w 168"/>
              <a:gd name="T99" fmla="*/ 2 h 128"/>
              <a:gd name="T100" fmla="*/ 156 w 168"/>
              <a:gd name="T101" fmla="*/ 20 h 128"/>
              <a:gd name="T102" fmla="*/ 144 w 168"/>
              <a:gd name="T103" fmla="*/ 40 h 128"/>
              <a:gd name="T104" fmla="*/ 138 w 168"/>
              <a:gd name="T105" fmla="*/ 26 h 128"/>
              <a:gd name="T106" fmla="*/ 68 w 168"/>
              <a:gd name="T107" fmla="*/ 60 h 128"/>
              <a:gd name="T108" fmla="*/ 62 w 168"/>
              <a:gd name="T109" fmla="*/ 64 h 128"/>
              <a:gd name="T110" fmla="*/ 58 w 168"/>
              <a:gd name="T111" fmla="*/ 58 h 128"/>
              <a:gd name="T112" fmla="*/ 50 w 168"/>
              <a:gd name="T113" fmla="*/ 48 h 128"/>
              <a:gd name="T114" fmla="*/ 8 w 168"/>
              <a:gd name="T115" fmla="*/ 64 h 128"/>
              <a:gd name="T116" fmla="*/ 8 w 168"/>
              <a:gd name="T11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28">
                <a:moveTo>
                  <a:pt x="8" y="120"/>
                </a:moveTo>
                <a:lnTo>
                  <a:pt x="18" y="120"/>
                </a:lnTo>
                <a:lnTo>
                  <a:pt x="18" y="72"/>
                </a:lnTo>
                <a:lnTo>
                  <a:pt x="26" y="68"/>
                </a:lnTo>
                <a:lnTo>
                  <a:pt x="26" y="120"/>
                </a:lnTo>
                <a:lnTo>
                  <a:pt x="32" y="120"/>
                </a:lnTo>
                <a:lnTo>
                  <a:pt x="32" y="66"/>
                </a:lnTo>
                <a:lnTo>
                  <a:pt x="42" y="62"/>
                </a:lnTo>
                <a:lnTo>
                  <a:pt x="42" y="120"/>
                </a:lnTo>
                <a:lnTo>
                  <a:pt x="48" y="120"/>
                </a:lnTo>
                <a:lnTo>
                  <a:pt x="48" y="60"/>
                </a:lnTo>
                <a:lnTo>
                  <a:pt x="48" y="60"/>
                </a:lnTo>
                <a:lnTo>
                  <a:pt x="56" y="70"/>
                </a:lnTo>
                <a:lnTo>
                  <a:pt x="56" y="120"/>
                </a:lnTo>
                <a:lnTo>
                  <a:pt x="62" y="120"/>
                </a:lnTo>
                <a:lnTo>
                  <a:pt x="62" y="74"/>
                </a:lnTo>
                <a:lnTo>
                  <a:pt x="72" y="70"/>
                </a:lnTo>
                <a:lnTo>
                  <a:pt x="72" y="120"/>
                </a:lnTo>
                <a:lnTo>
                  <a:pt x="78" y="120"/>
                </a:lnTo>
                <a:lnTo>
                  <a:pt x="78" y="68"/>
                </a:lnTo>
                <a:lnTo>
                  <a:pt x="86" y="64"/>
                </a:lnTo>
                <a:lnTo>
                  <a:pt x="86" y="120"/>
                </a:lnTo>
                <a:lnTo>
                  <a:pt x="92" y="120"/>
                </a:lnTo>
                <a:lnTo>
                  <a:pt x="92" y="60"/>
                </a:lnTo>
                <a:lnTo>
                  <a:pt x="102" y="56"/>
                </a:lnTo>
                <a:lnTo>
                  <a:pt x="102" y="120"/>
                </a:lnTo>
                <a:lnTo>
                  <a:pt x="108" y="120"/>
                </a:lnTo>
                <a:lnTo>
                  <a:pt x="108" y="52"/>
                </a:lnTo>
                <a:lnTo>
                  <a:pt x="116" y="48"/>
                </a:lnTo>
                <a:lnTo>
                  <a:pt x="116" y="120"/>
                </a:lnTo>
                <a:lnTo>
                  <a:pt x="122" y="120"/>
                </a:lnTo>
                <a:lnTo>
                  <a:pt x="122" y="46"/>
                </a:lnTo>
                <a:lnTo>
                  <a:pt x="132" y="40"/>
                </a:lnTo>
                <a:lnTo>
                  <a:pt x="132" y="120"/>
                </a:lnTo>
                <a:lnTo>
                  <a:pt x="164" y="120"/>
                </a:lnTo>
                <a:lnTo>
                  <a:pt x="164" y="128"/>
                </a:lnTo>
                <a:lnTo>
                  <a:pt x="8" y="128"/>
                </a:lnTo>
                <a:lnTo>
                  <a:pt x="0" y="128"/>
                </a:lnTo>
                <a:lnTo>
                  <a:pt x="0" y="120"/>
                </a:lnTo>
                <a:lnTo>
                  <a:pt x="0" y="2"/>
                </a:lnTo>
                <a:lnTo>
                  <a:pt x="8" y="2"/>
                </a:lnTo>
                <a:lnTo>
                  <a:pt x="8" y="50"/>
                </a:lnTo>
                <a:lnTo>
                  <a:pt x="50" y="32"/>
                </a:lnTo>
                <a:lnTo>
                  <a:pt x="56" y="30"/>
                </a:lnTo>
                <a:lnTo>
                  <a:pt x="58" y="34"/>
                </a:lnTo>
                <a:lnTo>
                  <a:pt x="66" y="46"/>
                </a:lnTo>
                <a:lnTo>
                  <a:pt x="130" y="14"/>
                </a:lnTo>
                <a:lnTo>
                  <a:pt x="124" y="0"/>
                </a:lnTo>
                <a:lnTo>
                  <a:pt x="146" y="2"/>
                </a:lnTo>
                <a:lnTo>
                  <a:pt x="168" y="2"/>
                </a:lnTo>
                <a:lnTo>
                  <a:pt x="156" y="20"/>
                </a:lnTo>
                <a:lnTo>
                  <a:pt x="144" y="40"/>
                </a:lnTo>
                <a:lnTo>
                  <a:pt x="138" y="26"/>
                </a:lnTo>
                <a:lnTo>
                  <a:pt x="68" y="60"/>
                </a:lnTo>
                <a:lnTo>
                  <a:pt x="62" y="64"/>
                </a:lnTo>
                <a:lnTo>
                  <a:pt x="58" y="58"/>
                </a:lnTo>
                <a:lnTo>
                  <a:pt x="50" y="48"/>
                </a:lnTo>
                <a:lnTo>
                  <a:pt x="8" y="64"/>
                </a:lnTo>
                <a:lnTo>
                  <a:pt x="8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74"/>
          <p:cNvSpPr>
            <a:spLocks noEditPoints="1"/>
          </p:cNvSpPr>
          <p:nvPr/>
        </p:nvSpPr>
        <p:spPr bwMode="auto">
          <a:xfrm>
            <a:off x="3551558" y="2631966"/>
            <a:ext cx="882435" cy="832861"/>
          </a:xfrm>
          <a:custGeom>
            <a:avLst/>
            <a:gdLst>
              <a:gd name="T0" fmla="*/ 104 w 178"/>
              <a:gd name="T1" fmla="*/ 8 h 168"/>
              <a:gd name="T2" fmla="*/ 128 w 178"/>
              <a:gd name="T3" fmla="*/ 28 h 168"/>
              <a:gd name="T4" fmla="*/ 144 w 178"/>
              <a:gd name="T5" fmla="*/ 68 h 168"/>
              <a:gd name="T6" fmla="*/ 128 w 178"/>
              <a:gd name="T7" fmla="*/ 86 h 168"/>
              <a:gd name="T8" fmla="*/ 130 w 178"/>
              <a:gd name="T9" fmla="*/ 72 h 168"/>
              <a:gd name="T10" fmla="*/ 122 w 178"/>
              <a:gd name="T11" fmla="*/ 42 h 168"/>
              <a:gd name="T12" fmla="*/ 106 w 178"/>
              <a:gd name="T13" fmla="*/ 26 h 168"/>
              <a:gd name="T14" fmla="*/ 86 w 178"/>
              <a:gd name="T15" fmla="*/ 16 h 168"/>
              <a:gd name="T16" fmla="*/ 72 w 178"/>
              <a:gd name="T17" fmla="*/ 14 h 168"/>
              <a:gd name="T18" fmla="*/ 44 w 178"/>
              <a:gd name="T19" fmla="*/ 22 h 168"/>
              <a:gd name="T20" fmla="*/ 38 w 178"/>
              <a:gd name="T21" fmla="*/ 26 h 168"/>
              <a:gd name="T22" fmla="*/ 22 w 178"/>
              <a:gd name="T23" fmla="*/ 46 h 168"/>
              <a:gd name="T24" fmla="*/ 14 w 178"/>
              <a:gd name="T25" fmla="*/ 72 h 168"/>
              <a:gd name="T26" fmla="*/ 32 w 178"/>
              <a:gd name="T27" fmla="*/ 112 h 168"/>
              <a:gd name="T28" fmla="*/ 58 w 178"/>
              <a:gd name="T29" fmla="*/ 126 h 168"/>
              <a:gd name="T30" fmla="*/ 78 w 178"/>
              <a:gd name="T31" fmla="*/ 128 h 168"/>
              <a:gd name="T32" fmla="*/ 62 w 178"/>
              <a:gd name="T33" fmla="*/ 142 h 168"/>
              <a:gd name="T34" fmla="*/ 12 w 178"/>
              <a:gd name="T35" fmla="*/ 112 h 168"/>
              <a:gd name="T36" fmla="*/ 8 w 178"/>
              <a:gd name="T37" fmla="*/ 40 h 168"/>
              <a:gd name="T38" fmla="*/ 28 w 178"/>
              <a:gd name="T39" fmla="*/ 14 h 168"/>
              <a:gd name="T40" fmla="*/ 70 w 178"/>
              <a:gd name="T41" fmla="*/ 0 h 168"/>
              <a:gd name="T42" fmla="*/ 140 w 178"/>
              <a:gd name="T43" fmla="*/ 116 h 168"/>
              <a:gd name="T44" fmla="*/ 90 w 178"/>
              <a:gd name="T45" fmla="*/ 150 h 168"/>
              <a:gd name="T46" fmla="*/ 140 w 178"/>
              <a:gd name="T47" fmla="*/ 156 h 168"/>
              <a:gd name="T48" fmla="*/ 114 w 178"/>
              <a:gd name="T49" fmla="*/ 156 h 168"/>
              <a:gd name="T50" fmla="*/ 156 w 178"/>
              <a:gd name="T51" fmla="*/ 148 h 168"/>
              <a:gd name="T52" fmla="*/ 154 w 178"/>
              <a:gd name="T53" fmla="*/ 150 h 168"/>
              <a:gd name="T54" fmla="*/ 176 w 178"/>
              <a:gd name="T55" fmla="*/ 128 h 168"/>
              <a:gd name="T56" fmla="*/ 178 w 178"/>
              <a:gd name="T57" fmla="*/ 102 h 168"/>
              <a:gd name="T58" fmla="*/ 134 w 178"/>
              <a:gd name="T59" fmla="*/ 94 h 168"/>
              <a:gd name="T60" fmla="*/ 90 w 178"/>
              <a:gd name="T61" fmla="*/ 124 h 168"/>
              <a:gd name="T62" fmla="*/ 90 w 178"/>
              <a:gd name="T63" fmla="*/ 140 h 168"/>
              <a:gd name="T64" fmla="*/ 112 w 178"/>
              <a:gd name="T65" fmla="*/ 168 h 168"/>
              <a:gd name="T66" fmla="*/ 142 w 178"/>
              <a:gd name="T67" fmla="*/ 160 h 168"/>
              <a:gd name="T68" fmla="*/ 176 w 178"/>
              <a:gd name="T69" fmla="*/ 142 h 168"/>
              <a:gd name="T70" fmla="*/ 128 w 178"/>
              <a:gd name="T71" fmla="*/ 146 h 168"/>
              <a:gd name="T72" fmla="*/ 142 w 178"/>
              <a:gd name="T73" fmla="*/ 134 h 168"/>
              <a:gd name="T74" fmla="*/ 156 w 178"/>
              <a:gd name="T75" fmla="*/ 134 h 168"/>
              <a:gd name="T76" fmla="*/ 158 w 178"/>
              <a:gd name="T77" fmla="*/ 134 h 168"/>
              <a:gd name="T78" fmla="*/ 116 w 178"/>
              <a:gd name="T79" fmla="*/ 134 h 168"/>
              <a:gd name="T80" fmla="*/ 142 w 178"/>
              <a:gd name="T81" fmla="*/ 126 h 168"/>
              <a:gd name="T82" fmla="*/ 92 w 178"/>
              <a:gd name="T83" fmla="*/ 114 h 168"/>
              <a:gd name="T84" fmla="*/ 174 w 178"/>
              <a:gd name="T85" fmla="*/ 110 h 168"/>
              <a:gd name="T86" fmla="*/ 154 w 178"/>
              <a:gd name="T87" fmla="*/ 110 h 168"/>
              <a:gd name="T88" fmla="*/ 154 w 178"/>
              <a:gd name="T89" fmla="*/ 110 h 168"/>
              <a:gd name="T90" fmla="*/ 120 w 178"/>
              <a:gd name="T91" fmla="*/ 114 h 168"/>
              <a:gd name="T92" fmla="*/ 34 w 178"/>
              <a:gd name="T93" fmla="*/ 34 h 168"/>
              <a:gd name="T94" fmla="*/ 110 w 178"/>
              <a:gd name="T95" fmla="*/ 34 h 168"/>
              <a:gd name="T96" fmla="*/ 34 w 178"/>
              <a:gd name="T97" fmla="*/ 110 h 168"/>
              <a:gd name="T98" fmla="*/ 74 w 178"/>
              <a:gd name="T99" fmla="*/ 126 h 168"/>
              <a:gd name="T100" fmla="*/ 74 w 178"/>
              <a:gd name="T101" fmla="*/ 34 h 168"/>
              <a:gd name="T102" fmla="*/ 124 w 178"/>
              <a:gd name="T103" fmla="*/ 70 h 168"/>
              <a:gd name="T104" fmla="*/ 32 w 178"/>
              <a:gd name="T105" fmla="*/ 70 h 168"/>
              <a:gd name="T106" fmla="*/ 70 w 178"/>
              <a:gd name="T107" fmla="*/ 60 h 168"/>
              <a:gd name="T108" fmla="*/ 52 w 178"/>
              <a:gd name="T109" fmla="*/ 48 h 168"/>
              <a:gd name="T110" fmla="*/ 64 w 178"/>
              <a:gd name="T111" fmla="*/ 80 h 168"/>
              <a:gd name="T112" fmla="*/ 82 w 178"/>
              <a:gd name="T113" fmla="*/ 76 h 168"/>
              <a:gd name="T114" fmla="*/ 102 w 178"/>
              <a:gd name="T115" fmla="*/ 48 h 168"/>
              <a:gd name="T116" fmla="*/ 78 w 178"/>
              <a:gd name="T11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" h="16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94" y="4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04" y="8"/>
                </a:lnTo>
                <a:lnTo>
                  <a:pt x="118" y="16"/>
                </a:lnTo>
                <a:lnTo>
                  <a:pt x="128" y="28"/>
                </a:lnTo>
                <a:lnTo>
                  <a:pt x="128" y="28"/>
                </a:lnTo>
                <a:lnTo>
                  <a:pt x="136" y="42"/>
                </a:lnTo>
                <a:lnTo>
                  <a:pt x="142" y="56"/>
                </a:lnTo>
                <a:lnTo>
                  <a:pt x="142" y="56"/>
                </a:lnTo>
                <a:lnTo>
                  <a:pt x="142" y="58"/>
                </a:lnTo>
                <a:lnTo>
                  <a:pt x="142" y="58"/>
                </a:lnTo>
                <a:lnTo>
                  <a:pt x="144" y="68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26" y="88"/>
                </a:lnTo>
                <a:lnTo>
                  <a:pt x="126" y="88"/>
                </a:lnTo>
                <a:lnTo>
                  <a:pt x="128" y="86"/>
                </a:lnTo>
                <a:lnTo>
                  <a:pt x="128" y="86"/>
                </a:lnTo>
                <a:lnTo>
                  <a:pt x="128" y="78"/>
                </a:lnTo>
                <a:lnTo>
                  <a:pt x="128" y="78"/>
                </a:lnTo>
                <a:lnTo>
                  <a:pt x="128" y="78"/>
                </a:lnTo>
                <a:lnTo>
                  <a:pt x="130" y="72"/>
                </a:lnTo>
                <a:lnTo>
                  <a:pt x="130" y="72"/>
                </a:lnTo>
                <a:lnTo>
                  <a:pt x="128" y="60"/>
                </a:lnTo>
                <a:lnTo>
                  <a:pt x="128" y="58"/>
                </a:lnTo>
                <a:lnTo>
                  <a:pt x="128" y="58"/>
                </a:lnTo>
                <a:lnTo>
                  <a:pt x="128" y="58"/>
                </a:lnTo>
                <a:lnTo>
                  <a:pt x="126" y="50"/>
                </a:lnTo>
                <a:lnTo>
                  <a:pt x="122" y="42"/>
                </a:lnTo>
                <a:lnTo>
                  <a:pt x="122" y="42"/>
                </a:lnTo>
                <a:lnTo>
                  <a:pt x="118" y="36"/>
                </a:lnTo>
                <a:lnTo>
                  <a:pt x="118" y="36"/>
                </a:lnTo>
                <a:lnTo>
                  <a:pt x="112" y="32"/>
                </a:lnTo>
                <a:lnTo>
                  <a:pt x="112" y="32"/>
                </a:lnTo>
                <a:lnTo>
                  <a:pt x="106" y="26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98" y="20"/>
                </a:lnTo>
                <a:lnTo>
                  <a:pt x="86" y="16"/>
                </a:lnTo>
                <a:lnTo>
                  <a:pt x="86" y="16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80" y="14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60" y="16"/>
                </a:lnTo>
                <a:lnTo>
                  <a:pt x="52" y="18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32" y="32"/>
                </a:lnTo>
                <a:lnTo>
                  <a:pt x="32" y="32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6"/>
                </a:lnTo>
                <a:lnTo>
                  <a:pt x="22" y="46"/>
                </a:lnTo>
                <a:lnTo>
                  <a:pt x="22" y="46"/>
                </a:lnTo>
                <a:lnTo>
                  <a:pt x="18" y="56"/>
                </a:lnTo>
                <a:lnTo>
                  <a:pt x="18" y="56"/>
                </a:lnTo>
                <a:lnTo>
                  <a:pt x="18" y="56"/>
                </a:lnTo>
                <a:lnTo>
                  <a:pt x="14" y="72"/>
                </a:lnTo>
                <a:lnTo>
                  <a:pt x="14" y="72"/>
                </a:lnTo>
                <a:lnTo>
                  <a:pt x="16" y="84"/>
                </a:lnTo>
                <a:lnTo>
                  <a:pt x="20" y="94"/>
                </a:lnTo>
                <a:lnTo>
                  <a:pt x="24" y="104"/>
                </a:lnTo>
                <a:lnTo>
                  <a:pt x="32" y="112"/>
                </a:lnTo>
                <a:lnTo>
                  <a:pt x="32" y="112"/>
                </a:lnTo>
                <a:lnTo>
                  <a:pt x="40" y="120"/>
                </a:lnTo>
                <a:lnTo>
                  <a:pt x="50" y="124"/>
                </a:lnTo>
                <a:lnTo>
                  <a:pt x="50" y="124"/>
                </a:lnTo>
                <a:lnTo>
                  <a:pt x="50" y="124"/>
                </a:lnTo>
                <a:lnTo>
                  <a:pt x="58" y="126"/>
                </a:lnTo>
                <a:lnTo>
                  <a:pt x="58" y="126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64" y="128"/>
                </a:lnTo>
                <a:lnTo>
                  <a:pt x="78" y="128"/>
                </a:lnTo>
                <a:lnTo>
                  <a:pt x="78" y="128"/>
                </a:lnTo>
                <a:lnTo>
                  <a:pt x="78" y="142"/>
                </a:lnTo>
                <a:lnTo>
                  <a:pt x="78" y="142"/>
                </a:lnTo>
                <a:lnTo>
                  <a:pt x="64" y="142"/>
                </a:lnTo>
                <a:lnTo>
                  <a:pt x="62" y="142"/>
                </a:lnTo>
                <a:lnTo>
                  <a:pt x="62" y="142"/>
                </a:lnTo>
                <a:lnTo>
                  <a:pt x="62" y="142"/>
                </a:lnTo>
                <a:lnTo>
                  <a:pt x="50" y="140"/>
                </a:lnTo>
                <a:lnTo>
                  <a:pt x="40" y="136"/>
                </a:lnTo>
                <a:lnTo>
                  <a:pt x="30" y="130"/>
                </a:lnTo>
                <a:lnTo>
                  <a:pt x="22" y="12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4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8" y="38"/>
                </a:lnTo>
                <a:lnTo>
                  <a:pt x="18" y="26"/>
                </a:lnTo>
                <a:lnTo>
                  <a:pt x="28" y="14"/>
                </a:lnTo>
                <a:lnTo>
                  <a:pt x="28" y="14"/>
                </a:lnTo>
                <a:lnTo>
                  <a:pt x="42" y="6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58" y="2"/>
                </a:lnTo>
                <a:lnTo>
                  <a:pt x="70" y="0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98" y="112"/>
                </a:moveTo>
                <a:lnTo>
                  <a:pt x="116" y="122"/>
                </a:lnTo>
                <a:lnTo>
                  <a:pt x="116" y="122"/>
                </a:lnTo>
                <a:lnTo>
                  <a:pt x="140" y="116"/>
                </a:lnTo>
                <a:lnTo>
                  <a:pt x="120" y="106"/>
                </a:lnTo>
                <a:lnTo>
                  <a:pt x="120" y="106"/>
                </a:lnTo>
                <a:lnTo>
                  <a:pt x="98" y="112"/>
                </a:lnTo>
                <a:lnTo>
                  <a:pt x="98" y="112"/>
                </a:lnTo>
                <a:close/>
                <a:moveTo>
                  <a:pt x="90" y="144"/>
                </a:moveTo>
                <a:lnTo>
                  <a:pt x="90" y="150"/>
                </a:lnTo>
                <a:lnTo>
                  <a:pt x="114" y="164"/>
                </a:lnTo>
                <a:lnTo>
                  <a:pt x="114" y="164"/>
                </a:lnTo>
                <a:lnTo>
                  <a:pt x="126" y="160"/>
                </a:lnTo>
                <a:lnTo>
                  <a:pt x="126" y="160"/>
                </a:lnTo>
                <a:lnTo>
                  <a:pt x="140" y="156"/>
                </a:lnTo>
                <a:lnTo>
                  <a:pt x="140" y="156"/>
                </a:lnTo>
                <a:lnTo>
                  <a:pt x="140" y="156"/>
                </a:lnTo>
                <a:lnTo>
                  <a:pt x="140" y="150"/>
                </a:lnTo>
                <a:lnTo>
                  <a:pt x="140" y="150"/>
                </a:lnTo>
                <a:lnTo>
                  <a:pt x="116" y="156"/>
                </a:lnTo>
                <a:lnTo>
                  <a:pt x="114" y="156"/>
                </a:lnTo>
                <a:lnTo>
                  <a:pt x="114" y="156"/>
                </a:lnTo>
                <a:lnTo>
                  <a:pt x="90" y="144"/>
                </a:lnTo>
                <a:lnTo>
                  <a:pt x="90" y="144"/>
                </a:lnTo>
                <a:close/>
                <a:moveTo>
                  <a:pt x="154" y="150"/>
                </a:moveTo>
                <a:lnTo>
                  <a:pt x="154" y="150"/>
                </a:lnTo>
                <a:lnTo>
                  <a:pt x="156" y="148"/>
                </a:lnTo>
                <a:lnTo>
                  <a:pt x="156" y="148"/>
                </a:lnTo>
                <a:lnTo>
                  <a:pt x="172" y="140"/>
                </a:lnTo>
                <a:lnTo>
                  <a:pt x="170" y="134"/>
                </a:lnTo>
                <a:lnTo>
                  <a:pt x="170" y="134"/>
                </a:lnTo>
                <a:lnTo>
                  <a:pt x="154" y="144"/>
                </a:lnTo>
                <a:lnTo>
                  <a:pt x="154" y="150"/>
                </a:lnTo>
                <a:lnTo>
                  <a:pt x="154" y="150"/>
                </a:lnTo>
                <a:close/>
                <a:moveTo>
                  <a:pt x="176" y="142"/>
                </a:moveTo>
                <a:lnTo>
                  <a:pt x="176" y="132"/>
                </a:lnTo>
                <a:lnTo>
                  <a:pt x="174" y="130"/>
                </a:lnTo>
                <a:lnTo>
                  <a:pt x="174" y="130"/>
                </a:lnTo>
                <a:lnTo>
                  <a:pt x="176" y="128"/>
                </a:lnTo>
                <a:lnTo>
                  <a:pt x="176" y="128"/>
                </a:lnTo>
                <a:lnTo>
                  <a:pt x="176" y="116"/>
                </a:lnTo>
                <a:lnTo>
                  <a:pt x="174" y="116"/>
                </a:lnTo>
                <a:lnTo>
                  <a:pt x="174" y="116"/>
                </a:lnTo>
                <a:lnTo>
                  <a:pt x="176" y="114"/>
                </a:lnTo>
                <a:lnTo>
                  <a:pt x="178" y="114"/>
                </a:lnTo>
                <a:lnTo>
                  <a:pt x="178" y="102"/>
                </a:lnTo>
                <a:lnTo>
                  <a:pt x="174" y="100"/>
                </a:lnTo>
                <a:lnTo>
                  <a:pt x="150" y="86"/>
                </a:lnTo>
                <a:lnTo>
                  <a:pt x="148" y="86"/>
                </a:lnTo>
                <a:lnTo>
                  <a:pt x="148" y="86"/>
                </a:lnTo>
                <a:lnTo>
                  <a:pt x="148" y="86"/>
                </a:lnTo>
                <a:lnTo>
                  <a:pt x="134" y="94"/>
                </a:lnTo>
                <a:lnTo>
                  <a:pt x="118" y="102"/>
                </a:lnTo>
                <a:lnTo>
                  <a:pt x="88" y="110"/>
                </a:lnTo>
                <a:lnTo>
                  <a:pt x="88" y="122"/>
                </a:lnTo>
                <a:lnTo>
                  <a:pt x="88" y="122"/>
                </a:lnTo>
                <a:lnTo>
                  <a:pt x="88" y="124"/>
                </a:lnTo>
                <a:lnTo>
                  <a:pt x="90" y="124"/>
                </a:lnTo>
                <a:lnTo>
                  <a:pt x="90" y="124"/>
                </a:lnTo>
                <a:lnTo>
                  <a:pt x="86" y="126"/>
                </a:lnTo>
                <a:lnTo>
                  <a:pt x="86" y="136"/>
                </a:lnTo>
                <a:lnTo>
                  <a:pt x="86" y="138"/>
                </a:lnTo>
                <a:lnTo>
                  <a:pt x="88" y="138"/>
                </a:lnTo>
                <a:lnTo>
                  <a:pt x="90" y="140"/>
                </a:lnTo>
                <a:lnTo>
                  <a:pt x="90" y="140"/>
                </a:lnTo>
                <a:lnTo>
                  <a:pt x="86" y="140"/>
                </a:lnTo>
                <a:lnTo>
                  <a:pt x="86" y="150"/>
                </a:lnTo>
                <a:lnTo>
                  <a:pt x="86" y="152"/>
                </a:lnTo>
                <a:lnTo>
                  <a:pt x="86" y="152"/>
                </a:lnTo>
                <a:lnTo>
                  <a:pt x="112" y="168"/>
                </a:lnTo>
                <a:lnTo>
                  <a:pt x="114" y="168"/>
                </a:lnTo>
                <a:lnTo>
                  <a:pt x="114" y="168"/>
                </a:lnTo>
                <a:lnTo>
                  <a:pt x="114" y="168"/>
                </a:lnTo>
                <a:lnTo>
                  <a:pt x="128" y="164"/>
                </a:lnTo>
                <a:lnTo>
                  <a:pt x="128" y="164"/>
                </a:lnTo>
                <a:lnTo>
                  <a:pt x="142" y="160"/>
                </a:lnTo>
                <a:lnTo>
                  <a:pt x="142" y="160"/>
                </a:lnTo>
                <a:lnTo>
                  <a:pt x="142" y="160"/>
                </a:lnTo>
                <a:lnTo>
                  <a:pt x="158" y="152"/>
                </a:lnTo>
                <a:lnTo>
                  <a:pt x="158" y="152"/>
                </a:lnTo>
                <a:lnTo>
                  <a:pt x="174" y="144"/>
                </a:lnTo>
                <a:lnTo>
                  <a:pt x="176" y="142"/>
                </a:lnTo>
                <a:lnTo>
                  <a:pt x="176" y="142"/>
                </a:lnTo>
                <a:close/>
                <a:moveTo>
                  <a:pt x="90" y="128"/>
                </a:moveTo>
                <a:lnTo>
                  <a:pt x="90" y="134"/>
                </a:lnTo>
                <a:lnTo>
                  <a:pt x="116" y="150"/>
                </a:lnTo>
                <a:lnTo>
                  <a:pt x="116" y="150"/>
                </a:lnTo>
                <a:lnTo>
                  <a:pt x="128" y="146"/>
                </a:lnTo>
                <a:lnTo>
                  <a:pt x="128" y="146"/>
                </a:lnTo>
                <a:lnTo>
                  <a:pt x="140" y="140"/>
                </a:lnTo>
                <a:lnTo>
                  <a:pt x="140" y="140"/>
                </a:lnTo>
                <a:lnTo>
                  <a:pt x="142" y="140"/>
                </a:lnTo>
                <a:lnTo>
                  <a:pt x="142" y="134"/>
                </a:lnTo>
                <a:lnTo>
                  <a:pt x="142" y="134"/>
                </a:lnTo>
                <a:lnTo>
                  <a:pt x="116" y="142"/>
                </a:lnTo>
                <a:lnTo>
                  <a:pt x="116" y="142"/>
                </a:lnTo>
                <a:lnTo>
                  <a:pt x="114" y="142"/>
                </a:lnTo>
                <a:lnTo>
                  <a:pt x="90" y="128"/>
                </a:lnTo>
                <a:lnTo>
                  <a:pt x="90" y="128"/>
                </a:lnTo>
                <a:close/>
                <a:moveTo>
                  <a:pt x="156" y="134"/>
                </a:moveTo>
                <a:lnTo>
                  <a:pt x="156" y="128"/>
                </a:lnTo>
                <a:lnTo>
                  <a:pt x="156" y="128"/>
                </a:lnTo>
                <a:lnTo>
                  <a:pt x="172" y="120"/>
                </a:lnTo>
                <a:lnTo>
                  <a:pt x="172" y="126"/>
                </a:lnTo>
                <a:lnTo>
                  <a:pt x="172" y="126"/>
                </a:lnTo>
                <a:lnTo>
                  <a:pt x="158" y="134"/>
                </a:lnTo>
                <a:lnTo>
                  <a:pt x="158" y="134"/>
                </a:lnTo>
                <a:lnTo>
                  <a:pt x="156" y="134"/>
                </a:lnTo>
                <a:lnTo>
                  <a:pt x="156" y="134"/>
                </a:lnTo>
                <a:close/>
                <a:moveTo>
                  <a:pt x="92" y="114"/>
                </a:moveTo>
                <a:lnTo>
                  <a:pt x="92" y="120"/>
                </a:lnTo>
                <a:lnTo>
                  <a:pt x="116" y="134"/>
                </a:lnTo>
                <a:lnTo>
                  <a:pt x="116" y="134"/>
                </a:lnTo>
                <a:lnTo>
                  <a:pt x="128" y="132"/>
                </a:lnTo>
                <a:lnTo>
                  <a:pt x="128" y="132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0"/>
                </a:lnTo>
                <a:lnTo>
                  <a:pt x="142" y="120"/>
                </a:lnTo>
                <a:lnTo>
                  <a:pt x="116" y="128"/>
                </a:lnTo>
                <a:lnTo>
                  <a:pt x="116" y="128"/>
                </a:lnTo>
                <a:lnTo>
                  <a:pt x="116" y="128"/>
                </a:lnTo>
                <a:lnTo>
                  <a:pt x="92" y="114"/>
                </a:lnTo>
                <a:lnTo>
                  <a:pt x="92" y="114"/>
                </a:lnTo>
                <a:close/>
                <a:moveTo>
                  <a:pt x="156" y="120"/>
                </a:moveTo>
                <a:lnTo>
                  <a:pt x="156" y="114"/>
                </a:lnTo>
                <a:lnTo>
                  <a:pt x="156" y="114"/>
                </a:lnTo>
                <a:lnTo>
                  <a:pt x="172" y="104"/>
                </a:lnTo>
                <a:lnTo>
                  <a:pt x="174" y="110"/>
                </a:lnTo>
                <a:lnTo>
                  <a:pt x="174" y="110"/>
                </a:lnTo>
                <a:lnTo>
                  <a:pt x="158" y="118"/>
                </a:lnTo>
                <a:lnTo>
                  <a:pt x="158" y="118"/>
                </a:lnTo>
                <a:lnTo>
                  <a:pt x="156" y="120"/>
                </a:lnTo>
                <a:lnTo>
                  <a:pt x="156" y="120"/>
                </a:lnTo>
                <a:close/>
                <a:moveTo>
                  <a:pt x="154" y="110"/>
                </a:moveTo>
                <a:lnTo>
                  <a:pt x="154" y="110"/>
                </a:lnTo>
                <a:lnTo>
                  <a:pt x="168" y="102"/>
                </a:lnTo>
                <a:lnTo>
                  <a:pt x="148" y="90"/>
                </a:lnTo>
                <a:lnTo>
                  <a:pt x="148" y="90"/>
                </a:lnTo>
                <a:lnTo>
                  <a:pt x="134" y="100"/>
                </a:lnTo>
                <a:lnTo>
                  <a:pt x="154" y="110"/>
                </a:lnTo>
                <a:lnTo>
                  <a:pt x="154" y="110"/>
                </a:lnTo>
                <a:close/>
                <a:moveTo>
                  <a:pt x="120" y="114"/>
                </a:move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lnTo>
                  <a:pt x="120" y="114"/>
                </a:lnTo>
                <a:close/>
                <a:moveTo>
                  <a:pt x="38" y="38"/>
                </a:moveTo>
                <a:lnTo>
                  <a:pt x="40" y="36"/>
                </a:lnTo>
                <a:lnTo>
                  <a:pt x="36" y="32"/>
                </a:lnTo>
                <a:lnTo>
                  <a:pt x="34" y="34"/>
                </a:lnTo>
                <a:lnTo>
                  <a:pt x="38" y="38"/>
                </a:lnTo>
                <a:lnTo>
                  <a:pt x="38" y="38"/>
                </a:lnTo>
                <a:close/>
                <a:moveTo>
                  <a:pt x="106" y="38"/>
                </a:moveTo>
                <a:lnTo>
                  <a:pt x="106" y="40"/>
                </a:lnTo>
                <a:lnTo>
                  <a:pt x="112" y="34"/>
                </a:lnTo>
                <a:lnTo>
                  <a:pt x="110" y="34"/>
                </a:lnTo>
                <a:lnTo>
                  <a:pt x="106" y="38"/>
                </a:lnTo>
                <a:lnTo>
                  <a:pt x="106" y="38"/>
                </a:lnTo>
                <a:close/>
                <a:moveTo>
                  <a:pt x="38" y="104"/>
                </a:moveTo>
                <a:lnTo>
                  <a:pt x="38" y="104"/>
                </a:lnTo>
                <a:lnTo>
                  <a:pt x="32" y="108"/>
                </a:lnTo>
                <a:lnTo>
                  <a:pt x="34" y="110"/>
                </a:lnTo>
                <a:lnTo>
                  <a:pt x="38" y="104"/>
                </a:lnTo>
                <a:lnTo>
                  <a:pt x="38" y="104"/>
                </a:lnTo>
                <a:close/>
                <a:moveTo>
                  <a:pt x="74" y="110"/>
                </a:moveTo>
                <a:lnTo>
                  <a:pt x="68" y="110"/>
                </a:lnTo>
                <a:lnTo>
                  <a:pt x="68" y="126"/>
                </a:lnTo>
                <a:lnTo>
                  <a:pt x="74" y="126"/>
                </a:lnTo>
                <a:lnTo>
                  <a:pt x="74" y="110"/>
                </a:lnTo>
                <a:lnTo>
                  <a:pt x="74" y="110"/>
                </a:lnTo>
                <a:close/>
                <a:moveTo>
                  <a:pt x="74" y="18"/>
                </a:moveTo>
                <a:lnTo>
                  <a:pt x="68" y="18"/>
                </a:lnTo>
                <a:lnTo>
                  <a:pt x="68" y="34"/>
                </a:lnTo>
                <a:lnTo>
                  <a:pt x="74" y="34"/>
                </a:lnTo>
                <a:lnTo>
                  <a:pt x="74" y="18"/>
                </a:lnTo>
                <a:lnTo>
                  <a:pt x="74" y="18"/>
                </a:lnTo>
                <a:close/>
                <a:moveTo>
                  <a:pt x="110" y="70"/>
                </a:moveTo>
                <a:lnTo>
                  <a:pt x="110" y="74"/>
                </a:lnTo>
                <a:lnTo>
                  <a:pt x="124" y="74"/>
                </a:lnTo>
                <a:lnTo>
                  <a:pt x="124" y="70"/>
                </a:lnTo>
                <a:lnTo>
                  <a:pt x="110" y="70"/>
                </a:lnTo>
                <a:lnTo>
                  <a:pt x="110" y="70"/>
                </a:lnTo>
                <a:close/>
                <a:moveTo>
                  <a:pt x="18" y="70"/>
                </a:moveTo>
                <a:lnTo>
                  <a:pt x="18" y="74"/>
                </a:lnTo>
                <a:lnTo>
                  <a:pt x="32" y="74"/>
                </a:lnTo>
                <a:lnTo>
                  <a:pt x="32" y="70"/>
                </a:lnTo>
                <a:lnTo>
                  <a:pt x="18" y="70"/>
                </a:lnTo>
                <a:lnTo>
                  <a:pt x="18" y="7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0" y="60"/>
                </a:lnTo>
                <a:lnTo>
                  <a:pt x="70" y="60"/>
                </a:lnTo>
                <a:lnTo>
                  <a:pt x="60" y="44"/>
                </a:lnTo>
                <a:lnTo>
                  <a:pt x="48" y="26"/>
                </a:lnTo>
                <a:lnTo>
                  <a:pt x="48" y="26"/>
                </a:lnTo>
                <a:lnTo>
                  <a:pt x="42" y="30"/>
                </a:lnTo>
                <a:lnTo>
                  <a:pt x="42" y="30"/>
                </a:lnTo>
                <a:lnTo>
                  <a:pt x="52" y="48"/>
                </a:lnTo>
                <a:lnTo>
                  <a:pt x="64" y="66"/>
                </a:lnTo>
                <a:lnTo>
                  <a:pt x="64" y="66"/>
                </a:lnTo>
                <a:lnTo>
                  <a:pt x="62" y="72"/>
                </a:lnTo>
                <a:lnTo>
                  <a:pt x="62" y="72"/>
                </a:lnTo>
                <a:lnTo>
                  <a:pt x="62" y="76"/>
                </a:lnTo>
                <a:lnTo>
                  <a:pt x="64" y="80"/>
                </a:lnTo>
                <a:lnTo>
                  <a:pt x="68" y="82"/>
                </a:lnTo>
                <a:lnTo>
                  <a:pt x="72" y="82"/>
                </a:lnTo>
                <a:lnTo>
                  <a:pt x="72" y="82"/>
                </a:lnTo>
                <a:lnTo>
                  <a:pt x="76" y="82"/>
                </a:lnTo>
                <a:lnTo>
                  <a:pt x="80" y="80"/>
                </a:lnTo>
                <a:lnTo>
                  <a:pt x="82" y="76"/>
                </a:lnTo>
                <a:lnTo>
                  <a:pt x="84" y="72"/>
                </a:lnTo>
                <a:lnTo>
                  <a:pt x="84" y="72"/>
                </a:lnTo>
                <a:lnTo>
                  <a:pt x="84" y="70"/>
                </a:lnTo>
                <a:lnTo>
                  <a:pt x="84" y="70"/>
                </a:lnTo>
                <a:lnTo>
                  <a:pt x="94" y="60"/>
                </a:lnTo>
                <a:lnTo>
                  <a:pt x="102" y="48"/>
                </a:lnTo>
                <a:lnTo>
                  <a:pt x="102" y="48"/>
                </a:lnTo>
                <a:lnTo>
                  <a:pt x="96" y="44"/>
                </a:lnTo>
                <a:lnTo>
                  <a:pt x="96" y="44"/>
                </a:lnTo>
                <a:lnTo>
                  <a:pt x="86" y="52"/>
                </a:lnTo>
                <a:lnTo>
                  <a:pt x="78" y="62"/>
                </a:lnTo>
                <a:lnTo>
                  <a:pt x="78" y="62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75"/>
          <p:cNvSpPr>
            <a:spLocks noEditPoints="1"/>
          </p:cNvSpPr>
          <p:nvPr/>
        </p:nvSpPr>
        <p:spPr bwMode="auto">
          <a:xfrm>
            <a:off x="1290937" y="5086178"/>
            <a:ext cx="872520" cy="535410"/>
          </a:xfrm>
          <a:custGeom>
            <a:avLst/>
            <a:gdLst>
              <a:gd name="T0" fmla="*/ 128 w 176"/>
              <a:gd name="T1" fmla="*/ 88 h 108"/>
              <a:gd name="T2" fmla="*/ 102 w 176"/>
              <a:gd name="T3" fmla="*/ 104 h 108"/>
              <a:gd name="T4" fmla="*/ 30 w 176"/>
              <a:gd name="T5" fmla="*/ 104 h 108"/>
              <a:gd name="T6" fmla="*/ 6 w 176"/>
              <a:gd name="T7" fmla="*/ 96 h 108"/>
              <a:gd name="T8" fmla="*/ 0 w 176"/>
              <a:gd name="T9" fmla="*/ 66 h 108"/>
              <a:gd name="T10" fmla="*/ 2 w 176"/>
              <a:gd name="T11" fmla="*/ 58 h 108"/>
              <a:gd name="T12" fmla="*/ 40 w 176"/>
              <a:gd name="T13" fmla="*/ 42 h 108"/>
              <a:gd name="T14" fmla="*/ 42 w 176"/>
              <a:gd name="T15" fmla="*/ 52 h 108"/>
              <a:gd name="T16" fmla="*/ 10 w 176"/>
              <a:gd name="T17" fmla="*/ 64 h 108"/>
              <a:gd name="T18" fmla="*/ 16 w 176"/>
              <a:gd name="T19" fmla="*/ 68 h 108"/>
              <a:gd name="T20" fmla="*/ 58 w 176"/>
              <a:gd name="T21" fmla="*/ 76 h 108"/>
              <a:gd name="T22" fmla="*/ 88 w 176"/>
              <a:gd name="T23" fmla="*/ 74 h 108"/>
              <a:gd name="T24" fmla="*/ 128 w 176"/>
              <a:gd name="T25" fmla="*/ 80 h 108"/>
              <a:gd name="T26" fmla="*/ 74 w 176"/>
              <a:gd name="T27" fmla="*/ 2 h 108"/>
              <a:gd name="T28" fmla="*/ 50 w 176"/>
              <a:gd name="T29" fmla="*/ 14 h 108"/>
              <a:gd name="T30" fmla="*/ 46 w 176"/>
              <a:gd name="T31" fmla="*/ 36 h 108"/>
              <a:gd name="T32" fmla="*/ 50 w 176"/>
              <a:gd name="T33" fmla="*/ 46 h 108"/>
              <a:gd name="T34" fmla="*/ 104 w 176"/>
              <a:gd name="T35" fmla="*/ 70 h 108"/>
              <a:gd name="T36" fmla="*/ 156 w 176"/>
              <a:gd name="T37" fmla="*/ 72 h 108"/>
              <a:gd name="T38" fmla="*/ 172 w 176"/>
              <a:gd name="T39" fmla="*/ 60 h 108"/>
              <a:gd name="T40" fmla="*/ 176 w 176"/>
              <a:gd name="T41" fmla="*/ 34 h 108"/>
              <a:gd name="T42" fmla="*/ 140 w 176"/>
              <a:gd name="T43" fmla="*/ 10 h 108"/>
              <a:gd name="T44" fmla="*/ 60 w 176"/>
              <a:gd name="T45" fmla="*/ 42 h 108"/>
              <a:gd name="T46" fmla="*/ 62 w 176"/>
              <a:gd name="T47" fmla="*/ 32 h 108"/>
              <a:gd name="T48" fmla="*/ 58 w 176"/>
              <a:gd name="T49" fmla="*/ 40 h 108"/>
              <a:gd name="T50" fmla="*/ 58 w 176"/>
              <a:gd name="T51" fmla="*/ 30 h 108"/>
              <a:gd name="T52" fmla="*/ 58 w 176"/>
              <a:gd name="T53" fmla="*/ 40 h 108"/>
              <a:gd name="T54" fmla="*/ 72 w 176"/>
              <a:gd name="T55" fmla="*/ 38 h 108"/>
              <a:gd name="T56" fmla="*/ 74 w 176"/>
              <a:gd name="T57" fmla="*/ 50 h 108"/>
              <a:gd name="T58" fmla="*/ 82 w 176"/>
              <a:gd name="T59" fmla="*/ 42 h 108"/>
              <a:gd name="T60" fmla="*/ 76 w 176"/>
              <a:gd name="T61" fmla="*/ 40 h 108"/>
              <a:gd name="T62" fmla="*/ 92 w 176"/>
              <a:gd name="T63" fmla="*/ 46 h 108"/>
              <a:gd name="T64" fmla="*/ 96 w 176"/>
              <a:gd name="T65" fmla="*/ 58 h 108"/>
              <a:gd name="T66" fmla="*/ 104 w 176"/>
              <a:gd name="T67" fmla="*/ 50 h 108"/>
              <a:gd name="T68" fmla="*/ 102 w 176"/>
              <a:gd name="T69" fmla="*/ 50 h 108"/>
              <a:gd name="T70" fmla="*/ 60 w 176"/>
              <a:gd name="T71" fmla="*/ 18 h 108"/>
              <a:gd name="T72" fmla="*/ 84 w 176"/>
              <a:gd name="T73" fmla="*/ 32 h 108"/>
              <a:gd name="T74" fmla="*/ 116 w 176"/>
              <a:gd name="T75" fmla="*/ 40 h 108"/>
              <a:gd name="T76" fmla="*/ 152 w 176"/>
              <a:gd name="T77" fmla="*/ 42 h 108"/>
              <a:gd name="T78" fmla="*/ 160 w 176"/>
              <a:gd name="T79" fmla="*/ 40 h 108"/>
              <a:gd name="T80" fmla="*/ 162 w 176"/>
              <a:gd name="T81" fmla="*/ 34 h 108"/>
              <a:gd name="T82" fmla="*/ 116 w 176"/>
              <a:gd name="T83" fmla="*/ 14 h 108"/>
              <a:gd name="T84" fmla="*/ 62 w 176"/>
              <a:gd name="T85" fmla="*/ 14 h 108"/>
              <a:gd name="T86" fmla="*/ 14 w 176"/>
              <a:gd name="T87" fmla="*/ 88 h 108"/>
              <a:gd name="T88" fmla="*/ 14 w 176"/>
              <a:gd name="T89" fmla="*/ 80 h 108"/>
              <a:gd name="T90" fmla="*/ 12 w 176"/>
              <a:gd name="T91" fmla="*/ 78 h 108"/>
              <a:gd name="T92" fmla="*/ 12 w 176"/>
              <a:gd name="T93" fmla="*/ 86 h 108"/>
              <a:gd name="T94" fmla="*/ 14 w 176"/>
              <a:gd name="T95" fmla="*/ 88 h 108"/>
              <a:gd name="T96" fmla="*/ 26 w 176"/>
              <a:gd name="T97" fmla="*/ 84 h 108"/>
              <a:gd name="T98" fmla="*/ 30 w 176"/>
              <a:gd name="T99" fmla="*/ 94 h 108"/>
              <a:gd name="T100" fmla="*/ 36 w 176"/>
              <a:gd name="T101" fmla="*/ 86 h 108"/>
              <a:gd name="T102" fmla="*/ 30 w 176"/>
              <a:gd name="T103" fmla="*/ 84 h 108"/>
              <a:gd name="T104" fmla="*/ 48 w 176"/>
              <a:gd name="T105" fmla="*/ 86 h 108"/>
              <a:gd name="T106" fmla="*/ 54 w 176"/>
              <a:gd name="T107" fmla="*/ 98 h 108"/>
              <a:gd name="T108" fmla="*/ 60 w 176"/>
              <a:gd name="T109" fmla="*/ 88 h 108"/>
              <a:gd name="T110" fmla="*/ 58 w 176"/>
              <a:gd name="T111" fmla="*/ 8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08">
                <a:moveTo>
                  <a:pt x="128" y="80"/>
                </a:move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8" y="88"/>
                </a:lnTo>
                <a:lnTo>
                  <a:pt x="126" y="92"/>
                </a:lnTo>
                <a:lnTo>
                  <a:pt x="126" y="92"/>
                </a:lnTo>
                <a:lnTo>
                  <a:pt x="116" y="100"/>
                </a:lnTo>
                <a:lnTo>
                  <a:pt x="102" y="104"/>
                </a:lnTo>
                <a:lnTo>
                  <a:pt x="102" y="104"/>
                </a:lnTo>
                <a:lnTo>
                  <a:pt x="84" y="108"/>
                </a:lnTo>
                <a:lnTo>
                  <a:pt x="64" y="108"/>
                </a:lnTo>
                <a:lnTo>
                  <a:pt x="64" y="108"/>
                </a:lnTo>
                <a:lnTo>
                  <a:pt x="46" y="108"/>
                </a:lnTo>
                <a:lnTo>
                  <a:pt x="30" y="104"/>
                </a:lnTo>
                <a:lnTo>
                  <a:pt x="30" y="104"/>
                </a:lnTo>
                <a:lnTo>
                  <a:pt x="16" y="100"/>
                </a:lnTo>
                <a:lnTo>
                  <a:pt x="6" y="96"/>
                </a:lnTo>
                <a:lnTo>
                  <a:pt x="6" y="96"/>
                </a:lnTo>
                <a:lnTo>
                  <a:pt x="6" y="96"/>
                </a:lnTo>
                <a:lnTo>
                  <a:pt x="2" y="90"/>
                </a:lnTo>
                <a:lnTo>
                  <a:pt x="2" y="90"/>
                </a:lnTo>
                <a:lnTo>
                  <a:pt x="0" y="84"/>
                </a:lnTo>
                <a:lnTo>
                  <a:pt x="0" y="84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2" y="58"/>
                </a:lnTo>
                <a:lnTo>
                  <a:pt x="6" y="54"/>
                </a:lnTo>
                <a:lnTo>
                  <a:pt x="12" y="50"/>
                </a:lnTo>
                <a:lnTo>
                  <a:pt x="22" y="46"/>
                </a:lnTo>
                <a:lnTo>
                  <a:pt x="22" y="46"/>
                </a:lnTo>
                <a:lnTo>
                  <a:pt x="40" y="42"/>
                </a:lnTo>
                <a:lnTo>
                  <a:pt x="40" y="42"/>
                </a:lnTo>
                <a:lnTo>
                  <a:pt x="40" y="46"/>
                </a:lnTo>
                <a:lnTo>
                  <a:pt x="40" y="46"/>
                </a:lnTo>
                <a:lnTo>
                  <a:pt x="42" y="52"/>
                </a:lnTo>
                <a:lnTo>
                  <a:pt x="42" y="52"/>
                </a:lnTo>
                <a:lnTo>
                  <a:pt x="24" y="56"/>
                </a:lnTo>
                <a:lnTo>
                  <a:pt x="24" y="56"/>
                </a:lnTo>
                <a:lnTo>
                  <a:pt x="14" y="60"/>
                </a:lnTo>
                <a:lnTo>
                  <a:pt x="12" y="62"/>
                </a:lnTo>
                <a:lnTo>
                  <a:pt x="10" y="64"/>
                </a:lnTo>
                <a:lnTo>
                  <a:pt x="10" y="64"/>
                </a:lnTo>
                <a:lnTo>
                  <a:pt x="12" y="64"/>
                </a:lnTo>
                <a:lnTo>
                  <a:pt x="12" y="64"/>
                </a:lnTo>
                <a:lnTo>
                  <a:pt x="16" y="68"/>
                </a:lnTo>
                <a:lnTo>
                  <a:pt x="16" y="68"/>
                </a:lnTo>
                <a:lnTo>
                  <a:pt x="26" y="72"/>
                </a:lnTo>
                <a:lnTo>
                  <a:pt x="36" y="74"/>
                </a:lnTo>
                <a:lnTo>
                  <a:pt x="36" y="74"/>
                </a:lnTo>
                <a:lnTo>
                  <a:pt x="58" y="76"/>
                </a:lnTo>
                <a:lnTo>
                  <a:pt x="58" y="76"/>
                </a:lnTo>
                <a:lnTo>
                  <a:pt x="70" y="76"/>
                </a:lnTo>
                <a:lnTo>
                  <a:pt x="70" y="76"/>
                </a:lnTo>
                <a:lnTo>
                  <a:pt x="70" y="76"/>
                </a:lnTo>
                <a:lnTo>
                  <a:pt x="88" y="74"/>
                </a:lnTo>
                <a:lnTo>
                  <a:pt x="88" y="74"/>
                </a:lnTo>
                <a:lnTo>
                  <a:pt x="98" y="76"/>
                </a:lnTo>
                <a:lnTo>
                  <a:pt x="98" y="76"/>
                </a:lnTo>
                <a:lnTo>
                  <a:pt x="114" y="80"/>
                </a:lnTo>
                <a:lnTo>
                  <a:pt x="128" y="80"/>
                </a:lnTo>
                <a:lnTo>
                  <a:pt x="128" y="80"/>
                </a:lnTo>
                <a:close/>
                <a:moveTo>
                  <a:pt x="118" y="4"/>
                </a:moveTo>
                <a:lnTo>
                  <a:pt x="118" y="4"/>
                </a:lnTo>
                <a:lnTo>
                  <a:pt x="94" y="0"/>
                </a:lnTo>
                <a:lnTo>
                  <a:pt x="74" y="2"/>
                </a:lnTo>
                <a:lnTo>
                  <a:pt x="74" y="2"/>
                </a:lnTo>
                <a:lnTo>
                  <a:pt x="64" y="2"/>
                </a:lnTo>
                <a:lnTo>
                  <a:pt x="58" y="6"/>
                </a:lnTo>
                <a:lnTo>
                  <a:pt x="52" y="10"/>
                </a:lnTo>
                <a:lnTo>
                  <a:pt x="50" y="14"/>
                </a:lnTo>
                <a:lnTo>
                  <a:pt x="50" y="14"/>
                </a:lnTo>
                <a:lnTo>
                  <a:pt x="50" y="16"/>
                </a:lnTo>
                <a:lnTo>
                  <a:pt x="50" y="16"/>
                </a:lnTo>
                <a:lnTo>
                  <a:pt x="46" y="34"/>
                </a:lnTo>
                <a:lnTo>
                  <a:pt x="46" y="36"/>
                </a:lnTo>
                <a:lnTo>
                  <a:pt x="46" y="36"/>
                </a:lnTo>
                <a:lnTo>
                  <a:pt x="46" y="42"/>
                </a:lnTo>
                <a:lnTo>
                  <a:pt x="46" y="42"/>
                </a:lnTo>
                <a:lnTo>
                  <a:pt x="50" y="46"/>
                </a:lnTo>
                <a:lnTo>
                  <a:pt x="50" y="46"/>
                </a:lnTo>
                <a:lnTo>
                  <a:pt x="50" y="46"/>
                </a:lnTo>
                <a:lnTo>
                  <a:pt x="58" y="54"/>
                </a:lnTo>
                <a:lnTo>
                  <a:pt x="70" y="60"/>
                </a:lnTo>
                <a:lnTo>
                  <a:pt x="70" y="60"/>
                </a:lnTo>
                <a:lnTo>
                  <a:pt x="86" y="66"/>
                </a:lnTo>
                <a:lnTo>
                  <a:pt x="104" y="70"/>
                </a:lnTo>
                <a:lnTo>
                  <a:pt x="104" y="70"/>
                </a:lnTo>
                <a:lnTo>
                  <a:pt x="124" y="74"/>
                </a:lnTo>
                <a:lnTo>
                  <a:pt x="140" y="74"/>
                </a:lnTo>
                <a:lnTo>
                  <a:pt x="140" y="74"/>
                </a:lnTo>
                <a:lnTo>
                  <a:pt x="156" y="72"/>
                </a:lnTo>
                <a:lnTo>
                  <a:pt x="166" y="68"/>
                </a:lnTo>
                <a:lnTo>
                  <a:pt x="166" y="68"/>
                </a:lnTo>
                <a:lnTo>
                  <a:pt x="170" y="64"/>
                </a:lnTo>
                <a:lnTo>
                  <a:pt x="170" y="64"/>
                </a:lnTo>
                <a:lnTo>
                  <a:pt x="172" y="6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40"/>
                </a:lnTo>
                <a:lnTo>
                  <a:pt x="176" y="34"/>
                </a:lnTo>
                <a:lnTo>
                  <a:pt x="172" y="28"/>
                </a:lnTo>
                <a:lnTo>
                  <a:pt x="166" y="24"/>
                </a:lnTo>
                <a:lnTo>
                  <a:pt x="158" y="18"/>
                </a:lnTo>
                <a:lnTo>
                  <a:pt x="158" y="18"/>
                </a:lnTo>
                <a:lnTo>
                  <a:pt x="140" y="10"/>
                </a:lnTo>
                <a:lnTo>
                  <a:pt x="118" y="4"/>
                </a:lnTo>
                <a:lnTo>
                  <a:pt x="118" y="4"/>
                </a:lnTo>
                <a:close/>
                <a:moveTo>
                  <a:pt x="62" y="32"/>
                </a:moveTo>
                <a:lnTo>
                  <a:pt x="60" y="42"/>
                </a:lnTo>
                <a:lnTo>
                  <a:pt x="60" y="42"/>
                </a:lnTo>
                <a:lnTo>
                  <a:pt x="62" y="44"/>
                </a:lnTo>
                <a:lnTo>
                  <a:pt x="64" y="34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close/>
                <a:moveTo>
                  <a:pt x="58" y="40"/>
                </a:move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6" y="38"/>
                </a:lnTo>
                <a:lnTo>
                  <a:pt x="56" y="38"/>
                </a:lnTo>
                <a:lnTo>
                  <a:pt x="56" y="36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58" y="30"/>
                </a:lnTo>
                <a:lnTo>
                  <a:pt x="60" y="32"/>
                </a:lnTo>
                <a:lnTo>
                  <a:pt x="58" y="40"/>
                </a:lnTo>
                <a:lnTo>
                  <a:pt x="58" y="40"/>
                </a:lnTo>
                <a:close/>
                <a:moveTo>
                  <a:pt x="68" y="36"/>
                </a:moveTo>
                <a:lnTo>
                  <a:pt x="66" y="46"/>
                </a:lnTo>
                <a:lnTo>
                  <a:pt x="66" y="46"/>
                </a:lnTo>
                <a:lnTo>
                  <a:pt x="70" y="48"/>
                </a:lnTo>
                <a:lnTo>
                  <a:pt x="72" y="38"/>
                </a:lnTo>
                <a:lnTo>
                  <a:pt x="72" y="38"/>
                </a:lnTo>
                <a:lnTo>
                  <a:pt x="68" y="36"/>
                </a:lnTo>
                <a:lnTo>
                  <a:pt x="68" y="36"/>
                </a:lnTo>
                <a:close/>
                <a:moveTo>
                  <a:pt x="76" y="40"/>
                </a:moveTo>
                <a:lnTo>
                  <a:pt x="74" y="50"/>
                </a:lnTo>
                <a:lnTo>
                  <a:pt x="74" y="50"/>
                </a:lnTo>
                <a:lnTo>
                  <a:pt x="74" y="52"/>
                </a:lnTo>
                <a:lnTo>
                  <a:pt x="74" y="52"/>
                </a:lnTo>
                <a:lnTo>
                  <a:pt x="80" y="52"/>
                </a:lnTo>
                <a:lnTo>
                  <a:pt x="82" y="42"/>
                </a:lnTo>
                <a:lnTo>
                  <a:pt x="82" y="42"/>
                </a:lnTo>
                <a:lnTo>
                  <a:pt x="80" y="42"/>
                </a:lnTo>
                <a:lnTo>
                  <a:pt x="80" y="42"/>
                </a:lnTo>
                <a:lnTo>
                  <a:pt x="76" y="40"/>
                </a:lnTo>
                <a:lnTo>
                  <a:pt x="76" y="40"/>
                </a:lnTo>
                <a:close/>
                <a:moveTo>
                  <a:pt x="86" y="44"/>
                </a:moveTo>
                <a:lnTo>
                  <a:pt x="84" y="54"/>
                </a:lnTo>
                <a:lnTo>
                  <a:pt x="84" y="54"/>
                </a:lnTo>
                <a:lnTo>
                  <a:pt x="90" y="56"/>
                </a:lnTo>
                <a:lnTo>
                  <a:pt x="92" y="46"/>
                </a:lnTo>
                <a:lnTo>
                  <a:pt x="92" y="46"/>
                </a:lnTo>
                <a:lnTo>
                  <a:pt x="86" y="44"/>
                </a:lnTo>
                <a:lnTo>
                  <a:pt x="86" y="44"/>
                </a:lnTo>
                <a:close/>
                <a:moveTo>
                  <a:pt x="98" y="48"/>
                </a:moveTo>
                <a:lnTo>
                  <a:pt x="96" y="58"/>
                </a:lnTo>
                <a:lnTo>
                  <a:pt x="96" y="58"/>
                </a:lnTo>
                <a:lnTo>
                  <a:pt x="102" y="6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102" y="50"/>
                </a:lnTo>
                <a:lnTo>
                  <a:pt x="102" y="50"/>
                </a:lnTo>
                <a:lnTo>
                  <a:pt x="98" y="48"/>
                </a:lnTo>
                <a:lnTo>
                  <a:pt x="98" y="48"/>
                </a:lnTo>
                <a:close/>
                <a:moveTo>
                  <a:pt x="60" y="16"/>
                </a:moveTo>
                <a:lnTo>
                  <a:pt x="60" y="16"/>
                </a:lnTo>
                <a:lnTo>
                  <a:pt x="60" y="18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2" y="28"/>
                </a:lnTo>
                <a:lnTo>
                  <a:pt x="84" y="32"/>
                </a:lnTo>
                <a:lnTo>
                  <a:pt x="84" y="32"/>
                </a:lnTo>
                <a:lnTo>
                  <a:pt x="104" y="38"/>
                </a:lnTo>
                <a:lnTo>
                  <a:pt x="104" y="38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52" y="42"/>
                </a:lnTo>
                <a:lnTo>
                  <a:pt x="152" y="42"/>
                </a:lnTo>
                <a:lnTo>
                  <a:pt x="152" y="42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4" y="40"/>
                </a:lnTo>
                <a:lnTo>
                  <a:pt x="164" y="40"/>
                </a:lnTo>
                <a:lnTo>
                  <a:pt x="166" y="38"/>
                </a:lnTo>
                <a:lnTo>
                  <a:pt x="166" y="38"/>
                </a:lnTo>
                <a:lnTo>
                  <a:pt x="162" y="34"/>
                </a:lnTo>
                <a:lnTo>
                  <a:pt x="154" y="28"/>
                </a:lnTo>
                <a:lnTo>
                  <a:pt x="154" y="28"/>
                </a:lnTo>
                <a:lnTo>
                  <a:pt x="136" y="20"/>
                </a:lnTo>
                <a:lnTo>
                  <a:pt x="116" y="14"/>
                </a:lnTo>
                <a:lnTo>
                  <a:pt x="116" y="14"/>
                </a:lnTo>
                <a:lnTo>
                  <a:pt x="94" y="12"/>
                </a:lnTo>
                <a:lnTo>
                  <a:pt x="76" y="12"/>
                </a:lnTo>
                <a:lnTo>
                  <a:pt x="76" y="12"/>
                </a:lnTo>
                <a:lnTo>
                  <a:pt x="64" y="14"/>
                </a:lnTo>
                <a:lnTo>
                  <a:pt x="62" y="14"/>
                </a:lnTo>
                <a:lnTo>
                  <a:pt x="60" y="16"/>
                </a:lnTo>
                <a:lnTo>
                  <a:pt x="60" y="16"/>
                </a:lnTo>
                <a:close/>
                <a:moveTo>
                  <a:pt x="14" y="80"/>
                </a:moveTo>
                <a:lnTo>
                  <a:pt x="14" y="88"/>
                </a:lnTo>
                <a:lnTo>
                  <a:pt x="14" y="88"/>
                </a:lnTo>
                <a:lnTo>
                  <a:pt x="18" y="90"/>
                </a:lnTo>
                <a:lnTo>
                  <a:pt x="18" y="80"/>
                </a:lnTo>
                <a:lnTo>
                  <a:pt x="18" y="80"/>
                </a:lnTo>
                <a:lnTo>
                  <a:pt x="14" y="80"/>
                </a:lnTo>
                <a:lnTo>
                  <a:pt x="14" y="80"/>
                </a:lnTo>
                <a:close/>
                <a:moveTo>
                  <a:pt x="14" y="88"/>
                </a:moveTo>
                <a:lnTo>
                  <a:pt x="14" y="78"/>
                </a:lnTo>
                <a:lnTo>
                  <a:pt x="14" y="78"/>
                </a:lnTo>
                <a:lnTo>
                  <a:pt x="12" y="78"/>
                </a:lnTo>
                <a:lnTo>
                  <a:pt x="12" y="78"/>
                </a:lnTo>
                <a:lnTo>
                  <a:pt x="10" y="78"/>
                </a:lnTo>
                <a:lnTo>
                  <a:pt x="10" y="84"/>
                </a:lnTo>
                <a:lnTo>
                  <a:pt x="10" y="84"/>
                </a:lnTo>
                <a:lnTo>
                  <a:pt x="12" y="86"/>
                </a:lnTo>
                <a:lnTo>
                  <a:pt x="12" y="86"/>
                </a:lnTo>
                <a:lnTo>
                  <a:pt x="12" y="88"/>
                </a:lnTo>
                <a:lnTo>
                  <a:pt x="12" y="88"/>
                </a:lnTo>
                <a:lnTo>
                  <a:pt x="12" y="88"/>
                </a:lnTo>
                <a:lnTo>
                  <a:pt x="14" y="88"/>
                </a:lnTo>
                <a:lnTo>
                  <a:pt x="14" y="88"/>
                </a:lnTo>
                <a:close/>
                <a:moveTo>
                  <a:pt x="22" y="82"/>
                </a:moveTo>
                <a:lnTo>
                  <a:pt x="22" y="92"/>
                </a:lnTo>
                <a:lnTo>
                  <a:pt x="22" y="92"/>
                </a:lnTo>
                <a:lnTo>
                  <a:pt x="26" y="94"/>
                </a:lnTo>
                <a:lnTo>
                  <a:pt x="26" y="84"/>
                </a:lnTo>
                <a:lnTo>
                  <a:pt x="26" y="84"/>
                </a:lnTo>
                <a:lnTo>
                  <a:pt x="22" y="82"/>
                </a:lnTo>
                <a:lnTo>
                  <a:pt x="22" y="82"/>
                </a:lnTo>
                <a:close/>
                <a:moveTo>
                  <a:pt x="30" y="84"/>
                </a:moveTo>
                <a:lnTo>
                  <a:pt x="30" y="94"/>
                </a:lnTo>
                <a:lnTo>
                  <a:pt x="30" y="94"/>
                </a:lnTo>
                <a:lnTo>
                  <a:pt x="32" y="94"/>
                </a:lnTo>
                <a:lnTo>
                  <a:pt x="32" y="94"/>
                </a:lnTo>
                <a:lnTo>
                  <a:pt x="36" y="96"/>
                </a:ln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4" y="84"/>
                </a:lnTo>
                <a:lnTo>
                  <a:pt x="30" y="84"/>
                </a:lnTo>
                <a:lnTo>
                  <a:pt x="30" y="84"/>
                </a:lnTo>
                <a:close/>
                <a:moveTo>
                  <a:pt x="42" y="86"/>
                </a:moveTo>
                <a:lnTo>
                  <a:pt x="42" y="96"/>
                </a:lnTo>
                <a:lnTo>
                  <a:pt x="42" y="96"/>
                </a:lnTo>
                <a:lnTo>
                  <a:pt x="48" y="96"/>
                </a:lnTo>
                <a:lnTo>
                  <a:pt x="48" y="86"/>
                </a:lnTo>
                <a:lnTo>
                  <a:pt x="48" y="86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54" y="86"/>
                </a:moveTo>
                <a:lnTo>
                  <a:pt x="54" y="98"/>
                </a:lnTo>
                <a:lnTo>
                  <a:pt x="54" y="98"/>
                </a:lnTo>
                <a:lnTo>
                  <a:pt x="60" y="9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54" y="86"/>
                </a:lnTo>
                <a:lnTo>
                  <a:pt x="5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81"/>
          <p:cNvSpPr>
            <a:spLocks noEditPoints="1"/>
          </p:cNvSpPr>
          <p:nvPr/>
        </p:nvSpPr>
        <p:spPr bwMode="auto">
          <a:xfrm>
            <a:off x="4652124" y="4967199"/>
            <a:ext cx="723796" cy="614730"/>
          </a:xfrm>
          <a:custGeom>
            <a:avLst/>
            <a:gdLst>
              <a:gd name="T0" fmla="*/ 6 w 146"/>
              <a:gd name="T1" fmla="*/ 20 h 124"/>
              <a:gd name="T2" fmla="*/ 54 w 146"/>
              <a:gd name="T3" fmla="*/ 20 h 124"/>
              <a:gd name="T4" fmla="*/ 54 w 146"/>
              <a:gd name="T5" fmla="*/ 20 h 124"/>
              <a:gd name="T6" fmla="*/ 52 w 146"/>
              <a:gd name="T7" fmla="*/ 18 h 124"/>
              <a:gd name="T8" fmla="*/ 50 w 146"/>
              <a:gd name="T9" fmla="*/ 12 h 124"/>
              <a:gd name="T10" fmla="*/ 50 w 146"/>
              <a:gd name="T11" fmla="*/ 12 h 124"/>
              <a:gd name="T12" fmla="*/ 52 w 146"/>
              <a:gd name="T13" fmla="*/ 8 h 124"/>
              <a:gd name="T14" fmla="*/ 54 w 146"/>
              <a:gd name="T15" fmla="*/ 4 h 124"/>
              <a:gd name="T16" fmla="*/ 58 w 146"/>
              <a:gd name="T17" fmla="*/ 0 h 124"/>
              <a:gd name="T18" fmla="*/ 64 w 146"/>
              <a:gd name="T19" fmla="*/ 0 h 124"/>
              <a:gd name="T20" fmla="*/ 64 w 146"/>
              <a:gd name="T21" fmla="*/ 0 h 124"/>
              <a:gd name="T22" fmla="*/ 68 w 146"/>
              <a:gd name="T23" fmla="*/ 0 h 124"/>
              <a:gd name="T24" fmla="*/ 68 w 146"/>
              <a:gd name="T25" fmla="*/ 0 h 124"/>
              <a:gd name="T26" fmla="*/ 64 w 146"/>
              <a:gd name="T27" fmla="*/ 6 h 124"/>
              <a:gd name="T28" fmla="*/ 62 w 146"/>
              <a:gd name="T29" fmla="*/ 12 h 124"/>
              <a:gd name="T30" fmla="*/ 62 w 146"/>
              <a:gd name="T31" fmla="*/ 12 h 124"/>
              <a:gd name="T32" fmla="*/ 64 w 146"/>
              <a:gd name="T33" fmla="*/ 20 h 124"/>
              <a:gd name="T34" fmla="*/ 72 w 146"/>
              <a:gd name="T35" fmla="*/ 20 h 124"/>
              <a:gd name="T36" fmla="*/ 72 w 146"/>
              <a:gd name="T37" fmla="*/ 20 h 124"/>
              <a:gd name="T38" fmla="*/ 70 w 146"/>
              <a:gd name="T39" fmla="*/ 18 h 124"/>
              <a:gd name="T40" fmla="*/ 70 w 146"/>
              <a:gd name="T41" fmla="*/ 12 h 124"/>
              <a:gd name="T42" fmla="*/ 70 w 146"/>
              <a:gd name="T43" fmla="*/ 12 h 124"/>
              <a:gd name="T44" fmla="*/ 70 w 146"/>
              <a:gd name="T45" fmla="*/ 8 h 124"/>
              <a:gd name="T46" fmla="*/ 72 w 146"/>
              <a:gd name="T47" fmla="*/ 4 h 124"/>
              <a:gd name="T48" fmla="*/ 78 w 146"/>
              <a:gd name="T49" fmla="*/ 0 h 124"/>
              <a:gd name="T50" fmla="*/ 82 w 146"/>
              <a:gd name="T51" fmla="*/ 0 h 124"/>
              <a:gd name="T52" fmla="*/ 82 w 146"/>
              <a:gd name="T53" fmla="*/ 0 h 124"/>
              <a:gd name="T54" fmla="*/ 88 w 146"/>
              <a:gd name="T55" fmla="*/ 0 h 124"/>
              <a:gd name="T56" fmla="*/ 92 w 146"/>
              <a:gd name="T57" fmla="*/ 4 h 124"/>
              <a:gd name="T58" fmla="*/ 94 w 146"/>
              <a:gd name="T59" fmla="*/ 8 h 124"/>
              <a:gd name="T60" fmla="*/ 96 w 146"/>
              <a:gd name="T61" fmla="*/ 12 h 124"/>
              <a:gd name="T62" fmla="*/ 96 w 146"/>
              <a:gd name="T63" fmla="*/ 12 h 124"/>
              <a:gd name="T64" fmla="*/ 94 w 146"/>
              <a:gd name="T65" fmla="*/ 18 h 124"/>
              <a:gd name="T66" fmla="*/ 92 w 146"/>
              <a:gd name="T67" fmla="*/ 20 h 124"/>
              <a:gd name="T68" fmla="*/ 140 w 146"/>
              <a:gd name="T69" fmla="*/ 20 h 124"/>
              <a:gd name="T70" fmla="*/ 140 w 146"/>
              <a:gd name="T71" fmla="*/ 38 h 124"/>
              <a:gd name="T72" fmla="*/ 6 w 146"/>
              <a:gd name="T73" fmla="*/ 38 h 124"/>
              <a:gd name="T74" fmla="*/ 6 w 146"/>
              <a:gd name="T75" fmla="*/ 20 h 124"/>
              <a:gd name="T76" fmla="*/ 6 w 146"/>
              <a:gd name="T77" fmla="*/ 20 h 124"/>
              <a:gd name="T78" fmla="*/ 132 w 146"/>
              <a:gd name="T79" fmla="*/ 44 h 124"/>
              <a:gd name="T80" fmla="*/ 132 w 146"/>
              <a:gd name="T81" fmla="*/ 44 h 124"/>
              <a:gd name="T82" fmla="*/ 14 w 146"/>
              <a:gd name="T83" fmla="*/ 44 h 124"/>
              <a:gd name="T84" fmla="*/ 0 w 146"/>
              <a:gd name="T85" fmla="*/ 76 h 124"/>
              <a:gd name="T86" fmla="*/ 14 w 146"/>
              <a:gd name="T87" fmla="*/ 124 h 124"/>
              <a:gd name="T88" fmla="*/ 14 w 146"/>
              <a:gd name="T89" fmla="*/ 124 h 124"/>
              <a:gd name="T90" fmla="*/ 132 w 146"/>
              <a:gd name="T91" fmla="*/ 124 h 124"/>
              <a:gd name="T92" fmla="*/ 146 w 146"/>
              <a:gd name="T93" fmla="*/ 76 h 124"/>
              <a:gd name="T94" fmla="*/ 132 w 146"/>
              <a:gd name="T95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24">
                <a:moveTo>
                  <a:pt x="6" y="20"/>
                </a:moveTo>
                <a:lnTo>
                  <a:pt x="54" y="20"/>
                </a:lnTo>
                <a:lnTo>
                  <a:pt x="54" y="20"/>
                </a:lnTo>
                <a:lnTo>
                  <a:pt x="52" y="18"/>
                </a:lnTo>
                <a:lnTo>
                  <a:pt x="50" y="12"/>
                </a:lnTo>
                <a:lnTo>
                  <a:pt x="50" y="12"/>
                </a:lnTo>
                <a:lnTo>
                  <a:pt x="52" y="8"/>
                </a:lnTo>
                <a:lnTo>
                  <a:pt x="54" y="4"/>
                </a:lnTo>
                <a:lnTo>
                  <a:pt x="58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68" y="0"/>
                </a:lnTo>
                <a:lnTo>
                  <a:pt x="64" y="6"/>
                </a:lnTo>
                <a:lnTo>
                  <a:pt x="62" y="12"/>
                </a:lnTo>
                <a:lnTo>
                  <a:pt x="62" y="12"/>
                </a:lnTo>
                <a:lnTo>
                  <a:pt x="64" y="20"/>
                </a:lnTo>
                <a:lnTo>
                  <a:pt x="72" y="20"/>
                </a:lnTo>
                <a:lnTo>
                  <a:pt x="72" y="20"/>
                </a:lnTo>
                <a:lnTo>
                  <a:pt x="70" y="18"/>
                </a:lnTo>
                <a:lnTo>
                  <a:pt x="70" y="12"/>
                </a:lnTo>
                <a:lnTo>
                  <a:pt x="70" y="12"/>
                </a:lnTo>
                <a:lnTo>
                  <a:pt x="70" y="8"/>
                </a:lnTo>
                <a:lnTo>
                  <a:pt x="72" y="4"/>
                </a:lnTo>
                <a:lnTo>
                  <a:pt x="78" y="0"/>
                </a:lnTo>
                <a:lnTo>
                  <a:pt x="82" y="0"/>
                </a:lnTo>
                <a:lnTo>
                  <a:pt x="82" y="0"/>
                </a:lnTo>
                <a:lnTo>
                  <a:pt x="88" y="0"/>
                </a:lnTo>
                <a:lnTo>
                  <a:pt x="92" y="4"/>
                </a:lnTo>
                <a:lnTo>
                  <a:pt x="94" y="8"/>
                </a:lnTo>
                <a:lnTo>
                  <a:pt x="96" y="12"/>
                </a:lnTo>
                <a:lnTo>
                  <a:pt x="96" y="12"/>
                </a:lnTo>
                <a:lnTo>
                  <a:pt x="94" y="18"/>
                </a:lnTo>
                <a:lnTo>
                  <a:pt x="92" y="20"/>
                </a:lnTo>
                <a:lnTo>
                  <a:pt x="140" y="20"/>
                </a:lnTo>
                <a:lnTo>
                  <a:pt x="140" y="38"/>
                </a:lnTo>
                <a:lnTo>
                  <a:pt x="6" y="38"/>
                </a:lnTo>
                <a:lnTo>
                  <a:pt x="6" y="20"/>
                </a:lnTo>
                <a:lnTo>
                  <a:pt x="6" y="20"/>
                </a:lnTo>
                <a:close/>
                <a:moveTo>
                  <a:pt x="132" y="44"/>
                </a:moveTo>
                <a:lnTo>
                  <a:pt x="132" y="44"/>
                </a:lnTo>
                <a:lnTo>
                  <a:pt x="14" y="44"/>
                </a:lnTo>
                <a:lnTo>
                  <a:pt x="0" y="76"/>
                </a:lnTo>
                <a:lnTo>
                  <a:pt x="14" y="124"/>
                </a:lnTo>
                <a:lnTo>
                  <a:pt x="14" y="124"/>
                </a:lnTo>
                <a:lnTo>
                  <a:pt x="132" y="124"/>
                </a:lnTo>
                <a:lnTo>
                  <a:pt x="146" y="76"/>
                </a:lnTo>
                <a:lnTo>
                  <a:pt x="132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2490653" y="4788728"/>
            <a:ext cx="684135" cy="872520"/>
          </a:xfrm>
          <a:custGeom>
            <a:avLst/>
            <a:gdLst>
              <a:gd name="T0" fmla="*/ 104 w 138"/>
              <a:gd name="T1" fmla="*/ 76 h 176"/>
              <a:gd name="T2" fmla="*/ 126 w 138"/>
              <a:gd name="T3" fmla="*/ 90 h 176"/>
              <a:gd name="T4" fmla="*/ 138 w 138"/>
              <a:gd name="T5" fmla="*/ 110 h 176"/>
              <a:gd name="T6" fmla="*/ 138 w 138"/>
              <a:gd name="T7" fmla="*/ 128 h 176"/>
              <a:gd name="T8" fmla="*/ 120 w 138"/>
              <a:gd name="T9" fmla="*/ 154 h 176"/>
              <a:gd name="T10" fmla="*/ 100 w 138"/>
              <a:gd name="T11" fmla="*/ 164 h 176"/>
              <a:gd name="T12" fmla="*/ 74 w 138"/>
              <a:gd name="T13" fmla="*/ 168 h 176"/>
              <a:gd name="T14" fmla="*/ 48 w 138"/>
              <a:gd name="T15" fmla="*/ 164 h 176"/>
              <a:gd name="T16" fmla="*/ 28 w 138"/>
              <a:gd name="T17" fmla="*/ 154 h 176"/>
              <a:gd name="T18" fmla="*/ 14 w 138"/>
              <a:gd name="T19" fmla="*/ 136 h 176"/>
              <a:gd name="T20" fmla="*/ 0 w 138"/>
              <a:gd name="T21" fmla="*/ 106 h 176"/>
              <a:gd name="T22" fmla="*/ 16 w 138"/>
              <a:gd name="T23" fmla="*/ 96 h 176"/>
              <a:gd name="T24" fmla="*/ 48 w 138"/>
              <a:gd name="T25" fmla="*/ 74 h 176"/>
              <a:gd name="T26" fmla="*/ 56 w 138"/>
              <a:gd name="T27" fmla="*/ 82 h 176"/>
              <a:gd name="T28" fmla="*/ 94 w 138"/>
              <a:gd name="T29" fmla="*/ 72 h 176"/>
              <a:gd name="T30" fmla="*/ 66 w 138"/>
              <a:gd name="T31" fmla="*/ 0 h 176"/>
              <a:gd name="T32" fmla="*/ 50 w 138"/>
              <a:gd name="T33" fmla="*/ 10 h 176"/>
              <a:gd name="T34" fmla="*/ 42 w 138"/>
              <a:gd name="T35" fmla="*/ 20 h 176"/>
              <a:gd name="T36" fmla="*/ 40 w 138"/>
              <a:gd name="T37" fmla="*/ 34 h 176"/>
              <a:gd name="T38" fmla="*/ 46 w 138"/>
              <a:gd name="T39" fmla="*/ 52 h 176"/>
              <a:gd name="T40" fmla="*/ 54 w 138"/>
              <a:gd name="T41" fmla="*/ 62 h 176"/>
              <a:gd name="T42" fmla="*/ 74 w 138"/>
              <a:gd name="T43" fmla="*/ 66 h 176"/>
              <a:gd name="T44" fmla="*/ 86 w 138"/>
              <a:gd name="T45" fmla="*/ 64 h 176"/>
              <a:gd name="T46" fmla="*/ 96 w 138"/>
              <a:gd name="T47" fmla="*/ 56 h 176"/>
              <a:gd name="T48" fmla="*/ 106 w 138"/>
              <a:gd name="T49" fmla="*/ 40 h 176"/>
              <a:gd name="T50" fmla="*/ 106 w 138"/>
              <a:gd name="T51" fmla="*/ 26 h 176"/>
              <a:gd name="T52" fmla="*/ 96 w 138"/>
              <a:gd name="T53" fmla="*/ 10 h 176"/>
              <a:gd name="T54" fmla="*/ 86 w 138"/>
              <a:gd name="T55" fmla="*/ 2 h 176"/>
              <a:gd name="T56" fmla="*/ 74 w 138"/>
              <a:gd name="T57" fmla="*/ 0 h 176"/>
              <a:gd name="T58" fmla="*/ 74 w 138"/>
              <a:gd name="T59" fmla="*/ 24 h 176"/>
              <a:gd name="T60" fmla="*/ 74 w 138"/>
              <a:gd name="T61" fmla="*/ 22 h 176"/>
              <a:gd name="T62" fmla="*/ 72 w 138"/>
              <a:gd name="T63" fmla="*/ 22 h 176"/>
              <a:gd name="T64" fmla="*/ 72 w 138"/>
              <a:gd name="T65" fmla="*/ 24 h 176"/>
              <a:gd name="T66" fmla="*/ 76 w 138"/>
              <a:gd name="T67" fmla="*/ 28 h 176"/>
              <a:gd name="T68" fmla="*/ 80 w 138"/>
              <a:gd name="T69" fmla="*/ 32 h 176"/>
              <a:gd name="T70" fmla="*/ 84 w 138"/>
              <a:gd name="T71" fmla="*/ 40 h 176"/>
              <a:gd name="T72" fmla="*/ 82 w 138"/>
              <a:gd name="T73" fmla="*/ 46 h 176"/>
              <a:gd name="T74" fmla="*/ 76 w 138"/>
              <a:gd name="T75" fmla="*/ 50 h 176"/>
              <a:gd name="T76" fmla="*/ 72 w 138"/>
              <a:gd name="T77" fmla="*/ 48 h 176"/>
              <a:gd name="T78" fmla="*/ 66 w 138"/>
              <a:gd name="T79" fmla="*/ 46 h 176"/>
              <a:gd name="T80" fmla="*/ 64 w 138"/>
              <a:gd name="T81" fmla="*/ 38 h 176"/>
              <a:gd name="T82" fmla="*/ 72 w 138"/>
              <a:gd name="T83" fmla="*/ 40 h 176"/>
              <a:gd name="T84" fmla="*/ 72 w 138"/>
              <a:gd name="T85" fmla="*/ 44 h 176"/>
              <a:gd name="T86" fmla="*/ 74 w 138"/>
              <a:gd name="T87" fmla="*/ 44 h 176"/>
              <a:gd name="T88" fmla="*/ 74 w 138"/>
              <a:gd name="T89" fmla="*/ 38 h 176"/>
              <a:gd name="T90" fmla="*/ 72 w 138"/>
              <a:gd name="T91" fmla="*/ 36 h 176"/>
              <a:gd name="T92" fmla="*/ 64 w 138"/>
              <a:gd name="T93" fmla="*/ 28 h 176"/>
              <a:gd name="T94" fmla="*/ 64 w 138"/>
              <a:gd name="T95" fmla="*/ 24 h 176"/>
              <a:gd name="T96" fmla="*/ 66 w 138"/>
              <a:gd name="T97" fmla="*/ 18 h 176"/>
              <a:gd name="T98" fmla="*/ 76 w 138"/>
              <a:gd name="T99" fmla="*/ 14 h 176"/>
              <a:gd name="T100" fmla="*/ 80 w 138"/>
              <a:gd name="T101" fmla="*/ 18 h 176"/>
              <a:gd name="T102" fmla="*/ 82 w 138"/>
              <a:gd name="T103" fmla="*/ 24 h 176"/>
              <a:gd name="T104" fmla="*/ 90 w 138"/>
              <a:gd name="T105" fmla="*/ 16 h 176"/>
              <a:gd name="T106" fmla="*/ 96 w 138"/>
              <a:gd name="T107" fmla="*/ 34 h 176"/>
              <a:gd name="T108" fmla="*/ 90 w 138"/>
              <a:gd name="T109" fmla="*/ 50 h 176"/>
              <a:gd name="T110" fmla="*/ 74 w 138"/>
              <a:gd name="T111" fmla="*/ 56 h 176"/>
              <a:gd name="T112" fmla="*/ 56 w 138"/>
              <a:gd name="T113" fmla="*/ 50 h 176"/>
              <a:gd name="T114" fmla="*/ 50 w 138"/>
              <a:gd name="T115" fmla="*/ 34 h 176"/>
              <a:gd name="T116" fmla="*/ 56 w 138"/>
              <a:gd name="T117" fmla="*/ 16 h 176"/>
              <a:gd name="T118" fmla="*/ 74 w 138"/>
              <a:gd name="T119" fmla="*/ 10 h 176"/>
              <a:gd name="T120" fmla="*/ 90 w 138"/>
              <a:gd name="T12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76">
                <a:moveTo>
                  <a:pt x="94" y="72"/>
                </a:moveTo>
                <a:lnTo>
                  <a:pt x="94" y="72"/>
                </a:lnTo>
                <a:lnTo>
                  <a:pt x="104" y="76"/>
                </a:lnTo>
                <a:lnTo>
                  <a:pt x="112" y="80"/>
                </a:lnTo>
                <a:lnTo>
                  <a:pt x="120" y="84"/>
                </a:lnTo>
                <a:lnTo>
                  <a:pt x="126" y="90"/>
                </a:lnTo>
                <a:lnTo>
                  <a:pt x="132" y="96"/>
                </a:lnTo>
                <a:lnTo>
                  <a:pt x="136" y="104"/>
                </a:lnTo>
                <a:lnTo>
                  <a:pt x="138" y="110"/>
                </a:lnTo>
                <a:lnTo>
                  <a:pt x="138" y="118"/>
                </a:lnTo>
                <a:lnTo>
                  <a:pt x="138" y="118"/>
                </a:lnTo>
                <a:lnTo>
                  <a:pt x="138" y="128"/>
                </a:lnTo>
                <a:lnTo>
                  <a:pt x="134" y="138"/>
                </a:lnTo>
                <a:lnTo>
                  <a:pt x="128" y="146"/>
                </a:lnTo>
                <a:lnTo>
                  <a:pt x="120" y="154"/>
                </a:lnTo>
                <a:lnTo>
                  <a:pt x="124" y="172"/>
                </a:lnTo>
                <a:lnTo>
                  <a:pt x="102" y="176"/>
                </a:lnTo>
                <a:lnTo>
                  <a:pt x="100" y="164"/>
                </a:lnTo>
                <a:lnTo>
                  <a:pt x="100" y="164"/>
                </a:lnTo>
                <a:lnTo>
                  <a:pt x="88" y="168"/>
                </a:lnTo>
                <a:lnTo>
                  <a:pt x="74" y="168"/>
                </a:lnTo>
                <a:lnTo>
                  <a:pt x="74" y="168"/>
                </a:lnTo>
                <a:lnTo>
                  <a:pt x="60" y="168"/>
                </a:lnTo>
                <a:lnTo>
                  <a:pt x="48" y="164"/>
                </a:lnTo>
                <a:lnTo>
                  <a:pt x="46" y="176"/>
                </a:lnTo>
                <a:lnTo>
                  <a:pt x="24" y="172"/>
                </a:lnTo>
                <a:lnTo>
                  <a:pt x="28" y="154"/>
                </a:lnTo>
                <a:lnTo>
                  <a:pt x="28" y="154"/>
                </a:lnTo>
                <a:lnTo>
                  <a:pt x="18" y="142"/>
                </a:lnTo>
                <a:lnTo>
                  <a:pt x="14" y="136"/>
                </a:lnTo>
                <a:lnTo>
                  <a:pt x="12" y="130"/>
                </a:lnTo>
                <a:lnTo>
                  <a:pt x="0" y="130"/>
                </a:lnTo>
                <a:lnTo>
                  <a:pt x="0" y="106"/>
                </a:lnTo>
                <a:lnTo>
                  <a:pt x="12" y="106"/>
                </a:lnTo>
                <a:lnTo>
                  <a:pt x="12" y="106"/>
                </a:lnTo>
                <a:lnTo>
                  <a:pt x="16" y="96"/>
                </a:lnTo>
                <a:lnTo>
                  <a:pt x="24" y="88"/>
                </a:lnTo>
                <a:lnTo>
                  <a:pt x="26" y="64"/>
                </a:lnTo>
                <a:lnTo>
                  <a:pt x="48" y="74"/>
                </a:lnTo>
                <a:lnTo>
                  <a:pt x="48" y="74"/>
                </a:lnTo>
                <a:lnTo>
                  <a:pt x="52" y="72"/>
                </a:lnTo>
                <a:lnTo>
                  <a:pt x="56" y="82"/>
                </a:lnTo>
                <a:lnTo>
                  <a:pt x="92" y="82"/>
                </a:lnTo>
                <a:lnTo>
                  <a:pt x="94" y="72"/>
                </a:lnTo>
                <a:lnTo>
                  <a:pt x="94" y="72"/>
                </a:lnTo>
                <a:close/>
                <a:moveTo>
                  <a:pt x="74" y="0"/>
                </a:moveTo>
                <a:lnTo>
                  <a:pt x="74" y="0"/>
                </a:lnTo>
                <a:lnTo>
                  <a:pt x="66" y="0"/>
                </a:lnTo>
                <a:lnTo>
                  <a:pt x="60" y="2"/>
                </a:lnTo>
                <a:lnTo>
                  <a:pt x="54" y="6"/>
                </a:lnTo>
                <a:lnTo>
                  <a:pt x="50" y="10"/>
                </a:lnTo>
                <a:lnTo>
                  <a:pt x="50" y="10"/>
                </a:lnTo>
                <a:lnTo>
                  <a:pt x="46" y="14"/>
                </a:lnTo>
                <a:lnTo>
                  <a:pt x="42" y="20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lnTo>
                  <a:pt x="40" y="40"/>
                </a:lnTo>
                <a:lnTo>
                  <a:pt x="42" y="46"/>
                </a:lnTo>
                <a:lnTo>
                  <a:pt x="46" y="52"/>
                </a:lnTo>
                <a:lnTo>
                  <a:pt x="50" y="56"/>
                </a:lnTo>
                <a:lnTo>
                  <a:pt x="50" y="56"/>
                </a:lnTo>
                <a:lnTo>
                  <a:pt x="54" y="62"/>
                </a:lnTo>
                <a:lnTo>
                  <a:pt x="60" y="64"/>
                </a:lnTo>
                <a:lnTo>
                  <a:pt x="66" y="66"/>
                </a:lnTo>
                <a:lnTo>
                  <a:pt x="74" y="66"/>
                </a:lnTo>
                <a:lnTo>
                  <a:pt x="74" y="66"/>
                </a:lnTo>
                <a:lnTo>
                  <a:pt x="80" y="66"/>
                </a:lnTo>
                <a:lnTo>
                  <a:pt x="86" y="64"/>
                </a:lnTo>
                <a:lnTo>
                  <a:pt x="92" y="62"/>
                </a:lnTo>
                <a:lnTo>
                  <a:pt x="96" y="56"/>
                </a:lnTo>
                <a:lnTo>
                  <a:pt x="96" y="56"/>
                </a:lnTo>
                <a:lnTo>
                  <a:pt x="100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4"/>
                </a:lnTo>
                <a:lnTo>
                  <a:pt x="106" y="34"/>
                </a:lnTo>
                <a:lnTo>
                  <a:pt x="106" y="26"/>
                </a:lnTo>
                <a:lnTo>
                  <a:pt x="104" y="20"/>
                </a:lnTo>
                <a:lnTo>
                  <a:pt x="100" y="14"/>
                </a:lnTo>
                <a:lnTo>
                  <a:pt x="96" y="10"/>
                </a:lnTo>
                <a:lnTo>
                  <a:pt x="96" y="10"/>
                </a:lnTo>
                <a:lnTo>
                  <a:pt x="92" y="6"/>
                </a:lnTo>
                <a:lnTo>
                  <a:pt x="86" y="2"/>
                </a:lnTo>
                <a:lnTo>
                  <a:pt x="80" y="0"/>
                </a:lnTo>
                <a:lnTo>
                  <a:pt x="74" y="0"/>
                </a:lnTo>
                <a:lnTo>
                  <a:pt x="74" y="0"/>
                </a:lnTo>
                <a:close/>
                <a:moveTo>
                  <a:pt x="82" y="26"/>
                </a:moveTo>
                <a:lnTo>
                  <a:pt x="74" y="26"/>
                </a:ln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2" y="22"/>
                </a:lnTo>
                <a:lnTo>
                  <a:pt x="72" y="22"/>
                </a:lnTo>
                <a:lnTo>
                  <a:pt x="72" y="24"/>
                </a:lnTo>
                <a:lnTo>
                  <a:pt x="72" y="24"/>
                </a:lnTo>
                <a:lnTo>
                  <a:pt x="72" y="26"/>
                </a:lnTo>
                <a:lnTo>
                  <a:pt x="72" y="26"/>
                </a:lnTo>
                <a:lnTo>
                  <a:pt x="76" y="28"/>
                </a:lnTo>
                <a:lnTo>
                  <a:pt x="76" y="28"/>
                </a:lnTo>
                <a:lnTo>
                  <a:pt x="80" y="32"/>
                </a:lnTo>
                <a:lnTo>
                  <a:pt x="80" y="32"/>
                </a:lnTo>
                <a:lnTo>
                  <a:pt x="82" y="34"/>
                </a:lnTo>
                <a:lnTo>
                  <a:pt x="82" y="34"/>
                </a:lnTo>
                <a:lnTo>
                  <a:pt x="84" y="40"/>
                </a:lnTo>
                <a:lnTo>
                  <a:pt x="84" y="40"/>
                </a:lnTo>
                <a:lnTo>
                  <a:pt x="84" y="42"/>
                </a:lnTo>
                <a:lnTo>
                  <a:pt x="82" y="46"/>
                </a:lnTo>
                <a:lnTo>
                  <a:pt x="82" y="46"/>
                </a:lnTo>
                <a:lnTo>
                  <a:pt x="78" y="48"/>
                </a:lnTo>
                <a:lnTo>
                  <a:pt x="76" y="50"/>
                </a:lnTo>
                <a:lnTo>
                  <a:pt x="76" y="52"/>
                </a:lnTo>
                <a:lnTo>
                  <a:pt x="72" y="52"/>
                </a:lnTo>
                <a:lnTo>
                  <a:pt x="72" y="48"/>
                </a:lnTo>
                <a:lnTo>
                  <a:pt x="72" y="48"/>
                </a:lnTo>
                <a:lnTo>
                  <a:pt x="66" y="46"/>
                </a:lnTo>
                <a:lnTo>
                  <a:pt x="66" y="46"/>
                </a:lnTo>
                <a:lnTo>
                  <a:pt x="64" y="44"/>
                </a:lnTo>
                <a:lnTo>
                  <a:pt x="64" y="38"/>
                </a:lnTo>
                <a:lnTo>
                  <a:pt x="64" y="38"/>
                </a:lnTo>
                <a:lnTo>
                  <a:pt x="72" y="38"/>
                </a:lnTo>
                <a:lnTo>
                  <a:pt x="72" y="40"/>
                </a:lnTo>
                <a:lnTo>
                  <a:pt x="72" y="40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2" y="44"/>
                </a:lnTo>
                <a:lnTo>
                  <a:pt x="74" y="44"/>
                </a:lnTo>
                <a:lnTo>
                  <a:pt x="74" y="44"/>
                </a:lnTo>
                <a:lnTo>
                  <a:pt x="74" y="42"/>
                </a:lnTo>
                <a:lnTo>
                  <a:pt x="74" y="42"/>
                </a:lnTo>
                <a:lnTo>
                  <a:pt x="74" y="38"/>
                </a:lnTo>
                <a:lnTo>
                  <a:pt x="74" y="38"/>
                </a:lnTo>
                <a:lnTo>
                  <a:pt x="72" y="36"/>
                </a:lnTo>
                <a:lnTo>
                  <a:pt x="72" y="36"/>
                </a:lnTo>
                <a:lnTo>
                  <a:pt x="66" y="32"/>
                </a:lnTo>
                <a:lnTo>
                  <a:pt x="66" y="32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4" y="24"/>
                </a:lnTo>
                <a:lnTo>
                  <a:pt x="64" y="22"/>
                </a:lnTo>
                <a:lnTo>
                  <a:pt x="66" y="18"/>
                </a:lnTo>
                <a:lnTo>
                  <a:pt x="66" y="18"/>
                </a:lnTo>
                <a:lnTo>
                  <a:pt x="72" y="16"/>
                </a:lnTo>
                <a:lnTo>
                  <a:pt x="72" y="14"/>
                </a:lnTo>
                <a:lnTo>
                  <a:pt x="76" y="14"/>
                </a:lnTo>
                <a:lnTo>
                  <a:pt x="76" y="16"/>
                </a:lnTo>
                <a:lnTo>
                  <a:pt x="76" y="16"/>
                </a:lnTo>
                <a:lnTo>
                  <a:pt x="80" y="18"/>
                </a:lnTo>
                <a:lnTo>
                  <a:pt x="80" y="18"/>
                </a:lnTo>
                <a:lnTo>
                  <a:pt x="82" y="24"/>
                </a:lnTo>
                <a:lnTo>
                  <a:pt x="82" y="24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90" y="16"/>
                </a:moveTo>
                <a:lnTo>
                  <a:pt x="90" y="16"/>
                </a:lnTo>
                <a:lnTo>
                  <a:pt x="94" y="24"/>
                </a:lnTo>
                <a:lnTo>
                  <a:pt x="96" y="34"/>
                </a:lnTo>
                <a:lnTo>
                  <a:pt x="96" y="34"/>
                </a:lnTo>
                <a:lnTo>
                  <a:pt x="94" y="42"/>
                </a:lnTo>
                <a:lnTo>
                  <a:pt x="90" y="50"/>
                </a:lnTo>
                <a:lnTo>
                  <a:pt x="90" y="50"/>
                </a:lnTo>
                <a:lnTo>
                  <a:pt x="82" y="56"/>
                </a:lnTo>
                <a:lnTo>
                  <a:pt x="74" y="56"/>
                </a:lnTo>
                <a:lnTo>
                  <a:pt x="74" y="56"/>
                </a:lnTo>
                <a:lnTo>
                  <a:pt x="64" y="56"/>
                </a:lnTo>
                <a:lnTo>
                  <a:pt x="56" y="50"/>
                </a:lnTo>
                <a:lnTo>
                  <a:pt x="56" y="50"/>
                </a:lnTo>
                <a:lnTo>
                  <a:pt x="52" y="42"/>
                </a:lnTo>
                <a:lnTo>
                  <a:pt x="50" y="34"/>
                </a:lnTo>
                <a:lnTo>
                  <a:pt x="50" y="34"/>
                </a:lnTo>
                <a:lnTo>
                  <a:pt x="52" y="24"/>
                </a:lnTo>
                <a:lnTo>
                  <a:pt x="56" y="16"/>
                </a:lnTo>
                <a:lnTo>
                  <a:pt x="56" y="16"/>
                </a:lnTo>
                <a:lnTo>
                  <a:pt x="64" y="12"/>
                </a:lnTo>
                <a:lnTo>
                  <a:pt x="74" y="10"/>
                </a:lnTo>
                <a:lnTo>
                  <a:pt x="74" y="10"/>
                </a:lnTo>
                <a:lnTo>
                  <a:pt x="82" y="12"/>
                </a:lnTo>
                <a:lnTo>
                  <a:pt x="90" y="16"/>
                </a:lnTo>
                <a:lnTo>
                  <a:pt x="9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89"/>
          <p:cNvSpPr>
            <a:spLocks noEditPoints="1"/>
          </p:cNvSpPr>
          <p:nvPr/>
        </p:nvSpPr>
        <p:spPr bwMode="auto">
          <a:xfrm>
            <a:off x="3581303" y="4887878"/>
            <a:ext cx="793201" cy="703965"/>
          </a:xfrm>
          <a:custGeom>
            <a:avLst/>
            <a:gdLst>
              <a:gd name="T0" fmla="*/ 8 w 160"/>
              <a:gd name="T1" fmla="*/ 24 h 142"/>
              <a:gd name="T2" fmla="*/ 80 w 160"/>
              <a:gd name="T3" fmla="*/ 0 h 142"/>
              <a:gd name="T4" fmla="*/ 152 w 160"/>
              <a:gd name="T5" fmla="*/ 24 h 142"/>
              <a:gd name="T6" fmla="*/ 152 w 160"/>
              <a:gd name="T7" fmla="*/ 40 h 142"/>
              <a:gd name="T8" fmla="*/ 8 w 160"/>
              <a:gd name="T9" fmla="*/ 40 h 142"/>
              <a:gd name="T10" fmla="*/ 8 w 160"/>
              <a:gd name="T11" fmla="*/ 24 h 142"/>
              <a:gd name="T12" fmla="*/ 8 w 160"/>
              <a:gd name="T13" fmla="*/ 24 h 142"/>
              <a:gd name="T14" fmla="*/ 116 w 160"/>
              <a:gd name="T15" fmla="*/ 116 h 142"/>
              <a:gd name="T16" fmla="*/ 122 w 160"/>
              <a:gd name="T17" fmla="*/ 116 h 142"/>
              <a:gd name="T18" fmla="*/ 122 w 160"/>
              <a:gd name="T19" fmla="*/ 52 h 142"/>
              <a:gd name="T20" fmla="*/ 116 w 160"/>
              <a:gd name="T21" fmla="*/ 52 h 142"/>
              <a:gd name="T22" fmla="*/ 116 w 160"/>
              <a:gd name="T23" fmla="*/ 46 h 142"/>
              <a:gd name="T24" fmla="*/ 148 w 160"/>
              <a:gd name="T25" fmla="*/ 46 h 142"/>
              <a:gd name="T26" fmla="*/ 148 w 160"/>
              <a:gd name="T27" fmla="*/ 52 h 142"/>
              <a:gd name="T28" fmla="*/ 142 w 160"/>
              <a:gd name="T29" fmla="*/ 52 h 142"/>
              <a:gd name="T30" fmla="*/ 142 w 160"/>
              <a:gd name="T31" fmla="*/ 116 h 142"/>
              <a:gd name="T32" fmla="*/ 148 w 160"/>
              <a:gd name="T33" fmla="*/ 116 h 142"/>
              <a:gd name="T34" fmla="*/ 148 w 160"/>
              <a:gd name="T35" fmla="*/ 120 h 142"/>
              <a:gd name="T36" fmla="*/ 160 w 160"/>
              <a:gd name="T37" fmla="*/ 120 h 142"/>
              <a:gd name="T38" fmla="*/ 160 w 160"/>
              <a:gd name="T39" fmla="*/ 142 h 142"/>
              <a:gd name="T40" fmla="*/ 0 w 160"/>
              <a:gd name="T41" fmla="*/ 142 h 142"/>
              <a:gd name="T42" fmla="*/ 0 w 160"/>
              <a:gd name="T43" fmla="*/ 120 h 142"/>
              <a:gd name="T44" fmla="*/ 12 w 160"/>
              <a:gd name="T45" fmla="*/ 120 h 142"/>
              <a:gd name="T46" fmla="*/ 12 w 160"/>
              <a:gd name="T47" fmla="*/ 116 h 142"/>
              <a:gd name="T48" fmla="*/ 18 w 160"/>
              <a:gd name="T49" fmla="*/ 116 h 142"/>
              <a:gd name="T50" fmla="*/ 18 w 160"/>
              <a:gd name="T51" fmla="*/ 52 h 142"/>
              <a:gd name="T52" fmla="*/ 12 w 160"/>
              <a:gd name="T53" fmla="*/ 52 h 142"/>
              <a:gd name="T54" fmla="*/ 12 w 160"/>
              <a:gd name="T55" fmla="*/ 46 h 142"/>
              <a:gd name="T56" fmla="*/ 44 w 160"/>
              <a:gd name="T57" fmla="*/ 46 h 142"/>
              <a:gd name="T58" fmla="*/ 44 w 160"/>
              <a:gd name="T59" fmla="*/ 52 h 142"/>
              <a:gd name="T60" fmla="*/ 38 w 160"/>
              <a:gd name="T61" fmla="*/ 52 h 142"/>
              <a:gd name="T62" fmla="*/ 38 w 160"/>
              <a:gd name="T63" fmla="*/ 116 h 142"/>
              <a:gd name="T64" fmla="*/ 44 w 160"/>
              <a:gd name="T65" fmla="*/ 116 h 142"/>
              <a:gd name="T66" fmla="*/ 44 w 160"/>
              <a:gd name="T67" fmla="*/ 120 h 142"/>
              <a:gd name="T68" fmla="*/ 66 w 160"/>
              <a:gd name="T69" fmla="*/ 120 h 142"/>
              <a:gd name="T70" fmla="*/ 66 w 160"/>
              <a:gd name="T71" fmla="*/ 116 h 142"/>
              <a:gd name="T72" fmla="*/ 72 w 160"/>
              <a:gd name="T73" fmla="*/ 116 h 142"/>
              <a:gd name="T74" fmla="*/ 72 w 160"/>
              <a:gd name="T75" fmla="*/ 52 h 142"/>
              <a:gd name="T76" fmla="*/ 66 w 160"/>
              <a:gd name="T77" fmla="*/ 52 h 142"/>
              <a:gd name="T78" fmla="*/ 66 w 160"/>
              <a:gd name="T79" fmla="*/ 46 h 142"/>
              <a:gd name="T80" fmla="*/ 98 w 160"/>
              <a:gd name="T81" fmla="*/ 46 h 142"/>
              <a:gd name="T82" fmla="*/ 98 w 160"/>
              <a:gd name="T83" fmla="*/ 52 h 142"/>
              <a:gd name="T84" fmla="*/ 92 w 160"/>
              <a:gd name="T85" fmla="*/ 52 h 142"/>
              <a:gd name="T86" fmla="*/ 92 w 160"/>
              <a:gd name="T87" fmla="*/ 116 h 142"/>
              <a:gd name="T88" fmla="*/ 98 w 160"/>
              <a:gd name="T89" fmla="*/ 116 h 142"/>
              <a:gd name="T90" fmla="*/ 98 w 160"/>
              <a:gd name="T91" fmla="*/ 120 h 142"/>
              <a:gd name="T92" fmla="*/ 116 w 160"/>
              <a:gd name="T93" fmla="*/ 120 h 142"/>
              <a:gd name="T94" fmla="*/ 116 w 160"/>
              <a:gd name="T95" fmla="*/ 11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2">
                <a:moveTo>
                  <a:pt x="8" y="24"/>
                </a:moveTo>
                <a:lnTo>
                  <a:pt x="80" y="0"/>
                </a:lnTo>
                <a:lnTo>
                  <a:pt x="152" y="24"/>
                </a:lnTo>
                <a:lnTo>
                  <a:pt x="152" y="40"/>
                </a:lnTo>
                <a:lnTo>
                  <a:pt x="8" y="40"/>
                </a:lnTo>
                <a:lnTo>
                  <a:pt x="8" y="24"/>
                </a:lnTo>
                <a:lnTo>
                  <a:pt x="8" y="24"/>
                </a:lnTo>
                <a:close/>
                <a:moveTo>
                  <a:pt x="116" y="116"/>
                </a:moveTo>
                <a:lnTo>
                  <a:pt x="122" y="116"/>
                </a:lnTo>
                <a:lnTo>
                  <a:pt x="122" y="52"/>
                </a:lnTo>
                <a:lnTo>
                  <a:pt x="116" y="52"/>
                </a:lnTo>
                <a:lnTo>
                  <a:pt x="116" y="46"/>
                </a:lnTo>
                <a:lnTo>
                  <a:pt x="148" y="46"/>
                </a:lnTo>
                <a:lnTo>
                  <a:pt x="148" y="52"/>
                </a:lnTo>
                <a:lnTo>
                  <a:pt x="142" y="52"/>
                </a:lnTo>
                <a:lnTo>
                  <a:pt x="142" y="116"/>
                </a:lnTo>
                <a:lnTo>
                  <a:pt x="148" y="116"/>
                </a:lnTo>
                <a:lnTo>
                  <a:pt x="148" y="120"/>
                </a:lnTo>
                <a:lnTo>
                  <a:pt x="160" y="120"/>
                </a:lnTo>
                <a:lnTo>
                  <a:pt x="160" y="142"/>
                </a:lnTo>
                <a:lnTo>
                  <a:pt x="0" y="142"/>
                </a:lnTo>
                <a:lnTo>
                  <a:pt x="0" y="120"/>
                </a:lnTo>
                <a:lnTo>
                  <a:pt x="12" y="120"/>
                </a:lnTo>
                <a:lnTo>
                  <a:pt x="12" y="116"/>
                </a:lnTo>
                <a:lnTo>
                  <a:pt x="18" y="116"/>
                </a:lnTo>
                <a:lnTo>
                  <a:pt x="18" y="52"/>
                </a:lnTo>
                <a:lnTo>
                  <a:pt x="12" y="52"/>
                </a:lnTo>
                <a:lnTo>
                  <a:pt x="12" y="46"/>
                </a:lnTo>
                <a:lnTo>
                  <a:pt x="44" y="46"/>
                </a:lnTo>
                <a:lnTo>
                  <a:pt x="44" y="52"/>
                </a:lnTo>
                <a:lnTo>
                  <a:pt x="38" y="52"/>
                </a:lnTo>
                <a:lnTo>
                  <a:pt x="38" y="116"/>
                </a:lnTo>
                <a:lnTo>
                  <a:pt x="44" y="116"/>
                </a:lnTo>
                <a:lnTo>
                  <a:pt x="44" y="120"/>
                </a:lnTo>
                <a:lnTo>
                  <a:pt x="66" y="120"/>
                </a:lnTo>
                <a:lnTo>
                  <a:pt x="66" y="116"/>
                </a:lnTo>
                <a:lnTo>
                  <a:pt x="72" y="116"/>
                </a:lnTo>
                <a:lnTo>
                  <a:pt x="72" y="52"/>
                </a:lnTo>
                <a:lnTo>
                  <a:pt x="66" y="52"/>
                </a:lnTo>
                <a:lnTo>
                  <a:pt x="66" y="46"/>
                </a:lnTo>
                <a:lnTo>
                  <a:pt x="98" y="46"/>
                </a:lnTo>
                <a:lnTo>
                  <a:pt x="98" y="52"/>
                </a:lnTo>
                <a:lnTo>
                  <a:pt x="92" y="52"/>
                </a:lnTo>
                <a:lnTo>
                  <a:pt x="92" y="116"/>
                </a:lnTo>
                <a:lnTo>
                  <a:pt x="98" y="116"/>
                </a:lnTo>
                <a:lnTo>
                  <a:pt x="98" y="120"/>
                </a:lnTo>
                <a:lnTo>
                  <a:pt x="116" y="120"/>
                </a:lnTo>
                <a:lnTo>
                  <a:pt x="116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6"/>
          <p:cNvSpPr>
            <a:spLocks noEditPoints="1"/>
          </p:cNvSpPr>
          <p:nvPr/>
        </p:nvSpPr>
        <p:spPr bwMode="auto">
          <a:xfrm>
            <a:off x="9332495" y="1373367"/>
            <a:ext cx="684135" cy="773370"/>
          </a:xfrm>
          <a:custGeom>
            <a:avLst/>
            <a:gdLst>
              <a:gd name="T0" fmla="*/ 100 w 138"/>
              <a:gd name="T1" fmla="*/ 60 h 156"/>
              <a:gd name="T2" fmla="*/ 108 w 138"/>
              <a:gd name="T3" fmla="*/ 62 h 156"/>
              <a:gd name="T4" fmla="*/ 120 w 138"/>
              <a:gd name="T5" fmla="*/ 74 h 156"/>
              <a:gd name="T6" fmla="*/ 122 w 138"/>
              <a:gd name="T7" fmla="*/ 94 h 156"/>
              <a:gd name="T8" fmla="*/ 68 w 138"/>
              <a:gd name="T9" fmla="*/ 124 h 156"/>
              <a:gd name="T10" fmla="*/ 122 w 138"/>
              <a:gd name="T11" fmla="*/ 136 h 156"/>
              <a:gd name="T12" fmla="*/ 120 w 138"/>
              <a:gd name="T13" fmla="*/ 144 h 156"/>
              <a:gd name="T14" fmla="*/ 108 w 138"/>
              <a:gd name="T15" fmla="*/ 154 h 156"/>
              <a:gd name="T16" fmla="*/ 0 w 138"/>
              <a:gd name="T17" fmla="*/ 156 h 156"/>
              <a:gd name="T18" fmla="*/ 0 w 138"/>
              <a:gd name="T19" fmla="*/ 54 h 156"/>
              <a:gd name="T20" fmla="*/ 0 w 138"/>
              <a:gd name="T21" fmla="*/ 52 h 156"/>
              <a:gd name="T22" fmla="*/ 2 w 138"/>
              <a:gd name="T23" fmla="*/ 42 h 156"/>
              <a:gd name="T24" fmla="*/ 6 w 138"/>
              <a:gd name="T25" fmla="*/ 34 h 156"/>
              <a:gd name="T26" fmla="*/ 14 w 138"/>
              <a:gd name="T27" fmla="*/ 28 h 156"/>
              <a:gd name="T28" fmla="*/ 48 w 138"/>
              <a:gd name="T29" fmla="*/ 28 h 156"/>
              <a:gd name="T30" fmla="*/ 74 w 138"/>
              <a:gd name="T31" fmla="*/ 0 h 156"/>
              <a:gd name="T32" fmla="*/ 108 w 138"/>
              <a:gd name="T33" fmla="*/ 28 h 156"/>
              <a:gd name="T34" fmla="*/ 114 w 138"/>
              <a:gd name="T35" fmla="*/ 34 h 156"/>
              <a:gd name="T36" fmla="*/ 138 w 138"/>
              <a:gd name="T37" fmla="*/ 56 h 156"/>
              <a:gd name="T38" fmla="*/ 116 w 138"/>
              <a:gd name="T39" fmla="*/ 62 h 156"/>
              <a:gd name="T40" fmla="*/ 76 w 138"/>
              <a:gd name="T41" fmla="*/ 18 h 156"/>
              <a:gd name="T42" fmla="*/ 20 w 138"/>
              <a:gd name="T43" fmla="*/ 56 h 156"/>
              <a:gd name="T44" fmla="*/ 18 w 138"/>
              <a:gd name="T45" fmla="*/ 42 h 156"/>
              <a:gd name="T46" fmla="*/ 14 w 138"/>
              <a:gd name="T47" fmla="*/ 46 h 156"/>
              <a:gd name="T48" fmla="*/ 14 w 138"/>
              <a:gd name="T49" fmla="*/ 52 h 156"/>
              <a:gd name="T50" fmla="*/ 16 w 138"/>
              <a:gd name="T51" fmla="*/ 56 h 156"/>
              <a:gd name="T52" fmla="*/ 22 w 138"/>
              <a:gd name="T53" fmla="*/ 60 h 156"/>
              <a:gd name="T54" fmla="*/ 88 w 138"/>
              <a:gd name="T55" fmla="*/ 102 h 156"/>
              <a:gd name="T56" fmla="*/ 84 w 138"/>
              <a:gd name="T57" fmla="*/ 102 h 156"/>
              <a:gd name="T58" fmla="*/ 78 w 138"/>
              <a:gd name="T59" fmla="*/ 106 h 156"/>
              <a:gd name="T60" fmla="*/ 78 w 138"/>
              <a:gd name="T61" fmla="*/ 110 h 156"/>
              <a:gd name="T62" fmla="*/ 80 w 138"/>
              <a:gd name="T63" fmla="*/ 116 h 156"/>
              <a:gd name="T64" fmla="*/ 88 w 138"/>
              <a:gd name="T65" fmla="*/ 120 h 156"/>
              <a:gd name="T66" fmla="*/ 92 w 138"/>
              <a:gd name="T67" fmla="*/ 118 h 156"/>
              <a:gd name="T68" fmla="*/ 96 w 138"/>
              <a:gd name="T69" fmla="*/ 114 h 156"/>
              <a:gd name="T70" fmla="*/ 96 w 138"/>
              <a:gd name="T71" fmla="*/ 110 h 156"/>
              <a:gd name="T72" fmla="*/ 94 w 138"/>
              <a:gd name="T73" fmla="*/ 104 h 156"/>
              <a:gd name="T74" fmla="*/ 88 w 138"/>
              <a:gd name="T75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56">
                <a:moveTo>
                  <a:pt x="22" y="60"/>
                </a:moveTo>
                <a:lnTo>
                  <a:pt x="100" y="60"/>
                </a:lnTo>
                <a:lnTo>
                  <a:pt x="100" y="60"/>
                </a:lnTo>
                <a:lnTo>
                  <a:pt x="108" y="62"/>
                </a:lnTo>
                <a:lnTo>
                  <a:pt x="116" y="68"/>
                </a:lnTo>
                <a:lnTo>
                  <a:pt x="120" y="74"/>
                </a:lnTo>
                <a:lnTo>
                  <a:pt x="122" y="82"/>
                </a:lnTo>
                <a:lnTo>
                  <a:pt x="122" y="94"/>
                </a:lnTo>
                <a:lnTo>
                  <a:pt x="68" y="94"/>
                </a:lnTo>
                <a:lnTo>
                  <a:pt x="68" y="124"/>
                </a:lnTo>
                <a:lnTo>
                  <a:pt x="122" y="124"/>
                </a:lnTo>
                <a:lnTo>
                  <a:pt x="122" y="136"/>
                </a:lnTo>
                <a:lnTo>
                  <a:pt x="122" y="136"/>
                </a:lnTo>
                <a:lnTo>
                  <a:pt x="120" y="144"/>
                </a:lnTo>
                <a:lnTo>
                  <a:pt x="116" y="150"/>
                </a:lnTo>
                <a:lnTo>
                  <a:pt x="108" y="154"/>
                </a:lnTo>
                <a:lnTo>
                  <a:pt x="100" y="156"/>
                </a:lnTo>
                <a:lnTo>
                  <a:pt x="0" y="156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lnTo>
                  <a:pt x="2" y="46"/>
                </a:lnTo>
                <a:lnTo>
                  <a:pt x="2" y="42"/>
                </a:lnTo>
                <a:lnTo>
                  <a:pt x="2" y="42"/>
                </a:lnTo>
                <a:lnTo>
                  <a:pt x="6" y="34"/>
                </a:lnTo>
                <a:lnTo>
                  <a:pt x="12" y="30"/>
                </a:lnTo>
                <a:lnTo>
                  <a:pt x="14" y="28"/>
                </a:lnTo>
                <a:lnTo>
                  <a:pt x="16" y="28"/>
                </a:lnTo>
                <a:lnTo>
                  <a:pt x="48" y="28"/>
                </a:lnTo>
                <a:lnTo>
                  <a:pt x="70" y="4"/>
                </a:lnTo>
                <a:lnTo>
                  <a:pt x="74" y="0"/>
                </a:lnTo>
                <a:lnTo>
                  <a:pt x="80" y="4"/>
                </a:lnTo>
                <a:lnTo>
                  <a:pt x="108" y="28"/>
                </a:lnTo>
                <a:lnTo>
                  <a:pt x="114" y="28"/>
                </a:lnTo>
                <a:lnTo>
                  <a:pt x="114" y="34"/>
                </a:lnTo>
                <a:lnTo>
                  <a:pt x="134" y="52"/>
                </a:lnTo>
                <a:lnTo>
                  <a:pt x="138" y="56"/>
                </a:lnTo>
                <a:lnTo>
                  <a:pt x="126" y="70"/>
                </a:lnTo>
                <a:lnTo>
                  <a:pt x="116" y="62"/>
                </a:lnTo>
                <a:lnTo>
                  <a:pt x="120" y="56"/>
                </a:lnTo>
                <a:lnTo>
                  <a:pt x="76" y="18"/>
                </a:lnTo>
                <a:lnTo>
                  <a:pt x="38" y="56"/>
                </a:lnTo>
                <a:lnTo>
                  <a:pt x="20" y="56"/>
                </a:lnTo>
                <a:lnTo>
                  <a:pt x="34" y="42"/>
                </a:lnTo>
                <a:lnTo>
                  <a:pt x="18" y="42"/>
                </a:lnTo>
                <a:lnTo>
                  <a:pt x="18" y="42"/>
                </a:lnTo>
                <a:lnTo>
                  <a:pt x="14" y="46"/>
                </a:lnTo>
                <a:lnTo>
                  <a:pt x="14" y="46"/>
                </a:lnTo>
                <a:lnTo>
                  <a:pt x="14" y="52"/>
                </a:lnTo>
                <a:lnTo>
                  <a:pt x="14" y="52"/>
                </a:lnTo>
                <a:lnTo>
                  <a:pt x="16" y="56"/>
                </a:lnTo>
                <a:lnTo>
                  <a:pt x="16" y="56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88" y="102"/>
                </a:moveTo>
                <a:lnTo>
                  <a:pt x="88" y="102"/>
                </a:lnTo>
                <a:lnTo>
                  <a:pt x="84" y="102"/>
                </a:lnTo>
                <a:lnTo>
                  <a:pt x="80" y="104"/>
                </a:lnTo>
                <a:lnTo>
                  <a:pt x="78" y="106"/>
                </a:lnTo>
                <a:lnTo>
                  <a:pt x="78" y="110"/>
                </a:lnTo>
                <a:lnTo>
                  <a:pt x="78" y="110"/>
                </a:lnTo>
                <a:lnTo>
                  <a:pt x="78" y="114"/>
                </a:lnTo>
                <a:lnTo>
                  <a:pt x="80" y="116"/>
                </a:lnTo>
                <a:lnTo>
                  <a:pt x="84" y="118"/>
                </a:lnTo>
                <a:lnTo>
                  <a:pt x="88" y="120"/>
                </a:lnTo>
                <a:lnTo>
                  <a:pt x="88" y="120"/>
                </a:lnTo>
                <a:lnTo>
                  <a:pt x="92" y="118"/>
                </a:lnTo>
                <a:lnTo>
                  <a:pt x="94" y="116"/>
                </a:lnTo>
                <a:lnTo>
                  <a:pt x="96" y="114"/>
                </a:lnTo>
                <a:lnTo>
                  <a:pt x="96" y="110"/>
                </a:lnTo>
                <a:lnTo>
                  <a:pt x="96" y="110"/>
                </a:lnTo>
                <a:lnTo>
                  <a:pt x="96" y="106"/>
                </a:lnTo>
                <a:lnTo>
                  <a:pt x="94" y="104"/>
                </a:lnTo>
                <a:lnTo>
                  <a:pt x="92" y="102"/>
                </a:lnTo>
                <a:lnTo>
                  <a:pt x="88" y="102"/>
                </a:lnTo>
                <a:lnTo>
                  <a:pt x="88" y="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77"/>
          <p:cNvSpPr>
            <a:spLocks noEditPoints="1"/>
          </p:cNvSpPr>
          <p:nvPr/>
        </p:nvSpPr>
        <p:spPr bwMode="auto">
          <a:xfrm>
            <a:off x="7924564" y="3633987"/>
            <a:ext cx="892351" cy="743625"/>
          </a:xfrm>
          <a:custGeom>
            <a:avLst/>
            <a:gdLst>
              <a:gd name="T0" fmla="*/ 158 w 180"/>
              <a:gd name="T1" fmla="*/ 4 h 150"/>
              <a:gd name="T2" fmla="*/ 150 w 180"/>
              <a:gd name="T3" fmla="*/ 34 h 150"/>
              <a:gd name="T4" fmla="*/ 138 w 180"/>
              <a:gd name="T5" fmla="*/ 4 h 150"/>
              <a:gd name="T6" fmla="*/ 158 w 180"/>
              <a:gd name="T7" fmla="*/ 68 h 150"/>
              <a:gd name="T8" fmla="*/ 138 w 180"/>
              <a:gd name="T9" fmla="*/ 150 h 150"/>
              <a:gd name="T10" fmla="*/ 152 w 180"/>
              <a:gd name="T11" fmla="*/ 62 h 150"/>
              <a:gd name="T12" fmla="*/ 158 w 180"/>
              <a:gd name="T13" fmla="*/ 68 h 150"/>
              <a:gd name="T14" fmla="*/ 180 w 180"/>
              <a:gd name="T15" fmla="*/ 0 h 150"/>
              <a:gd name="T16" fmla="*/ 160 w 180"/>
              <a:gd name="T17" fmla="*/ 150 h 150"/>
              <a:gd name="T18" fmla="*/ 164 w 180"/>
              <a:gd name="T19" fmla="*/ 50 h 150"/>
              <a:gd name="T20" fmla="*/ 160 w 180"/>
              <a:gd name="T21" fmla="*/ 32 h 150"/>
              <a:gd name="T22" fmla="*/ 160 w 180"/>
              <a:gd name="T23" fmla="*/ 0 h 150"/>
              <a:gd name="T24" fmla="*/ 134 w 180"/>
              <a:gd name="T25" fmla="*/ 24 h 150"/>
              <a:gd name="T26" fmla="*/ 130 w 180"/>
              <a:gd name="T27" fmla="*/ 40 h 150"/>
              <a:gd name="T28" fmla="*/ 134 w 180"/>
              <a:gd name="T29" fmla="*/ 54 h 150"/>
              <a:gd name="T30" fmla="*/ 114 w 180"/>
              <a:gd name="T31" fmla="*/ 24 h 150"/>
              <a:gd name="T32" fmla="*/ 134 w 180"/>
              <a:gd name="T33" fmla="*/ 80 h 150"/>
              <a:gd name="T34" fmla="*/ 114 w 180"/>
              <a:gd name="T35" fmla="*/ 150 h 150"/>
              <a:gd name="T36" fmla="*/ 134 w 180"/>
              <a:gd name="T37" fmla="*/ 80 h 150"/>
              <a:gd name="T38" fmla="*/ 92 w 180"/>
              <a:gd name="T39" fmla="*/ 36 h 150"/>
              <a:gd name="T40" fmla="*/ 112 w 180"/>
              <a:gd name="T41" fmla="*/ 78 h 150"/>
              <a:gd name="T42" fmla="*/ 100 w 180"/>
              <a:gd name="T43" fmla="*/ 82 h 150"/>
              <a:gd name="T44" fmla="*/ 92 w 180"/>
              <a:gd name="T45" fmla="*/ 76 h 150"/>
              <a:gd name="T46" fmla="*/ 92 w 180"/>
              <a:gd name="T47" fmla="*/ 36 h 150"/>
              <a:gd name="T48" fmla="*/ 112 w 180"/>
              <a:gd name="T49" fmla="*/ 150 h 150"/>
              <a:gd name="T50" fmla="*/ 92 w 180"/>
              <a:gd name="T51" fmla="*/ 102 h 150"/>
              <a:gd name="T52" fmla="*/ 102 w 180"/>
              <a:gd name="T53" fmla="*/ 116 h 150"/>
              <a:gd name="T54" fmla="*/ 112 w 180"/>
              <a:gd name="T55" fmla="*/ 106 h 150"/>
              <a:gd name="T56" fmla="*/ 68 w 180"/>
              <a:gd name="T57" fmla="*/ 50 h 150"/>
              <a:gd name="T58" fmla="*/ 88 w 180"/>
              <a:gd name="T59" fmla="*/ 78 h 150"/>
              <a:gd name="T60" fmla="*/ 68 w 180"/>
              <a:gd name="T61" fmla="*/ 90 h 150"/>
              <a:gd name="T62" fmla="*/ 68 w 180"/>
              <a:gd name="T63" fmla="*/ 50 h 150"/>
              <a:gd name="T64" fmla="*/ 88 w 180"/>
              <a:gd name="T65" fmla="*/ 150 h 150"/>
              <a:gd name="T66" fmla="*/ 68 w 180"/>
              <a:gd name="T67" fmla="*/ 112 h 150"/>
              <a:gd name="T68" fmla="*/ 88 w 180"/>
              <a:gd name="T69" fmla="*/ 100 h 150"/>
              <a:gd name="T70" fmla="*/ 66 w 180"/>
              <a:gd name="T71" fmla="*/ 62 h 150"/>
              <a:gd name="T72" fmla="*/ 52 w 180"/>
              <a:gd name="T73" fmla="*/ 102 h 150"/>
              <a:gd name="T74" fmla="*/ 46 w 180"/>
              <a:gd name="T75" fmla="*/ 62 h 150"/>
              <a:gd name="T76" fmla="*/ 66 w 180"/>
              <a:gd name="T77" fmla="*/ 114 h 150"/>
              <a:gd name="T78" fmla="*/ 46 w 180"/>
              <a:gd name="T79" fmla="*/ 150 h 150"/>
              <a:gd name="T80" fmla="*/ 50 w 180"/>
              <a:gd name="T81" fmla="*/ 126 h 150"/>
              <a:gd name="T82" fmla="*/ 66 w 180"/>
              <a:gd name="T83" fmla="*/ 114 h 150"/>
              <a:gd name="T84" fmla="*/ 24 w 180"/>
              <a:gd name="T85" fmla="*/ 54 h 150"/>
              <a:gd name="T86" fmla="*/ 42 w 180"/>
              <a:gd name="T87" fmla="*/ 92 h 150"/>
              <a:gd name="T88" fmla="*/ 36 w 180"/>
              <a:gd name="T89" fmla="*/ 86 h 150"/>
              <a:gd name="T90" fmla="*/ 24 w 180"/>
              <a:gd name="T91" fmla="*/ 94 h 150"/>
              <a:gd name="T92" fmla="*/ 24 w 180"/>
              <a:gd name="T93" fmla="*/ 54 h 150"/>
              <a:gd name="T94" fmla="*/ 42 w 180"/>
              <a:gd name="T95" fmla="*/ 150 h 150"/>
              <a:gd name="T96" fmla="*/ 24 w 180"/>
              <a:gd name="T97" fmla="*/ 116 h 150"/>
              <a:gd name="T98" fmla="*/ 42 w 180"/>
              <a:gd name="T99" fmla="*/ 118 h 150"/>
              <a:gd name="T100" fmla="*/ 0 w 180"/>
              <a:gd name="T101" fmla="*/ 70 h 150"/>
              <a:gd name="T102" fmla="*/ 20 w 180"/>
              <a:gd name="T103" fmla="*/ 96 h 150"/>
              <a:gd name="T104" fmla="*/ 18 w 180"/>
              <a:gd name="T105" fmla="*/ 120 h 150"/>
              <a:gd name="T106" fmla="*/ 20 w 180"/>
              <a:gd name="T107" fmla="*/ 150 h 150"/>
              <a:gd name="T108" fmla="*/ 0 w 180"/>
              <a:gd name="T109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150">
                <a:moveTo>
                  <a:pt x="138" y="4"/>
                </a:moveTo>
                <a:lnTo>
                  <a:pt x="158" y="4"/>
                </a:lnTo>
                <a:lnTo>
                  <a:pt x="158" y="32"/>
                </a:lnTo>
                <a:lnTo>
                  <a:pt x="150" y="34"/>
                </a:lnTo>
                <a:lnTo>
                  <a:pt x="138" y="38"/>
                </a:lnTo>
                <a:lnTo>
                  <a:pt x="138" y="4"/>
                </a:lnTo>
                <a:lnTo>
                  <a:pt x="138" y="4"/>
                </a:lnTo>
                <a:close/>
                <a:moveTo>
                  <a:pt x="158" y="68"/>
                </a:moveTo>
                <a:lnTo>
                  <a:pt x="158" y="150"/>
                </a:lnTo>
                <a:lnTo>
                  <a:pt x="138" y="150"/>
                </a:lnTo>
                <a:lnTo>
                  <a:pt x="138" y="76"/>
                </a:lnTo>
                <a:lnTo>
                  <a:pt x="152" y="62"/>
                </a:lnTo>
                <a:lnTo>
                  <a:pt x="158" y="68"/>
                </a:lnTo>
                <a:lnTo>
                  <a:pt x="158" y="68"/>
                </a:lnTo>
                <a:close/>
                <a:moveTo>
                  <a:pt x="160" y="0"/>
                </a:moveTo>
                <a:lnTo>
                  <a:pt x="180" y="0"/>
                </a:lnTo>
                <a:lnTo>
                  <a:pt x="180" y="150"/>
                </a:lnTo>
                <a:lnTo>
                  <a:pt x="160" y="150"/>
                </a:lnTo>
                <a:lnTo>
                  <a:pt x="160" y="66"/>
                </a:lnTo>
                <a:lnTo>
                  <a:pt x="164" y="50"/>
                </a:lnTo>
                <a:lnTo>
                  <a:pt x="170" y="30"/>
                </a:lnTo>
                <a:lnTo>
                  <a:pt x="160" y="3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114" y="24"/>
                </a:moveTo>
                <a:lnTo>
                  <a:pt x="134" y="24"/>
                </a:lnTo>
                <a:lnTo>
                  <a:pt x="134" y="40"/>
                </a:lnTo>
                <a:lnTo>
                  <a:pt x="130" y="40"/>
                </a:lnTo>
                <a:lnTo>
                  <a:pt x="134" y="46"/>
                </a:lnTo>
                <a:lnTo>
                  <a:pt x="134" y="54"/>
                </a:lnTo>
                <a:lnTo>
                  <a:pt x="114" y="7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34" y="80"/>
                </a:moveTo>
                <a:lnTo>
                  <a:pt x="134" y="150"/>
                </a:lnTo>
                <a:lnTo>
                  <a:pt x="114" y="150"/>
                </a:lnTo>
                <a:lnTo>
                  <a:pt x="114" y="10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92" y="36"/>
                </a:moveTo>
                <a:lnTo>
                  <a:pt x="112" y="36"/>
                </a:lnTo>
                <a:lnTo>
                  <a:pt x="112" y="78"/>
                </a:lnTo>
                <a:lnTo>
                  <a:pt x="104" y="86"/>
                </a:lnTo>
                <a:lnTo>
                  <a:pt x="100" y="82"/>
                </a:lnTo>
                <a:lnTo>
                  <a:pt x="94" y="74"/>
                </a:lnTo>
                <a:lnTo>
                  <a:pt x="92" y="76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112" y="106"/>
                </a:moveTo>
                <a:lnTo>
                  <a:pt x="112" y="150"/>
                </a:lnTo>
                <a:lnTo>
                  <a:pt x="92" y="150"/>
                </a:lnTo>
                <a:lnTo>
                  <a:pt x="92" y="102"/>
                </a:lnTo>
                <a:lnTo>
                  <a:pt x="96" y="106"/>
                </a:lnTo>
                <a:lnTo>
                  <a:pt x="102" y="116"/>
                </a:lnTo>
                <a:lnTo>
                  <a:pt x="110" y="108"/>
                </a:lnTo>
                <a:lnTo>
                  <a:pt x="112" y="106"/>
                </a:lnTo>
                <a:lnTo>
                  <a:pt x="112" y="106"/>
                </a:lnTo>
                <a:close/>
                <a:moveTo>
                  <a:pt x="68" y="50"/>
                </a:moveTo>
                <a:lnTo>
                  <a:pt x="88" y="50"/>
                </a:lnTo>
                <a:lnTo>
                  <a:pt x="88" y="78"/>
                </a:lnTo>
                <a:lnTo>
                  <a:pt x="86" y="80"/>
                </a:lnTo>
                <a:lnTo>
                  <a:pt x="68" y="90"/>
                </a:lnTo>
                <a:lnTo>
                  <a:pt x="68" y="50"/>
                </a:lnTo>
                <a:lnTo>
                  <a:pt x="68" y="50"/>
                </a:lnTo>
                <a:close/>
                <a:moveTo>
                  <a:pt x="88" y="100"/>
                </a:moveTo>
                <a:lnTo>
                  <a:pt x="88" y="150"/>
                </a:lnTo>
                <a:lnTo>
                  <a:pt x="68" y="150"/>
                </a:lnTo>
                <a:lnTo>
                  <a:pt x="68" y="112"/>
                </a:lnTo>
                <a:lnTo>
                  <a:pt x="88" y="100"/>
                </a:lnTo>
                <a:lnTo>
                  <a:pt x="88" y="100"/>
                </a:lnTo>
                <a:close/>
                <a:moveTo>
                  <a:pt x="46" y="62"/>
                </a:moveTo>
                <a:lnTo>
                  <a:pt x="66" y="62"/>
                </a:lnTo>
                <a:lnTo>
                  <a:pt x="66" y="94"/>
                </a:lnTo>
                <a:lnTo>
                  <a:pt x="52" y="102"/>
                </a:lnTo>
                <a:lnTo>
                  <a:pt x="46" y="96"/>
                </a:lnTo>
                <a:lnTo>
                  <a:pt x="46" y="62"/>
                </a:lnTo>
                <a:lnTo>
                  <a:pt x="46" y="62"/>
                </a:lnTo>
                <a:close/>
                <a:moveTo>
                  <a:pt x="66" y="114"/>
                </a:moveTo>
                <a:lnTo>
                  <a:pt x="66" y="150"/>
                </a:lnTo>
                <a:lnTo>
                  <a:pt x="46" y="150"/>
                </a:lnTo>
                <a:lnTo>
                  <a:pt x="46" y="122"/>
                </a:lnTo>
                <a:lnTo>
                  <a:pt x="50" y="126"/>
                </a:lnTo>
                <a:lnTo>
                  <a:pt x="56" y="122"/>
                </a:lnTo>
                <a:lnTo>
                  <a:pt x="66" y="114"/>
                </a:lnTo>
                <a:lnTo>
                  <a:pt x="66" y="114"/>
                </a:lnTo>
                <a:close/>
                <a:moveTo>
                  <a:pt x="24" y="54"/>
                </a:moveTo>
                <a:lnTo>
                  <a:pt x="42" y="54"/>
                </a:lnTo>
                <a:lnTo>
                  <a:pt x="42" y="92"/>
                </a:lnTo>
                <a:lnTo>
                  <a:pt x="42" y="92"/>
                </a:lnTo>
                <a:lnTo>
                  <a:pt x="36" y="86"/>
                </a:lnTo>
                <a:lnTo>
                  <a:pt x="30" y="90"/>
                </a:lnTo>
                <a:lnTo>
                  <a:pt x="24" y="94"/>
                </a:lnTo>
                <a:lnTo>
                  <a:pt x="24" y="54"/>
                </a:lnTo>
                <a:lnTo>
                  <a:pt x="24" y="54"/>
                </a:lnTo>
                <a:close/>
                <a:moveTo>
                  <a:pt x="42" y="118"/>
                </a:moveTo>
                <a:lnTo>
                  <a:pt x="42" y="150"/>
                </a:lnTo>
                <a:lnTo>
                  <a:pt x="24" y="150"/>
                </a:lnTo>
                <a:lnTo>
                  <a:pt x="24" y="116"/>
                </a:lnTo>
                <a:lnTo>
                  <a:pt x="34" y="110"/>
                </a:lnTo>
                <a:lnTo>
                  <a:pt x="42" y="118"/>
                </a:lnTo>
                <a:lnTo>
                  <a:pt x="42" y="118"/>
                </a:lnTo>
                <a:close/>
                <a:moveTo>
                  <a:pt x="0" y="70"/>
                </a:moveTo>
                <a:lnTo>
                  <a:pt x="20" y="70"/>
                </a:lnTo>
                <a:lnTo>
                  <a:pt x="20" y="96"/>
                </a:lnTo>
                <a:lnTo>
                  <a:pt x="8" y="104"/>
                </a:lnTo>
                <a:lnTo>
                  <a:pt x="18" y="120"/>
                </a:lnTo>
                <a:lnTo>
                  <a:pt x="20" y="118"/>
                </a:lnTo>
                <a:lnTo>
                  <a:pt x="20" y="150"/>
                </a:lnTo>
                <a:lnTo>
                  <a:pt x="0" y="15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8"/>
          <p:cNvSpPr>
            <a:spLocks noEditPoints="1"/>
          </p:cNvSpPr>
          <p:nvPr/>
        </p:nvSpPr>
        <p:spPr bwMode="auto">
          <a:xfrm>
            <a:off x="6942979" y="1343622"/>
            <a:ext cx="703965" cy="882435"/>
          </a:xfrm>
          <a:custGeom>
            <a:avLst/>
            <a:gdLst>
              <a:gd name="T0" fmla="*/ 12 w 142"/>
              <a:gd name="T1" fmla="*/ 162 h 178"/>
              <a:gd name="T2" fmla="*/ 0 w 142"/>
              <a:gd name="T3" fmla="*/ 146 h 178"/>
              <a:gd name="T4" fmla="*/ 4 w 142"/>
              <a:gd name="T5" fmla="*/ 106 h 178"/>
              <a:gd name="T6" fmla="*/ 12 w 142"/>
              <a:gd name="T7" fmla="*/ 82 h 178"/>
              <a:gd name="T8" fmla="*/ 28 w 142"/>
              <a:gd name="T9" fmla="*/ 62 h 178"/>
              <a:gd name="T10" fmla="*/ 38 w 142"/>
              <a:gd name="T11" fmla="*/ 52 h 178"/>
              <a:gd name="T12" fmla="*/ 50 w 142"/>
              <a:gd name="T13" fmla="*/ 38 h 178"/>
              <a:gd name="T14" fmla="*/ 72 w 142"/>
              <a:gd name="T15" fmla="*/ 2 h 178"/>
              <a:gd name="T16" fmla="*/ 80 w 142"/>
              <a:gd name="T17" fmla="*/ 2 h 178"/>
              <a:gd name="T18" fmla="*/ 88 w 142"/>
              <a:gd name="T19" fmla="*/ 16 h 178"/>
              <a:gd name="T20" fmla="*/ 118 w 142"/>
              <a:gd name="T21" fmla="*/ 8 h 178"/>
              <a:gd name="T22" fmla="*/ 112 w 142"/>
              <a:gd name="T23" fmla="*/ 38 h 178"/>
              <a:gd name="T24" fmla="*/ 100 w 142"/>
              <a:gd name="T25" fmla="*/ 52 h 178"/>
              <a:gd name="T26" fmla="*/ 104 w 142"/>
              <a:gd name="T27" fmla="*/ 68 h 178"/>
              <a:gd name="T28" fmla="*/ 114 w 142"/>
              <a:gd name="T29" fmla="*/ 88 h 178"/>
              <a:gd name="T30" fmla="*/ 128 w 142"/>
              <a:gd name="T31" fmla="*/ 106 h 178"/>
              <a:gd name="T32" fmla="*/ 140 w 142"/>
              <a:gd name="T33" fmla="*/ 130 h 178"/>
              <a:gd name="T34" fmla="*/ 132 w 142"/>
              <a:gd name="T35" fmla="*/ 162 h 178"/>
              <a:gd name="T36" fmla="*/ 134 w 142"/>
              <a:gd name="T37" fmla="*/ 178 h 178"/>
              <a:gd name="T38" fmla="*/ 0 w 142"/>
              <a:gd name="T39" fmla="*/ 174 h 178"/>
              <a:gd name="T40" fmla="*/ 0 w 142"/>
              <a:gd name="T41" fmla="*/ 162 h 178"/>
              <a:gd name="T42" fmla="*/ 84 w 142"/>
              <a:gd name="T43" fmla="*/ 96 h 178"/>
              <a:gd name="T44" fmla="*/ 84 w 142"/>
              <a:gd name="T45" fmla="*/ 94 h 178"/>
              <a:gd name="T46" fmla="*/ 82 w 142"/>
              <a:gd name="T47" fmla="*/ 82 h 178"/>
              <a:gd name="T48" fmla="*/ 78 w 142"/>
              <a:gd name="T49" fmla="*/ 80 h 178"/>
              <a:gd name="T50" fmla="*/ 72 w 142"/>
              <a:gd name="T51" fmla="*/ 74 h 178"/>
              <a:gd name="T52" fmla="*/ 64 w 142"/>
              <a:gd name="T53" fmla="*/ 78 h 178"/>
              <a:gd name="T54" fmla="*/ 58 w 142"/>
              <a:gd name="T55" fmla="*/ 80 h 178"/>
              <a:gd name="T56" fmla="*/ 52 w 142"/>
              <a:gd name="T57" fmla="*/ 82 h 178"/>
              <a:gd name="T58" fmla="*/ 50 w 142"/>
              <a:gd name="T59" fmla="*/ 94 h 178"/>
              <a:gd name="T60" fmla="*/ 50 w 142"/>
              <a:gd name="T61" fmla="*/ 102 h 178"/>
              <a:gd name="T62" fmla="*/ 56 w 142"/>
              <a:gd name="T63" fmla="*/ 108 h 178"/>
              <a:gd name="T64" fmla="*/ 64 w 142"/>
              <a:gd name="T65" fmla="*/ 114 h 178"/>
              <a:gd name="T66" fmla="*/ 70 w 142"/>
              <a:gd name="T67" fmla="*/ 118 h 178"/>
              <a:gd name="T68" fmla="*/ 70 w 142"/>
              <a:gd name="T69" fmla="*/ 126 h 178"/>
              <a:gd name="T70" fmla="*/ 70 w 142"/>
              <a:gd name="T71" fmla="*/ 128 h 178"/>
              <a:gd name="T72" fmla="*/ 66 w 142"/>
              <a:gd name="T73" fmla="*/ 130 h 178"/>
              <a:gd name="T74" fmla="*/ 64 w 142"/>
              <a:gd name="T75" fmla="*/ 128 h 178"/>
              <a:gd name="T76" fmla="*/ 64 w 142"/>
              <a:gd name="T77" fmla="*/ 120 h 178"/>
              <a:gd name="T78" fmla="*/ 50 w 142"/>
              <a:gd name="T79" fmla="*/ 116 h 178"/>
              <a:gd name="T80" fmla="*/ 50 w 142"/>
              <a:gd name="T81" fmla="*/ 120 h 178"/>
              <a:gd name="T82" fmla="*/ 54 w 142"/>
              <a:gd name="T83" fmla="*/ 134 h 178"/>
              <a:gd name="T84" fmla="*/ 58 w 142"/>
              <a:gd name="T85" fmla="*/ 136 h 178"/>
              <a:gd name="T86" fmla="*/ 64 w 142"/>
              <a:gd name="T87" fmla="*/ 144 h 178"/>
              <a:gd name="T88" fmla="*/ 72 w 142"/>
              <a:gd name="T89" fmla="*/ 138 h 178"/>
              <a:gd name="T90" fmla="*/ 78 w 142"/>
              <a:gd name="T91" fmla="*/ 136 h 178"/>
              <a:gd name="T92" fmla="*/ 82 w 142"/>
              <a:gd name="T93" fmla="*/ 132 h 178"/>
              <a:gd name="T94" fmla="*/ 86 w 142"/>
              <a:gd name="T95" fmla="*/ 120 h 178"/>
              <a:gd name="T96" fmla="*/ 86 w 142"/>
              <a:gd name="T97" fmla="*/ 112 h 178"/>
              <a:gd name="T98" fmla="*/ 82 w 142"/>
              <a:gd name="T99" fmla="*/ 106 h 178"/>
              <a:gd name="T100" fmla="*/ 74 w 142"/>
              <a:gd name="T101" fmla="*/ 102 h 178"/>
              <a:gd name="T102" fmla="*/ 66 w 142"/>
              <a:gd name="T103" fmla="*/ 96 h 178"/>
              <a:gd name="T104" fmla="*/ 64 w 142"/>
              <a:gd name="T105" fmla="*/ 92 h 178"/>
              <a:gd name="T106" fmla="*/ 66 w 142"/>
              <a:gd name="T107" fmla="*/ 88 h 178"/>
              <a:gd name="T108" fmla="*/ 68 w 142"/>
              <a:gd name="T109" fmla="*/ 86 h 178"/>
              <a:gd name="T110" fmla="*/ 70 w 142"/>
              <a:gd name="T111" fmla="*/ 88 h 178"/>
              <a:gd name="T112" fmla="*/ 70 w 142"/>
              <a:gd name="T113" fmla="*/ 94 h 178"/>
              <a:gd name="T114" fmla="*/ 84 w 142"/>
              <a:gd name="T115" fmla="*/ 9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78">
                <a:moveTo>
                  <a:pt x="0" y="162"/>
                </a:moveTo>
                <a:lnTo>
                  <a:pt x="12" y="162"/>
                </a:lnTo>
                <a:lnTo>
                  <a:pt x="0" y="146"/>
                </a:lnTo>
                <a:lnTo>
                  <a:pt x="0" y="146"/>
                </a:lnTo>
                <a:lnTo>
                  <a:pt x="2" y="118"/>
                </a:lnTo>
                <a:lnTo>
                  <a:pt x="4" y="106"/>
                </a:lnTo>
                <a:lnTo>
                  <a:pt x="8" y="94"/>
                </a:lnTo>
                <a:lnTo>
                  <a:pt x="12" y="82"/>
                </a:lnTo>
                <a:lnTo>
                  <a:pt x="20" y="72"/>
                </a:lnTo>
                <a:lnTo>
                  <a:pt x="28" y="62"/>
                </a:lnTo>
                <a:lnTo>
                  <a:pt x="40" y="52"/>
                </a:lnTo>
                <a:lnTo>
                  <a:pt x="38" y="52"/>
                </a:lnTo>
                <a:lnTo>
                  <a:pt x="38" y="38"/>
                </a:lnTo>
                <a:lnTo>
                  <a:pt x="50" y="38"/>
                </a:lnTo>
                <a:lnTo>
                  <a:pt x="44" y="0"/>
                </a:lnTo>
                <a:lnTo>
                  <a:pt x="72" y="2"/>
                </a:lnTo>
                <a:lnTo>
                  <a:pt x="74" y="10"/>
                </a:lnTo>
                <a:lnTo>
                  <a:pt x="80" y="2"/>
                </a:lnTo>
                <a:lnTo>
                  <a:pt x="94" y="4"/>
                </a:lnTo>
                <a:lnTo>
                  <a:pt x="88" y="16"/>
                </a:lnTo>
                <a:lnTo>
                  <a:pt x="102" y="6"/>
                </a:lnTo>
                <a:lnTo>
                  <a:pt x="118" y="8"/>
                </a:lnTo>
                <a:lnTo>
                  <a:pt x="100" y="38"/>
                </a:lnTo>
                <a:lnTo>
                  <a:pt x="112" y="38"/>
                </a:lnTo>
                <a:lnTo>
                  <a:pt x="112" y="52"/>
                </a:lnTo>
                <a:lnTo>
                  <a:pt x="100" y="52"/>
                </a:lnTo>
                <a:lnTo>
                  <a:pt x="100" y="52"/>
                </a:lnTo>
                <a:lnTo>
                  <a:pt x="104" y="68"/>
                </a:lnTo>
                <a:lnTo>
                  <a:pt x="108" y="78"/>
                </a:lnTo>
                <a:lnTo>
                  <a:pt x="114" y="88"/>
                </a:lnTo>
                <a:lnTo>
                  <a:pt x="122" y="96"/>
                </a:lnTo>
                <a:lnTo>
                  <a:pt x="128" y="106"/>
                </a:lnTo>
                <a:lnTo>
                  <a:pt x="134" y="116"/>
                </a:lnTo>
                <a:lnTo>
                  <a:pt x="140" y="130"/>
                </a:lnTo>
                <a:lnTo>
                  <a:pt x="142" y="150"/>
                </a:lnTo>
                <a:lnTo>
                  <a:pt x="132" y="162"/>
                </a:lnTo>
                <a:lnTo>
                  <a:pt x="142" y="170"/>
                </a:lnTo>
                <a:lnTo>
                  <a:pt x="134" y="178"/>
                </a:lnTo>
                <a:lnTo>
                  <a:pt x="18" y="178"/>
                </a:lnTo>
                <a:lnTo>
                  <a:pt x="0" y="174"/>
                </a:lnTo>
                <a:lnTo>
                  <a:pt x="0" y="162"/>
                </a:lnTo>
                <a:lnTo>
                  <a:pt x="0" y="162"/>
                </a:lnTo>
                <a:close/>
                <a:moveTo>
                  <a:pt x="84" y="96"/>
                </a:moveTo>
                <a:lnTo>
                  <a:pt x="84" y="96"/>
                </a:lnTo>
                <a:lnTo>
                  <a:pt x="84" y="94"/>
                </a:lnTo>
                <a:lnTo>
                  <a:pt x="84" y="94"/>
                </a:lnTo>
                <a:lnTo>
                  <a:pt x="84" y="88"/>
                </a:lnTo>
                <a:lnTo>
                  <a:pt x="82" y="82"/>
                </a:lnTo>
                <a:lnTo>
                  <a:pt x="82" y="82"/>
                </a:lnTo>
                <a:lnTo>
                  <a:pt x="78" y="80"/>
                </a:lnTo>
                <a:lnTo>
                  <a:pt x="72" y="78"/>
                </a:lnTo>
                <a:lnTo>
                  <a:pt x="72" y="74"/>
                </a:lnTo>
                <a:lnTo>
                  <a:pt x="64" y="74"/>
                </a:lnTo>
                <a:lnTo>
                  <a:pt x="64" y="78"/>
                </a:lnTo>
                <a:lnTo>
                  <a:pt x="64" y="78"/>
                </a:lnTo>
                <a:lnTo>
                  <a:pt x="58" y="80"/>
                </a:lnTo>
                <a:lnTo>
                  <a:pt x="52" y="82"/>
                </a:lnTo>
                <a:lnTo>
                  <a:pt x="52" y="82"/>
                </a:lnTo>
                <a:lnTo>
                  <a:pt x="50" y="88"/>
                </a:lnTo>
                <a:lnTo>
                  <a:pt x="50" y="94"/>
                </a:lnTo>
                <a:lnTo>
                  <a:pt x="50" y="94"/>
                </a:lnTo>
                <a:lnTo>
                  <a:pt x="50" y="102"/>
                </a:lnTo>
                <a:lnTo>
                  <a:pt x="50" y="102"/>
                </a:lnTo>
                <a:lnTo>
                  <a:pt x="56" y="108"/>
                </a:lnTo>
                <a:lnTo>
                  <a:pt x="56" y="108"/>
                </a:lnTo>
                <a:lnTo>
                  <a:pt x="64" y="114"/>
                </a:lnTo>
                <a:lnTo>
                  <a:pt x="64" y="114"/>
                </a:lnTo>
                <a:lnTo>
                  <a:pt x="70" y="118"/>
                </a:lnTo>
                <a:lnTo>
                  <a:pt x="70" y="118"/>
                </a:lnTo>
                <a:lnTo>
                  <a:pt x="70" y="126"/>
                </a:lnTo>
                <a:lnTo>
                  <a:pt x="70" y="126"/>
                </a:lnTo>
                <a:lnTo>
                  <a:pt x="70" y="128"/>
                </a:lnTo>
                <a:lnTo>
                  <a:pt x="70" y="128"/>
                </a:lnTo>
                <a:lnTo>
                  <a:pt x="66" y="130"/>
                </a:lnTo>
                <a:lnTo>
                  <a:pt x="66" y="130"/>
                </a:lnTo>
                <a:lnTo>
                  <a:pt x="64" y="128"/>
                </a:lnTo>
                <a:lnTo>
                  <a:pt x="64" y="128"/>
                </a:lnTo>
                <a:lnTo>
                  <a:pt x="64" y="120"/>
                </a:lnTo>
                <a:lnTo>
                  <a:pt x="64" y="116"/>
                </a:lnTo>
                <a:lnTo>
                  <a:pt x="50" y="116"/>
                </a:lnTo>
                <a:lnTo>
                  <a:pt x="50" y="120"/>
                </a:lnTo>
                <a:lnTo>
                  <a:pt x="50" y="120"/>
                </a:lnTo>
                <a:lnTo>
                  <a:pt x="50" y="128"/>
                </a:lnTo>
                <a:lnTo>
                  <a:pt x="54" y="134"/>
                </a:lnTo>
                <a:lnTo>
                  <a:pt x="54" y="134"/>
                </a:lnTo>
                <a:lnTo>
                  <a:pt x="58" y="136"/>
                </a:lnTo>
                <a:lnTo>
                  <a:pt x="64" y="138"/>
                </a:lnTo>
                <a:lnTo>
                  <a:pt x="64" y="144"/>
                </a:lnTo>
                <a:lnTo>
                  <a:pt x="72" y="144"/>
                </a:lnTo>
                <a:lnTo>
                  <a:pt x="72" y="138"/>
                </a:lnTo>
                <a:lnTo>
                  <a:pt x="72" y="138"/>
                </a:lnTo>
                <a:lnTo>
                  <a:pt x="78" y="136"/>
                </a:lnTo>
                <a:lnTo>
                  <a:pt x="82" y="132"/>
                </a:lnTo>
                <a:lnTo>
                  <a:pt x="82" y="132"/>
                </a:lnTo>
                <a:lnTo>
                  <a:pt x="86" y="128"/>
                </a:lnTo>
                <a:lnTo>
                  <a:pt x="86" y="120"/>
                </a:lnTo>
                <a:lnTo>
                  <a:pt x="86" y="120"/>
                </a:lnTo>
                <a:lnTo>
                  <a:pt x="86" y="112"/>
                </a:lnTo>
                <a:lnTo>
                  <a:pt x="86" y="112"/>
                </a:lnTo>
                <a:lnTo>
                  <a:pt x="82" y="106"/>
                </a:lnTo>
                <a:lnTo>
                  <a:pt x="82" y="106"/>
                </a:lnTo>
                <a:lnTo>
                  <a:pt x="74" y="102"/>
                </a:lnTo>
                <a:lnTo>
                  <a:pt x="74" y="102"/>
                </a:lnTo>
                <a:lnTo>
                  <a:pt x="66" y="96"/>
                </a:lnTo>
                <a:lnTo>
                  <a:pt x="66" y="96"/>
                </a:lnTo>
                <a:lnTo>
                  <a:pt x="64" y="92"/>
                </a:lnTo>
                <a:lnTo>
                  <a:pt x="64" y="92"/>
                </a:lnTo>
                <a:lnTo>
                  <a:pt x="66" y="88"/>
                </a:lnTo>
                <a:lnTo>
                  <a:pt x="66" y="88"/>
                </a:lnTo>
                <a:lnTo>
                  <a:pt x="68" y="86"/>
                </a:lnTo>
                <a:lnTo>
                  <a:pt x="68" y="86"/>
                </a:lnTo>
                <a:lnTo>
                  <a:pt x="70" y="88"/>
                </a:lnTo>
                <a:lnTo>
                  <a:pt x="70" y="88"/>
                </a:lnTo>
                <a:lnTo>
                  <a:pt x="70" y="94"/>
                </a:lnTo>
                <a:lnTo>
                  <a:pt x="70" y="96"/>
                </a:lnTo>
                <a:lnTo>
                  <a:pt x="84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79"/>
          <p:cNvSpPr>
            <a:spLocks noEditPoints="1"/>
          </p:cNvSpPr>
          <p:nvPr/>
        </p:nvSpPr>
        <p:spPr bwMode="auto">
          <a:xfrm>
            <a:off x="6893403" y="2612742"/>
            <a:ext cx="813030" cy="743625"/>
          </a:xfrm>
          <a:custGeom>
            <a:avLst/>
            <a:gdLst>
              <a:gd name="T0" fmla="*/ 152 w 164"/>
              <a:gd name="T1" fmla="*/ 140 h 150"/>
              <a:gd name="T2" fmla="*/ 150 w 164"/>
              <a:gd name="T3" fmla="*/ 144 h 150"/>
              <a:gd name="T4" fmla="*/ 146 w 164"/>
              <a:gd name="T5" fmla="*/ 150 h 150"/>
              <a:gd name="T6" fmla="*/ 24 w 164"/>
              <a:gd name="T7" fmla="*/ 150 h 150"/>
              <a:gd name="T8" fmla="*/ 20 w 164"/>
              <a:gd name="T9" fmla="*/ 150 h 150"/>
              <a:gd name="T10" fmla="*/ 16 w 164"/>
              <a:gd name="T11" fmla="*/ 144 h 150"/>
              <a:gd name="T12" fmla="*/ 14 w 164"/>
              <a:gd name="T13" fmla="*/ 90 h 150"/>
              <a:gd name="T14" fmla="*/ 66 w 164"/>
              <a:gd name="T15" fmla="*/ 98 h 150"/>
              <a:gd name="T16" fmla="*/ 76 w 164"/>
              <a:gd name="T17" fmla="*/ 112 h 150"/>
              <a:gd name="T18" fmla="*/ 90 w 164"/>
              <a:gd name="T19" fmla="*/ 98 h 150"/>
              <a:gd name="T20" fmla="*/ 100 w 164"/>
              <a:gd name="T21" fmla="*/ 90 h 150"/>
              <a:gd name="T22" fmla="*/ 152 w 164"/>
              <a:gd name="T23" fmla="*/ 90 h 150"/>
              <a:gd name="T24" fmla="*/ 44 w 164"/>
              <a:gd name="T25" fmla="*/ 16 h 150"/>
              <a:gd name="T26" fmla="*/ 50 w 164"/>
              <a:gd name="T27" fmla="*/ 12 h 150"/>
              <a:gd name="T28" fmla="*/ 56 w 164"/>
              <a:gd name="T29" fmla="*/ 8 h 150"/>
              <a:gd name="T30" fmla="*/ 72 w 164"/>
              <a:gd name="T31" fmla="*/ 2 h 150"/>
              <a:gd name="T32" fmla="*/ 80 w 164"/>
              <a:gd name="T33" fmla="*/ 0 h 150"/>
              <a:gd name="T34" fmla="*/ 98 w 164"/>
              <a:gd name="T35" fmla="*/ 2 h 150"/>
              <a:gd name="T36" fmla="*/ 114 w 164"/>
              <a:gd name="T37" fmla="*/ 10 h 150"/>
              <a:gd name="T38" fmla="*/ 120 w 164"/>
              <a:gd name="T39" fmla="*/ 16 h 150"/>
              <a:gd name="T40" fmla="*/ 106 w 164"/>
              <a:gd name="T41" fmla="*/ 22 h 150"/>
              <a:gd name="T42" fmla="*/ 100 w 164"/>
              <a:gd name="T43" fmla="*/ 18 h 150"/>
              <a:gd name="T44" fmla="*/ 80 w 164"/>
              <a:gd name="T45" fmla="*/ 14 h 150"/>
              <a:gd name="T46" fmla="*/ 70 w 164"/>
              <a:gd name="T47" fmla="*/ 16 h 150"/>
              <a:gd name="T48" fmla="*/ 50 w 164"/>
              <a:gd name="T49" fmla="*/ 22 h 150"/>
              <a:gd name="T50" fmla="*/ 44 w 164"/>
              <a:gd name="T51" fmla="*/ 16 h 150"/>
              <a:gd name="T52" fmla="*/ 152 w 164"/>
              <a:gd name="T53" fmla="*/ 26 h 150"/>
              <a:gd name="T54" fmla="*/ 156 w 164"/>
              <a:gd name="T55" fmla="*/ 26 h 150"/>
              <a:gd name="T56" fmla="*/ 162 w 164"/>
              <a:gd name="T57" fmla="*/ 34 h 150"/>
              <a:gd name="T58" fmla="*/ 164 w 164"/>
              <a:gd name="T59" fmla="*/ 68 h 150"/>
              <a:gd name="T60" fmla="*/ 162 w 164"/>
              <a:gd name="T61" fmla="*/ 72 h 150"/>
              <a:gd name="T62" fmla="*/ 156 w 164"/>
              <a:gd name="T63" fmla="*/ 78 h 150"/>
              <a:gd name="T64" fmla="*/ 12 w 164"/>
              <a:gd name="T65" fmla="*/ 80 h 150"/>
              <a:gd name="T66" fmla="*/ 8 w 164"/>
              <a:gd name="T67" fmla="*/ 78 h 150"/>
              <a:gd name="T68" fmla="*/ 2 w 164"/>
              <a:gd name="T69" fmla="*/ 72 h 150"/>
              <a:gd name="T70" fmla="*/ 0 w 164"/>
              <a:gd name="T71" fmla="*/ 38 h 150"/>
              <a:gd name="T72" fmla="*/ 2 w 164"/>
              <a:gd name="T73" fmla="*/ 34 h 150"/>
              <a:gd name="T74" fmla="*/ 8 w 164"/>
              <a:gd name="T75" fmla="*/ 26 h 150"/>
              <a:gd name="T76" fmla="*/ 12 w 164"/>
              <a:gd name="T77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50">
                <a:moveTo>
                  <a:pt x="152" y="90"/>
                </a:moveTo>
                <a:lnTo>
                  <a:pt x="152" y="140"/>
                </a:lnTo>
                <a:lnTo>
                  <a:pt x="152" y="140"/>
                </a:lnTo>
                <a:lnTo>
                  <a:pt x="150" y="144"/>
                </a:lnTo>
                <a:lnTo>
                  <a:pt x="148" y="148"/>
                </a:lnTo>
                <a:lnTo>
                  <a:pt x="146" y="150"/>
                </a:lnTo>
                <a:lnTo>
                  <a:pt x="140" y="150"/>
                </a:lnTo>
                <a:lnTo>
                  <a:pt x="24" y="150"/>
                </a:lnTo>
                <a:lnTo>
                  <a:pt x="24" y="150"/>
                </a:lnTo>
                <a:lnTo>
                  <a:pt x="20" y="150"/>
                </a:lnTo>
                <a:lnTo>
                  <a:pt x="18" y="148"/>
                </a:lnTo>
                <a:lnTo>
                  <a:pt x="16" y="144"/>
                </a:lnTo>
                <a:lnTo>
                  <a:pt x="14" y="140"/>
                </a:lnTo>
                <a:lnTo>
                  <a:pt x="14" y="90"/>
                </a:lnTo>
                <a:lnTo>
                  <a:pt x="66" y="90"/>
                </a:lnTo>
                <a:lnTo>
                  <a:pt x="66" y="98"/>
                </a:lnTo>
                <a:lnTo>
                  <a:pt x="76" y="98"/>
                </a:lnTo>
                <a:lnTo>
                  <a:pt x="76" y="112"/>
                </a:lnTo>
                <a:lnTo>
                  <a:pt x="90" y="112"/>
                </a:lnTo>
                <a:lnTo>
                  <a:pt x="90" y="98"/>
                </a:lnTo>
                <a:lnTo>
                  <a:pt x="100" y="98"/>
                </a:lnTo>
                <a:lnTo>
                  <a:pt x="100" y="90"/>
                </a:lnTo>
                <a:lnTo>
                  <a:pt x="152" y="90"/>
                </a:lnTo>
                <a:lnTo>
                  <a:pt x="152" y="90"/>
                </a:lnTo>
                <a:lnTo>
                  <a:pt x="152" y="90"/>
                </a:lnTo>
                <a:close/>
                <a:moveTo>
                  <a:pt x="44" y="16"/>
                </a:moveTo>
                <a:lnTo>
                  <a:pt x="44" y="16"/>
                </a:lnTo>
                <a:lnTo>
                  <a:pt x="50" y="12"/>
                </a:lnTo>
                <a:lnTo>
                  <a:pt x="50" y="12"/>
                </a:lnTo>
                <a:lnTo>
                  <a:pt x="56" y="8"/>
                </a:lnTo>
                <a:lnTo>
                  <a:pt x="64" y="4"/>
                </a:lnTo>
                <a:lnTo>
                  <a:pt x="72" y="2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98" y="2"/>
                </a:lnTo>
                <a:lnTo>
                  <a:pt x="106" y="6"/>
                </a:lnTo>
                <a:lnTo>
                  <a:pt x="114" y="10"/>
                </a:lnTo>
                <a:lnTo>
                  <a:pt x="114" y="10"/>
                </a:lnTo>
                <a:lnTo>
                  <a:pt x="120" y="16"/>
                </a:lnTo>
                <a:lnTo>
                  <a:pt x="116" y="22"/>
                </a:lnTo>
                <a:lnTo>
                  <a:pt x="106" y="22"/>
                </a:lnTo>
                <a:lnTo>
                  <a:pt x="106" y="22"/>
                </a:lnTo>
                <a:lnTo>
                  <a:pt x="100" y="18"/>
                </a:lnTo>
                <a:lnTo>
                  <a:pt x="94" y="16"/>
                </a:lnTo>
                <a:lnTo>
                  <a:pt x="80" y="14"/>
                </a:lnTo>
                <a:lnTo>
                  <a:pt x="80" y="14"/>
                </a:lnTo>
                <a:lnTo>
                  <a:pt x="70" y="16"/>
                </a:lnTo>
                <a:lnTo>
                  <a:pt x="60" y="22"/>
                </a:lnTo>
                <a:lnTo>
                  <a:pt x="50" y="22"/>
                </a:lnTo>
                <a:lnTo>
                  <a:pt x="44" y="16"/>
                </a:lnTo>
                <a:lnTo>
                  <a:pt x="44" y="16"/>
                </a:lnTo>
                <a:close/>
                <a:moveTo>
                  <a:pt x="12" y="26"/>
                </a:moveTo>
                <a:lnTo>
                  <a:pt x="152" y="26"/>
                </a:lnTo>
                <a:lnTo>
                  <a:pt x="152" y="26"/>
                </a:lnTo>
                <a:lnTo>
                  <a:pt x="156" y="26"/>
                </a:lnTo>
                <a:lnTo>
                  <a:pt x="160" y="30"/>
                </a:lnTo>
                <a:lnTo>
                  <a:pt x="162" y="34"/>
                </a:lnTo>
                <a:lnTo>
                  <a:pt x="164" y="38"/>
                </a:lnTo>
                <a:lnTo>
                  <a:pt x="164" y="68"/>
                </a:lnTo>
                <a:lnTo>
                  <a:pt x="164" y="68"/>
                </a:lnTo>
                <a:lnTo>
                  <a:pt x="162" y="72"/>
                </a:lnTo>
                <a:lnTo>
                  <a:pt x="160" y="76"/>
                </a:lnTo>
                <a:lnTo>
                  <a:pt x="156" y="78"/>
                </a:lnTo>
                <a:lnTo>
                  <a:pt x="152" y="80"/>
                </a:lnTo>
                <a:lnTo>
                  <a:pt x="12" y="80"/>
                </a:lnTo>
                <a:lnTo>
                  <a:pt x="12" y="80"/>
                </a:lnTo>
                <a:lnTo>
                  <a:pt x="8" y="78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38"/>
                </a:lnTo>
                <a:lnTo>
                  <a:pt x="0" y="38"/>
                </a:lnTo>
                <a:lnTo>
                  <a:pt x="2" y="34"/>
                </a:lnTo>
                <a:lnTo>
                  <a:pt x="4" y="30"/>
                </a:lnTo>
                <a:lnTo>
                  <a:pt x="8" y="26"/>
                </a:lnTo>
                <a:lnTo>
                  <a:pt x="12" y="26"/>
                </a:lnTo>
                <a:lnTo>
                  <a:pt x="12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0"/>
          <p:cNvSpPr>
            <a:spLocks noEditPoints="1"/>
          </p:cNvSpPr>
          <p:nvPr/>
        </p:nvSpPr>
        <p:spPr bwMode="auto">
          <a:xfrm>
            <a:off x="8053459" y="1462601"/>
            <a:ext cx="743625" cy="783285"/>
          </a:xfrm>
          <a:custGeom>
            <a:avLst/>
            <a:gdLst>
              <a:gd name="T0" fmla="*/ 140 w 150"/>
              <a:gd name="T1" fmla="*/ 158 h 158"/>
              <a:gd name="T2" fmla="*/ 26 w 150"/>
              <a:gd name="T3" fmla="*/ 158 h 158"/>
              <a:gd name="T4" fmla="*/ 0 w 150"/>
              <a:gd name="T5" fmla="*/ 100 h 158"/>
              <a:gd name="T6" fmla="*/ 12 w 150"/>
              <a:gd name="T7" fmla="*/ 16 h 158"/>
              <a:gd name="T8" fmla="*/ 62 w 150"/>
              <a:gd name="T9" fmla="*/ 44 h 158"/>
              <a:gd name="T10" fmla="*/ 42 w 150"/>
              <a:gd name="T11" fmla="*/ 58 h 158"/>
              <a:gd name="T12" fmla="*/ 36 w 150"/>
              <a:gd name="T13" fmla="*/ 82 h 158"/>
              <a:gd name="T14" fmla="*/ 50 w 150"/>
              <a:gd name="T15" fmla="*/ 104 h 158"/>
              <a:gd name="T16" fmla="*/ 76 w 150"/>
              <a:gd name="T17" fmla="*/ 108 h 158"/>
              <a:gd name="T18" fmla="*/ 98 w 150"/>
              <a:gd name="T19" fmla="*/ 94 h 158"/>
              <a:gd name="T20" fmla="*/ 102 w 150"/>
              <a:gd name="T21" fmla="*/ 70 h 158"/>
              <a:gd name="T22" fmla="*/ 88 w 150"/>
              <a:gd name="T23" fmla="*/ 48 h 158"/>
              <a:gd name="T24" fmla="*/ 122 w 150"/>
              <a:gd name="T25" fmla="*/ 54 h 158"/>
              <a:gd name="T26" fmla="*/ 112 w 150"/>
              <a:gd name="T27" fmla="*/ 64 h 158"/>
              <a:gd name="T28" fmla="*/ 120 w 150"/>
              <a:gd name="T29" fmla="*/ 102 h 158"/>
              <a:gd name="T30" fmla="*/ 130 w 150"/>
              <a:gd name="T31" fmla="*/ 64 h 158"/>
              <a:gd name="T32" fmla="*/ 122 w 150"/>
              <a:gd name="T33" fmla="*/ 54 h 158"/>
              <a:gd name="T34" fmla="*/ 76 w 150"/>
              <a:gd name="T35" fmla="*/ 50 h 158"/>
              <a:gd name="T36" fmla="*/ 68 w 150"/>
              <a:gd name="T37" fmla="*/ 50 h 158"/>
              <a:gd name="T38" fmla="*/ 62 w 150"/>
              <a:gd name="T39" fmla="*/ 50 h 158"/>
              <a:gd name="T40" fmla="*/ 56 w 150"/>
              <a:gd name="T41" fmla="*/ 54 h 158"/>
              <a:gd name="T42" fmla="*/ 50 w 150"/>
              <a:gd name="T43" fmla="*/ 58 h 158"/>
              <a:gd name="T44" fmla="*/ 46 w 150"/>
              <a:gd name="T45" fmla="*/ 64 h 158"/>
              <a:gd name="T46" fmla="*/ 44 w 150"/>
              <a:gd name="T47" fmla="*/ 70 h 158"/>
              <a:gd name="T48" fmla="*/ 42 w 150"/>
              <a:gd name="T49" fmla="*/ 76 h 158"/>
              <a:gd name="T50" fmla="*/ 44 w 150"/>
              <a:gd name="T51" fmla="*/ 84 h 158"/>
              <a:gd name="T52" fmla="*/ 48 w 150"/>
              <a:gd name="T53" fmla="*/ 92 h 158"/>
              <a:gd name="T54" fmla="*/ 52 w 150"/>
              <a:gd name="T55" fmla="*/ 96 h 158"/>
              <a:gd name="T56" fmla="*/ 56 w 150"/>
              <a:gd name="T57" fmla="*/ 100 h 158"/>
              <a:gd name="T58" fmla="*/ 64 w 150"/>
              <a:gd name="T59" fmla="*/ 102 h 158"/>
              <a:gd name="T60" fmla="*/ 72 w 150"/>
              <a:gd name="T61" fmla="*/ 102 h 158"/>
              <a:gd name="T62" fmla="*/ 78 w 150"/>
              <a:gd name="T63" fmla="*/ 102 h 158"/>
              <a:gd name="T64" fmla="*/ 84 w 150"/>
              <a:gd name="T65" fmla="*/ 98 h 158"/>
              <a:gd name="T66" fmla="*/ 88 w 150"/>
              <a:gd name="T67" fmla="*/ 94 h 158"/>
              <a:gd name="T68" fmla="*/ 94 w 150"/>
              <a:gd name="T69" fmla="*/ 88 h 158"/>
              <a:gd name="T70" fmla="*/ 96 w 150"/>
              <a:gd name="T71" fmla="*/ 82 h 158"/>
              <a:gd name="T72" fmla="*/ 96 w 150"/>
              <a:gd name="T73" fmla="*/ 76 h 158"/>
              <a:gd name="T74" fmla="*/ 94 w 150"/>
              <a:gd name="T75" fmla="*/ 68 h 158"/>
              <a:gd name="T76" fmla="*/ 92 w 150"/>
              <a:gd name="T77" fmla="*/ 60 h 158"/>
              <a:gd name="T78" fmla="*/ 88 w 150"/>
              <a:gd name="T79" fmla="*/ 56 h 158"/>
              <a:gd name="T80" fmla="*/ 82 w 150"/>
              <a:gd name="T81" fmla="*/ 52 h 158"/>
              <a:gd name="T82" fmla="*/ 70 w 150"/>
              <a:gd name="T83" fmla="*/ 64 h 158"/>
              <a:gd name="T84" fmla="*/ 58 w 150"/>
              <a:gd name="T85" fmla="*/ 76 h 158"/>
              <a:gd name="T86" fmla="*/ 64 w 150"/>
              <a:gd name="T87" fmla="*/ 86 h 158"/>
              <a:gd name="T88" fmla="*/ 78 w 150"/>
              <a:gd name="T89" fmla="*/ 84 h 158"/>
              <a:gd name="T90" fmla="*/ 78 w 150"/>
              <a:gd name="T91" fmla="*/ 68 h 158"/>
              <a:gd name="T92" fmla="*/ 76 w 150"/>
              <a:gd name="T93" fmla="*/ 70 h 158"/>
              <a:gd name="T94" fmla="*/ 66 w 150"/>
              <a:gd name="T95" fmla="*/ 68 h 158"/>
              <a:gd name="T96" fmla="*/ 60 w 150"/>
              <a:gd name="T97" fmla="*/ 76 h 158"/>
              <a:gd name="T98" fmla="*/ 70 w 150"/>
              <a:gd name="T99" fmla="*/ 86 h 158"/>
              <a:gd name="T100" fmla="*/ 78 w 150"/>
              <a:gd name="T101" fmla="*/ 80 h 158"/>
              <a:gd name="T102" fmla="*/ 76 w 150"/>
              <a:gd name="T103" fmla="*/ 7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58">
                <a:moveTo>
                  <a:pt x="12" y="0"/>
                </a:moveTo>
                <a:lnTo>
                  <a:pt x="150" y="0"/>
                </a:lnTo>
                <a:lnTo>
                  <a:pt x="150" y="148"/>
                </a:lnTo>
                <a:lnTo>
                  <a:pt x="140" y="148"/>
                </a:lnTo>
                <a:lnTo>
                  <a:pt x="140" y="158"/>
                </a:lnTo>
                <a:lnTo>
                  <a:pt x="126" y="158"/>
                </a:lnTo>
                <a:lnTo>
                  <a:pt x="126" y="148"/>
                </a:lnTo>
                <a:lnTo>
                  <a:pt x="38" y="148"/>
                </a:lnTo>
                <a:lnTo>
                  <a:pt x="38" y="158"/>
                </a:lnTo>
                <a:lnTo>
                  <a:pt x="26" y="158"/>
                </a:lnTo>
                <a:lnTo>
                  <a:pt x="26" y="148"/>
                </a:lnTo>
                <a:lnTo>
                  <a:pt x="12" y="148"/>
                </a:lnTo>
                <a:lnTo>
                  <a:pt x="12" y="130"/>
                </a:lnTo>
                <a:lnTo>
                  <a:pt x="0" y="130"/>
                </a:lnTo>
                <a:lnTo>
                  <a:pt x="0" y="100"/>
                </a:lnTo>
                <a:lnTo>
                  <a:pt x="12" y="100"/>
                </a:lnTo>
                <a:lnTo>
                  <a:pt x="12" y="46"/>
                </a:lnTo>
                <a:lnTo>
                  <a:pt x="0" y="46"/>
                </a:lnTo>
                <a:lnTo>
                  <a:pt x="0" y="16"/>
                </a:lnTo>
                <a:lnTo>
                  <a:pt x="12" y="16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70" y="42"/>
                </a:moveTo>
                <a:lnTo>
                  <a:pt x="70" y="42"/>
                </a:lnTo>
                <a:lnTo>
                  <a:pt x="62" y="44"/>
                </a:lnTo>
                <a:lnTo>
                  <a:pt x="56" y="46"/>
                </a:lnTo>
                <a:lnTo>
                  <a:pt x="50" y="48"/>
                </a:lnTo>
                <a:lnTo>
                  <a:pt x="46" y="52"/>
                </a:lnTo>
                <a:lnTo>
                  <a:pt x="46" y="52"/>
                </a:lnTo>
                <a:lnTo>
                  <a:pt x="42" y="58"/>
                </a:lnTo>
                <a:lnTo>
                  <a:pt x="38" y="62"/>
                </a:lnTo>
                <a:lnTo>
                  <a:pt x="36" y="70"/>
                </a:lnTo>
                <a:lnTo>
                  <a:pt x="36" y="76"/>
                </a:lnTo>
                <a:lnTo>
                  <a:pt x="36" y="76"/>
                </a:lnTo>
                <a:lnTo>
                  <a:pt x="36" y="82"/>
                </a:lnTo>
                <a:lnTo>
                  <a:pt x="38" y="90"/>
                </a:lnTo>
                <a:lnTo>
                  <a:pt x="42" y="94"/>
                </a:lnTo>
                <a:lnTo>
                  <a:pt x="46" y="100"/>
                </a:lnTo>
                <a:lnTo>
                  <a:pt x="46" y="100"/>
                </a:lnTo>
                <a:lnTo>
                  <a:pt x="50" y="104"/>
                </a:lnTo>
                <a:lnTo>
                  <a:pt x="56" y="106"/>
                </a:lnTo>
                <a:lnTo>
                  <a:pt x="62" y="108"/>
                </a:lnTo>
                <a:lnTo>
                  <a:pt x="70" y="110"/>
                </a:lnTo>
                <a:lnTo>
                  <a:pt x="70" y="110"/>
                </a:lnTo>
                <a:lnTo>
                  <a:pt x="76" y="108"/>
                </a:lnTo>
                <a:lnTo>
                  <a:pt x="82" y="106"/>
                </a:lnTo>
                <a:lnTo>
                  <a:pt x="88" y="104"/>
                </a:lnTo>
                <a:lnTo>
                  <a:pt x="94" y="100"/>
                </a:lnTo>
                <a:lnTo>
                  <a:pt x="94" y="100"/>
                </a:lnTo>
                <a:lnTo>
                  <a:pt x="98" y="94"/>
                </a:lnTo>
                <a:lnTo>
                  <a:pt x="100" y="90"/>
                </a:lnTo>
                <a:lnTo>
                  <a:pt x="102" y="82"/>
                </a:lnTo>
                <a:lnTo>
                  <a:pt x="102" y="76"/>
                </a:lnTo>
                <a:lnTo>
                  <a:pt x="102" y="76"/>
                </a:lnTo>
                <a:lnTo>
                  <a:pt x="102" y="70"/>
                </a:lnTo>
                <a:lnTo>
                  <a:pt x="100" y="62"/>
                </a:lnTo>
                <a:lnTo>
                  <a:pt x="98" y="58"/>
                </a:lnTo>
                <a:lnTo>
                  <a:pt x="94" y="52"/>
                </a:lnTo>
                <a:lnTo>
                  <a:pt x="94" y="52"/>
                </a:lnTo>
                <a:lnTo>
                  <a:pt x="88" y="48"/>
                </a:lnTo>
                <a:lnTo>
                  <a:pt x="82" y="46"/>
                </a:lnTo>
                <a:lnTo>
                  <a:pt x="76" y="44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122" y="54"/>
                </a:moveTo>
                <a:lnTo>
                  <a:pt x="122" y="54"/>
                </a:lnTo>
                <a:lnTo>
                  <a:pt x="118" y="56"/>
                </a:lnTo>
                <a:lnTo>
                  <a:pt x="114" y="58"/>
                </a:lnTo>
                <a:lnTo>
                  <a:pt x="112" y="60"/>
                </a:lnTo>
                <a:lnTo>
                  <a:pt x="112" y="64"/>
                </a:lnTo>
                <a:lnTo>
                  <a:pt x="112" y="64"/>
                </a:lnTo>
                <a:lnTo>
                  <a:pt x="112" y="70"/>
                </a:lnTo>
                <a:lnTo>
                  <a:pt x="116" y="72"/>
                </a:lnTo>
                <a:lnTo>
                  <a:pt x="114" y="102"/>
                </a:lnTo>
                <a:lnTo>
                  <a:pt x="120" y="102"/>
                </a:lnTo>
                <a:lnTo>
                  <a:pt x="128" y="102"/>
                </a:lnTo>
                <a:lnTo>
                  <a:pt x="126" y="74"/>
                </a:lnTo>
                <a:lnTo>
                  <a:pt x="126" y="74"/>
                </a:lnTo>
                <a:lnTo>
                  <a:pt x="130" y="70"/>
                </a:lnTo>
                <a:lnTo>
                  <a:pt x="130" y="64"/>
                </a:lnTo>
                <a:lnTo>
                  <a:pt x="130" y="64"/>
                </a:lnTo>
                <a:lnTo>
                  <a:pt x="130" y="60"/>
                </a:lnTo>
                <a:lnTo>
                  <a:pt x="128" y="58"/>
                </a:lnTo>
                <a:lnTo>
                  <a:pt x="124" y="56"/>
                </a:lnTo>
                <a:lnTo>
                  <a:pt x="122" y="54"/>
                </a:lnTo>
                <a:lnTo>
                  <a:pt x="122" y="54"/>
                </a:lnTo>
                <a:close/>
                <a:moveTo>
                  <a:pt x="78" y="50"/>
                </a:moveTo>
                <a:lnTo>
                  <a:pt x="76" y="52"/>
                </a:lnTo>
                <a:lnTo>
                  <a:pt x="74" y="52"/>
                </a:lnTo>
                <a:lnTo>
                  <a:pt x="76" y="50"/>
                </a:lnTo>
                <a:lnTo>
                  <a:pt x="76" y="50"/>
                </a:lnTo>
                <a:lnTo>
                  <a:pt x="72" y="50"/>
                </a:lnTo>
                <a:lnTo>
                  <a:pt x="72" y="54"/>
                </a:lnTo>
                <a:lnTo>
                  <a:pt x="68" y="54"/>
                </a:lnTo>
                <a:lnTo>
                  <a:pt x="68" y="50"/>
                </a:lnTo>
                <a:lnTo>
                  <a:pt x="68" y="50"/>
                </a:lnTo>
                <a:lnTo>
                  <a:pt x="64" y="50"/>
                </a:lnTo>
                <a:lnTo>
                  <a:pt x="64" y="52"/>
                </a:lnTo>
                <a:lnTo>
                  <a:pt x="62" y="52"/>
                </a:lnTo>
                <a:lnTo>
                  <a:pt x="62" y="50"/>
                </a:lnTo>
                <a:lnTo>
                  <a:pt x="62" y="50"/>
                </a:lnTo>
                <a:lnTo>
                  <a:pt x="56" y="52"/>
                </a:lnTo>
                <a:lnTo>
                  <a:pt x="58" y="54"/>
                </a:lnTo>
                <a:lnTo>
                  <a:pt x="56" y="56"/>
                </a:lnTo>
                <a:lnTo>
                  <a:pt x="56" y="54"/>
                </a:lnTo>
                <a:lnTo>
                  <a:pt x="56" y="54"/>
                </a:lnTo>
                <a:lnTo>
                  <a:pt x="52" y="56"/>
                </a:lnTo>
                <a:lnTo>
                  <a:pt x="52" y="58"/>
                </a:lnTo>
                <a:lnTo>
                  <a:pt x="52" y="60"/>
                </a:lnTo>
                <a:lnTo>
                  <a:pt x="50" y="58"/>
                </a:lnTo>
                <a:lnTo>
                  <a:pt x="50" y="58"/>
                </a:lnTo>
                <a:lnTo>
                  <a:pt x="48" y="60"/>
                </a:lnTo>
                <a:lnTo>
                  <a:pt x="52" y="64"/>
                </a:lnTo>
                <a:lnTo>
                  <a:pt x="50" y="68"/>
                </a:lnTo>
                <a:lnTo>
                  <a:pt x="46" y="64"/>
                </a:lnTo>
                <a:lnTo>
                  <a:pt x="46" y="64"/>
                </a:lnTo>
                <a:lnTo>
                  <a:pt x="44" y="68"/>
                </a:lnTo>
                <a:lnTo>
                  <a:pt x="46" y="68"/>
                </a:lnTo>
                <a:lnTo>
                  <a:pt x="46" y="70"/>
                </a:lnTo>
                <a:lnTo>
                  <a:pt x="44" y="70"/>
                </a:lnTo>
                <a:lnTo>
                  <a:pt x="44" y="70"/>
                </a:lnTo>
                <a:lnTo>
                  <a:pt x="42" y="76"/>
                </a:lnTo>
                <a:lnTo>
                  <a:pt x="44" y="76"/>
                </a:lnTo>
                <a:lnTo>
                  <a:pt x="44" y="76"/>
                </a:lnTo>
                <a:lnTo>
                  <a:pt x="42" y="76"/>
                </a:lnTo>
                <a:lnTo>
                  <a:pt x="42" y="76"/>
                </a:lnTo>
                <a:lnTo>
                  <a:pt x="44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4"/>
                </a:lnTo>
                <a:lnTo>
                  <a:pt x="46" y="88"/>
                </a:lnTo>
                <a:lnTo>
                  <a:pt x="50" y="84"/>
                </a:lnTo>
                <a:lnTo>
                  <a:pt x="52" y="88"/>
                </a:lnTo>
                <a:lnTo>
                  <a:pt x="48" y="92"/>
                </a:lnTo>
                <a:lnTo>
                  <a:pt x="48" y="92"/>
                </a:lnTo>
                <a:lnTo>
                  <a:pt x="50" y="94"/>
                </a:lnTo>
                <a:lnTo>
                  <a:pt x="52" y="92"/>
                </a:lnTo>
                <a:lnTo>
                  <a:pt x="52" y="94"/>
                </a:lnTo>
                <a:lnTo>
                  <a:pt x="52" y="96"/>
                </a:lnTo>
                <a:lnTo>
                  <a:pt x="52" y="96"/>
                </a:lnTo>
                <a:lnTo>
                  <a:pt x="56" y="98"/>
                </a:lnTo>
                <a:lnTo>
                  <a:pt x="56" y="96"/>
                </a:lnTo>
                <a:lnTo>
                  <a:pt x="58" y="98"/>
                </a:lnTo>
                <a:lnTo>
                  <a:pt x="56" y="100"/>
                </a:lnTo>
                <a:lnTo>
                  <a:pt x="56" y="100"/>
                </a:lnTo>
                <a:lnTo>
                  <a:pt x="62" y="102"/>
                </a:lnTo>
                <a:lnTo>
                  <a:pt x="62" y="100"/>
                </a:lnTo>
                <a:lnTo>
                  <a:pt x="64" y="100"/>
                </a:lnTo>
                <a:lnTo>
                  <a:pt x="64" y="102"/>
                </a:lnTo>
                <a:lnTo>
                  <a:pt x="64" y="102"/>
                </a:lnTo>
                <a:lnTo>
                  <a:pt x="68" y="102"/>
                </a:lnTo>
                <a:lnTo>
                  <a:pt x="68" y="98"/>
                </a:lnTo>
                <a:lnTo>
                  <a:pt x="72" y="98"/>
                </a:lnTo>
                <a:lnTo>
                  <a:pt x="72" y="102"/>
                </a:lnTo>
                <a:lnTo>
                  <a:pt x="72" y="102"/>
                </a:lnTo>
                <a:lnTo>
                  <a:pt x="76" y="102"/>
                </a:lnTo>
                <a:lnTo>
                  <a:pt x="74" y="100"/>
                </a:lnTo>
                <a:lnTo>
                  <a:pt x="76" y="100"/>
                </a:lnTo>
                <a:lnTo>
                  <a:pt x="78" y="102"/>
                </a:lnTo>
                <a:lnTo>
                  <a:pt x="78" y="102"/>
                </a:lnTo>
                <a:lnTo>
                  <a:pt x="82" y="100"/>
                </a:lnTo>
                <a:lnTo>
                  <a:pt x="80" y="98"/>
                </a:lnTo>
                <a:lnTo>
                  <a:pt x="82" y="96"/>
                </a:lnTo>
                <a:lnTo>
                  <a:pt x="84" y="98"/>
                </a:lnTo>
                <a:lnTo>
                  <a:pt x="84" y="98"/>
                </a:lnTo>
                <a:lnTo>
                  <a:pt x="88" y="96"/>
                </a:lnTo>
                <a:lnTo>
                  <a:pt x="86" y="94"/>
                </a:lnTo>
                <a:lnTo>
                  <a:pt x="88" y="92"/>
                </a:lnTo>
                <a:lnTo>
                  <a:pt x="88" y="94"/>
                </a:lnTo>
                <a:lnTo>
                  <a:pt x="88" y="94"/>
                </a:lnTo>
                <a:lnTo>
                  <a:pt x="92" y="92"/>
                </a:lnTo>
                <a:lnTo>
                  <a:pt x="86" y="88"/>
                </a:lnTo>
                <a:lnTo>
                  <a:pt x="90" y="84"/>
                </a:lnTo>
                <a:lnTo>
                  <a:pt x="94" y="88"/>
                </a:lnTo>
                <a:lnTo>
                  <a:pt x="94" y="88"/>
                </a:lnTo>
                <a:lnTo>
                  <a:pt x="94" y="84"/>
                </a:lnTo>
                <a:lnTo>
                  <a:pt x="92" y="84"/>
                </a:lnTo>
                <a:lnTo>
                  <a:pt x="94" y="82"/>
                </a:lnTo>
                <a:lnTo>
                  <a:pt x="96" y="82"/>
                </a:lnTo>
                <a:lnTo>
                  <a:pt x="96" y="82"/>
                </a:lnTo>
                <a:lnTo>
                  <a:pt x="96" y="76"/>
                </a:ln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6" y="76"/>
                </a:lnTo>
                <a:lnTo>
                  <a:pt x="96" y="70"/>
                </a:lnTo>
                <a:lnTo>
                  <a:pt x="94" y="70"/>
                </a:lnTo>
                <a:lnTo>
                  <a:pt x="92" y="68"/>
                </a:lnTo>
                <a:lnTo>
                  <a:pt x="94" y="68"/>
                </a:lnTo>
                <a:lnTo>
                  <a:pt x="94" y="68"/>
                </a:lnTo>
                <a:lnTo>
                  <a:pt x="94" y="64"/>
                </a:lnTo>
                <a:lnTo>
                  <a:pt x="90" y="68"/>
                </a:lnTo>
                <a:lnTo>
                  <a:pt x="86" y="64"/>
                </a:lnTo>
                <a:lnTo>
                  <a:pt x="92" y="60"/>
                </a:lnTo>
                <a:lnTo>
                  <a:pt x="92" y="60"/>
                </a:lnTo>
                <a:lnTo>
                  <a:pt x="88" y="58"/>
                </a:lnTo>
                <a:lnTo>
                  <a:pt x="88" y="60"/>
                </a:lnTo>
                <a:lnTo>
                  <a:pt x="86" y="58"/>
                </a:lnTo>
                <a:lnTo>
                  <a:pt x="88" y="56"/>
                </a:lnTo>
                <a:lnTo>
                  <a:pt x="88" y="56"/>
                </a:lnTo>
                <a:lnTo>
                  <a:pt x="84" y="54"/>
                </a:lnTo>
                <a:lnTo>
                  <a:pt x="82" y="56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78" y="50"/>
                </a:lnTo>
                <a:lnTo>
                  <a:pt x="78" y="50"/>
                </a:lnTo>
                <a:close/>
                <a:moveTo>
                  <a:pt x="70" y="64"/>
                </a:moveTo>
                <a:lnTo>
                  <a:pt x="70" y="64"/>
                </a:lnTo>
                <a:lnTo>
                  <a:pt x="64" y="66"/>
                </a:lnTo>
                <a:lnTo>
                  <a:pt x="62" y="68"/>
                </a:lnTo>
                <a:lnTo>
                  <a:pt x="62" y="68"/>
                </a:lnTo>
                <a:lnTo>
                  <a:pt x="58" y="72"/>
                </a:lnTo>
                <a:lnTo>
                  <a:pt x="58" y="76"/>
                </a:lnTo>
                <a:lnTo>
                  <a:pt x="58" y="76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4" y="86"/>
                </a:lnTo>
                <a:lnTo>
                  <a:pt x="70" y="88"/>
                </a:lnTo>
                <a:lnTo>
                  <a:pt x="70" y="88"/>
                </a:lnTo>
                <a:lnTo>
                  <a:pt x="74" y="86"/>
                </a:lnTo>
                <a:lnTo>
                  <a:pt x="78" y="84"/>
                </a:lnTo>
                <a:lnTo>
                  <a:pt x="78" y="84"/>
                </a:lnTo>
                <a:lnTo>
                  <a:pt x="80" y="80"/>
                </a:lnTo>
                <a:lnTo>
                  <a:pt x="82" y="76"/>
                </a:lnTo>
                <a:lnTo>
                  <a:pt x="82" y="76"/>
                </a:lnTo>
                <a:lnTo>
                  <a:pt x="80" y="72"/>
                </a:lnTo>
                <a:lnTo>
                  <a:pt x="78" y="68"/>
                </a:lnTo>
                <a:lnTo>
                  <a:pt x="78" y="68"/>
                </a:lnTo>
                <a:lnTo>
                  <a:pt x="74" y="66"/>
                </a:lnTo>
                <a:lnTo>
                  <a:pt x="70" y="64"/>
                </a:lnTo>
                <a:lnTo>
                  <a:pt x="70" y="64"/>
                </a:lnTo>
                <a:close/>
                <a:moveTo>
                  <a:pt x="76" y="70"/>
                </a:moveTo>
                <a:lnTo>
                  <a:pt x="76" y="70"/>
                </a:lnTo>
                <a:lnTo>
                  <a:pt x="72" y="68"/>
                </a:lnTo>
                <a:lnTo>
                  <a:pt x="70" y="66"/>
                </a:lnTo>
                <a:lnTo>
                  <a:pt x="70" y="66"/>
                </a:lnTo>
                <a:lnTo>
                  <a:pt x="66" y="68"/>
                </a:lnTo>
                <a:lnTo>
                  <a:pt x="62" y="70"/>
                </a:lnTo>
                <a:lnTo>
                  <a:pt x="62" y="70"/>
                </a:lnTo>
                <a:lnTo>
                  <a:pt x="60" y="72"/>
                </a:lnTo>
                <a:lnTo>
                  <a:pt x="60" y="76"/>
                </a:lnTo>
                <a:lnTo>
                  <a:pt x="60" y="76"/>
                </a:lnTo>
                <a:lnTo>
                  <a:pt x="60" y="80"/>
                </a:lnTo>
                <a:lnTo>
                  <a:pt x="62" y="82"/>
                </a:lnTo>
                <a:lnTo>
                  <a:pt x="62" y="82"/>
                </a:lnTo>
                <a:lnTo>
                  <a:pt x="66" y="84"/>
                </a:lnTo>
                <a:lnTo>
                  <a:pt x="70" y="86"/>
                </a:lnTo>
                <a:lnTo>
                  <a:pt x="70" y="86"/>
                </a:lnTo>
                <a:lnTo>
                  <a:pt x="72" y="84"/>
                </a:lnTo>
                <a:lnTo>
                  <a:pt x="76" y="82"/>
                </a:lnTo>
                <a:lnTo>
                  <a:pt x="76" y="82"/>
                </a:lnTo>
                <a:lnTo>
                  <a:pt x="78" y="80"/>
                </a:lnTo>
                <a:lnTo>
                  <a:pt x="78" y="76"/>
                </a:lnTo>
                <a:lnTo>
                  <a:pt x="78" y="76"/>
                </a:lnTo>
                <a:lnTo>
                  <a:pt x="78" y="72"/>
                </a:lnTo>
                <a:lnTo>
                  <a:pt x="76" y="70"/>
                </a:lnTo>
                <a:lnTo>
                  <a:pt x="76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83"/>
          <p:cNvSpPr>
            <a:spLocks noEditPoints="1"/>
          </p:cNvSpPr>
          <p:nvPr/>
        </p:nvSpPr>
        <p:spPr bwMode="auto">
          <a:xfrm>
            <a:off x="10234760" y="1561751"/>
            <a:ext cx="842775" cy="525496"/>
          </a:xfrm>
          <a:custGeom>
            <a:avLst/>
            <a:gdLst>
              <a:gd name="T0" fmla="*/ 156 w 170"/>
              <a:gd name="T1" fmla="*/ 0 h 106"/>
              <a:gd name="T2" fmla="*/ 162 w 170"/>
              <a:gd name="T3" fmla="*/ 2 h 106"/>
              <a:gd name="T4" fmla="*/ 170 w 170"/>
              <a:gd name="T5" fmla="*/ 10 h 106"/>
              <a:gd name="T6" fmla="*/ 170 w 170"/>
              <a:gd name="T7" fmla="*/ 90 h 106"/>
              <a:gd name="T8" fmla="*/ 170 w 170"/>
              <a:gd name="T9" fmla="*/ 96 h 106"/>
              <a:gd name="T10" fmla="*/ 162 w 170"/>
              <a:gd name="T11" fmla="*/ 104 h 106"/>
              <a:gd name="T12" fmla="*/ 16 w 170"/>
              <a:gd name="T13" fmla="*/ 106 h 106"/>
              <a:gd name="T14" fmla="*/ 10 w 170"/>
              <a:gd name="T15" fmla="*/ 104 h 106"/>
              <a:gd name="T16" fmla="*/ 2 w 170"/>
              <a:gd name="T17" fmla="*/ 96 h 106"/>
              <a:gd name="T18" fmla="*/ 0 w 170"/>
              <a:gd name="T19" fmla="*/ 16 h 106"/>
              <a:gd name="T20" fmla="*/ 2 w 170"/>
              <a:gd name="T21" fmla="*/ 10 h 106"/>
              <a:gd name="T22" fmla="*/ 10 w 170"/>
              <a:gd name="T23" fmla="*/ 2 h 106"/>
              <a:gd name="T24" fmla="*/ 16 w 170"/>
              <a:gd name="T25" fmla="*/ 0 h 106"/>
              <a:gd name="T26" fmla="*/ 18 w 170"/>
              <a:gd name="T27" fmla="*/ 86 h 106"/>
              <a:gd name="T28" fmla="*/ 48 w 170"/>
              <a:gd name="T29" fmla="*/ 74 h 106"/>
              <a:gd name="T30" fmla="*/ 18 w 170"/>
              <a:gd name="T31" fmla="*/ 74 h 106"/>
              <a:gd name="T32" fmla="*/ 118 w 170"/>
              <a:gd name="T33" fmla="*/ 18 h 106"/>
              <a:gd name="T34" fmla="*/ 110 w 170"/>
              <a:gd name="T35" fmla="*/ 22 h 106"/>
              <a:gd name="T36" fmla="*/ 106 w 170"/>
              <a:gd name="T37" fmla="*/ 32 h 106"/>
              <a:gd name="T38" fmla="*/ 106 w 170"/>
              <a:gd name="T39" fmla="*/ 36 h 106"/>
              <a:gd name="T40" fmla="*/ 114 w 170"/>
              <a:gd name="T41" fmla="*/ 44 h 106"/>
              <a:gd name="T42" fmla="*/ 118 w 170"/>
              <a:gd name="T43" fmla="*/ 44 h 106"/>
              <a:gd name="T44" fmla="*/ 130 w 170"/>
              <a:gd name="T45" fmla="*/ 40 h 106"/>
              <a:gd name="T46" fmla="*/ 134 w 170"/>
              <a:gd name="T47" fmla="*/ 44 h 106"/>
              <a:gd name="T48" fmla="*/ 140 w 170"/>
              <a:gd name="T49" fmla="*/ 44 h 106"/>
              <a:gd name="T50" fmla="*/ 150 w 170"/>
              <a:gd name="T51" fmla="*/ 40 h 106"/>
              <a:gd name="T52" fmla="*/ 154 w 170"/>
              <a:gd name="T53" fmla="*/ 32 h 106"/>
              <a:gd name="T54" fmla="*/ 152 w 170"/>
              <a:gd name="T55" fmla="*/ 26 h 106"/>
              <a:gd name="T56" fmla="*/ 144 w 170"/>
              <a:gd name="T57" fmla="*/ 20 h 106"/>
              <a:gd name="T58" fmla="*/ 140 w 170"/>
              <a:gd name="T59" fmla="*/ 18 h 106"/>
              <a:gd name="T60" fmla="*/ 130 w 170"/>
              <a:gd name="T61" fmla="*/ 24 h 106"/>
              <a:gd name="T62" fmla="*/ 124 w 170"/>
              <a:gd name="T63" fmla="*/ 20 h 106"/>
              <a:gd name="T64" fmla="*/ 118 w 170"/>
              <a:gd name="T65" fmla="*/ 18 h 106"/>
              <a:gd name="T66" fmla="*/ 24 w 170"/>
              <a:gd name="T67" fmla="*/ 22 h 106"/>
              <a:gd name="T68" fmla="*/ 20 w 170"/>
              <a:gd name="T69" fmla="*/ 24 h 106"/>
              <a:gd name="T70" fmla="*/ 20 w 170"/>
              <a:gd name="T71" fmla="*/ 40 h 106"/>
              <a:gd name="T72" fmla="*/ 24 w 170"/>
              <a:gd name="T73" fmla="*/ 44 h 106"/>
              <a:gd name="T74" fmla="*/ 46 w 170"/>
              <a:gd name="T75" fmla="*/ 44 h 106"/>
              <a:gd name="T76" fmla="*/ 50 w 170"/>
              <a:gd name="T77" fmla="*/ 40 h 106"/>
              <a:gd name="T78" fmla="*/ 50 w 170"/>
              <a:gd name="T79" fmla="*/ 24 h 106"/>
              <a:gd name="T80" fmla="*/ 46 w 170"/>
              <a:gd name="T81" fmla="*/ 22 h 106"/>
              <a:gd name="T82" fmla="*/ 24 w 170"/>
              <a:gd name="T83" fmla="*/ 22 h 106"/>
              <a:gd name="T84" fmla="*/ 126 w 170"/>
              <a:gd name="T85" fmla="*/ 86 h 106"/>
              <a:gd name="T86" fmla="*/ 156 w 170"/>
              <a:gd name="T87" fmla="*/ 74 h 106"/>
              <a:gd name="T88" fmla="*/ 126 w 170"/>
              <a:gd name="T89" fmla="*/ 74 h 106"/>
              <a:gd name="T90" fmla="*/ 90 w 170"/>
              <a:gd name="T91" fmla="*/ 86 h 106"/>
              <a:gd name="T92" fmla="*/ 120 w 170"/>
              <a:gd name="T93" fmla="*/ 74 h 106"/>
              <a:gd name="T94" fmla="*/ 90 w 170"/>
              <a:gd name="T95" fmla="*/ 74 h 106"/>
              <a:gd name="T96" fmla="*/ 54 w 170"/>
              <a:gd name="T97" fmla="*/ 86 h 106"/>
              <a:gd name="T98" fmla="*/ 84 w 170"/>
              <a:gd name="T99" fmla="*/ 7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06">
                <a:moveTo>
                  <a:pt x="16" y="0"/>
                </a:moveTo>
                <a:lnTo>
                  <a:pt x="156" y="0"/>
                </a:lnTo>
                <a:lnTo>
                  <a:pt x="156" y="0"/>
                </a:lnTo>
                <a:lnTo>
                  <a:pt x="162" y="2"/>
                </a:lnTo>
                <a:lnTo>
                  <a:pt x="166" y="6"/>
                </a:lnTo>
                <a:lnTo>
                  <a:pt x="170" y="10"/>
                </a:lnTo>
                <a:lnTo>
                  <a:pt x="170" y="16"/>
                </a:lnTo>
                <a:lnTo>
                  <a:pt x="170" y="90"/>
                </a:lnTo>
                <a:lnTo>
                  <a:pt x="170" y="90"/>
                </a:lnTo>
                <a:lnTo>
                  <a:pt x="170" y="96"/>
                </a:lnTo>
                <a:lnTo>
                  <a:pt x="166" y="100"/>
                </a:lnTo>
                <a:lnTo>
                  <a:pt x="162" y="104"/>
                </a:lnTo>
                <a:lnTo>
                  <a:pt x="156" y="106"/>
                </a:lnTo>
                <a:lnTo>
                  <a:pt x="16" y="106"/>
                </a:lnTo>
                <a:lnTo>
                  <a:pt x="16" y="106"/>
                </a:lnTo>
                <a:lnTo>
                  <a:pt x="10" y="104"/>
                </a:lnTo>
                <a:lnTo>
                  <a:pt x="4" y="100"/>
                </a:lnTo>
                <a:lnTo>
                  <a:pt x="2" y="96"/>
                </a:lnTo>
                <a:lnTo>
                  <a:pt x="0" y="90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close/>
                <a:moveTo>
                  <a:pt x="18" y="74"/>
                </a:moveTo>
                <a:lnTo>
                  <a:pt x="18" y="86"/>
                </a:lnTo>
                <a:lnTo>
                  <a:pt x="48" y="86"/>
                </a:lnTo>
                <a:lnTo>
                  <a:pt x="48" y="74"/>
                </a:lnTo>
                <a:lnTo>
                  <a:pt x="18" y="74"/>
                </a:lnTo>
                <a:lnTo>
                  <a:pt x="18" y="74"/>
                </a:lnTo>
                <a:close/>
                <a:moveTo>
                  <a:pt x="118" y="18"/>
                </a:moveTo>
                <a:lnTo>
                  <a:pt x="118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6"/>
                </a:lnTo>
                <a:lnTo>
                  <a:pt x="106" y="32"/>
                </a:lnTo>
                <a:lnTo>
                  <a:pt x="106" y="32"/>
                </a:lnTo>
                <a:lnTo>
                  <a:pt x="106" y="36"/>
                </a:lnTo>
                <a:lnTo>
                  <a:pt x="110" y="40"/>
                </a:lnTo>
                <a:lnTo>
                  <a:pt x="114" y="44"/>
                </a:lnTo>
                <a:lnTo>
                  <a:pt x="118" y="44"/>
                </a:lnTo>
                <a:lnTo>
                  <a:pt x="118" y="44"/>
                </a:lnTo>
                <a:lnTo>
                  <a:pt x="124" y="44"/>
                </a:lnTo>
                <a:lnTo>
                  <a:pt x="130" y="40"/>
                </a:lnTo>
                <a:lnTo>
                  <a:pt x="130" y="40"/>
                </a:lnTo>
                <a:lnTo>
                  <a:pt x="134" y="44"/>
                </a:lnTo>
                <a:lnTo>
                  <a:pt x="140" y="44"/>
                </a:lnTo>
                <a:lnTo>
                  <a:pt x="140" y="44"/>
                </a:lnTo>
                <a:lnTo>
                  <a:pt x="144" y="44"/>
                </a:lnTo>
                <a:lnTo>
                  <a:pt x="150" y="40"/>
                </a:lnTo>
                <a:lnTo>
                  <a:pt x="152" y="36"/>
                </a:lnTo>
                <a:lnTo>
                  <a:pt x="154" y="32"/>
                </a:lnTo>
                <a:lnTo>
                  <a:pt x="154" y="32"/>
                </a:lnTo>
                <a:lnTo>
                  <a:pt x="152" y="26"/>
                </a:lnTo>
                <a:lnTo>
                  <a:pt x="150" y="22"/>
                </a:lnTo>
                <a:lnTo>
                  <a:pt x="144" y="20"/>
                </a:lnTo>
                <a:lnTo>
                  <a:pt x="140" y="18"/>
                </a:lnTo>
                <a:lnTo>
                  <a:pt x="140" y="18"/>
                </a:lnTo>
                <a:lnTo>
                  <a:pt x="134" y="20"/>
                </a:lnTo>
                <a:lnTo>
                  <a:pt x="130" y="24"/>
                </a:lnTo>
                <a:lnTo>
                  <a:pt x="130" y="24"/>
                </a:lnTo>
                <a:lnTo>
                  <a:pt x="124" y="20"/>
                </a:lnTo>
                <a:lnTo>
                  <a:pt x="118" y="18"/>
                </a:lnTo>
                <a:lnTo>
                  <a:pt x="118" y="18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2" y="22"/>
                </a:lnTo>
                <a:lnTo>
                  <a:pt x="20" y="24"/>
                </a:lnTo>
                <a:lnTo>
                  <a:pt x="20" y="40"/>
                </a:lnTo>
                <a:lnTo>
                  <a:pt x="20" y="40"/>
                </a:lnTo>
                <a:lnTo>
                  <a:pt x="22" y="42"/>
                </a:lnTo>
                <a:lnTo>
                  <a:pt x="24" y="44"/>
                </a:lnTo>
                <a:lnTo>
                  <a:pt x="46" y="44"/>
                </a:lnTo>
                <a:lnTo>
                  <a:pt x="46" y="44"/>
                </a:lnTo>
                <a:lnTo>
                  <a:pt x="48" y="42"/>
                </a:lnTo>
                <a:lnTo>
                  <a:pt x="50" y="40"/>
                </a:lnTo>
                <a:lnTo>
                  <a:pt x="50" y="24"/>
                </a:lnTo>
                <a:lnTo>
                  <a:pt x="50" y="24"/>
                </a:lnTo>
                <a:lnTo>
                  <a:pt x="48" y="22"/>
                </a:lnTo>
                <a:lnTo>
                  <a:pt x="4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126" y="74"/>
                </a:moveTo>
                <a:lnTo>
                  <a:pt x="126" y="86"/>
                </a:lnTo>
                <a:lnTo>
                  <a:pt x="156" y="86"/>
                </a:lnTo>
                <a:lnTo>
                  <a:pt x="156" y="74"/>
                </a:lnTo>
                <a:lnTo>
                  <a:pt x="126" y="74"/>
                </a:lnTo>
                <a:lnTo>
                  <a:pt x="126" y="74"/>
                </a:lnTo>
                <a:close/>
                <a:moveTo>
                  <a:pt x="90" y="74"/>
                </a:moveTo>
                <a:lnTo>
                  <a:pt x="90" y="86"/>
                </a:lnTo>
                <a:lnTo>
                  <a:pt x="120" y="86"/>
                </a:lnTo>
                <a:lnTo>
                  <a:pt x="120" y="74"/>
                </a:lnTo>
                <a:lnTo>
                  <a:pt x="90" y="74"/>
                </a:lnTo>
                <a:lnTo>
                  <a:pt x="90" y="74"/>
                </a:lnTo>
                <a:close/>
                <a:moveTo>
                  <a:pt x="54" y="74"/>
                </a:moveTo>
                <a:lnTo>
                  <a:pt x="54" y="86"/>
                </a:lnTo>
                <a:lnTo>
                  <a:pt x="84" y="86"/>
                </a:lnTo>
                <a:lnTo>
                  <a:pt x="84" y="74"/>
                </a:lnTo>
                <a:lnTo>
                  <a:pt x="54" y="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4"/>
          <p:cNvSpPr>
            <a:spLocks noEditPoints="1"/>
          </p:cNvSpPr>
          <p:nvPr/>
        </p:nvSpPr>
        <p:spPr bwMode="auto">
          <a:xfrm>
            <a:off x="7984054" y="2592912"/>
            <a:ext cx="912180" cy="674220"/>
          </a:xfrm>
          <a:custGeom>
            <a:avLst/>
            <a:gdLst>
              <a:gd name="T0" fmla="*/ 10 w 184"/>
              <a:gd name="T1" fmla="*/ 94 h 136"/>
              <a:gd name="T2" fmla="*/ 74 w 184"/>
              <a:gd name="T3" fmla="*/ 94 h 136"/>
              <a:gd name="T4" fmla="*/ 86 w 184"/>
              <a:gd name="T5" fmla="*/ 136 h 136"/>
              <a:gd name="T6" fmla="*/ 0 w 184"/>
              <a:gd name="T7" fmla="*/ 136 h 136"/>
              <a:gd name="T8" fmla="*/ 10 w 184"/>
              <a:gd name="T9" fmla="*/ 94 h 136"/>
              <a:gd name="T10" fmla="*/ 10 w 184"/>
              <a:gd name="T11" fmla="*/ 94 h 136"/>
              <a:gd name="T12" fmla="*/ 132 w 184"/>
              <a:gd name="T13" fmla="*/ 0 h 136"/>
              <a:gd name="T14" fmla="*/ 134 w 184"/>
              <a:gd name="T15" fmla="*/ 14 h 136"/>
              <a:gd name="T16" fmla="*/ 150 w 184"/>
              <a:gd name="T17" fmla="*/ 18 h 136"/>
              <a:gd name="T18" fmla="*/ 134 w 184"/>
              <a:gd name="T19" fmla="*/ 20 h 136"/>
              <a:gd name="T20" fmla="*/ 132 w 184"/>
              <a:gd name="T21" fmla="*/ 36 h 136"/>
              <a:gd name="T22" fmla="*/ 128 w 184"/>
              <a:gd name="T23" fmla="*/ 20 h 136"/>
              <a:gd name="T24" fmla="*/ 114 w 184"/>
              <a:gd name="T25" fmla="*/ 18 h 136"/>
              <a:gd name="T26" fmla="*/ 128 w 184"/>
              <a:gd name="T27" fmla="*/ 16 h 136"/>
              <a:gd name="T28" fmla="*/ 132 w 184"/>
              <a:gd name="T29" fmla="*/ 0 h 136"/>
              <a:gd name="T30" fmla="*/ 132 w 184"/>
              <a:gd name="T31" fmla="*/ 0 h 136"/>
              <a:gd name="T32" fmla="*/ 152 w 184"/>
              <a:gd name="T33" fmla="*/ 56 h 136"/>
              <a:gd name="T34" fmla="*/ 156 w 184"/>
              <a:gd name="T35" fmla="*/ 72 h 136"/>
              <a:gd name="T36" fmla="*/ 170 w 184"/>
              <a:gd name="T37" fmla="*/ 74 h 136"/>
              <a:gd name="T38" fmla="*/ 156 w 184"/>
              <a:gd name="T39" fmla="*/ 78 h 136"/>
              <a:gd name="T40" fmla="*/ 152 w 184"/>
              <a:gd name="T41" fmla="*/ 92 h 136"/>
              <a:gd name="T42" fmla="*/ 150 w 184"/>
              <a:gd name="T43" fmla="*/ 78 h 136"/>
              <a:gd name="T44" fmla="*/ 134 w 184"/>
              <a:gd name="T45" fmla="*/ 74 h 136"/>
              <a:gd name="T46" fmla="*/ 150 w 184"/>
              <a:gd name="T47" fmla="*/ 72 h 136"/>
              <a:gd name="T48" fmla="*/ 152 w 184"/>
              <a:gd name="T49" fmla="*/ 56 h 136"/>
              <a:gd name="T50" fmla="*/ 152 w 184"/>
              <a:gd name="T51" fmla="*/ 56 h 136"/>
              <a:gd name="T52" fmla="*/ 50 w 184"/>
              <a:gd name="T53" fmla="*/ 12 h 136"/>
              <a:gd name="T54" fmla="*/ 52 w 184"/>
              <a:gd name="T55" fmla="*/ 28 h 136"/>
              <a:gd name="T56" fmla="*/ 66 w 184"/>
              <a:gd name="T57" fmla="*/ 30 h 136"/>
              <a:gd name="T58" fmla="*/ 52 w 184"/>
              <a:gd name="T59" fmla="*/ 34 h 136"/>
              <a:gd name="T60" fmla="*/ 50 w 184"/>
              <a:gd name="T61" fmla="*/ 48 h 136"/>
              <a:gd name="T62" fmla="*/ 46 w 184"/>
              <a:gd name="T63" fmla="*/ 34 h 136"/>
              <a:gd name="T64" fmla="*/ 32 w 184"/>
              <a:gd name="T65" fmla="*/ 30 h 136"/>
              <a:gd name="T66" fmla="*/ 46 w 184"/>
              <a:gd name="T67" fmla="*/ 28 h 136"/>
              <a:gd name="T68" fmla="*/ 50 w 184"/>
              <a:gd name="T69" fmla="*/ 12 h 136"/>
              <a:gd name="T70" fmla="*/ 50 w 184"/>
              <a:gd name="T71" fmla="*/ 12 h 136"/>
              <a:gd name="T72" fmla="*/ 56 w 184"/>
              <a:gd name="T73" fmla="*/ 42 h 136"/>
              <a:gd name="T74" fmla="*/ 44 w 184"/>
              <a:gd name="T75" fmla="*/ 84 h 136"/>
              <a:gd name="T76" fmla="*/ 130 w 184"/>
              <a:gd name="T77" fmla="*/ 84 h 136"/>
              <a:gd name="T78" fmla="*/ 120 w 184"/>
              <a:gd name="T79" fmla="*/ 42 h 136"/>
              <a:gd name="T80" fmla="*/ 56 w 184"/>
              <a:gd name="T81" fmla="*/ 42 h 136"/>
              <a:gd name="T82" fmla="*/ 56 w 184"/>
              <a:gd name="T83" fmla="*/ 42 h 136"/>
              <a:gd name="T84" fmla="*/ 108 w 184"/>
              <a:gd name="T85" fmla="*/ 94 h 136"/>
              <a:gd name="T86" fmla="*/ 172 w 184"/>
              <a:gd name="T87" fmla="*/ 94 h 136"/>
              <a:gd name="T88" fmla="*/ 184 w 184"/>
              <a:gd name="T89" fmla="*/ 136 h 136"/>
              <a:gd name="T90" fmla="*/ 98 w 184"/>
              <a:gd name="T91" fmla="*/ 136 h 136"/>
              <a:gd name="T92" fmla="*/ 108 w 184"/>
              <a:gd name="T93" fmla="*/ 9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36">
                <a:moveTo>
                  <a:pt x="10" y="94"/>
                </a:moveTo>
                <a:lnTo>
                  <a:pt x="74" y="94"/>
                </a:lnTo>
                <a:lnTo>
                  <a:pt x="86" y="136"/>
                </a:lnTo>
                <a:lnTo>
                  <a:pt x="0" y="136"/>
                </a:lnTo>
                <a:lnTo>
                  <a:pt x="10" y="94"/>
                </a:lnTo>
                <a:lnTo>
                  <a:pt x="10" y="94"/>
                </a:lnTo>
                <a:close/>
                <a:moveTo>
                  <a:pt x="132" y="0"/>
                </a:moveTo>
                <a:lnTo>
                  <a:pt x="134" y="14"/>
                </a:lnTo>
                <a:lnTo>
                  <a:pt x="150" y="18"/>
                </a:lnTo>
                <a:lnTo>
                  <a:pt x="134" y="20"/>
                </a:lnTo>
                <a:lnTo>
                  <a:pt x="132" y="36"/>
                </a:lnTo>
                <a:lnTo>
                  <a:pt x="128" y="20"/>
                </a:lnTo>
                <a:lnTo>
                  <a:pt x="114" y="18"/>
                </a:lnTo>
                <a:lnTo>
                  <a:pt x="128" y="16"/>
                </a:lnTo>
                <a:lnTo>
                  <a:pt x="132" y="0"/>
                </a:lnTo>
                <a:lnTo>
                  <a:pt x="132" y="0"/>
                </a:lnTo>
                <a:close/>
                <a:moveTo>
                  <a:pt x="152" y="56"/>
                </a:moveTo>
                <a:lnTo>
                  <a:pt x="156" y="72"/>
                </a:lnTo>
                <a:lnTo>
                  <a:pt x="170" y="74"/>
                </a:lnTo>
                <a:lnTo>
                  <a:pt x="156" y="78"/>
                </a:lnTo>
                <a:lnTo>
                  <a:pt x="152" y="92"/>
                </a:lnTo>
                <a:lnTo>
                  <a:pt x="150" y="78"/>
                </a:lnTo>
                <a:lnTo>
                  <a:pt x="134" y="74"/>
                </a:lnTo>
                <a:lnTo>
                  <a:pt x="150" y="72"/>
                </a:lnTo>
                <a:lnTo>
                  <a:pt x="152" y="56"/>
                </a:lnTo>
                <a:lnTo>
                  <a:pt x="152" y="56"/>
                </a:lnTo>
                <a:close/>
                <a:moveTo>
                  <a:pt x="50" y="12"/>
                </a:moveTo>
                <a:lnTo>
                  <a:pt x="52" y="28"/>
                </a:lnTo>
                <a:lnTo>
                  <a:pt x="66" y="30"/>
                </a:lnTo>
                <a:lnTo>
                  <a:pt x="52" y="34"/>
                </a:lnTo>
                <a:lnTo>
                  <a:pt x="50" y="48"/>
                </a:lnTo>
                <a:lnTo>
                  <a:pt x="46" y="34"/>
                </a:lnTo>
                <a:lnTo>
                  <a:pt x="32" y="30"/>
                </a:lnTo>
                <a:lnTo>
                  <a:pt x="46" y="28"/>
                </a:lnTo>
                <a:lnTo>
                  <a:pt x="50" y="12"/>
                </a:lnTo>
                <a:lnTo>
                  <a:pt x="50" y="12"/>
                </a:lnTo>
                <a:close/>
                <a:moveTo>
                  <a:pt x="56" y="42"/>
                </a:moveTo>
                <a:lnTo>
                  <a:pt x="44" y="84"/>
                </a:lnTo>
                <a:lnTo>
                  <a:pt x="130" y="84"/>
                </a:lnTo>
                <a:lnTo>
                  <a:pt x="120" y="42"/>
                </a:lnTo>
                <a:lnTo>
                  <a:pt x="56" y="42"/>
                </a:lnTo>
                <a:lnTo>
                  <a:pt x="56" y="42"/>
                </a:lnTo>
                <a:close/>
                <a:moveTo>
                  <a:pt x="108" y="94"/>
                </a:moveTo>
                <a:lnTo>
                  <a:pt x="172" y="94"/>
                </a:lnTo>
                <a:lnTo>
                  <a:pt x="184" y="136"/>
                </a:lnTo>
                <a:lnTo>
                  <a:pt x="98" y="136"/>
                </a:lnTo>
                <a:lnTo>
                  <a:pt x="10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85"/>
          <p:cNvSpPr>
            <a:spLocks noEditPoints="1"/>
          </p:cNvSpPr>
          <p:nvPr/>
        </p:nvSpPr>
        <p:spPr bwMode="auto">
          <a:xfrm>
            <a:off x="9154025" y="2701977"/>
            <a:ext cx="852690" cy="466005"/>
          </a:xfrm>
          <a:custGeom>
            <a:avLst/>
            <a:gdLst>
              <a:gd name="T0" fmla="*/ 86 w 172"/>
              <a:gd name="T1" fmla="*/ 0 h 94"/>
              <a:gd name="T2" fmla="*/ 142 w 172"/>
              <a:gd name="T3" fmla="*/ 4 h 94"/>
              <a:gd name="T4" fmla="*/ 154 w 172"/>
              <a:gd name="T5" fmla="*/ 8 h 94"/>
              <a:gd name="T6" fmla="*/ 170 w 172"/>
              <a:gd name="T7" fmla="*/ 18 h 94"/>
              <a:gd name="T8" fmla="*/ 170 w 172"/>
              <a:gd name="T9" fmla="*/ 24 h 94"/>
              <a:gd name="T10" fmla="*/ 172 w 172"/>
              <a:gd name="T11" fmla="*/ 68 h 94"/>
              <a:gd name="T12" fmla="*/ 170 w 172"/>
              <a:gd name="T13" fmla="*/ 74 h 94"/>
              <a:gd name="T14" fmla="*/ 154 w 172"/>
              <a:gd name="T15" fmla="*/ 84 h 94"/>
              <a:gd name="T16" fmla="*/ 142 w 172"/>
              <a:gd name="T17" fmla="*/ 88 h 94"/>
              <a:gd name="T18" fmla="*/ 86 w 172"/>
              <a:gd name="T19" fmla="*/ 94 h 94"/>
              <a:gd name="T20" fmla="*/ 54 w 172"/>
              <a:gd name="T21" fmla="*/ 92 h 94"/>
              <a:gd name="T22" fmla="*/ 30 w 172"/>
              <a:gd name="T23" fmla="*/ 88 h 94"/>
              <a:gd name="T24" fmla="*/ 8 w 172"/>
              <a:gd name="T25" fmla="*/ 80 h 94"/>
              <a:gd name="T26" fmla="*/ 0 w 172"/>
              <a:gd name="T27" fmla="*/ 68 h 94"/>
              <a:gd name="T28" fmla="*/ 0 w 172"/>
              <a:gd name="T29" fmla="*/ 24 h 94"/>
              <a:gd name="T30" fmla="*/ 0 w 172"/>
              <a:gd name="T31" fmla="*/ 24 h 94"/>
              <a:gd name="T32" fmla="*/ 8 w 172"/>
              <a:gd name="T33" fmla="*/ 12 h 94"/>
              <a:gd name="T34" fmla="*/ 30 w 172"/>
              <a:gd name="T35" fmla="*/ 4 h 94"/>
              <a:gd name="T36" fmla="*/ 54 w 172"/>
              <a:gd name="T37" fmla="*/ 0 h 94"/>
              <a:gd name="T38" fmla="*/ 86 w 172"/>
              <a:gd name="T39" fmla="*/ 0 h 94"/>
              <a:gd name="T40" fmla="*/ 156 w 172"/>
              <a:gd name="T41" fmla="*/ 40 h 94"/>
              <a:gd name="T42" fmla="*/ 142 w 172"/>
              <a:gd name="T43" fmla="*/ 44 h 94"/>
              <a:gd name="T44" fmla="*/ 86 w 172"/>
              <a:gd name="T45" fmla="*/ 48 h 94"/>
              <a:gd name="T46" fmla="*/ 54 w 172"/>
              <a:gd name="T47" fmla="*/ 48 h 94"/>
              <a:gd name="T48" fmla="*/ 30 w 172"/>
              <a:gd name="T49" fmla="*/ 44 h 94"/>
              <a:gd name="T50" fmla="*/ 14 w 172"/>
              <a:gd name="T51" fmla="*/ 68 h 94"/>
              <a:gd name="T52" fmla="*/ 32 w 172"/>
              <a:gd name="T53" fmla="*/ 72 h 94"/>
              <a:gd name="T54" fmla="*/ 56 w 172"/>
              <a:gd name="T55" fmla="*/ 76 h 94"/>
              <a:gd name="T56" fmla="*/ 86 w 172"/>
              <a:gd name="T57" fmla="*/ 78 h 94"/>
              <a:gd name="T58" fmla="*/ 140 w 172"/>
              <a:gd name="T59" fmla="*/ 72 h 94"/>
              <a:gd name="T60" fmla="*/ 156 w 172"/>
              <a:gd name="T61" fmla="*/ 68 h 94"/>
              <a:gd name="T62" fmla="*/ 156 w 172"/>
              <a:gd name="T63" fmla="*/ 40 h 94"/>
              <a:gd name="T64" fmla="*/ 140 w 172"/>
              <a:gd name="T65" fmla="*/ 20 h 94"/>
              <a:gd name="T66" fmla="*/ 116 w 172"/>
              <a:gd name="T67" fmla="*/ 16 h 94"/>
              <a:gd name="T68" fmla="*/ 86 w 172"/>
              <a:gd name="T69" fmla="*/ 14 h 94"/>
              <a:gd name="T70" fmla="*/ 32 w 172"/>
              <a:gd name="T71" fmla="*/ 20 h 94"/>
              <a:gd name="T72" fmla="*/ 14 w 172"/>
              <a:gd name="T73" fmla="*/ 24 h 94"/>
              <a:gd name="T74" fmla="*/ 32 w 172"/>
              <a:gd name="T75" fmla="*/ 28 h 94"/>
              <a:gd name="T76" fmla="*/ 56 w 172"/>
              <a:gd name="T77" fmla="*/ 32 h 94"/>
              <a:gd name="T78" fmla="*/ 86 w 172"/>
              <a:gd name="T79" fmla="*/ 32 h 94"/>
              <a:gd name="T80" fmla="*/ 140 w 172"/>
              <a:gd name="T81" fmla="*/ 28 h 94"/>
              <a:gd name="T82" fmla="*/ 156 w 172"/>
              <a:gd name="T83" fmla="*/ 24 h 94"/>
              <a:gd name="T84" fmla="*/ 140 w 172"/>
              <a:gd name="T85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" h="94">
                <a:moveTo>
                  <a:pt x="86" y="0"/>
                </a:moveTo>
                <a:lnTo>
                  <a:pt x="86" y="0"/>
                </a:lnTo>
                <a:lnTo>
                  <a:pt x="116" y="0"/>
                </a:lnTo>
                <a:lnTo>
                  <a:pt x="142" y="4"/>
                </a:lnTo>
                <a:lnTo>
                  <a:pt x="142" y="4"/>
                </a:lnTo>
                <a:lnTo>
                  <a:pt x="154" y="8"/>
                </a:lnTo>
                <a:lnTo>
                  <a:pt x="164" y="12"/>
                </a:lnTo>
                <a:lnTo>
                  <a:pt x="170" y="18"/>
                </a:lnTo>
                <a:lnTo>
                  <a:pt x="172" y="24"/>
                </a:lnTo>
                <a:lnTo>
                  <a:pt x="170" y="24"/>
                </a:lnTo>
                <a:lnTo>
                  <a:pt x="172" y="24"/>
                </a:lnTo>
                <a:lnTo>
                  <a:pt x="172" y="68"/>
                </a:lnTo>
                <a:lnTo>
                  <a:pt x="172" y="68"/>
                </a:lnTo>
                <a:lnTo>
                  <a:pt x="170" y="74"/>
                </a:lnTo>
                <a:lnTo>
                  <a:pt x="164" y="80"/>
                </a:lnTo>
                <a:lnTo>
                  <a:pt x="154" y="84"/>
                </a:lnTo>
                <a:lnTo>
                  <a:pt x="142" y="88"/>
                </a:lnTo>
                <a:lnTo>
                  <a:pt x="142" y="88"/>
                </a:lnTo>
                <a:lnTo>
                  <a:pt x="116" y="92"/>
                </a:lnTo>
                <a:lnTo>
                  <a:pt x="86" y="94"/>
                </a:lnTo>
                <a:lnTo>
                  <a:pt x="86" y="94"/>
                </a:lnTo>
                <a:lnTo>
                  <a:pt x="54" y="92"/>
                </a:lnTo>
                <a:lnTo>
                  <a:pt x="30" y="88"/>
                </a:lnTo>
                <a:lnTo>
                  <a:pt x="30" y="88"/>
                </a:lnTo>
                <a:lnTo>
                  <a:pt x="18" y="84"/>
                </a:lnTo>
                <a:lnTo>
                  <a:pt x="8" y="80"/>
                </a:lnTo>
                <a:lnTo>
                  <a:pt x="2" y="74"/>
                </a:lnTo>
                <a:lnTo>
                  <a:pt x="0" y="68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18"/>
                </a:lnTo>
                <a:lnTo>
                  <a:pt x="8" y="12"/>
                </a:lnTo>
                <a:lnTo>
                  <a:pt x="18" y="8"/>
                </a:lnTo>
                <a:lnTo>
                  <a:pt x="30" y="4"/>
                </a:lnTo>
                <a:lnTo>
                  <a:pt x="30" y="4"/>
                </a:lnTo>
                <a:lnTo>
                  <a:pt x="54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56" y="40"/>
                </a:moveTo>
                <a:lnTo>
                  <a:pt x="156" y="40"/>
                </a:lnTo>
                <a:lnTo>
                  <a:pt x="142" y="44"/>
                </a:lnTo>
                <a:lnTo>
                  <a:pt x="142" y="44"/>
                </a:lnTo>
                <a:lnTo>
                  <a:pt x="116" y="48"/>
                </a:lnTo>
                <a:lnTo>
                  <a:pt x="86" y="48"/>
                </a:lnTo>
                <a:lnTo>
                  <a:pt x="86" y="48"/>
                </a:lnTo>
                <a:lnTo>
                  <a:pt x="54" y="48"/>
                </a:lnTo>
                <a:lnTo>
                  <a:pt x="30" y="44"/>
                </a:lnTo>
                <a:lnTo>
                  <a:pt x="30" y="44"/>
                </a:lnTo>
                <a:lnTo>
                  <a:pt x="14" y="40"/>
                </a:lnTo>
                <a:lnTo>
                  <a:pt x="14" y="68"/>
                </a:lnTo>
                <a:lnTo>
                  <a:pt x="14" y="68"/>
                </a:lnTo>
                <a:lnTo>
                  <a:pt x="32" y="72"/>
                </a:lnTo>
                <a:lnTo>
                  <a:pt x="32" y="72"/>
                </a:lnTo>
                <a:lnTo>
                  <a:pt x="56" y="76"/>
                </a:lnTo>
                <a:lnTo>
                  <a:pt x="86" y="78"/>
                </a:lnTo>
                <a:lnTo>
                  <a:pt x="86" y="78"/>
                </a:lnTo>
                <a:lnTo>
                  <a:pt x="116" y="76"/>
                </a:lnTo>
                <a:lnTo>
                  <a:pt x="140" y="72"/>
                </a:lnTo>
                <a:lnTo>
                  <a:pt x="140" y="72"/>
                </a:lnTo>
                <a:lnTo>
                  <a:pt x="156" y="68"/>
                </a:lnTo>
                <a:lnTo>
                  <a:pt x="156" y="68"/>
                </a:lnTo>
                <a:lnTo>
                  <a:pt x="156" y="40"/>
                </a:lnTo>
                <a:lnTo>
                  <a:pt x="156" y="40"/>
                </a:lnTo>
                <a:close/>
                <a:moveTo>
                  <a:pt x="140" y="20"/>
                </a:moveTo>
                <a:lnTo>
                  <a:pt x="140" y="20"/>
                </a:lnTo>
                <a:lnTo>
                  <a:pt x="116" y="16"/>
                </a:lnTo>
                <a:lnTo>
                  <a:pt x="86" y="14"/>
                </a:lnTo>
                <a:lnTo>
                  <a:pt x="86" y="14"/>
                </a:lnTo>
                <a:lnTo>
                  <a:pt x="56" y="16"/>
                </a:lnTo>
                <a:lnTo>
                  <a:pt x="32" y="20"/>
                </a:lnTo>
                <a:lnTo>
                  <a:pt x="32" y="20"/>
                </a:lnTo>
                <a:lnTo>
                  <a:pt x="14" y="24"/>
                </a:lnTo>
                <a:lnTo>
                  <a:pt x="14" y="24"/>
                </a:lnTo>
                <a:lnTo>
                  <a:pt x="32" y="28"/>
                </a:lnTo>
                <a:lnTo>
                  <a:pt x="32" y="28"/>
                </a:lnTo>
                <a:lnTo>
                  <a:pt x="56" y="32"/>
                </a:lnTo>
                <a:lnTo>
                  <a:pt x="86" y="32"/>
                </a:lnTo>
                <a:lnTo>
                  <a:pt x="86" y="32"/>
                </a:lnTo>
                <a:lnTo>
                  <a:pt x="116" y="32"/>
                </a:lnTo>
                <a:lnTo>
                  <a:pt x="140" y="28"/>
                </a:lnTo>
                <a:lnTo>
                  <a:pt x="140" y="28"/>
                </a:lnTo>
                <a:lnTo>
                  <a:pt x="156" y="24"/>
                </a:lnTo>
                <a:lnTo>
                  <a:pt x="156" y="24"/>
                </a:lnTo>
                <a:lnTo>
                  <a:pt x="140" y="20"/>
                </a:lnTo>
                <a:lnTo>
                  <a:pt x="14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9233345" y="2870532"/>
            <a:ext cx="694051" cy="247875"/>
          </a:xfrm>
          <a:custGeom>
            <a:avLst/>
            <a:gdLst>
              <a:gd name="T0" fmla="*/ 64 w 140"/>
              <a:gd name="T1" fmla="*/ 10 h 50"/>
              <a:gd name="T2" fmla="*/ 76 w 140"/>
              <a:gd name="T3" fmla="*/ 10 h 50"/>
              <a:gd name="T4" fmla="*/ 76 w 140"/>
              <a:gd name="T5" fmla="*/ 50 h 50"/>
              <a:gd name="T6" fmla="*/ 64 w 140"/>
              <a:gd name="T7" fmla="*/ 50 h 50"/>
              <a:gd name="T8" fmla="*/ 64 w 140"/>
              <a:gd name="T9" fmla="*/ 10 h 50"/>
              <a:gd name="T10" fmla="*/ 64 w 140"/>
              <a:gd name="T11" fmla="*/ 10 h 50"/>
              <a:gd name="T12" fmla="*/ 140 w 140"/>
              <a:gd name="T13" fmla="*/ 0 h 50"/>
              <a:gd name="T14" fmla="*/ 134 w 140"/>
              <a:gd name="T15" fmla="*/ 0 h 50"/>
              <a:gd name="T16" fmla="*/ 134 w 140"/>
              <a:gd name="T17" fmla="*/ 40 h 50"/>
              <a:gd name="T18" fmla="*/ 140 w 140"/>
              <a:gd name="T19" fmla="*/ 40 h 50"/>
              <a:gd name="T20" fmla="*/ 140 w 140"/>
              <a:gd name="T21" fmla="*/ 0 h 50"/>
              <a:gd name="T22" fmla="*/ 140 w 140"/>
              <a:gd name="T23" fmla="*/ 0 h 50"/>
              <a:gd name="T24" fmla="*/ 128 w 140"/>
              <a:gd name="T25" fmla="*/ 4 h 50"/>
              <a:gd name="T26" fmla="*/ 122 w 140"/>
              <a:gd name="T27" fmla="*/ 4 h 50"/>
              <a:gd name="T28" fmla="*/ 122 w 140"/>
              <a:gd name="T29" fmla="*/ 44 h 50"/>
              <a:gd name="T30" fmla="*/ 128 w 140"/>
              <a:gd name="T31" fmla="*/ 44 h 50"/>
              <a:gd name="T32" fmla="*/ 128 w 140"/>
              <a:gd name="T33" fmla="*/ 4 h 50"/>
              <a:gd name="T34" fmla="*/ 128 w 140"/>
              <a:gd name="T35" fmla="*/ 4 h 50"/>
              <a:gd name="T36" fmla="*/ 116 w 140"/>
              <a:gd name="T37" fmla="*/ 6 h 50"/>
              <a:gd name="T38" fmla="*/ 106 w 140"/>
              <a:gd name="T39" fmla="*/ 6 h 50"/>
              <a:gd name="T40" fmla="*/ 106 w 140"/>
              <a:gd name="T41" fmla="*/ 46 h 50"/>
              <a:gd name="T42" fmla="*/ 116 w 140"/>
              <a:gd name="T43" fmla="*/ 46 h 50"/>
              <a:gd name="T44" fmla="*/ 116 w 140"/>
              <a:gd name="T45" fmla="*/ 6 h 50"/>
              <a:gd name="T46" fmla="*/ 116 w 140"/>
              <a:gd name="T47" fmla="*/ 6 h 50"/>
              <a:gd name="T48" fmla="*/ 98 w 140"/>
              <a:gd name="T49" fmla="*/ 10 h 50"/>
              <a:gd name="T50" fmla="*/ 86 w 140"/>
              <a:gd name="T51" fmla="*/ 10 h 50"/>
              <a:gd name="T52" fmla="*/ 86 w 140"/>
              <a:gd name="T53" fmla="*/ 48 h 50"/>
              <a:gd name="T54" fmla="*/ 98 w 140"/>
              <a:gd name="T55" fmla="*/ 48 h 50"/>
              <a:gd name="T56" fmla="*/ 98 w 140"/>
              <a:gd name="T57" fmla="*/ 10 h 50"/>
              <a:gd name="T58" fmla="*/ 98 w 140"/>
              <a:gd name="T59" fmla="*/ 10 h 50"/>
              <a:gd name="T60" fmla="*/ 0 w 140"/>
              <a:gd name="T61" fmla="*/ 0 h 50"/>
              <a:gd name="T62" fmla="*/ 6 w 140"/>
              <a:gd name="T63" fmla="*/ 0 h 50"/>
              <a:gd name="T64" fmla="*/ 6 w 140"/>
              <a:gd name="T65" fmla="*/ 40 h 50"/>
              <a:gd name="T66" fmla="*/ 0 w 140"/>
              <a:gd name="T67" fmla="*/ 40 h 50"/>
              <a:gd name="T68" fmla="*/ 0 w 140"/>
              <a:gd name="T69" fmla="*/ 0 h 50"/>
              <a:gd name="T70" fmla="*/ 0 w 140"/>
              <a:gd name="T71" fmla="*/ 0 h 50"/>
              <a:gd name="T72" fmla="*/ 10 w 140"/>
              <a:gd name="T73" fmla="*/ 4 h 50"/>
              <a:gd name="T74" fmla="*/ 18 w 140"/>
              <a:gd name="T75" fmla="*/ 4 h 50"/>
              <a:gd name="T76" fmla="*/ 18 w 140"/>
              <a:gd name="T77" fmla="*/ 44 h 50"/>
              <a:gd name="T78" fmla="*/ 10 w 140"/>
              <a:gd name="T79" fmla="*/ 44 h 50"/>
              <a:gd name="T80" fmla="*/ 10 w 140"/>
              <a:gd name="T81" fmla="*/ 4 h 50"/>
              <a:gd name="T82" fmla="*/ 10 w 140"/>
              <a:gd name="T83" fmla="*/ 4 h 50"/>
              <a:gd name="T84" fmla="*/ 24 w 140"/>
              <a:gd name="T85" fmla="*/ 6 h 50"/>
              <a:gd name="T86" fmla="*/ 32 w 140"/>
              <a:gd name="T87" fmla="*/ 6 h 50"/>
              <a:gd name="T88" fmla="*/ 32 w 140"/>
              <a:gd name="T89" fmla="*/ 46 h 50"/>
              <a:gd name="T90" fmla="*/ 24 w 140"/>
              <a:gd name="T91" fmla="*/ 46 h 50"/>
              <a:gd name="T92" fmla="*/ 24 w 140"/>
              <a:gd name="T93" fmla="*/ 6 h 50"/>
              <a:gd name="T94" fmla="*/ 24 w 140"/>
              <a:gd name="T95" fmla="*/ 6 h 50"/>
              <a:gd name="T96" fmla="*/ 42 w 140"/>
              <a:gd name="T97" fmla="*/ 10 h 50"/>
              <a:gd name="T98" fmla="*/ 52 w 140"/>
              <a:gd name="T99" fmla="*/ 10 h 50"/>
              <a:gd name="T100" fmla="*/ 52 w 140"/>
              <a:gd name="T101" fmla="*/ 48 h 50"/>
              <a:gd name="T102" fmla="*/ 42 w 140"/>
              <a:gd name="T103" fmla="*/ 48 h 50"/>
              <a:gd name="T104" fmla="*/ 42 w 140"/>
              <a:gd name="T105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50">
                <a:moveTo>
                  <a:pt x="64" y="10"/>
                </a:moveTo>
                <a:lnTo>
                  <a:pt x="76" y="10"/>
                </a:lnTo>
                <a:lnTo>
                  <a:pt x="76" y="50"/>
                </a:lnTo>
                <a:lnTo>
                  <a:pt x="64" y="5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140" y="0"/>
                </a:moveTo>
                <a:lnTo>
                  <a:pt x="134" y="0"/>
                </a:lnTo>
                <a:lnTo>
                  <a:pt x="134" y="40"/>
                </a:lnTo>
                <a:lnTo>
                  <a:pt x="140" y="40"/>
                </a:lnTo>
                <a:lnTo>
                  <a:pt x="140" y="0"/>
                </a:lnTo>
                <a:lnTo>
                  <a:pt x="140" y="0"/>
                </a:lnTo>
                <a:close/>
                <a:moveTo>
                  <a:pt x="128" y="4"/>
                </a:moveTo>
                <a:lnTo>
                  <a:pt x="122" y="4"/>
                </a:lnTo>
                <a:lnTo>
                  <a:pt x="122" y="44"/>
                </a:lnTo>
                <a:lnTo>
                  <a:pt x="128" y="44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116" y="6"/>
                </a:moveTo>
                <a:lnTo>
                  <a:pt x="106" y="6"/>
                </a:lnTo>
                <a:lnTo>
                  <a:pt x="106" y="46"/>
                </a:lnTo>
                <a:lnTo>
                  <a:pt x="116" y="46"/>
                </a:lnTo>
                <a:lnTo>
                  <a:pt x="116" y="6"/>
                </a:lnTo>
                <a:lnTo>
                  <a:pt x="116" y="6"/>
                </a:lnTo>
                <a:close/>
                <a:moveTo>
                  <a:pt x="98" y="10"/>
                </a:moveTo>
                <a:lnTo>
                  <a:pt x="86" y="10"/>
                </a:lnTo>
                <a:lnTo>
                  <a:pt x="86" y="48"/>
                </a:lnTo>
                <a:lnTo>
                  <a:pt x="98" y="48"/>
                </a:lnTo>
                <a:lnTo>
                  <a:pt x="98" y="10"/>
                </a:lnTo>
                <a:lnTo>
                  <a:pt x="98" y="10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40"/>
                </a:lnTo>
                <a:lnTo>
                  <a:pt x="0" y="4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0" y="4"/>
                </a:moveTo>
                <a:lnTo>
                  <a:pt x="18" y="4"/>
                </a:lnTo>
                <a:lnTo>
                  <a:pt x="18" y="44"/>
                </a:lnTo>
                <a:lnTo>
                  <a:pt x="10" y="44"/>
                </a:lnTo>
                <a:lnTo>
                  <a:pt x="10" y="4"/>
                </a:lnTo>
                <a:lnTo>
                  <a:pt x="10" y="4"/>
                </a:lnTo>
                <a:close/>
                <a:moveTo>
                  <a:pt x="24" y="6"/>
                </a:moveTo>
                <a:lnTo>
                  <a:pt x="32" y="6"/>
                </a:lnTo>
                <a:lnTo>
                  <a:pt x="32" y="46"/>
                </a:lnTo>
                <a:lnTo>
                  <a:pt x="24" y="46"/>
                </a:lnTo>
                <a:lnTo>
                  <a:pt x="24" y="6"/>
                </a:lnTo>
                <a:lnTo>
                  <a:pt x="24" y="6"/>
                </a:lnTo>
                <a:close/>
                <a:moveTo>
                  <a:pt x="42" y="10"/>
                </a:moveTo>
                <a:lnTo>
                  <a:pt x="52" y="10"/>
                </a:lnTo>
                <a:lnTo>
                  <a:pt x="52" y="48"/>
                </a:lnTo>
                <a:lnTo>
                  <a:pt x="42" y="48"/>
                </a:lnTo>
                <a:lnTo>
                  <a:pt x="4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87"/>
          <p:cNvSpPr>
            <a:spLocks noEditPoints="1"/>
          </p:cNvSpPr>
          <p:nvPr/>
        </p:nvSpPr>
        <p:spPr bwMode="auto">
          <a:xfrm>
            <a:off x="10135610" y="2523507"/>
            <a:ext cx="971671" cy="674220"/>
          </a:xfrm>
          <a:custGeom>
            <a:avLst/>
            <a:gdLst>
              <a:gd name="T0" fmla="*/ 164 w 196"/>
              <a:gd name="T1" fmla="*/ 66 h 136"/>
              <a:gd name="T2" fmla="*/ 146 w 196"/>
              <a:gd name="T3" fmla="*/ 66 h 136"/>
              <a:gd name="T4" fmla="*/ 138 w 196"/>
              <a:gd name="T5" fmla="*/ 28 h 136"/>
              <a:gd name="T6" fmla="*/ 124 w 196"/>
              <a:gd name="T7" fmla="*/ 56 h 136"/>
              <a:gd name="T8" fmla="*/ 126 w 196"/>
              <a:gd name="T9" fmla="*/ 136 h 136"/>
              <a:gd name="T10" fmla="*/ 168 w 196"/>
              <a:gd name="T11" fmla="*/ 136 h 136"/>
              <a:gd name="T12" fmla="*/ 194 w 196"/>
              <a:gd name="T13" fmla="*/ 74 h 136"/>
              <a:gd name="T14" fmla="*/ 192 w 196"/>
              <a:gd name="T15" fmla="*/ 58 h 136"/>
              <a:gd name="T16" fmla="*/ 164 w 196"/>
              <a:gd name="T17" fmla="*/ 26 h 136"/>
              <a:gd name="T18" fmla="*/ 82 w 196"/>
              <a:gd name="T19" fmla="*/ 32 h 136"/>
              <a:gd name="T20" fmla="*/ 82 w 196"/>
              <a:gd name="T21" fmla="*/ 28 h 136"/>
              <a:gd name="T22" fmla="*/ 78 w 196"/>
              <a:gd name="T23" fmla="*/ 28 h 136"/>
              <a:gd name="T24" fmla="*/ 78 w 196"/>
              <a:gd name="T25" fmla="*/ 30 h 136"/>
              <a:gd name="T26" fmla="*/ 84 w 196"/>
              <a:gd name="T27" fmla="*/ 36 h 136"/>
              <a:gd name="T28" fmla="*/ 88 w 196"/>
              <a:gd name="T29" fmla="*/ 40 h 136"/>
              <a:gd name="T30" fmla="*/ 92 w 196"/>
              <a:gd name="T31" fmla="*/ 48 h 136"/>
              <a:gd name="T32" fmla="*/ 90 w 196"/>
              <a:gd name="T33" fmla="*/ 56 h 136"/>
              <a:gd name="T34" fmla="*/ 82 w 196"/>
              <a:gd name="T35" fmla="*/ 58 h 136"/>
              <a:gd name="T36" fmla="*/ 78 w 196"/>
              <a:gd name="T37" fmla="*/ 58 h 136"/>
              <a:gd name="T38" fmla="*/ 72 w 196"/>
              <a:gd name="T39" fmla="*/ 56 h 136"/>
              <a:gd name="T40" fmla="*/ 70 w 196"/>
              <a:gd name="T41" fmla="*/ 46 h 136"/>
              <a:gd name="T42" fmla="*/ 78 w 196"/>
              <a:gd name="T43" fmla="*/ 48 h 136"/>
              <a:gd name="T44" fmla="*/ 80 w 196"/>
              <a:gd name="T45" fmla="*/ 54 h 136"/>
              <a:gd name="T46" fmla="*/ 82 w 196"/>
              <a:gd name="T47" fmla="*/ 52 h 136"/>
              <a:gd name="T48" fmla="*/ 82 w 196"/>
              <a:gd name="T49" fmla="*/ 46 h 136"/>
              <a:gd name="T50" fmla="*/ 78 w 196"/>
              <a:gd name="T51" fmla="*/ 44 h 136"/>
              <a:gd name="T52" fmla="*/ 70 w 196"/>
              <a:gd name="T53" fmla="*/ 36 h 136"/>
              <a:gd name="T54" fmla="*/ 70 w 196"/>
              <a:gd name="T55" fmla="*/ 32 h 136"/>
              <a:gd name="T56" fmla="*/ 72 w 196"/>
              <a:gd name="T57" fmla="*/ 26 h 136"/>
              <a:gd name="T58" fmla="*/ 78 w 196"/>
              <a:gd name="T59" fmla="*/ 20 h 136"/>
              <a:gd name="T60" fmla="*/ 82 w 196"/>
              <a:gd name="T61" fmla="*/ 22 h 136"/>
              <a:gd name="T62" fmla="*/ 90 w 196"/>
              <a:gd name="T63" fmla="*/ 28 h 136"/>
              <a:gd name="T64" fmla="*/ 90 w 196"/>
              <a:gd name="T65" fmla="*/ 34 h 136"/>
              <a:gd name="T66" fmla="*/ 144 w 196"/>
              <a:gd name="T67" fmla="*/ 12 h 136"/>
              <a:gd name="T68" fmla="*/ 96 w 196"/>
              <a:gd name="T69" fmla="*/ 18 h 136"/>
              <a:gd name="T70" fmla="*/ 108 w 196"/>
              <a:gd name="T71" fmla="*/ 42 h 136"/>
              <a:gd name="T72" fmla="*/ 102 w 196"/>
              <a:gd name="T73" fmla="*/ 60 h 136"/>
              <a:gd name="T74" fmla="*/ 112 w 196"/>
              <a:gd name="T75" fmla="*/ 72 h 136"/>
              <a:gd name="T76" fmla="*/ 0 w 196"/>
              <a:gd name="T77" fmla="*/ 84 h 136"/>
              <a:gd name="T78" fmla="*/ 0 w 196"/>
              <a:gd name="T79" fmla="*/ 0 h 136"/>
              <a:gd name="T80" fmla="*/ 158 w 196"/>
              <a:gd name="T81" fmla="*/ 0 h 136"/>
              <a:gd name="T82" fmla="*/ 144 w 196"/>
              <a:gd name="T83" fmla="*/ 32 h 136"/>
              <a:gd name="T84" fmla="*/ 14 w 196"/>
              <a:gd name="T85" fmla="*/ 12 h 136"/>
              <a:gd name="T86" fmla="*/ 68 w 196"/>
              <a:gd name="T87" fmla="*/ 72 h 136"/>
              <a:gd name="T88" fmla="*/ 54 w 196"/>
              <a:gd name="T89" fmla="*/ 52 h 136"/>
              <a:gd name="T90" fmla="*/ 54 w 196"/>
              <a:gd name="T91" fmla="*/ 32 h 136"/>
              <a:gd name="T92" fmla="*/ 70 w 196"/>
              <a:gd name="T93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136">
                <a:moveTo>
                  <a:pt x="164" y="26"/>
                </a:moveTo>
                <a:lnTo>
                  <a:pt x="164" y="26"/>
                </a:lnTo>
                <a:lnTo>
                  <a:pt x="164" y="66"/>
                </a:lnTo>
                <a:lnTo>
                  <a:pt x="164" y="66"/>
                </a:lnTo>
                <a:lnTo>
                  <a:pt x="146" y="66"/>
                </a:lnTo>
                <a:lnTo>
                  <a:pt x="146" y="66"/>
                </a:lnTo>
                <a:lnTo>
                  <a:pt x="144" y="46"/>
                </a:lnTo>
                <a:lnTo>
                  <a:pt x="138" y="28"/>
                </a:lnTo>
                <a:lnTo>
                  <a:pt x="138" y="28"/>
                </a:lnTo>
                <a:lnTo>
                  <a:pt x="124" y="28"/>
                </a:lnTo>
                <a:lnTo>
                  <a:pt x="124" y="28"/>
                </a:lnTo>
                <a:lnTo>
                  <a:pt x="124" y="56"/>
                </a:lnTo>
                <a:lnTo>
                  <a:pt x="124" y="86"/>
                </a:lnTo>
                <a:lnTo>
                  <a:pt x="124" y="86"/>
                </a:lnTo>
                <a:lnTo>
                  <a:pt x="126" y="136"/>
                </a:lnTo>
                <a:lnTo>
                  <a:pt x="126" y="136"/>
                </a:lnTo>
                <a:lnTo>
                  <a:pt x="168" y="136"/>
                </a:lnTo>
                <a:lnTo>
                  <a:pt x="168" y="136"/>
                </a:lnTo>
                <a:lnTo>
                  <a:pt x="192" y="80"/>
                </a:lnTo>
                <a:lnTo>
                  <a:pt x="192" y="80"/>
                </a:lnTo>
                <a:lnTo>
                  <a:pt x="194" y="74"/>
                </a:lnTo>
                <a:lnTo>
                  <a:pt x="196" y="68"/>
                </a:lnTo>
                <a:lnTo>
                  <a:pt x="196" y="62"/>
                </a:lnTo>
                <a:lnTo>
                  <a:pt x="192" y="58"/>
                </a:lnTo>
                <a:lnTo>
                  <a:pt x="192" y="58"/>
                </a:lnTo>
                <a:lnTo>
                  <a:pt x="164" y="26"/>
                </a:lnTo>
                <a:lnTo>
                  <a:pt x="164" y="26"/>
                </a:lnTo>
                <a:close/>
                <a:moveTo>
                  <a:pt x="90" y="34"/>
                </a:moveTo>
                <a:lnTo>
                  <a:pt x="82" y="34"/>
                </a:lnTo>
                <a:lnTo>
                  <a:pt x="82" y="32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8"/>
                </a:lnTo>
                <a:lnTo>
                  <a:pt x="80" y="28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80" y="34"/>
                </a:lnTo>
                <a:lnTo>
                  <a:pt x="80" y="34"/>
                </a:lnTo>
                <a:lnTo>
                  <a:pt x="84" y="36"/>
                </a:lnTo>
                <a:lnTo>
                  <a:pt x="84" y="36"/>
                </a:lnTo>
                <a:lnTo>
                  <a:pt x="88" y="40"/>
                </a:lnTo>
                <a:lnTo>
                  <a:pt x="88" y="40"/>
                </a:lnTo>
                <a:lnTo>
                  <a:pt x="90" y="44"/>
                </a:lnTo>
                <a:lnTo>
                  <a:pt x="90" y="44"/>
                </a:lnTo>
                <a:lnTo>
                  <a:pt x="92" y="48"/>
                </a:lnTo>
                <a:lnTo>
                  <a:pt x="92" y="48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86" y="58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78" y="58"/>
                </a:lnTo>
                <a:lnTo>
                  <a:pt x="78" y="58"/>
                </a:lnTo>
                <a:lnTo>
                  <a:pt x="72" y="56"/>
                </a:lnTo>
                <a:lnTo>
                  <a:pt x="72" y="56"/>
                </a:lnTo>
                <a:lnTo>
                  <a:pt x="70" y="52"/>
                </a:lnTo>
                <a:lnTo>
                  <a:pt x="70" y="48"/>
                </a:lnTo>
                <a:lnTo>
                  <a:pt x="70" y="46"/>
                </a:lnTo>
                <a:lnTo>
                  <a:pt x="78" y="46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2" y="50"/>
                </a:lnTo>
                <a:lnTo>
                  <a:pt x="82" y="50"/>
                </a:lnTo>
                <a:lnTo>
                  <a:pt x="82" y="46"/>
                </a:lnTo>
                <a:lnTo>
                  <a:pt x="82" y="46"/>
                </a:lnTo>
                <a:lnTo>
                  <a:pt x="78" y="44"/>
                </a:lnTo>
                <a:lnTo>
                  <a:pt x="78" y="44"/>
                </a:lnTo>
                <a:lnTo>
                  <a:pt x="72" y="40"/>
                </a:lnTo>
                <a:lnTo>
                  <a:pt x="72" y="40"/>
                </a:lnTo>
                <a:lnTo>
                  <a:pt x="70" y="36"/>
                </a:lnTo>
                <a:lnTo>
                  <a:pt x="70" y="36"/>
                </a:lnTo>
                <a:lnTo>
                  <a:pt x="70" y="32"/>
                </a:lnTo>
                <a:lnTo>
                  <a:pt x="70" y="32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74" y="24"/>
                </a:lnTo>
                <a:lnTo>
                  <a:pt x="78" y="22"/>
                </a:lnTo>
                <a:lnTo>
                  <a:pt x="78" y="20"/>
                </a:lnTo>
                <a:lnTo>
                  <a:pt x="82" y="20"/>
                </a:lnTo>
                <a:lnTo>
                  <a:pt x="82" y="22"/>
                </a:lnTo>
                <a:lnTo>
                  <a:pt x="82" y="22"/>
                </a:lnTo>
                <a:lnTo>
                  <a:pt x="88" y="26"/>
                </a:lnTo>
                <a:lnTo>
                  <a:pt x="88" y="26"/>
                </a:lnTo>
                <a:lnTo>
                  <a:pt x="90" y="28"/>
                </a:lnTo>
                <a:lnTo>
                  <a:pt x="90" y="32"/>
                </a:lnTo>
                <a:lnTo>
                  <a:pt x="90" y="32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144" y="32"/>
                </a:moveTo>
                <a:lnTo>
                  <a:pt x="144" y="12"/>
                </a:lnTo>
                <a:lnTo>
                  <a:pt x="90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6" y="32"/>
                </a:lnTo>
                <a:lnTo>
                  <a:pt x="108" y="42"/>
                </a:lnTo>
                <a:lnTo>
                  <a:pt x="108" y="42"/>
                </a:lnTo>
                <a:lnTo>
                  <a:pt x="106" y="52"/>
                </a:lnTo>
                <a:lnTo>
                  <a:pt x="102" y="60"/>
                </a:lnTo>
                <a:lnTo>
                  <a:pt x="98" y="66"/>
                </a:lnTo>
                <a:lnTo>
                  <a:pt x="92" y="72"/>
                </a:lnTo>
                <a:lnTo>
                  <a:pt x="112" y="72"/>
                </a:lnTo>
                <a:lnTo>
                  <a:pt x="112" y="84"/>
                </a:lnTo>
                <a:lnTo>
                  <a:pt x="8" y="84"/>
                </a:lnTo>
                <a:lnTo>
                  <a:pt x="0" y="84"/>
                </a:lnTo>
                <a:lnTo>
                  <a:pt x="0" y="78"/>
                </a:lnTo>
                <a:lnTo>
                  <a:pt x="0" y="6"/>
                </a:lnTo>
                <a:lnTo>
                  <a:pt x="0" y="0"/>
                </a:lnTo>
                <a:lnTo>
                  <a:pt x="8" y="0"/>
                </a:lnTo>
                <a:lnTo>
                  <a:pt x="150" y="0"/>
                </a:lnTo>
                <a:lnTo>
                  <a:pt x="158" y="0"/>
                </a:lnTo>
                <a:lnTo>
                  <a:pt x="158" y="6"/>
                </a:lnTo>
                <a:lnTo>
                  <a:pt x="158" y="32"/>
                </a:lnTo>
                <a:lnTo>
                  <a:pt x="144" y="32"/>
                </a:lnTo>
                <a:lnTo>
                  <a:pt x="144" y="32"/>
                </a:lnTo>
                <a:close/>
                <a:moveTo>
                  <a:pt x="70" y="12"/>
                </a:moveTo>
                <a:lnTo>
                  <a:pt x="14" y="12"/>
                </a:lnTo>
                <a:lnTo>
                  <a:pt x="14" y="72"/>
                </a:lnTo>
                <a:lnTo>
                  <a:pt x="68" y="72"/>
                </a:lnTo>
                <a:lnTo>
                  <a:pt x="68" y="72"/>
                </a:lnTo>
                <a:lnTo>
                  <a:pt x="62" y="66"/>
                </a:lnTo>
                <a:lnTo>
                  <a:pt x="58" y="60"/>
                </a:lnTo>
                <a:lnTo>
                  <a:pt x="54" y="52"/>
                </a:lnTo>
                <a:lnTo>
                  <a:pt x="52" y="42"/>
                </a:lnTo>
                <a:lnTo>
                  <a:pt x="52" y="42"/>
                </a:lnTo>
                <a:lnTo>
                  <a:pt x="54" y="32"/>
                </a:lnTo>
                <a:lnTo>
                  <a:pt x="58" y="24"/>
                </a:lnTo>
                <a:lnTo>
                  <a:pt x="62" y="18"/>
                </a:lnTo>
                <a:lnTo>
                  <a:pt x="70" y="12"/>
                </a:lnTo>
                <a:lnTo>
                  <a:pt x="70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88"/>
          <p:cNvSpPr>
            <a:spLocks noEditPoints="1"/>
          </p:cNvSpPr>
          <p:nvPr/>
        </p:nvSpPr>
        <p:spPr bwMode="auto">
          <a:xfrm>
            <a:off x="6992553" y="3723223"/>
            <a:ext cx="584985" cy="832861"/>
          </a:xfrm>
          <a:custGeom>
            <a:avLst/>
            <a:gdLst>
              <a:gd name="T0" fmla="*/ 118 w 118"/>
              <a:gd name="T1" fmla="*/ 0 h 168"/>
              <a:gd name="T2" fmla="*/ 118 w 118"/>
              <a:gd name="T3" fmla="*/ 102 h 168"/>
              <a:gd name="T4" fmla="*/ 100 w 118"/>
              <a:gd name="T5" fmla="*/ 168 h 168"/>
              <a:gd name="T6" fmla="*/ 6 w 118"/>
              <a:gd name="T7" fmla="*/ 102 h 168"/>
              <a:gd name="T8" fmla="*/ 0 w 118"/>
              <a:gd name="T9" fmla="*/ 6 h 168"/>
              <a:gd name="T10" fmla="*/ 6 w 118"/>
              <a:gd name="T11" fmla="*/ 0 h 168"/>
              <a:gd name="T12" fmla="*/ 22 w 118"/>
              <a:gd name="T13" fmla="*/ 68 h 168"/>
              <a:gd name="T14" fmla="*/ 24 w 118"/>
              <a:gd name="T15" fmla="*/ 78 h 168"/>
              <a:gd name="T16" fmla="*/ 50 w 118"/>
              <a:gd name="T17" fmla="*/ 76 h 168"/>
              <a:gd name="T18" fmla="*/ 48 w 118"/>
              <a:gd name="T19" fmla="*/ 66 h 168"/>
              <a:gd name="T20" fmla="*/ 46 w 118"/>
              <a:gd name="T21" fmla="*/ 70 h 168"/>
              <a:gd name="T22" fmla="*/ 46 w 118"/>
              <a:gd name="T23" fmla="*/ 74 h 168"/>
              <a:gd name="T24" fmla="*/ 90 w 118"/>
              <a:gd name="T25" fmla="*/ 48 h 168"/>
              <a:gd name="T26" fmla="*/ 98 w 118"/>
              <a:gd name="T27" fmla="*/ 48 h 168"/>
              <a:gd name="T28" fmla="*/ 82 w 118"/>
              <a:gd name="T29" fmla="*/ 48 h 168"/>
              <a:gd name="T30" fmla="*/ 88 w 118"/>
              <a:gd name="T31" fmla="*/ 48 h 168"/>
              <a:gd name="T32" fmla="*/ 72 w 118"/>
              <a:gd name="T33" fmla="*/ 48 h 168"/>
              <a:gd name="T34" fmla="*/ 80 w 118"/>
              <a:gd name="T35" fmla="*/ 48 h 168"/>
              <a:gd name="T36" fmla="*/ 90 w 118"/>
              <a:gd name="T37" fmla="*/ 40 h 168"/>
              <a:gd name="T38" fmla="*/ 98 w 118"/>
              <a:gd name="T39" fmla="*/ 40 h 168"/>
              <a:gd name="T40" fmla="*/ 82 w 118"/>
              <a:gd name="T41" fmla="*/ 40 h 168"/>
              <a:gd name="T42" fmla="*/ 88 w 118"/>
              <a:gd name="T43" fmla="*/ 40 h 168"/>
              <a:gd name="T44" fmla="*/ 72 w 118"/>
              <a:gd name="T45" fmla="*/ 40 h 168"/>
              <a:gd name="T46" fmla="*/ 80 w 118"/>
              <a:gd name="T47" fmla="*/ 40 h 168"/>
              <a:gd name="T48" fmla="*/ 90 w 118"/>
              <a:gd name="T49" fmla="*/ 34 h 168"/>
              <a:gd name="T50" fmla="*/ 98 w 118"/>
              <a:gd name="T51" fmla="*/ 34 h 168"/>
              <a:gd name="T52" fmla="*/ 82 w 118"/>
              <a:gd name="T53" fmla="*/ 34 h 168"/>
              <a:gd name="T54" fmla="*/ 88 w 118"/>
              <a:gd name="T55" fmla="*/ 34 h 168"/>
              <a:gd name="T56" fmla="*/ 72 w 118"/>
              <a:gd name="T57" fmla="*/ 34 h 168"/>
              <a:gd name="T58" fmla="*/ 80 w 118"/>
              <a:gd name="T59" fmla="*/ 34 h 168"/>
              <a:gd name="T60" fmla="*/ 90 w 118"/>
              <a:gd name="T61" fmla="*/ 26 h 168"/>
              <a:gd name="T62" fmla="*/ 98 w 118"/>
              <a:gd name="T63" fmla="*/ 26 h 168"/>
              <a:gd name="T64" fmla="*/ 82 w 118"/>
              <a:gd name="T65" fmla="*/ 26 h 168"/>
              <a:gd name="T66" fmla="*/ 88 w 118"/>
              <a:gd name="T67" fmla="*/ 26 h 168"/>
              <a:gd name="T68" fmla="*/ 72 w 118"/>
              <a:gd name="T69" fmla="*/ 26 h 168"/>
              <a:gd name="T70" fmla="*/ 80 w 118"/>
              <a:gd name="T71" fmla="*/ 26 h 168"/>
              <a:gd name="T72" fmla="*/ 72 w 118"/>
              <a:gd name="T73" fmla="*/ 66 h 168"/>
              <a:gd name="T74" fmla="*/ 70 w 118"/>
              <a:gd name="T75" fmla="*/ 76 h 168"/>
              <a:gd name="T76" fmla="*/ 96 w 118"/>
              <a:gd name="T77" fmla="*/ 78 h 168"/>
              <a:gd name="T78" fmla="*/ 98 w 118"/>
              <a:gd name="T79" fmla="*/ 68 h 168"/>
              <a:gd name="T80" fmla="*/ 72 w 118"/>
              <a:gd name="T81" fmla="*/ 66 h 168"/>
              <a:gd name="T82" fmla="*/ 74 w 118"/>
              <a:gd name="T83" fmla="*/ 70 h 168"/>
              <a:gd name="T84" fmla="*/ 94 w 118"/>
              <a:gd name="T85" fmla="*/ 70 h 168"/>
              <a:gd name="T86" fmla="*/ 22 w 118"/>
              <a:gd name="T87" fmla="*/ 56 h 168"/>
              <a:gd name="T88" fmla="*/ 22 w 118"/>
              <a:gd name="T89" fmla="*/ 24 h 168"/>
              <a:gd name="T90" fmla="*/ 12 w 118"/>
              <a:gd name="T91" fmla="*/ 12 h 168"/>
              <a:gd name="T92" fmla="*/ 104 w 118"/>
              <a:gd name="T9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8" h="168">
                <a:moveTo>
                  <a:pt x="6" y="0"/>
                </a:moveTo>
                <a:lnTo>
                  <a:pt x="110" y="0"/>
                </a:lnTo>
                <a:lnTo>
                  <a:pt x="118" y="0"/>
                </a:lnTo>
                <a:lnTo>
                  <a:pt x="118" y="6"/>
                </a:lnTo>
                <a:lnTo>
                  <a:pt x="118" y="96"/>
                </a:lnTo>
                <a:lnTo>
                  <a:pt x="118" y="102"/>
                </a:lnTo>
                <a:lnTo>
                  <a:pt x="110" y="102"/>
                </a:lnTo>
                <a:lnTo>
                  <a:pt x="100" y="102"/>
                </a:lnTo>
                <a:lnTo>
                  <a:pt x="100" y="168"/>
                </a:lnTo>
                <a:lnTo>
                  <a:pt x="18" y="168"/>
                </a:lnTo>
                <a:lnTo>
                  <a:pt x="18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  <a:moveTo>
                  <a:pt x="24" y="66"/>
                </a:moveTo>
                <a:lnTo>
                  <a:pt x="22" y="66"/>
                </a:lnTo>
                <a:lnTo>
                  <a:pt x="22" y="68"/>
                </a:lnTo>
                <a:lnTo>
                  <a:pt x="22" y="76"/>
                </a:lnTo>
                <a:lnTo>
                  <a:pt x="22" y="78"/>
                </a:lnTo>
                <a:lnTo>
                  <a:pt x="24" y="78"/>
                </a:lnTo>
                <a:lnTo>
                  <a:pt x="48" y="78"/>
                </a:lnTo>
                <a:lnTo>
                  <a:pt x="50" y="78"/>
                </a:lnTo>
                <a:lnTo>
                  <a:pt x="50" y="76"/>
                </a:lnTo>
                <a:lnTo>
                  <a:pt x="50" y="68"/>
                </a:lnTo>
                <a:lnTo>
                  <a:pt x="50" y="66"/>
                </a:lnTo>
                <a:lnTo>
                  <a:pt x="48" y="66"/>
                </a:lnTo>
                <a:lnTo>
                  <a:pt x="24" y="66"/>
                </a:lnTo>
                <a:lnTo>
                  <a:pt x="24" y="66"/>
                </a:lnTo>
                <a:close/>
                <a:moveTo>
                  <a:pt x="46" y="70"/>
                </a:moveTo>
                <a:lnTo>
                  <a:pt x="26" y="70"/>
                </a:lnTo>
                <a:lnTo>
                  <a:pt x="26" y="74"/>
                </a:lnTo>
                <a:lnTo>
                  <a:pt x="46" y="74"/>
                </a:lnTo>
                <a:lnTo>
                  <a:pt x="46" y="70"/>
                </a:lnTo>
                <a:lnTo>
                  <a:pt x="46" y="70"/>
                </a:lnTo>
                <a:close/>
                <a:moveTo>
                  <a:pt x="90" y="48"/>
                </a:moveTo>
                <a:lnTo>
                  <a:pt x="90" y="52"/>
                </a:lnTo>
                <a:lnTo>
                  <a:pt x="98" y="52"/>
                </a:lnTo>
                <a:lnTo>
                  <a:pt x="98" y="48"/>
                </a:lnTo>
                <a:lnTo>
                  <a:pt x="90" y="48"/>
                </a:lnTo>
                <a:lnTo>
                  <a:pt x="90" y="48"/>
                </a:lnTo>
                <a:close/>
                <a:moveTo>
                  <a:pt x="82" y="48"/>
                </a:moveTo>
                <a:lnTo>
                  <a:pt x="82" y="52"/>
                </a:lnTo>
                <a:lnTo>
                  <a:pt x="88" y="52"/>
                </a:lnTo>
                <a:lnTo>
                  <a:pt x="88" y="48"/>
                </a:lnTo>
                <a:lnTo>
                  <a:pt x="82" y="48"/>
                </a:lnTo>
                <a:lnTo>
                  <a:pt x="82" y="48"/>
                </a:lnTo>
                <a:close/>
                <a:moveTo>
                  <a:pt x="72" y="48"/>
                </a:moveTo>
                <a:lnTo>
                  <a:pt x="72" y="52"/>
                </a:lnTo>
                <a:lnTo>
                  <a:pt x="80" y="52"/>
                </a:lnTo>
                <a:lnTo>
                  <a:pt x="80" y="48"/>
                </a:lnTo>
                <a:lnTo>
                  <a:pt x="72" y="48"/>
                </a:lnTo>
                <a:lnTo>
                  <a:pt x="72" y="48"/>
                </a:lnTo>
                <a:close/>
                <a:moveTo>
                  <a:pt x="90" y="40"/>
                </a:moveTo>
                <a:lnTo>
                  <a:pt x="90" y="46"/>
                </a:lnTo>
                <a:lnTo>
                  <a:pt x="98" y="46"/>
                </a:lnTo>
                <a:lnTo>
                  <a:pt x="98" y="40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82" y="40"/>
                </a:moveTo>
                <a:lnTo>
                  <a:pt x="82" y="46"/>
                </a:lnTo>
                <a:lnTo>
                  <a:pt x="88" y="46"/>
                </a:lnTo>
                <a:lnTo>
                  <a:pt x="88" y="40"/>
                </a:lnTo>
                <a:lnTo>
                  <a:pt x="82" y="40"/>
                </a:lnTo>
                <a:lnTo>
                  <a:pt x="82" y="40"/>
                </a:lnTo>
                <a:close/>
                <a:moveTo>
                  <a:pt x="72" y="40"/>
                </a:moveTo>
                <a:lnTo>
                  <a:pt x="72" y="46"/>
                </a:lnTo>
                <a:lnTo>
                  <a:pt x="80" y="46"/>
                </a:lnTo>
                <a:lnTo>
                  <a:pt x="80" y="40"/>
                </a:lnTo>
                <a:lnTo>
                  <a:pt x="72" y="40"/>
                </a:lnTo>
                <a:lnTo>
                  <a:pt x="72" y="40"/>
                </a:lnTo>
                <a:close/>
                <a:moveTo>
                  <a:pt x="90" y="34"/>
                </a:moveTo>
                <a:lnTo>
                  <a:pt x="90" y="38"/>
                </a:lnTo>
                <a:lnTo>
                  <a:pt x="98" y="38"/>
                </a:lnTo>
                <a:lnTo>
                  <a:pt x="98" y="34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82" y="34"/>
                </a:moveTo>
                <a:lnTo>
                  <a:pt x="82" y="38"/>
                </a:lnTo>
                <a:lnTo>
                  <a:pt x="88" y="38"/>
                </a:lnTo>
                <a:lnTo>
                  <a:pt x="88" y="34"/>
                </a:lnTo>
                <a:lnTo>
                  <a:pt x="82" y="34"/>
                </a:lnTo>
                <a:lnTo>
                  <a:pt x="82" y="34"/>
                </a:lnTo>
                <a:close/>
                <a:moveTo>
                  <a:pt x="72" y="34"/>
                </a:moveTo>
                <a:lnTo>
                  <a:pt x="72" y="38"/>
                </a:lnTo>
                <a:lnTo>
                  <a:pt x="80" y="38"/>
                </a:lnTo>
                <a:lnTo>
                  <a:pt x="80" y="34"/>
                </a:lnTo>
                <a:lnTo>
                  <a:pt x="72" y="34"/>
                </a:lnTo>
                <a:lnTo>
                  <a:pt x="72" y="34"/>
                </a:lnTo>
                <a:close/>
                <a:moveTo>
                  <a:pt x="90" y="26"/>
                </a:moveTo>
                <a:lnTo>
                  <a:pt x="90" y="32"/>
                </a:lnTo>
                <a:lnTo>
                  <a:pt x="98" y="32"/>
                </a:lnTo>
                <a:lnTo>
                  <a:pt x="98" y="26"/>
                </a:lnTo>
                <a:lnTo>
                  <a:pt x="90" y="26"/>
                </a:lnTo>
                <a:lnTo>
                  <a:pt x="90" y="26"/>
                </a:lnTo>
                <a:close/>
                <a:moveTo>
                  <a:pt x="82" y="26"/>
                </a:moveTo>
                <a:lnTo>
                  <a:pt x="82" y="32"/>
                </a:lnTo>
                <a:lnTo>
                  <a:pt x="88" y="32"/>
                </a:lnTo>
                <a:lnTo>
                  <a:pt x="88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2" y="26"/>
                </a:moveTo>
                <a:lnTo>
                  <a:pt x="72" y="32"/>
                </a:lnTo>
                <a:lnTo>
                  <a:pt x="80" y="32"/>
                </a:lnTo>
                <a:lnTo>
                  <a:pt x="80" y="26"/>
                </a:lnTo>
                <a:lnTo>
                  <a:pt x="72" y="26"/>
                </a:lnTo>
                <a:lnTo>
                  <a:pt x="72" y="26"/>
                </a:lnTo>
                <a:close/>
                <a:moveTo>
                  <a:pt x="72" y="66"/>
                </a:moveTo>
                <a:lnTo>
                  <a:pt x="70" y="66"/>
                </a:lnTo>
                <a:lnTo>
                  <a:pt x="70" y="68"/>
                </a:lnTo>
                <a:lnTo>
                  <a:pt x="70" y="76"/>
                </a:lnTo>
                <a:lnTo>
                  <a:pt x="70" y="78"/>
                </a:lnTo>
                <a:lnTo>
                  <a:pt x="72" y="78"/>
                </a:lnTo>
                <a:lnTo>
                  <a:pt x="96" y="78"/>
                </a:lnTo>
                <a:lnTo>
                  <a:pt x="98" y="78"/>
                </a:lnTo>
                <a:lnTo>
                  <a:pt x="98" y="76"/>
                </a:lnTo>
                <a:lnTo>
                  <a:pt x="98" y="68"/>
                </a:lnTo>
                <a:lnTo>
                  <a:pt x="98" y="66"/>
                </a:lnTo>
                <a:lnTo>
                  <a:pt x="96" y="66"/>
                </a:lnTo>
                <a:lnTo>
                  <a:pt x="72" y="66"/>
                </a:lnTo>
                <a:lnTo>
                  <a:pt x="72" y="66"/>
                </a:lnTo>
                <a:close/>
                <a:moveTo>
                  <a:pt x="94" y="70"/>
                </a:moveTo>
                <a:lnTo>
                  <a:pt x="74" y="70"/>
                </a:lnTo>
                <a:lnTo>
                  <a:pt x="74" y="74"/>
                </a:lnTo>
                <a:lnTo>
                  <a:pt x="94" y="74"/>
                </a:lnTo>
                <a:lnTo>
                  <a:pt x="94" y="70"/>
                </a:lnTo>
                <a:lnTo>
                  <a:pt x="94" y="70"/>
                </a:lnTo>
                <a:close/>
                <a:moveTo>
                  <a:pt x="22" y="24"/>
                </a:moveTo>
                <a:lnTo>
                  <a:pt x="22" y="56"/>
                </a:lnTo>
                <a:lnTo>
                  <a:pt x="68" y="56"/>
                </a:lnTo>
                <a:lnTo>
                  <a:pt x="68" y="24"/>
                </a:lnTo>
                <a:lnTo>
                  <a:pt x="22" y="24"/>
                </a:lnTo>
                <a:lnTo>
                  <a:pt x="22" y="24"/>
                </a:lnTo>
                <a:close/>
                <a:moveTo>
                  <a:pt x="104" y="12"/>
                </a:moveTo>
                <a:lnTo>
                  <a:pt x="12" y="12"/>
                </a:lnTo>
                <a:lnTo>
                  <a:pt x="12" y="88"/>
                </a:lnTo>
                <a:lnTo>
                  <a:pt x="104" y="88"/>
                </a:lnTo>
                <a:lnTo>
                  <a:pt x="104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90"/>
          <p:cNvSpPr>
            <a:spLocks noEditPoints="1"/>
          </p:cNvSpPr>
          <p:nvPr/>
        </p:nvSpPr>
        <p:spPr bwMode="auto">
          <a:xfrm>
            <a:off x="10135610" y="4665148"/>
            <a:ext cx="1031161" cy="971670"/>
          </a:xfrm>
          <a:custGeom>
            <a:avLst/>
            <a:gdLst>
              <a:gd name="T0" fmla="*/ 32 w 208"/>
              <a:gd name="T1" fmla="*/ 96 h 196"/>
              <a:gd name="T2" fmla="*/ 38 w 208"/>
              <a:gd name="T3" fmla="*/ 68 h 196"/>
              <a:gd name="T4" fmla="*/ 66 w 208"/>
              <a:gd name="T5" fmla="*/ 80 h 196"/>
              <a:gd name="T6" fmla="*/ 86 w 208"/>
              <a:gd name="T7" fmla="*/ 72 h 196"/>
              <a:gd name="T8" fmla="*/ 148 w 208"/>
              <a:gd name="T9" fmla="*/ 72 h 196"/>
              <a:gd name="T10" fmla="*/ 184 w 208"/>
              <a:gd name="T11" fmla="*/ 116 h 196"/>
              <a:gd name="T12" fmla="*/ 202 w 208"/>
              <a:gd name="T13" fmla="*/ 112 h 196"/>
              <a:gd name="T14" fmla="*/ 202 w 208"/>
              <a:gd name="T15" fmla="*/ 124 h 196"/>
              <a:gd name="T16" fmla="*/ 208 w 208"/>
              <a:gd name="T17" fmla="*/ 136 h 196"/>
              <a:gd name="T18" fmla="*/ 202 w 208"/>
              <a:gd name="T19" fmla="*/ 144 h 196"/>
              <a:gd name="T20" fmla="*/ 188 w 208"/>
              <a:gd name="T21" fmla="*/ 144 h 196"/>
              <a:gd name="T22" fmla="*/ 186 w 208"/>
              <a:gd name="T23" fmla="*/ 132 h 196"/>
              <a:gd name="T24" fmla="*/ 178 w 208"/>
              <a:gd name="T25" fmla="*/ 190 h 196"/>
              <a:gd name="T26" fmla="*/ 138 w 208"/>
              <a:gd name="T27" fmla="*/ 196 h 196"/>
              <a:gd name="T28" fmla="*/ 110 w 208"/>
              <a:gd name="T29" fmla="*/ 178 h 196"/>
              <a:gd name="T30" fmla="*/ 78 w 208"/>
              <a:gd name="T31" fmla="*/ 194 h 196"/>
              <a:gd name="T32" fmla="*/ 48 w 208"/>
              <a:gd name="T33" fmla="*/ 192 h 196"/>
              <a:gd name="T34" fmla="*/ 0 w 208"/>
              <a:gd name="T35" fmla="*/ 132 h 196"/>
              <a:gd name="T36" fmla="*/ 6 w 208"/>
              <a:gd name="T37" fmla="*/ 104 h 196"/>
              <a:gd name="T38" fmla="*/ 196 w 208"/>
              <a:gd name="T39" fmla="*/ 130 h 196"/>
              <a:gd name="T40" fmla="*/ 194 w 208"/>
              <a:gd name="T41" fmla="*/ 136 h 196"/>
              <a:gd name="T42" fmla="*/ 200 w 208"/>
              <a:gd name="T43" fmla="*/ 136 h 196"/>
              <a:gd name="T44" fmla="*/ 46 w 208"/>
              <a:gd name="T45" fmla="*/ 112 h 196"/>
              <a:gd name="T46" fmla="*/ 38 w 208"/>
              <a:gd name="T47" fmla="*/ 116 h 196"/>
              <a:gd name="T48" fmla="*/ 40 w 208"/>
              <a:gd name="T49" fmla="*/ 126 h 196"/>
              <a:gd name="T50" fmla="*/ 50 w 208"/>
              <a:gd name="T51" fmla="*/ 128 h 196"/>
              <a:gd name="T52" fmla="*/ 54 w 208"/>
              <a:gd name="T53" fmla="*/ 120 h 196"/>
              <a:gd name="T54" fmla="*/ 46 w 208"/>
              <a:gd name="T55" fmla="*/ 112 h 196"/>
              <a:gd name="T56" fmla="*/ 106 w 208"/>
              <a:gd name="T57" fmla="*/ 2 h 196"/>
              <a:gd name="T58" fmla="*/ 80 w 208"/>
              <a:gd name="T59" fmla="*/ 26 h 196"/>
              <a:gd name="T60" fmla="*/ 82 w 208"/>
              <a:gd name="T61" fmla="*/ 44 h 196"/>
              <a:gd name="T62" fmla="*/ 112 w 208"/>
              <a:gd name="T63" fmla="*/ 64 h 196"/>
              <a:gd name="T64" fmla="*/ 134 w 208"/>
              <a:gd name="T65" fmla="*/ 54 h 196"/>
              <a:gd name="T66" fmla="*/ 142 w 208"/>
              <a:gd name="T67" fmla="*/ 32 h 196"/>
              <a:gd name="T68" fmla="*/ 124 w 208"/>
              <a:gd name="T69" fmla="*/ 2 h 196"/>
              <a:gd name="T70" fmla="*/ 86 w 208"/>
              <a:gd name="T71" fmla="*/ 86 h 196"/>
              <a:gd name="T72" fmla="*/ 86 w 208"/>
              <a:gd name="T73" fmla="*/ 86 h 196"/>
              <a:gd name="T74" fmla="*/ 12 w 208"/>
              <a:gd name="T75" fmla="*/ 116 h 196"/>
              <a:gd name="T76" fmla="*/ 48 w 208"/>
              <a:gd name="T77" fmla="*/ 166 h 196"/>
              <a:gd name="T78" fmla="*/ 76 w 208"/>
              <a:gd name="T79" fmla="*/ 162 h 196"/>
              <a:gd name="T80" fmla="*/ 110 w 208"/>
              <a:gd name="T81" fmla="*/ 166 h 196"/>
              <a:gd name="T82" fmla="*/ 144 w 208"/>
              <a:gd name="T83" fmla="*/ 162 h 196"/>
              <a:gd name="T84" fmla="*/ 172 w 208"/>
              <a:gd name="T85" fmla="*/ 120 h 196"/>
              <a:gd name="T86" fmla="*/ 142 w 208"/>
              <a:gd name="T87" fmla="*/ 84 h 196"/>
              <a:gd name="T88" fmla="*/ 88 w 208"/>
              <a:gd name="T89" fmla="*/ 84 h 196"/>
              <a:gd name="T90" fmla="*/ 76 w 208"/>
              <a:gd name="T91" fmla="*/ 98 h 196"/>
              <a:gd name="T92" fmla="*/ 54 w 208"/>
              <a:gd name="T93" fmla="*/ 88 h 196"/>
              <a:gd name="T94" fmla="*/ 34 w 208"/>
              <a:gd name="T95" fmla="*/ 10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8" h="196">
                <a:moveTo>
                  <a:pt x="6" y="104"/>
                </a:moveTo>
                <a:lnTo>
                  <a:pt x="6" y="104"/>
                </a:lnTo>
                <a:lnTo>
                  <a:pt x="18" y="102"/>
                </a:lnTo>
                <a:lnTo>
                  <a:pt x="32" y="96"/>
                </a:lnTo>
                <a:lnTo>
                  <a:pt x="32" y="74"/>
                </a:lnTo>
                <a:lnTo>
                  <a:pt x="30" y="66"/>
                </a:lnTo>
                <a:lnTo>
                  <a:pt x="38" y="68"/>
                </a:lnTo>
                <a:lnTo>
                  <a:pt x="38" y="68"/>
                </a:lnTo>
                <a:lnTo>
                  <a:pt x="52" y="72"/>
                </a:lnTo>
                <a:lnTo>
                  <a:pt x="64" y="78"/>
                </a:lnTo>
                <a:lnTo>
                  <a:pt x="64" y="78"/>
                </a:lnTo>
                <a:lnTo>
                  <a:pt x="66" y="80"/>
                </a:lnTo>
                <a:lnTo>
                  <a:pt x="66" y="80"/>
                </a:lnTo>
                <a:lnTo>
                  <a:pt x="70" y="78"/>
                </a:lnTo>
                <a:lnTo>
                  <a:pt x="70" y="78"/>
                </a:lnTo>
                <a:lnTo>
                  <a:pt x="86" y="72"/>
                </a:lnTo>
                <a:lnTo>
                  <a:pt x="102" y="68"/>
                </a:lnTo>
                <a:lnTo>
                  <a:pt x="118" y="66"/>
                </a:lnTo>
                <a:lnTo>
                  <a:pt x="132" y="68"/>
                </a:lnTo>
                <a:lnTo>
                  <a:pt x="148" y="72"/>
                </a:lnTo>
                <a:lnTo>
                  <a:pt x="154" y="76"/>
                </a:lnTo>
                <a:lnTo>
                  <a:pt x="160" y="82"/>
                </a:lnTo>
                <a:lnTo>
                  <a:pt x="174" y="96"/>
                </a:lnTo>
                <a:lnTo>
                  <a:pt x="184" y="116"/>
                </a:lnTo>
                <a:lnTo>
                  <a:pt x="184" y="116"/>
                </a:lnTo>
                <a:lnTo>
                  <a:pt x="194" y="120"/>
                </a:lnTo>
                <a:lnTo>
                  <a:pt x="194" y="120"/>
                </a:lnTo>
                <a:lnTo>
                  <a:pt x="202" y="112"/>
                </a:lnTo>
                <a:lnTo>
                  <a:pt x="208" y="118"/>
                </a:lnTo>
                <a:lnTo>
                  <a:pt x="208" y="118"/>
                </a:lnTo>
                <a:lnTo>
                  <a:pt x="202" y="124"/>
                </a:lnTo>
                <a:lnTo>
                  <a:pt x="202" y="124"/>
                </a:lnTo>
                <a:lnTo>
                  <a:pt x="206" y="126"/>
                </a:lnTo>
                <a:lnTo>
                  <a:pt x="206" y="126"/>
                </a:lnTo>
                <a:lnTo>
                  <a:pt x="208" y="132"/>
                </a:lnTo>
                <a:lnTo>
                  <a:pt x="208" y="136"/>
                </a:lnTo>
                <a:lnTo>
                  <a:pt x="208" y="140"/>
                </a:lnTo>
                <a:lnTo>
                  <a:pt x="204" y="142"/>
                </a:lnTo>
                <a:lnTo>
                  <a:pt x="204" y="142"/>
                </a:lnTo>
                <a:lnTo>
                  <a:pt x="202" y="144"/>
                </a:lnTo>
                <a:lnTo>
                  <a:pt x="196" y="146"/>
                </a:lnTo>
                <a:lnTo>
                  <a:pt x="196" y="146"/>
                </a:lnTo>
                <a:lnTo>
                  <a:pt x="192" y="146"/>
                </a:lnTo>
                <a:lnTo>
                  <a:pt x="188" y="144"/>
                </a:lnTo>
                <a:lnTo>
                  <a:pt x="188" y="144"/>
                </a:lnTo>
                <a:lnTo>
                  <a:pt x="186" y="140"/>
                </a:lnTo>
                <a:lnTo>
                  <a:pt x="184" y="138"/>
                </a:lnTo>
                <a:lnTo>
                  <a:pt x="186" y="132"/>
                </a:lnTo>
                <a:lnTo>
                  <a:pt x="188" y="126"/>
                </a:lnTo>
                <a:lnTo>
                  <a:pt x="188" y="126"/>
                </a:lnTo>
                <a:lnTo>
                  <a:pt x="184" y="126"/>
                </a:lnTo>
                <a:lnTo>
                  <a:pt x="178" y="190"/>
                </a:lnTo>
                <a:lnTo>
                  <a:pt x="178" y="196"/>
                </a:lnTo>
                <a:lnTo>
                  <a:pt x="172" y="196"/>
                </a:lnTo>
                <a:lnTo>
                  <a:pt x="142" y="196"/>
                </a:lnTo>
                <a:lnTo>
                  <a:pt x="138" y="196"/>
                </a:lnTo>
                <a:lnTo>
                  <a:pt x="136" y="190"/>
                </a:lnTo>
                <a:lnTo>
                  <a:pt x="134" y="176"/>
                </a:lnTo>
                <a:lnTo>
                  <a:pt x="134" y="176"/>
                </a:lnTo>
                <a:lnTo>
                  <a:pt x="110" y="178"/>
                </a:lnTo>
                <a:lnTo>
                  <a:pt x="110" y="178"/>
                </a:lnTo>
                <a:lnTo>
                  <a:pt x="84" y="176"/>
                </a:lnTo>
                <a:lnTo>
                  <a:pt x="80" y="190"/>
                </a:lnTo>
                <a:lnTo>
                  <a:pt x="78" y="194"/>
                </a:lnTo>
                <a:lnTo>
                  <a:pt x="74" y="194"/>
                </a:lnTo>
                <a:lnTo>
                  <a:pt x="52" y="194"/>
                </a:lnTo>
                <a:lnTo>
                  <a:pt x="48" y="194"/>
                </a:lnTo>
                <a:lnTo>
                  <a:pt x="48" y="192"/>
                </a:lnTo>
                <a:lnTo>
                  <a:pt x="38" y="170"/>
                </a:lnTo>
                <a:lnTo>
                  <a:pt x="2" y="138"/>
                </a:lnTo>
                <a:lnTo>
                  <a:pt x="0" y="136"/>
                </a:lnTo>
                <a:lnTo>
                  <a:pt x="0" y="132"/>
                </a:lnTo>
                <a:lnTo>
                  <a:pt x="0" y="110"/>
                </a:lnTo>
                <a:lnTo>
                  <a:pt x="2" y="106"/>
                </a:lnTo>
                <a:lnTo>
                  <a:pt x="6" y="104"/>
                </a:lnTo>
                <a:lnTo>
                  <a:pt x="6" y="104"/>
                </a:lnTo>
                <a:close/>
                <a:moveTo>
                  <a:pt x="198" y="132"/>
                </a:moveTo>
                <a:lnTo>
                  <a:pt x="198" y="132"/>
                </a:lnTo>
                <a:lnTo>
                  <a:pt x="196" y="130"/>
                </a:lnTo>
                <a:lnTo>
                  <a:pt x="196" y="130"/>
                </a:lnTo>
                <a:lnTo>
                  <a:pt x="196" y="132"/>
                </a:lnTo>
                <a:lnTo>
                  <a:pt x="196" y="132"/>
                </a:lnTo>
                <a:lnTo>
                  <a:pt x="194" y="136"/>
                </a:lnTo>
                <a:lnTo>
                  <a:pt x="194" y="136"/>
                </a:lnTo>
                <a:lnTo>
                  <a:pt x="196" y="136"/>
                </a:lnTo>
                <a:lnTo>
                  <a:pt x="196" y="136"/>
                </a:lnTo>
                <a:lnTo>
                  <a:pt x="200" y="136"/>
                </a:lnTo>
                <a:lnTo>
                  <a:pt x="200" y="136"/>
                </a:lnTo>
                <a:lnTo>
                  <a:pt x="200" y="134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46" y="112"/>
                </a:moveTo>
                <a:lnTo>
                  <a:pt x="46" y="112"/>
                </a:lnTo>
                <a:lnTo>
                  <a:pt x="42" y="112"/>
                </a:lnTo>
                <a:lnTo>
                  <a:pt x="40" y="114"/>
                </a:lnTo>
                <a:lnTo>
                  <a:pt x="38" y="116"/>
                </a:lnTo>
                <a:lnTo>
                  <a:pt x="36" y="120"/>
                </a:lnTo>
                <a:lnTo>
                  <a:pt x="36" y="120"/>
                </a:lnTo>
                <a:lnTo>
                  <a:pt x="38" y="124"/>
                </a:lnTo>
                <a:lnTo>
                  <a:pt x="40" y="126"/>
                </a:lnTo>
                <a:lnTo>
                  <a:pt x="42" y="128"/>
                </a:lnTo>
                <a:lnTo>
                  <a:pt x="46" y="130"/>
                </a:lnTo>
                <a:lnTo>
                  <a:pt x="46" y="130"/>
                </a:lnTo>
                <a:lnTo>
                  <a:pt x="50" y="128"/>
                </a:lnTo>
                <a:lnTo>
                  <a:pt x="52" y="126"/>
                </a:lnTo>
                <a:lnTo>
                  <a:pt x="54" y="124"/>
                </a:lnTo>
                <a:lnTo>
                  <a:pt x="54" y="120"/>
                </a:lnTo>
                <a:lnTo>
                  <a:pt x="54" y="120"/>
                </a:lnTo>
                <a:lnTo>
                  <a:pt x="54" y="116"/>
                </a:lnTo>
                <a:lnTo>
                  <a:pt x="52" y="114"/>
                </a:lnTo>
                <a:lnTo>
                  <a:pt x="50" y="112"/>
                </a:lnTo>
                <a:lnTo>
                  <a:pt x="46" y="112"/>
                </a:lnTo>
                <a:lnTo>
                  <a:pt x="46" y="112"/>
                </a:lnTo>
                <a:close/>
                <a:moveTo>
                  <a:pt x="112" y="0"/>
                </a:moveTo>
                <a:lnTo>
                  <a:pt x="112" y="0"/>
                </a:lnTo>
                <a:lnTo>
                  <a:pt x="106" y="2"/>
                </a:lnTo>
                <a:lnTo>
                  <a:pt x="100" y="2"/>
                </a:lnTo>
                <a:lnTo>
                  <a:pt x="90" y="10"/>
                </a:lnTo>
                <a:lnTo>
                  <a:pt x="82" y="20"/>
                </a:lnTo>
                <a:lnTo>
                  <a:pt x="80" y="26"/>
                </a:lnTo>
                <a:lnTo>
                  <a:pt x="80" y="32"/>
                </a:lnTo>
                <a:lnTo>
                  <a:pt x="80" y="32"/>
                </a:lnTo>
                <a:lnTo>
                  <a:pt x="80" y="38"/>
                </a:lnTo>
                <a:lnTo>
                  <a:pt x="82" y="44"/>
                </a:lnTo>
                <a:lnTo>
                  <a:pt x="90" y="54"/>
                </a:lnTo>
                <a:lnTo>
                  <a:pt x="100" y="60"/>
                </a:lnTo>
                <a:lnTo>
                  <a:pt x="106" y="62"/>
                </a:lnTo>
                <a:lnTo>
                  <a:pt x="112" y="64"/>
                </a:lnTo>
                <a:lnTo>
                  <a:pt x="112" y="64"/>
                </a:lnTo>
                <a:lnTo>
                  <a:pt x="118" y="62"/>
                </a:lnTo>
                <a:lnTo>
                  <a:pt x="124" y="60"/>
                </a:lnTo>
                <a:lnTo>
                  <a:pt x="134" y="54"/>
                </a:lnTo>
                <a:lnTo>
                  <a:pt x="140" y="44"/>
                </a:lnTo>
                <a:lnTo>
                  <a:pt x="142" y="38"/>
                </a:lnTo>
                <a:lnTo>
                  <a:pt x="142" y="32"/>
                </a:lnTo>
                <a:lnTo>
                  <a:pt x="142" y="32"/>
                </a:lnTo>
                <a:lnTo>
                  <a:pt x="142" y="26"/>
                </a:lnTo>
                <a:lnTo>
                  <a:pt x="140" y="20"/>
                </a:lnTo>
                <a:lnTo>
                  <a:pt x="134" y="10"/>
                </a:lnTo>
                <a:lnTo>
                  <a:pt x="124" y="2"/>
                </a:lnTo>
                <a:lnTo>
                  <a:pt x="118" y="2"/>
                </a:lnTo>
                <a:lnTo>
                  <a:pt x="112" y="0"/>
                </a:lnTo>
                <a:lnTo>
                  <a:pt x="112" y="0"/>
                </a:lnTo>
                <a:close/>
                <a:moveTo>
                  <a:pt x="86" y="86"/>
                </a:moveTo>
                <a:lnTo>
                  <a:pt x="86" y="96"/>
                </a:lnTo>
                <a:lnTo>
                  <a:pt x="134" y="96"/>
                </a:lnTo>
                <a:lnTo>
                  <a:pt x="134" y="86"/>
                </a:lnTo>
                <a:lnTo>
                  <a:pt x="86" y="86"/>
                </a:lnTo>
                <a:lnTo>
                  <a:pt x="86" y="86"/>
                </a:lnTo>
                <a:close/>
                <a:moveTo>
                  <a:pt x="34" y="108"/>
                </a:moveTo>
                <a:lnTo>
                  <a:pt x="34" y="108"/>
                </a:lnTo>
                <a:lnTo>
                  <a:pt x="12" y="116"/>
                </a:lnTo>
                <a:lnTo>
                  <a:pt x="12" y="130"/>
                </a:lnTo>
                <a:lnTo>
                  <a:pt x="48" y="164"/>
                </a:lnTo>
                <a:lnTo>
                  <a:pt x="48" y="164"/>
                </a:lnTo>
                <a:lnTo>
                  <a:pt x="48" y="166"/>
                </a:lnTo>
                <a:lnTo>
                  <a:pt x="56" y="184"/>
                </a:lnTo>
                <a:lnTo>
                  <a:pt x="70" y="184"/>
                </a:lnTo>
                <a:lnTo>
                  <a:pt x="74" y="168"/>
                </a:lnTo>
                <a:lnTo>
                  <a:pt x="76" y="162"/>
                </a:lnTo>
                <a:lnTo>
                  <a:pt x="80" y="164"/>
                </a:lnTo>
                <a:lnTo>
                  <a:pt x="80" y="164"/>
                </a:lnTo>
                <a:lnTo>
                  <a:pt x="96" y="166"/>
                </a:lnTo>
                <a:lnTo>
                  <a:pt x="110" y="166"/>
                </a:lnTo>
                <a:lnTo>
                  <a:pt x="110" y="166"/>
                </a:lnTo>
                <a:lnTo>
                  <a:pt x="124" y="166"/>
                </a:lnTo>
                <a:lnTo>
                  <a:pt x="138" y="164"/>
                </a:lnTo>
                <a:lnTo>
                  <a:pt x="144" y="162"/>
                </a:lnTo>
                <a:lnTo>
                  <a:pt x="144" y="168"/>
                </a:lnTo>
                <a:lnTo>
                  <a:pt x="148" y="184"/>
                </a:lnTo>
                <a:lnTo>
                  <a:pt x="166" y="184"/>
                </a:lnTo>
                <a:lnTo>
                  <a:pt x="172" y="120"/>
                </a:lnTo>
                <a:lnTo>
                  <a:pt x="172" y="120"/>
                </a:lnTo>
                <a:lnTo>
                  <a:pt x="164" y="104"/>
                </a:lnTo>
                <a:lnTo>
                  <a:pt x="152" y="90"/>
                </a:lnTo>
                <a:lnTo>
                  <a:pt x="142" y="84"/>
                </a:lnTo>
                <a:lnTo>
                  <a:pt x="128" y="80"/>
                </a:lnTo>
                <a:lnTo>
                  <a:pt x="116" y="78"/>
                </a:lnTo>
                <a:lnTo>
                  <a:pt x="102" y="80"/>
                </a:lnTo>
                <a:lnTo>
                  <a:pt x="88" y="84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6" y="98"/>
                </a:lnTo>
                <a:lnTo>
                  <a:pt x="62" y="102"/>
                </a:lnTo>
                <a:lnTo>
                  <a:pt x="62" y="102"/>
                </a:lnTo>
                <a:lnTo>
                  <a:pt x="60" y="94"/>
                </a:lnTo>
                <a:lnTo>
                  <a:pt x="54" y="88"/>
                </a:lnTo>
                <a:lnTo>
                  <a:pt x="54" y="88"/>
                </a:lnTo>
                <a:lnTo>
                  <a:pt x="44" y="82"/>
                </a:lnTo>
                <a:lnTo>
                  <a:pt x="46" y="108"/>
                </a:lnTo>
                <a:lnTo>
                  <a:pt x="34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91"/>
          <p:cNvSpPr>
            <a:spLocks noEditPoints="1"/>
          </p:cNvSpPr>
          <p:nvPr/>
        </p:nvSpPr>
        <p:spPr bwMode="auto">
          <a:xfrm>
            <a:off x="9282920" y="3594327"/>
            <a:ext cx="684135" cy="941925"/>
          </a:xfrm>
          <a:custGeom>
            <a:avLst/>
            <a:gdLst>
              <a:gd name="T0" fmla="*/ 136 w 138"/>
              <a:gd name="T1" fmla="*/ 182 h 190"/>
              <a:gd name="T2" fmla="*/ 0 w 138"/>
              <a:gd name="T3" fmla="*/ 14 h 190"/>
              <a:gd name="T4" fmla="*/ 44 w 138"/>
              <a:gd name="T5" fmla="*/ 38 h 190"/>
              <a:gd name="T6" fmla="*/ 32 w 138"/>
              <a:gd name="T7" fmla="*/ 34 h 190"/>
              <a:gd name="T8" fmla="*/ 40 w 138"/>
              <a:gd name="T9" fmla="*/ 32 h 190"/>
              <a:gd name="T10" fmla="*/ 36 w 138"/>
              <a:gd name="T11" fmla="*/ 42 h 190"/>
              <a:gd name="T12" fmla="*/ 38 w 138"/>
              <a:gd name="T13" fmla="*/ 50 h 190"/>
              <a:gd name="T14" fmla="*/ 32 w 138"/>
              <a:gd name="T15" fmla="*/ 50 h 190"/>
              <a:gd name="T16" fmla="*/ 46 w 138"/>
              <a:gd name="T17" fmla="*/ 46 h 190"/>
              <a:gd name="T18" fmla="*/ 112 w 138"/>
              <a:gd name="T19" fmla="*/ 30 h 190"/>
              <a:gd name="T20" fmla="*/ 98 w 138"/>
              <a:gd name="T21" fmla="*/ 46 h 190"/>
              <a:gd name="T22" fmla="*/ 108 w 138"/>
              <a:gd name="T23" fmla="*/ 54 h 190"/>
              <a:gd name="T24" fmla="*/ 106 w 138"/>
              <a:gd name="T25" fmla="*/ 34 h 190"/>
              <a:gd name="T26" fmla="*/ 104 w 138"/>
              <a:gd name="T27" fmla="*/ 50 h 190"/>
              <a:gd name="T28" fmla="*/ 96 w 138"/>
              <a:gd name="T29" fmla="*/ 38 h 190"/>
              <a:gd name="T30" fmla="*/ 84 w 138"/>
              <a:gd name="T31" fmla="*/ 30 h 190"/>
              <a:gd name="T32" fmla="*/ 84 w 138"/>
              <a:gd name="T33" fmla="*/ 54 h 190"/>
              <a:gd name="T34" fmla="*/ 96 w 138"/>
              <a:gd name="T35" fmla="*/ 46 h 190"/>
              <a:gd name="T36" fmla="*/ 88 w 138"/>
              <a:gd name="T37" fmla="*/ 32 h 190"/>
              <a:gd name="T38" fmla="*/ 90 w 138"/>
              <a:gd name="T39" fmla="*/ 48 h 190"/>
              <a:gd name="T40" fmla="*/ 70 w 138"/>
              <a:gd name="T41" fmla="*/ 40 h 190"/>
              <a:gd name="T42" fmla="*/ 72 w 138"/>
              <a:gd name="T43" fmla="*/ 50 h 190"/>
              <a:gd name="T44" fmla="*/ 64 w 138"/>
              <a:gd name="T45" fmla="*/ 46 h 190"/>
              <a:gd name="T46" fmla="*/ 78 w 138"/>
              <a:gd name="T47" fmla="*/ 52 h 190"/>
              <a:gd name="T48" fmla="*/ 74 w 138"/>
              <a:gd name="T49" fmla="*/ 36 h 190"/>
              <a:gd name="T50" fmla="*/ 54 w 138"/>
              <a:gd name="T51" fmla="*/ 50 h 190"/>
              <a:gd name="T52" fmla="*/ 54 w 138"/>
              <a:gd name="T53" fmla="*/ 34 h 190"/>
              <a:gd name="T54" fmla="*/ 24 w 138"/>
              <a:gd name="T55" fmla="*/ 86 h 190"/>
              <a:gd name="T56" fmla="*/ 42 w 138"/>
              <a:gd name="T57" fmla="*/ 86 h 190"/>
              <a:gd name="T58" fmla="*/ 24 w 138"/>
              <a:gd name="T59" fmla="*/ 132 h 190"/>
              <a:gd name="T60" fmla="*/ 40 w 138"/>
              <a:gd name="T61" fmla="*/ 138 h 190"/>
              <a:gd name="T62" fmla="*/ 80 w 138"/>
              <a:gd name="T63" fmla="*/ 126 h 190"/>
              <a:gd name="T64" fmla="*/ 86 w 138"/>
              <a:gd name="T65" fmla="*/ 144 h 190"/>
              <a:gd name="T66" fmla="*/ 58 w 138"/>
              <a:gd name="T67" fmla="*/ 126 h 190"/>
              <a:gd name="T68" fmla="*/ 58 w 138"/>
              <a:gd name="T69" fmla="*/ 144 h 190"/>
              <a:gd name="T70" fmla="*/ 58 w 138"/>
              <a:gd name="T71" fmla="*/ 126 h 190"/>
              <a:gd name="T72" fmla="*/ 26 w 138"/>
              <a:gd name="T73" fmla="*/ 166 h 190"/>
              <a:gd name="T74" fmla="*/ 38 w 138"/>
              <a:gd name="T75" fmla="*/ 154 h 190"/>
              <a:gd name="T76" fmla="*/ 112 w 138"/>
              <a:gd name="T77" fmla="*/ 126 h 190"/>
              <a:gd name="T78" fmla="*/ 98 w 138"/>
              <a:gd name="T79" fmla="*/ 160 h 190"/>
              <a:gd name="T80" fmla="*/ 116 w 138"/>
              <a:gd name="T81" fmla="*/ 160 h 190"/>
              <a:gd name="T82" fmla="*/ 76 w 138"/>
              <a:gd name="T83" fmla="*/ 166 h 190"/>
              <a:gd name="T84" fmla="*/ 90 w 138"/>
              <a:gd name="T85" fmla="*/ 154 h 190"/>
              <a:gd name="T86" fmla="*/ 48 w 138"/>
              <a:gd name="T87" fmla="*/ 160 h 190"/>
              <a:gd name="T88" fmla="*/ 68 w 138"/>
              <a:gd name="T89" fmla="*/ 160 h 190"/>
              <a:gd name="T90" fmla="*/ 24 w 138"/>
              <a:gd name="T91" fmla="*/ 108 h 190"/>
              <a:gd name="T92" fmla="*/ 40 w 138"/>
              <a:gd name="T93" fmla="*/ 114 h 190"/>
              <a:gd name="T94" fmla="*/ 104 w 138"/>
              <a:gd name="T95" fmla="*/ 102 h 190"/>
              <a:gd name="T96" fmla="*/ 112 w 138"/>
              <a:gd name="T97" fmla="*/ 120 h 190"/>
              <a:gd name="T98" fmla="*/ 84 w 138"/>
              <a:gd name="T99" fmla="*/ 102 h 190"/>
              <a:gd name="T100" fmla="*/ 84 w 138"/>
              <a:gd name="T101" fmla="*/ 120 h 190"/>
              <a:gd name="T102" fmla="*/ 84 w 138"/>
              <a:gd name="T103" fmla="*/ 102 h 190"/>
              <a:gd name="T104" fmla="*/ 52 w 138"/>
              <a:gd name="T105" fmla="*/ 118 h 190"/>
              <a:gd name="T106" fmla="*/ 64 w 138"/>
              <a:gd name="T107" fmla="*/ 104 h 190"/>
              <a:gd name="T108" fmla="*/ 98 w 138"/>
              <a:gd name="T109" fmla="*/ 86 h 190"/>
              <a:gd name="T110" fmla="*/ 116 w 138"/>
              <a:gd name="T111" fmla="*/ 86 h 190"/>
              <a:gd name="T112" fmla="*/ 74 w 138"/>
              <a:gd name="T113" fmla="*/ 82 h 190"/>
              <a:gd name="T114" fmla="*/ 92 w 138"/>
              <a:gd name="T115" fmla="*/ 90 h 190"/>
              <a:gd name="T116" fmla="*/ 54 w 138"/>
              <a:gd name="T117" fmla="*/ 78 h 190"/>
              <a:gd name="T118" fmla="*/ 62 w 138"/>
              <a:gd name="T119" fmla="*/ 94 h 190"/>
              <a:gd name="T120" fmla="*/ 18 w 138"/>
              <a:gd name="T121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" h="190">
                <a:moveTo>
                  <a:pt x="12" y="0"/>
                </a:moveTo>
                <a:lnTo>
                  <a:pt x="126" y="0"/>
                </a:lnTo>
                <a:lnTo>
                  <a:pt x="126" y="0"/>
                </a:lnTo>
                <a:lnTo>
                  <a:pt x="130" y="2"/>
                </a:lnTo>
                <a:lnTo>
                  <a:pt x="134" y="4"/>
                </a:lnTo>
                <a:lnTo>
                  <a:pt x="136" y="8"/>
                </a:lnTo>
                <a:lnTo>
                  <a:pt x="138" y="14"/>
                </a:lnTo>
                <a:lnTo>
                  <a:pt x="138" y="178"/>
                </a:lnTo>
                <a:lnTo>
                  <a:pt x="138" y="178"/>
                </a:lnTo>
                <a:lnTo>
                  <a:pt x="136" y="182"/>
                </a:lnTo>
                <a:lnTo>
                  <a:pt x="134" y="186"/>
                </a:lnTo>
                <a:lnTo>
                  <a:pt x="130" y="188"/>
                </a:lnTo>
                <a:lnTo>
                  <a:pt x="126" y="190"/>
                </a:lnTo>
                <a:lnTo>
                  <a:pt x="12" y="190"/>
                </a:lnTo>
                <a:lnTo>
                  <a:pt x="12" y="190"/>
                </a:lnTo>
                <a:lnTo>
                  <a:pt x="8" y="188"/>
                </a:lnTo>
                <a:lnTo>
                  <a:pt x="4" y="186"/>
                </a:lnTo>
                <a:lnTo>
                  <a:pt x="0" y="182"/>
                </a:lnTo>
                <a:lnTo>
                  <a:pt x="0" y="178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2" y="0"/>
                </a:lnTo>
                <a:close/>
                <a:moveTo>
                  <a:pt x="42" y="40"/>
                </a:moveTo>
                <a:lnTo>
                  <a:pt x="42" y="40"/>
                </a:lnTo>
                <a:lnTo>
                  <a:pt x="44" y="38"/>
                </a:lnTo>
                <a:lnTo>
                  <a:pt x="44" y="38"/>
                </a:lnTo>
                <a:lnTo>
                  <a:pt x="46" y="34"/>
                </a:lnTo>
                <a:lnTo>
                  <a:pt x="46" y="34"/>
                </a:lnTo>
                <a:lnTo>
                  <a:pt x="44" y="30"/>
                </a:lnTo>
                <a:lnTo>
                  <a:pt x="44" y="30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2" y="30"/>
                </a:lnTo>
                <a:lnTo>
                  <a:pt x="32" y="30"/>
                </a:lnTo>
                <a:lnTo>
                  <a:pt x="32" y="34"/>
                </a:lnTo>
                <a:lnTo>
                  <a:pt x="32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40" y="38"/>
                </a:lnTo>
                <a:lnTo>
                  <a:pt x="40" y="38"/>
                </a:lnTo>
                <a:lnTo>
                  <a:pt x="38" y="38"/>
                </a:lnTo>
                <a:lnTo>
                  <a:pt x="38" y="38"/>
                </a:lnTo>
                <a:lnTo>
                  <a:pt x="36" y="38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40" y="44"/>
                </a:lnTo>
                <a:lnTo>
                  <a:pt x="40" y="44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0" y="50"/>
                </a:lnTo>
                <a:lnTo>
                  <a:pt x="40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4"/>
                </a:lnTo>
                <a:lnTo>
                  <a:pt x="32" y="44"/>
                </a:lnTo>
                <a:lnTo>
                  <a:pt x="32" y="46"/>
                </a:lnTo>
                <a:lnTo>
                  <a:pt x="32" y="46"/>
                </a:lnTo>
                <a:lnTo>
                  <a:pt x="32" y="50"/>
                </a:lnTo>
                <a:lnTo>
                  <a:pt x="32" y="50"/>
                </a:lnTo>
                <a:lnTo>
                  <a:pt x="34" y="54"/>
                </a:lnTo>
                <a:lnTo>
                  <a:pt x="34" y="54"/>
                </a:lnTo>
                <a:lnTo>
                  <a:pt x="38" y="54"/>
                </a:lnTo>
                <a:lnTo>
                  <a:pt x="38" y="54"/>
                </a:lnTo>
                <a:lnTo>
                  <a:pt x="42" y="54"/>
                </a:lnTo>
                <a:lnTo>
                  <a:pt x="42" y="54"/>
                </a:lnTo>
                <a:lnTo>
                  <a:pt x="46" y="50"/>
                </a:lnTo>
                <a:lnTo>
                  <a:pt x="46" y="50"/>
                </a:lnTo>
                <a:lnTo>
                  <a:pt x="46" y="46"/>
                </a:lnTo>
                <a:lnTo>
                  <a:pt x="46" y="46"/>
                </a:lnTo>
                <a:lnTo>
                  <a:pt x="46" y="42"/>
                </a:lnTo>
                <a:lnTo>
                  <a:pt x="46" y="42"/>
                </a:lnTo>
                <a:lnTo>
                  <a:pt x="42" y="40"/>
                </a:lnTo>
                <a:lnTo>
                  <a:pt x="42" y="40"/>
                </a:lnTo>
                <a:close/>
                <a:moveTo>
                  <a:pt x="112" y="38"/>
                </a:moveTo>
                <a:lnTo>
                  <a:pt x="112" y="38"/>
                </a:lnTo>
                <a:lnTo>
                  <a:pt x="112" y="32"/>
                </a:lnTo>
                <a:lnTo>
                  <a:pt x="112" y="32"/>
                </a:lnTo>
                <a:lnTo>
                  <a:pt x="112" y="30"/>
                </a:lnTo>
                <a:lnTo>
                  <a:pt x="112" y="30"/>
                </a:lnTo>
                <a:lnTo>
                  <a:pt x="108" y="28"/>
                </a:lnTo>
                <a:lnTo>
                  <a:pt x="108" y="28"/>
                </a:lnTo>
                <a:lnTo>
                  <a:pt x="106" y="28"/>
                </a:lnTo>
                <a:lnTo>
                  <a:pt x="106" y="28"/>
                </a:lnTo>
                <a:lnTo>
                  <a:pt x="100" y="30"/>
                </a:lnTo>
                <a:lnTo>
                  <a:pt x="100" y="30"/>
                </a:lnTo>
                <a:lnTo>
                  <a:pt x="98" y="32"/>
                </a:lnTo>
                <a:lnTo>
                  <a:pt x="98" y="32"/>
                </a:lnTo>
                <a:lnTo>
                  <a:pt x="98" y="38"/>
                </a:lnTo>
                <a:lnTo>
                  <a:pt x="98" y="46"/>
                </a:lnTo>
                <a:lnTo>
                  <a:pt x="98" y="46"/>
                </a:lnTo>
                <a:lnTo>
                  <a:pt x="98" y="50"/>
                </a:lnTo>
                <a:lnTo>
                  <a:pt x="98" y="50"/>
                </a:lnTo>
                <a:lnTo>
                  <a:pt x="100" y="52"/>
                </a:lnTo>
                <a:lnTo>
                  <a:pt x="100" y="52"/>
                </a:lnTo>
                <a:lnTo>
                  <a:pt x="102" y="54"/>
                </a:lnTo>
                <a:lnTo>
                  <a:pt x="102" y="54"/>
                </a:lnTo>
                <a:lnTo>
                  <a:pt x="106" y="54"/>
                </a:lnTo>
                <a:lnTo>
                  <a:pt x="106" y="54"/>
                </a:lnTo>
                <a:lnTo>
                  <a:pt x="108" y="54"/>
                </a:lnTo>
                <a:lnTo>
                  <a:pt x="108" y="54"/>
                </a:lnTo>
                <a:lnTo>
                  <a:pt x="112" y="52"/>
                </a:lnTo>
                <a:lnTo>
                  <a:pt x="112" y="52"/>
                </a:lnTo>
                <a:lnTo>
                  <a:pt x="112" y="50"/>
                </a:lnTo>
                <a:lnTo>
                  <a:pt x="112" y="50"/>
                </a:lnTo>
                <a:lnTo>
                  <a:pt x="112" y="46"/>
                </a:lnTo>
                <a:lnTo>
                  <a:pt x="112" y="38"/>
                </a:lnTo>
                <a:lnTo>
                  <a:pt x="112" y="38"/>
                </a:lnTo>
                <a:close/>
                <a:moveTo>
                  <a:pt x="106" y="34"/>
                </a:moveTo>
                <a:lnTo>
                  <a:pt x="106" y="34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6" y="32"/>
                </a:lnTo>
                <a:lnTo>
                  <a:pt x="104" y="32"/>
                </a:lnTo>
                <a:lnTo>
                  <a:pt x="104" y="32"/>
                </a:lnTo>
                <a:lnTo>
                  <a:pt x="104" y="34"/>
                </a:lnTo>
                <a:lnTo>
                  <a:pt x="104" y="48"/>
                </a:lnTo>
                <a:lnTo>
                  <a:pt x="104" y="48"/>
                </a:lnTo>
                <a:lnTo>
                  <a:pt x="104" y="50"/>
                </a:lnTo>
                <a:lnTo>
                  <a:pt x="104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50"/>
                </a:lnTo>
                <a:lnTo>
                  <a:pt x="106" y="48"/>
                </a:lnTo>
                <a:lnTo>
                  <a:pt x="106" y="34"/>
                </a:lnTo>
                <a:lnTo>
                  <a:pt x="106" y="34"/>
                </a:lnTo>
                <a:close/>
                <a:moveTo>
                  <a:pt x="96" y="38"/>
                </a:moveTo>
                <a:lnTo>
                  <a:pt x="96" y="38"/>
                </a:lnTo>
                <a:lnTo>
                  <a:pt x="96" y="32"/>
                </a:lnTo>
                <a:lnTo>
                  <a:pt x="96" y="32"/>
                </a:lnTo>
                <a:lnTo>
                  <a:pt x="94" y="30"/>
                </a:lnTo>
                <a:lnTo>
                  <a:pt x="94" y="30"/>
                </a:lnTo>
                <a:lnTo>
                  <a:pt x="92" y="28"/>
                </a:lnTo>
                <a:lnTo>
                  <a:pt x="92" y="28"/>
                </a:lnTo>
                <a:lnTo>
                  <a:pt x="88" y="28"/>
                </a:lnTo>
                <a:lnTo>
                  <a:pt x="88" y="28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0" y="38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2" y="52"/>
                </a:lnTo>
                <a:lnTo>
                  <a:pt x="82" y="52"/>
                </a:lnTo>
                <a:lnTo>
                  <a:pt x="84" y="54"/>
                </a:lnTo>
                <a:lnTo>
                  <a:pt x="84" y="54"/>
                </a:lnTo>
                <a:lnTo>
                  <a:pt x="88" y="54"/>
                </a:lnTo>
                <a:lnTo>
                  <a:pt x="88" y="54"/>
                </a:lnTo>
                <a:lnTo>
                  <a:pt x="92" y="54"/>
                </a:lnTo>
                <a:lnTo>
                  <a:pt x="92" y="54"/>
                </a:lnTo>
                <a:lnTo>
                  <a:pt x="94" y="52"/>
                </a:lnTo>
                <a:lnTo>
                  <a:pt x="94" y="52"/>
                </a:lnTo>
                <a:lnTo>
                  <a:pt x="96" y="50"/>
                </a:lnTo>
                <a:lnTo>
                  <a:pt x="96" y="50"/>
                </a:lnTo>
                <a:lnTo>
                  <a:pt x="96" y="46"/>
                </a:lnTo>
                <a:lnTo>
                  <a:pt x="96" y="38"/>
                </a:lnTo>
                <a:lnTo>
                  <a:pt x="96" y="38"/>
                </a:lnTo>
                <a:close/>
                <a:moveTo>
                  <a:pt x="90" y="34"/>
                </a:moveTo>
                <a:lnTo>
                  <a:pt x="90" y="34"/>
                </a:lnTo>
                <a:lnTo>
                  <a:pt x="90" y="32"/>
                </a:lnTo>
                <a:lnTo>
                  <a:pt x="90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2"/>
                </a:lnTo>
                <a:lnTo>
                  <a:pt x="88" y="34"/>
                </a:lnTo>
                <a:lnTo>
                  <a:pt x="88" y="48"/>
                </a:lnTo>
                <a:lnTo>
                  <a:pt x="88" y="48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88" y="50"/>
                </a:lnTo>
                <a:lnTo>
                  <a:pt x="90" y="50"/>
                </a:lnTo>
                <a:lnTo>
                  <a:pt x="90" y="50"/>
                </a:lnTo>
                <a:lnTo>
                  <a:pt x="90" y="48"/>
                </a:lnTo>
                <a:lnTo>
                  <a:pt x="90" y="34"/>
                </a:lnTo>
                <a:lnTo>
                  <a:pt x="90" y="34"/>
                </a:lnTo>
                <a:close/>
                <a:moveTo>
                  <a:pt x="78" y="28"/>
                </a:moveTo>
                <a:lnTo>
                  <a:pt x="64" y="28"/>
                </a:lnTo>
                <a:lnTo>
                  <a:pt x="64" y="42"/>
                </a:lnTo>
                <a:lnTo>
                  <a:pt x="70" y="42"/>
                </a:lnTo>
                <a:lnTo>
                  <a:pt x="70" y="42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0"/>
                </a:lnTo>
                <a:lnTo>
                  <a:pt x="72" y="42"/>
                </a:lnTo>
                <a:lnTo>
                  <a:pt x="72" y="46"/>
                </a:lnTo>
                <a:lnTo>
                  <a:pt x="72" y="46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0" y="50"/>
                </a:lnTo>
                <a:lnTo>
                  <a:pt x="70" y="50"/>
                </a:lnTo>
                <a:lnTo>
                  <a:pt x="70" y="46"/>
                </a:lnTo>
                <a:lnTo>
                  <a:pt x="70" y="44"/>
                </a:lnTo>
                <a:lnTo>
                  <a:pt x="64" y="44"/>
                </a:lnTo>
                <a:lnTo>
                  <a:pt x="64" y="46"/>
                </a:lnTo>
                <a:lnTo>
                  <a:pt x="64" y="46"/>
                </a:lnTo>
                <a:lnTo>
                  <a:pt x="64" y="50"/>
                </a:lnTo>
                <a:lnTo>
                  <a:pt x="64" y="50"/>
                </a:lnTo>
                <a:lnTo>
                  <a:pt x="68" y="54"/>
                </a:lnTo>
                <a:lnTo>
                  <a:pt x="68" y="54"/>
                </a:lnTo>
                <a:lnTo>
                  <a:pt x="72" y="54"/>
                </a:lnTo>
                <a:lnTo>
                  <a:pt x="72" y="54"/>
                </a:lnTo>
                <a:lnTo>
                  <a:pt x="76" y="54"/>
                </a:lnTo>
                <a:lnTo>
                  <a:pt x="76" y="54"/>
                </a:lnTo>
                <a:lnTo>
                  <a:pt x="78" y="52"/>
                </a:lnTo>
                <a:lnTo>
                  <a:pt x="78" y="52"/>
                </a:lnTo>
                <a:lnTo>
                  <a:pt x="78" y="50"/>
                </a:lnTo>
                <a:lnTo>
                  <a:pt x="78" y="50"/>
                </a:lnTo>
                <a:lnTo>
                  <a:pt x="78" y="46"/>
                </a:lnTo>
                <a:lnTo>
                  <a:pt x="78" y="42"/>
                </a:lnTo>
                <a:lnTo>
                  <a:pt x="78" y="42"/>
                </a:lnTo>
                <a:lnTo>
                  <a:pt x="78" y="36"/>
                </a:lnTo>
                <a:lnTo>
                  <a:pt x="78" y="36"/>
                </a:lnTo>
                <a:lnTo>
                  <a:pt x="74" y="36"/>
                </a:lnTo>
                <a:lnTo>
                  <a:pt x="74" y="36"/>
                </a:lnTo>
                <a:lnTo>
                  <a:pt x="70" y="36"/>
                </a:lnTo>
                <a:lnTo>
                  <a:pt x="70" y="32"/>
                </a:lnTo>
                <a:lnTo>
                  <a:pt x="78" y="32"/>
                </a:lnTo>
                <a:lnTo>
                  <a:pt x="78" y="28"/>
                </a:lnTo>
                <a:lnTo>
                  <a:pt x="78" y="28"/>
                </a:lnTo>
                <a:close/>
                <a:moveTo>
                  <a:pt x="60" y="28"/>
                </a:moveTo>
                <a:lnTo>
                  <a:pt x="52" y="28"/>
                </a:lnTo>
                <a:lnTo>
                  <a:pt x="48" y="44"/>
                </a:lnTo>
                <a:lnTo>
                  <a:pt x="48" y="50"/>
                </a:lnTo>
                <a:lnTo>
                  <a:pt x="54" y="50"/>
                </a:lnTo>
                <a:lnTo>
                  <a:pt x="54" y="54"/>
                </a:lnTo>
                <a:lnTo>
                  <a:pt x="60" y="54"/>
                </a:lnTo>
                <a:lnTo>
                  <a:pt x="60" y="50"/>
                </a:lnTo>
                <a:lnTo>
                  <a:pt x="62" y="50"/>
                </a:lnTo>
                <a:lnTo>
                  <a:pt x="62" y="44"/>
                </a:lnTo>
                <a:lnTo>
                  <a:pt x="60" y="44"/>
                </a:lnTo>
                <a:lnTo>
                  <a:pt x="60" y="28"/>
                </a:lnTo>
                <a:lnTo>
                  <a:pt x="60" y="28"/>
                </a:lnTo>
                <a:close/>
                <a:moveTo>
                  <a:pt x="54" y="44"/>
                </a:moveTo>
                <a:lnTo>
                  <a:pt x="54" y="34"/>
                </a:lnTo>
                <a:lnTo>
                  <a:pt x="52" y="44"/>
                </a:lnTo>
                <a:lnTo>
                  <a:pt x="54" y="44"/>
                </a:lnTo>
                <a:lnTo>
                  <a:pt x="54" y="44"/>
                </a:lnTo>
                <a:close/>
                <a:moveTo>
                  <a:pt x="32" y="78"/>
                </a:moveTo>
                <a:lnTo>
                  <a:pt x="32" y="78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4" y="86"/>
                </a:lnTo>
                <a:lnTo>
                  <a:pt x="24" y="86"/>
                </a:lnTo>
                <a:lnTo>
                  <a:pt x="24" y="90"/>
                </a:lnTo>
                <a:lnTo>
                  <a:pt x="26" y="92"/>
                </a:lnTo>
                <a:lnTo>
                  <a:pt x="28" y="94"/>
                </a:lnTo>
                <a:lnTo>
                  <a:pt x="32" y="96"/>
                </a:lnTo>
                <a:lnTo>
                  <a:pt x="32" y="96"/>
                </a:lnTo>
                <a:lnTo>
                  <a:pt x="36" y="94"/>
                </a:lnTo>
                <a:lnTo>
                  <a:pt x="38" y="92"/>
                </a:lnTo>
                <a:lnTo>
                  <a:pt x="40" y="90"/>
                </a:lnTo>
                <a:lnTo>
                  <a:pt x="42" y="86"/>
                </a:lnTo>
                <a:lnTo>
                  <a:pt x="42" y="86"/>
                </a:lnTo>
                <a:lnTo>
                  <a:pt x="40" y="82"/>
                </a:lnTo>
                <a:lnTo>
                  <a:pt x="38" y="80"/>
                </a:lnTo>
                <a:lnTo>
                  <a:pt x="36" y="78"/>
                </a:lnTo>
                <a:lnTo>
                  <a:pt x="32" y="78"/>
                </a:lnTo>
                <a:lnTo>
                  <a:pt x="32" y="78"/>
                </a:lnTo>
                <a:close/>
                <a:moveTo>
                  <a:pt x="32" y="126"/>
                </a:moveTo>
                <a:lnTo>
                  <a:pt x="32" y="126"/>
                </a:lnTo>
                <a:lnTo>
                  <a:pt x="28" y="126"/>
                </a:lnTo>
                <a:lnTo>
                  <a:pt x="26" y="128"/>
                </a:lnTo>
                <a:lnTo>
                  <a:pt x="24" y="132"/>
                </a:lnTo>
                <a:lnTo>
                  <a:pt x="24" y="134"/>
                </a:lnTo>
                <a:lnTo>
                  <a:pt x="24" y="134"/>
                </a:lnTo>
                <a:lnTo>
                  <a:pt x="24" y="138"/>
                </a:lnTo>
                <a:lnTo>
                  <a:pt x="26" y="142"/>
                </a:lnTo>
                <a:lnTo>
                  <a:pt x="28" y="144"/>
                </a:lnTo>
                <a:lnTo>
                  <a:pt x="32" y="144"/>
                </a:lnTo>
                <a:lnTo>
                  <a:pt x="32" y="144"/>
                </a:lnTo>
                <a:lnTo>
                  <a:pt x="36" y="144"/>
                </a:lnTo>
                <a:lnTo>
                  <a:pt x="38" y="142"/>
                </a:lnTo>
                <a:lnTo>
                  <a:pt x="40" y="138"/>
                </a:lnTo>
                <a:lnTo>
                  <a:pt x="42" y="134"/>
                </a:lnTo>
                <a:lnTo>
                  <a:pt x="42" y="134"/>
                </a:lnTo>
                <a:lnTo>
                  <a:pt x="40" y="132"/>
                </a:lnTo>
                <a:lnTo>
                  <a:pt x="38" y="128"/>
                </a:lnTo>
                <a:lnTo>
                  <a:pt x="36" y="126"/>
                </a:lnTo>
                <a:lnTo>
                  <a:pt x="32" y="126"/>
                </a:lnTo>
                <a:lnTo>
                  <a:pt x="32" y="126"/>
                </a:lnTo>
                <a:close/>
                <a:moveTo>
                  <a:pt x="84" y="126"/>
                </a:moveTo>
                <a:lnTo>
                  <a:pt x="84" y="126"/>
                </a:lnTo>
                <a:lnTo>
                  <a:pt x="80" y="126"/>
                </a:lnTo>
                <a:lnTo>
                  <a:pt x="76" y="128"/>
                </a:lnTo>
                <a:lnTo>
                  <a:pt x="74" y="132"/>
                </a:lnTo>
                <a:lnTo>
                  <a:pt x="74" y="134"/>
                </a:lnTo>
                <a:lnTo>
                  <a:pt x="74" y="134"/>
                </a:lnTo>
                <a:lnTo>
                  <a:pt x="74" y="138"/>
                </a:lnTo>
                <a:lnTo>
                  <a:pt x="76" y="142"/>
                </a:lnTo>
                <a:lnTo>
                  <a:pt x="80" y="144"/>
                </a:lnTo>
                <a:lnTo>
                  <a:pt x="84" y="144"/>
                </a:lnTo>
                <a:lnTo>
                  <a:pt x="84" y="144"/>
                </a:lnTo>
                <a:lnTo>
                  <a:pt x="86" y="144"/>
                </a:lnTo>
                <a:lnTo>
                  <a:pt x="90" y="142"/>
                </a:lnTo>
                <a:lnTo>
                  <a:pt x="92" y="138"/>
                </a:lnTo>
                <a:lnTo>
                  <a:pt x="92" y="134"/>
                </a:lnTo>
                <a:lnTo>
                  <a:pt x="92" y="134"/>
                </a:lnTo>
                <a:lnTo>
                  <a:pt x="92" y="132"/>
                </a:lnTo>
                <a:lnTo>
                  <a:pt x="90" y="128"/>
                </a:lnTo>
                <a:lnTo>
                  <a:pt x="86" y="126"/>
                </a:lnTo>
                <a:lnTo>
                  <a:pt x="84" y="126"/>
                </a:lnTo>
                <a:lnTo>
                  <a:pt x="84" y="126"/>
                </a:lnTo>
                <a:close/>
                <a:moveTo>
                  <a:pt x="58" y="126"/>
                </a:moveTo>
                <a:lnTo>
                  <a:pt x="58" y="126"/>
                </a:lnTo>
                <a:lnTo>
                  <a:pt x="54" y="126"/>
                </a:lnTo>
                <a:lnTo>
                  <a:pt x="52" y="128"/>
                </a:lnTo>
                <a:lnTo>
                  <a:pt x="50" y="132"/>
                </a:lnTo>
                <a:lnTo>
                  <a:pt x="48" y="134"/>
                </a:lnTo>
                <a:lnTo>
                  <a:pt x="48" y="134"/>
                </a:lnTo>
                <a:lnTo>
                  <a:pt x="50" y="138"/>
                </a:lnTo>
                <a:lnTo>
                  <a:pt x="52" y="142"/>
                </a:lnTo>
                <a:lnTo>
                  <a:pt x="54" y="144"/>
                </a:lnTo>
                <a:lnTo>
                  <a:pt x="58" y="144"/>
                </a:lnTo>
                <a:lnTo>
                  <a:pt x="58" y="144"/>
                </a:lnTo>
                <a:lnTo>
                  <a:pt x="62" y="144"/>
                </a:lnTo>
                <a:lnTo>
                  <a:pt x="64" y="142"/>
                </a:lnTo>
                <a:lnTo>
                  <a:pt x="66" y="138"/>
                </a:lnTo>
                <a:lnTo>
                  <a:pt x="68" y="134"/>
                </a:lnTo>
                <a:lnTo>
                  <a:pt x="68" y="134"/>
                </a:lnTo>
                <a:lnTo>
                  <a:pt x="66" y="132"/>
                </a:lnTo>
                <a:lnTo>
                  <a:pt x="64" y="128"/>
                </a:lnTo>
                <a:lnTo>
                  <a:pt x="62" y="126"/>
                </a:lnTo>
                <a:lnTo>
                  <a:pt x="58" y="126"/>
                </a:lnTo>
                <a:lnTo>
                  <a:pt x="58" y="126"/>
                </a:lnTo>
                <a:close/>
                <a:moveTo>
                  <a:pt x="32" y="150"/>
                </a:moveTo>
                <a:lnTo>
                  <a:pt x="32" y="150"/>
                </a:lnTo>
                <a:lnTo>
                  <a:pt x="28" y="152"/>
                </a:lnTo>
                <a:lnTo>
                  <a:pt x="26" y="154"/>
                </a:lnTo>
                <a:lnTo>
                  <a:pt x="24" y="156"/>
                </a:lnTo>
                <a:lnTo>
                  <a:pt x="24" y="160"/>
                </a:lnTo>
                <a:lnTo>
                  <a:pt x="24" y="160"/>
                </a:lnTo>
                <a:lnTo>
                  <a:pt x="24" y="164"/>
                </a:lnTo>
                <a:lnTo>
                  <a:pt x="26" y="166"/>
                </a:lnTo>
                <a:lnTo>
                  <a:pt x="28" y="168"/>
                </a:lnTo>
                <a:lnTo>
                  <a:pt x="32" y="168"/>
                </a:lnTo>
                <a:lnTo>
                  <a:pt x="32" y="168"/>
                </a:lnTo>
                <a:lnTo>
                  <a:pt x="36" y="168"/>
                </a:lnTo>
                <a:lnTo>
                  <a:pt x="38" y="166"/>
                </a:lnTo>
                <a:lnTo>
                  <a:pt x="40" y="164"/>
                </a:lnTo>
                <a:lnTo>
                  <a:pt x="42" y="160"/>
                </a:lnTo>
                <a:lnTo>
                  <a:pt x="42" y="160"/>
                </a:lnTo>
                <a:lnTo>
                  <a:pt x="40" y="156"/>
                </a:lnTo>
                <a:lnTo>
                  <a:pt x="38" y="154"/>
                </a:lnTo>
                <a:lnTo>
                  <a:pt x="36" y="152"/>
                </a:lnTo>
                <a:lnTo>
                  <a:pt x="32" y="150"/>
                </a:lnTo>
                <a:lnTo>
                  <a:pt x="32" y="150"/>
                </a:lnTo>
                <a:close/>
                <a:moveTo>
                  <a:pt x="116" y="160"/>
                </a:moveTo>
                <a:lnTo>
                  <a:pt x="116" y="160"/>
                </a:lnTo>
                <a:lnTo>
                  <a:pt x="116" y="134"/>
                </a:lnTo>
                <a:lnTo>
                  <a:pt x="116" y="134"/>
                </a:lnTo>
                <a:lnTo>
                  <a:pt x="116" y="132"/>
                </a:lnTo>
                <a:lnTo>
                  <a:pt x="114" y="128"/>
                </a:lnTo>
                <a:lnTo>
                  <a:pt x="112" y="126"/>
                </a:lnTo>
                <a:lnTo>
                  <a:pt x="108" y="126"/>
                </a:lnTo>
                <a:lnTo>
                  <a:pt x="108" y="126"/>
                </a:lnTo>
                <a:lnTo>
                  <a:pt x="104" y="126"/>
                </a:lnTo>
                <a:lnTo>
                  <a:pt x="102" y="128"/>
                </a:lnTo>
                <a:lnTo>
                  <a:pt x="100" y="132"/>
                </a:lnTo>
                <a:lnTo>
                  <a:pt x="98" y="134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98" y="160"/>
                </a:lnTo>
                <a:lnTo>
                  <a:pt x="100" y="164"/>
                </a:lnTo>
                <a:lnTo>
                  <a:pt x="102" y="166"/>
                </a:lnTo>
                <a:lnTo>
                  <a:pt x="10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8"/>
                </a:lnTo>
                <a:lnTo>
                  <a:pt x="114" y="166"/>
                </a:lnTo>
                <a:lnTo>
                  <a:pt x="116" y="164"/>
                </a:lnTo>
                <a:lnTo>
                  <a:pt x="116" y="160"/>
                </a:lnTo>
                <a:lnTo>
                  <a:pt x="116" y="160"/>
                </a:lnTo>
                <a:lnTo>
                  <a:pt x="116" y="16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0" y="152"/>
                </a:lnTo>
                <a:lnTo>
                  <a:pt x="76" y="154"/>
                </a:lnTo>
                <a:lnTo>
                  <a:pt x="74" y="156"/>
                </a:lnTo>
                <a:lnTo>
                  <a:pt x="74" y="160"/>
                </a:lnTo>
                <a:lnTo>
                  <a:pt x="74" y="160"/>
                </a:lnTo>
                <a:lnTo>
                  <a:pt x="74" y="164"/>
                </a:lnTo>
                <a:lnTo>
                  <a:pt x="76" y="166"/>
                </a:lnTo>
                <a:lnTo>
                  <a:pt x="80" y="168"/>
                </a:lnTo>
                <a:lnTo>
                  <a:pt x="84" y="168"/>
                </a:lnTo>
                <a:lnTo>
                  <a:pt x="84" y="168"/>
                </a:lnTo>
                <a:lnTo>
                  <a:pt x="86" y="168"/>
                </a:lnTo>
                <a:lnTo>
                  <a:pt x="90" y="166"/>
                </a:lnTo>
                <a:lnTo>
                  <a:pt x="92" y="164"/>
                </a:lnTo>
                <a:lnTo>
                  <a:pt x="92" y="160"/>
                </a:lnTo>
                <a:lnTo>
                  <a:pt x="92" y="160"/>
                </a:lnTo>
                <a:lnTo>
                  <a:pt x="92" y="156"/>
                </a:lnTo>
                <a:lnTo>
                  <a:pt x="90" y="154"/>
                </a:lnTo>
                <a:lnTo>
                  <a:pt x="86" y="152"/>
                </a:lnTo>
                <a:lnTo>
                  <a:pt x="84" y="150"/>
                </a:lnTo>
                <a:lnTo>
                  <a:pt x="84" y="150"/>
                </a:lnTo>
                <a:close/>
                <a:moveTo>
                  <a:pt x="58" y="150"/>
                </a:moveTo>
                <a:lnTo>
                  <a:pt x="58" y="150"/>
                </a:lnTo>
                <a:lnTo>
                  <a:pt x="54" y="152"/>
                </a:lnTo>
                <a:lnTo>
                  <a:pt x="52" y="154"/>
                </a:lnTo>
                <a:lnTo>
                  <a:pt x="50" y="156"/>
                </a:lnTo>
                <a:lnTo>
                  <a:pt x="48" y="160"/>
                </a:lnTo>
                <a:lnTo>
                  <a:pt x="48" y="160"/>
                </a:lnTo>
                <a:lnTo>
                  <a:pt x="50" y="164"/>
                </a:lnTo>
                <a:lnTo>
                  <a:pt x="52" y="166"/>
                </a:lnTo>
                <a:lnTo>
                  <a:pt x="54" y="168"/>
                </a:lnTo>
                <a:lnTo>
                  <a:pt x="58" y="168"/>
                </a:lnTo>
                <a:lnTo>
                  <a:pt x="58" y="168"/>
                </a:lnTo>
                <a:lnTo>
                  <a:pt x="62" y="168"/>
                </a:lnTo>
                <a:lnTo>
                  <a:pt x="64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60"/>
                </a:lnTo>
                <a:lnTo>
                  <a:pt x="66" y="156"/>
                </a:lnTo>
                <a:lnTo>
                  <a:pt x="64" y="154"/>
                </a:lnTo>
                <a:lnTo>
                  <a:pt x="62" y="152"/>
                </a:lnTo>
                <a:lnTo>
                  <a:pt x="58" y="150"/>
                </a:lnTo>
                <a:lnTo>
                  <a:pt x="58" y="150"/>
                </a:lnTo>
                <a:close/>
                <a:moveTo>
                  <a:pt x="32" y="102"/>
                </a:moveTo>
                <a:lnTo>
                  <a:pt x="32" y="102"/>
                </a:lnTo>
                <a:lnTo>
                  <a:pt x="28" y="102"/>
                </a:lnTo>
                <a:lnTo>
                  <a:pt x="26" y="104"/>
                </a:lnTo>
                <a:lnTo>
                  <a:pt x="24" y="108"/>
                </a:lnTo>
                <a:lnTo>
                  <a:pt x="24" y="112"/>
                </a:lnTo>
                <a:lnTo>
                  <a:pt x="24" y="112"/>
                </a:lnTo>
                <a:lnTo>
                  <a:pt x="24" y="114"/>
                </a:lnTo>
                <a:lnTo>
                  <a:pt x="26" y="118"/>
                </a:lnTo>
                <a:lnTo>
                  <a:pt x="28" y="120"/>
                </a:lnTo>
                <a:lnTo>
                  <a:pt x="32" y="120"/>
                </a:lnTo>
                <a:lnTo>
                  <a:pt x="32" y="120"/>
                </a:lnTo>
                <a:lnTo>
                  <a:pt x="36" y="120"/>
                </a:lnTo>
                <a:lnTo>
                  <a:pt x="38" y="118"/>
                </a:lnTo>
                <a:lnTo>
                  <a:pt x="40" y="114"/>
                </a:lnTo>
                <a:lnTo>
                  <a:pt x="42" y="112"/>
                </a:lnTo>
                <a:lnTo>
                  <a:pt x="42" y="112"/>
                </a:lnTo>
                <a:lnTo>
                  <a:pt x="40" y="108"/>
                </a:lnTo>
                <a:lnTo>
                  <a:pt x="38" y="104"/>
                </a:lnTo>
                <a:lnTo>
                  <a:pt x="36" y="102"/>
                </a:lnTo>
                <a:lnTo>
                  <a:pt x="32" y="102"/>
                </a:lnTo>
                <a:lnTo>
                  <a:pt x="32" y="102"/>
                </a:lnTo>
                <a:close/>
                <a:moveTo>
                  <a:pt x="108" y="102"/>
                </a:moveTo>
                <a:lnTo>
                  <a:pt x="108" y="102"/>
                </a:lnTo>
                <a:lnTo>
                  <a:pt x="104" y="102"/>
                </a:lnTo>
                <a:lnTo>
                  <a:pt x="102" y="104"/>
                </a:lnTo>
                <a:lnTo>
                  <a:pt x="100" y="108"/>
                </a:lnTo>
                <a:lnTo>
                  <a:pt x="98" y="112"/>
                </a:lnTo>
                <a:lnTo>
                  <a:pt x="98" y="112"/>
                </a:lnTo>
                <a:lnTo>
                  <a:pt x="100" y="114"/>
                </a:lnTo>
                <a:lnTo>
                  <a:pt x="102" y="118"/>
                </a:lnTo>
                <a:lnTo>
                  <a:pt x="104" y="120"/>
                </a:lnTo>
                <a:lnTo>
                  <a:pt x="108" y="120"/>
                </a:lnTo>
                <a:lnTo>
                  <a:pt x="108" y="120"/>
                </a:lnTo>
                <a:lnTo>
                  <a:pt x="112" y="120"/>
                </a:lnTo>
                <a:lnTo>
                  <a:pt x="114" y="118"/>
                </a:lnTo>
                <a:lnTo>
                  <a:pt x="116" y="114"/>
                </a:lnTo>
                <a:lnTo>
                  <a:pt x="116" y="112"/>
                </a:lnTo>
                <a:lnTo>
                  <a:pt x="116" y="112"/>
                </a:lnTo>
                <a:lnTo>
                  <a:pt x="116" y="108"/>
                </a:lnTo>
                <a:lnTo>
                  <a:pt x="114" y="104"/>
                </a:lnTo>
                <a:lnTo>
                  <a:pt x="112" y="102"/>
                </a:lnTo>
                <a:lnTo>
                  <a:pt x="108" y="102"/>
                </a:lnTo>
                <a:lnTo>
                  <a:pt x="108" y="102"/>
                </a:lnTo>
                <a:close/>
                <a:moveTo>
                  <a:pt x="84" y="102"/>
                </a:moveTo>
                <a:lnTo>
                  <a:pt x="84" y="102"/>
                </a:lnTo>
                <a:lnTo>
                  <a:pt x="80" y="102"/>
                </a:lnTo>
                <a:lnTo>
                  <a:pt x="76" y="104"/>
                </a:lnTo>
                <a:lnTo>
                  <a:pt x="74" y="108"/>
                </a:lnTo>
                <a:lnTo>
                  <a:pt x="74" y="112"/>
                </a:lnTo>
                <a:lnTo>
                  <a:pt x="74" y="112"/>
                </a:lnTo>
                <a:lnTo>
                  <a:pt x="74" y="114"/>
                </a:lnTo>
                <a:lnTo>
                  <a:pt x="76" y="118"/>
                </a:lnTo>
                <a:lnTo>
                  <a:pt x="80" y="120"/>
                </a:lnTo>
                <a:lnTo>
                  <a:pt x="84" y="120"/>
                </a:lnTo>
                <a:lnTo>
                  <a:pt x="84" y="120"/>
                </a:lnTo>
                <a:lnTo>
                  <a:pt x="86" y="120"/>
                </a:lnTo>
                <a:lnTo>
                  <a:pt x="90" y="118"/>
                </a:lnTo>
                <a:lnTo>
                  <a:pt x="92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8"/>
                </a:lnTo>
                <a:lnTo>
                  <a:pt x="90" y="104"/>
                </a:lnTo>
                <a:lnTo>
                  <a:pt x="86" y="102"/>
                </a:lnTo>
                <a:lnTo>
                  <a:pt x="84" y="102"/>
                </a:lnTo>
                <a:lnTo>
                  <a:pt x="84" y="102"/>
                </a:lnTo>
                <a:close/>
                <a:moveTo>
                  <a:pt x="58" y="102"/>
                </a:moveTo>
                <a:lnTo>
                  <a:pt x="58" y="102"/>
                </a:lnTo>
                <a:lnTo>
                  <a:pt x="54" y="102"/>
                </a:lnTo>
                <a:lnTo>
                  <a:pt x="52" y="104"/>
                </a:lnTo>
                <a:lnTo>
                  <a:pt x="50" y="108"/>
                </a:lnTo>
                <a:lnTo>
                  <a:pt x="48" y="112"/>
                </a:lnTo>
                <a:lnTo>
                  <a:pt x="48" y="112"/>
                </a:lnTo>
                <a:lnTo>
                  <a:pt x="50" y="114"/>
                </a:lnTo>
                <a:lnTo>
                  <a:pt x="52" y="118"/>
                </a:lnTo>
                <a:lnTo>
                  <a:pt x="54" y="120"/>
                </a:lnTo>
                <a:lnTo>
                  <a:pt x="58" y="120"/>
                </a:lnTo>
                <a:lnTo>
                  <a:pt x="58" y="120"/>
                </a:lnTo>
                <a:lnTo>
                  <a:pt x="62" y="120"/>
                </a:lnTo>
                <a:lnTo>
                  <a:pt x="64" y="118"/>
                </a:lnTo>
                <a:lnTo>
                  <a:pt x="66" y="114"/>
                </a:lnTo>
                <a:lnTo>
                  <a:pt x="68" y="112"/>
                </a:lnTo>
                <a:lnTo>
                  <a:pt x="68" y="112"/>
                </a:lnTo>
                <a:lnTo>
                  <a:pt x="66" y="108"/>
                </a:lnTo>
                <a:lnTo>
                  <a:pt x="64" y="104"/>
                </a:lnTo>
                <a:lnTo>
                  <a:pt x="62" y="102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8" y="78"/>
                </a:moveTo>
                <a:lnTo>
                  <a:pt x="108" y="78"/>
                </a:lnTo>
                <a:lnTo>
                  <a:pt x="104" y="78"/>
                </a:lnTo>
                <a:lnTo>
                  <a:pt x="102" y="80"/>
                </a:lnTo>
                <a:lnTo>
                  <a:pt x="100" y="82"/>
                </a:lnTo>
                <a:lnTo>
                  <a:pt x="98" y="86"/>
                </a:lnTo>
                <a:lnTo>
                  <a:pt x="98" y="86"/>
                </a:lnTo>
                <a:lnTo>
                  <a:pt x="100" y="90"/>
                </a:lnTo>
                <a:lnTo>
                  <a:pt x="102" y="92"/>
                </a:lnTo>
                <a:lnTo>
                  <a:pt x="104" y="94"/>
                </a:lnTo>
                <a:lnTo>
                  <a:pt x="108" y="96"/>
                </a:lnTo>
                <a:lnTo>
                  <a:pt x="108" y="96"/>
                </a:lnTo>
                <a:lnTo>
                  <a:pt x="112" y="94"/>
                </a:lnTo>
                <a:lnTo>
                  <a:pt x="114" y="92"/>
                </a:lnTo>
                <a:lnTo>
                  <a:pt x="116" y="90"/>
                </a:lnTo>
                <a:lnTo>
                  <a:pt x="116" y="86"/>
                </a:lnTo>
                <a:lnTo>
                  <a:pt x="116" y="86"/>
                </a:lnTo>
                <a:lnTo>
                  <a:pt x="116" y="82"/>
                </a:lnTo>
                <a:lnTo>
                  <a:pt x="114" y="80"/>
                </a:lnTo>
                <a:lnTo>
                  <a:pt x="112" y="78"/>
                </a:lnTo>
                <a:lnTo>
                  <a:pt x="108" y="78"/>
                </a:lnTo>
                <a:lnTo>
                  <a:pt x="108" y="78"/>
                </a:lnTo>
                <a:close/>
                <a:moveTo>
                  <a:pt x="84" y="78"/>
                </a:moveTo>
                <a:lnTo>
                  <a:pt x="84" y="78"/>
                </a:lnTo>
                <a:lnTo>
                  <a:pt x="80" y="78"/>
                </a:lnTo>
                <a:lnTo>
                  <a:pt x="76" y="80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90"/>
                </a:lnTo>
                <a:lnTo>
                  <a:pt x="76" y="92"/>
                </a:lnTo>
                <a:lnTo>
                  <a:pt x="80" y="94"/>
                </a:lnTo>
                <a:lnTo>
                  <a:pt x="84" y="96"/>
                </a:lnTo>
                <a:lnTo>
                  <a:pt x="84" y="96"/>
                </a:lnTo>
                <a:lnTo>
                  <a:pt x="86" y="94"/>
                </a:lnTo>
                <a:lnTo>
                  <a:pt x="90" y="92"/>
                </a:lnTo>
                <a:lnTo>
                  <a:pt x="92" y="90"/>
                </a:lnTo>
                <a:lnTo>
                  <a:pt x="92" y="86"/>
                </a:lnTo>
                <a:lnTo>
                  <a:pt x="92" y="86"/>
                </a:lnTo>
                <a:lnTo>
                  <a:pt x="92" y="82"/>
                </a:lnTo>
                <a:lnTo>
                  <a:pt x="90" y="80"/>
                </a:lnTo>
                <a:lnTo>
                  <a:pt x="86" y="78"/>
                </a:lnTo>
                <a:lnTo>
                  <a:pt x="84" y="78"/>
                </a:lnTo>
                <a:lnTo>
                  <a:pt x="84" y="78"/>
                </a:lnTo>
                <a:close/>
                <a:moveTo>
                  <a:pt x="58" y="78"/>
                </a:moveTo>
                <a:lnTo>
                  <a:pt x="58" y="78"/>
                </a:lnTo>
                <a:lnTo>
                  <a:pt x="54" y="78"/>
                </a:lnTo>
                <a:lnTo>
                  <a:pt x="52" y="80"/>
                </a:lnTo>
                <a:lnTo>
                  <a:pt x="50" y="82"/>
                </a:lnTo>
                <a:lnTo>
                  <a:pt x="48" y="86"/>
                </a:lnTo>
                <a:lnTo>
                  <a:pt x="48" y="86"/>
                </a:lnTo>
                <a:lnTo>
                  <a:pt x="50" y="90"/>
                </a:lnTo>
                <a:lnTo>
                  <a:pt x="52" y="92"/>
                </a:lnTo>
                <a:lnTo>
                  <a:pt x="54" y="94"/>
                </a:lnTo>
                <a:lnTo>
                  <a:pt x="58" y="96"/>
                </a:lnTo>
                <a:lnTo>
                  <a:pt x="58" y="96"/>
                </a:lnTo>
                <a:lnTo>
                  <a:pt x="62" y="94"/>
                </a:lnTo>
                <a:lnTo>
                  <a:pt x="64" y="92"/>
                </a:lnTo>
                <a:lnTo>
                  <a:pt x="66" y="90"/>
                </a:lnTo>
                <a:lnTo>
                  <a:pt x="68" y="86"/>
                </a:lnTo>
                <a:lnTo>
                  <a:pt x="68" y="86"/>
                </a:lnTo>
                <a:lnTo>
                  <a:pt x="66" y="82"/>
                </a:lnTo>
                <a:lnTo>
                  <a:pt x="64" y="80"/>
                </a:lnTo>
                <a:lnTo>
                  <a:pt x="62" y="78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18" y="18"/>
                </a:moveTo>
                <a:lnTo>
                  <a:pt x="18" y="62"/>
                </a:lnTo>
                <a:lnTo>
                  <a:pt x="122" y="62"/>
                </a:lnTo>
                <a:lnTo>
                  <a:pt x="122" y="1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92"/>
          <p:cNvSpPr>
            <a:spLocks noEditPoints="1"/>
          </p:cNvSpPr>
          <p:nvPr/>
        </p:nvSpPr>
        <p:spPr bwMode="auto">
          <a:xfrm>
            <a:off x="8053459" y="4803958"/>
            <a:ext cx="862606" cy="951840"/>
          </a:xfrm>
          <a:custGeom>
            <a:avLst/>
            <a:gdLst>
              <a:gd name="T0" fmla="*/ 60 w 174"/>
              <a:gd name="T1" fmla="*/ 130 h 192"/>
              <a:gd name="T2" fmla="*/ 52 w 174"/>
              <a:gd name="T3" fmla="*/ 150 h 192"/>
              <a:gd name="T4" fmla="*/ 40 w 174"/>
              <a:gd name="T5" fmla="*/ 164 h 192"/>
              <a:gd name="T6" fmla="*/ 24 w 174"/>
              <a:gd name="T7" fmla="*/ 146 h 192"/>
              <a:gd name="T8" fmla="*/ 8 w 174"/>
              <a:gd name="T9" fmla="*/ 136 h 192"/>
              <a:gd name="T10" fmla="*/ 24 w 174"/>
              <a:gd name="T11" fmla="*/ 114 h 192"/>
              <a:gd name="T12" fmla="*/ 30 w 174"/>
              <a:gd name="T13" fmla="*/ 124 h 192"/>
              <a:gd name="T14" fmla="*/ 40 w 174"/>
              <a:gd name="T15" fmla="*/ 130 h 192"/>
              <a:gd name="T16" fmla="*/ 22 w 174"/>
              <a:gd name="T17" fmla="*/ 94 h 192"/>
              <a:gd name="T18" fmla="*/ 6 w 174"/>
              <a:gd name="T19" fmla="*/ 76 h 192"/>
              <a:gd name="T20" fmla="*/ 4 w 174"/>
              <a:gd name="T21" fmla="*/ 58 h 192"/>
              <a:gd name="T22" fmla="*/ 12 w 174"/>
              <a:gd name="T23" fmla="*/ 44 h 192"/>
              <a:gd name="T24" fmla="*/ 24 w 174"/>
              <a:gd name="T25" fmla="*/ 36 h 192"/>
              <a:gd name="T26" fmla="*/ 52 w 174"/>
              <a:gd name="T27" fmla="*/ 26 h 192"/>
              <a:gd name="T28" fmla="*/ 66 w 174"/>
              <a:gd name="T29" fmla="*/ 36 h 192"/>
              <a:gd name="T30" fmla="*/ 84 w 174"/>
              <a:gd name="T31" fmla="*/ 48 h 192"/>
              <a:gd name="T32" fmla="*/ 64 w 174"/>
              <a:gd name="T33" fmla="*/ 62 h 192"/>
              <a:gd name="T34" fmla="*/ 52 w 174"/>
              <a:gd name="T35" fmla="*/ 80 h 192"/>
              <a:gd name="T36" fmla="*/ 66 w 174"/>
              <a:gd name="T37" fmla="*/ 108 h 192"/>
              <a:gd name="T38" fmla="*/ 66 w 174"/>
              <a:gd name="T39" fmla="*/ 108 h 192"/>
              <a:gd name="T40" fmla="*/ 52 w 174"/>
              <a:gd name="T41" fmla="*/ 132 h 192"/>
              <a:gd name="T42" fmla="*/ 114 w 174"/>
              <a:gd name="T43" fmla="*/ 0 h 192"/>
              <a:gd name="T44" fmla="*/ 88 w 174"/>
              <a:gd name="T45" fmla="*/ 144 h 192"/>
              <a:gd name="T46" fmla="*/ 106 w 174"/>
              <a:gd name="T47" fmla="*/ 154 h 192"/>
              <a:gd name="T48" fmla="*/ 126 w 174"/>
              <a:gd name="T49" fmla="*/ 156 h 192"/>
              <a:gd name="T50" fmla="*/ 158 w 174"/>
              <a:gd name="T51" fmla="*/ 148 h 192"/>
              <a:gd name="T52" fmla="*/ 150 w 174"/>
              <a:gd name="T53" fmla="*/ 130 h 192"/>
              <a:gd name="T54" fmla="*/ 126 w 174"/>
              <a:gd name="T55" fmla="*/ 138 h 192"/>
              <a:gd name="T56" fmla="*/ 100 w 174"/>
              <a:gd name="T57" fmla="*/ 128 h 192"/>
              <a:gd name="T58" fmla="*/ 144 w 174"/>
              <a:gd name="T59" fmla="*/ 116 h 192"/>
              <a:gd name="T60" fmla="*/ 102 w 174"/>
              <a:gd name="T61" fmla="*/ 96 h 192"/>
              <a:gd name="T62" fmla="*/ 104 w 174"/>
              <a:gd name="T63" fmla="*/ 86 h 192"/>
              <a:gd name="T64" fmla="*/ 118 w 174"/>
              <a:gd name="T65" fmla="*/ 60 h 192"/>
              <a:gd name="T66" fmla="*/ 136 w 174"/>
              <a:gd name="T67" fmla="*/ 60 h 192"/>
              <a:gd name="T68" fmla="*/ 156 w 174"/>
              <a:gd name="T69" fmla="*/ 70 h 192"/>
              <a:gd name="T70" fmla="*/ 174 w 174"/>
              <a:gd name="T71" fmla="*/ 62 h 192"/>
              <a:gd name="T72" fmla="*/ 170 w 174"/>
              <a:gd name="T73" fmla="*/ 58 h 192"/>
              <a:gd name="T74" fmla="*/ 140 w 174"/>
              <a:gd name="T75" fmla="*/ 42 h 192"/>
              <a:gd name="T76" fmla="*/ 118 w 174"/>
              <a:gd name="T77" fmla="*/ 40 h 192"/>
              <a:gd name="T78" fmla="*/ 40 w 174"/>
              <a:gd name="T79" fmla="*/ 50 h 192"/>
              <a:gd name="T80" fmla="*/ 30 w 174"/>
              <a:gd name="T81" fmla="*/ 56 h 192"/>
              <a:gd name="T82" fmla="*/ 26 w 174"/>
              <a:gd name="T83" fmla="*/ 64 h 192"/>
              <a:gd name="T84" fmla="*/ 30 w 174"/>
              <a:gd name="T85" fmla="*/ 72 h 192"/>
              <a:gd name="T86" fmla="*/ 40 w 174"/>
              <a:gd name="T87" fmla="*/ 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4" h="192">
                <a:moveTo>
                  <a:pt x="52" y="132"/>
                </a:moveTo>
                <a:lnTo>
                  <a:pt x="52" y="132"/>
                </a:lnTo>
                <a:lnTo>
                  <a:pt x="60" y="130"/>
                </a:lnTo>
                <a:lnTo>
                  <a:pt x="56" y="150"/>
                </a:lnTo>
                <a:lnTo>
                  <a:pt x="56" y="150"/>
                </a:lnTo>
                <a:lnTo>
                  <a:pt x="52" y="150"/>
                </a:lnTo>
                <a:lnTo>
                  <a:pt x="52" y="158"/>
                </a:lnTo>
                <a:lnTo>
                  <a:pt x="52" y="164"/>
                </a:lnTo>
                <a:lnTo>
                  <a:pt x="40" y="164"/>
                </a:lnTo>
                <a:lnTo>
                  <a:pt x="40" y="150"/>
                </a:lnTo>
                <a:lnTo>
                  <a:pt x="40" y="150"/>
                </a:lnTo>
                <a:lnTo>
                  <a:pt x="24" y="146"/>
                </a:lnTo>
                <a:lnTo>
                  <a:pt x="12" y="140"/>
                </a:lnTo>
                <a:lnTo>
                  <a:pt x="12" y="140"/>
                </a:lnTo>
                <a:lnTo>
                  <a:pt x="8" y="136"/>
                </a:lnTo>
                <a:lnTo>
                  <a:pt x="4" y="130"/>
                </a:lnTo>
                <a:lnTo>
                  <a:pt x="0" y="116"/>
                </a:lnTo>
                <a:lnTo>
                  <a:pt x="24" y="114"/>
                </a:lnTo>
                <a:lnTo>
                  <a:pt x="24" y="114"/>
                </a:lnTo>
                <a:lnTo>
                  <a:pt x="26" y="120"/>
                </a:lnTo>
                <a:lnTo>
                  <a:pt x="30" y="124"/>
                </a:lnTo>
                <a:lnTo>
                  <a:pt x="30" y="124"/>
                </a:lnTo>
                <a:lnTo>
                  <a:pt x="34" y="128"/>
                </a:lnTo>
                <a:lnTo>
                  <a:pt x="40" y="130"/>
                </a:lnTo>
                <a:lnTo>
                  <a:pt x="40" y="98"/>
                </a:lnTo>
                <a:lnTo>
                  <a:pt x="40" y="98"/>
                </a:lnTo>
                <a:lnTo>
                  <a:pt x="22" y="94"/>
                </a:lnTo>
                <a:lnTo>
                  <a:pt x="12" y="86"/>
                </a:lnTo>
                <a:lnTo>
                  <a:pt x="12" y="86"/>
                </a:lnTo>
                <a:lnTo>
                  <a:pt x="6" y="76"/>
                </a:lnTo>
                <a:lnTo>
                  <a:pt x="4" y="64"/>
                </a:lnTo>
                <a:lnTo>
                  <a:pt x="4" y="64"/>
                </a:lnTo>
                <a:lnTo>
                  <a:pt x="4" y="58"/>
                </a:lnTo>
                <a:lnTo>
                  <a:pt x="6" y="52"/>
                </a:lnTo>
                <a:lnTo>
                  <a:pt x="8" y="48"/>
                </a:lnTo>
                <a:lnTo>
                  <a:pt x="12" y="44"/>
                </a:lnTo>
                <a:lnTo>
                  <a:pt x="12" y="44"/>
                </a:lnTo>
                <a:lnTo>
                  <a:pt x="18" y="40"/>
                </a:lnTo>
                <a:lnTo>
                  <a:pt x="24" y="36"/>
                </a:lnTo>
                <a:lnTo>
                  <a:pt x="40" y="34"/>
                </a:lnTo>
                <a:lnTo>
                  <a:pt x="40" y="26"/>
                </a:lnTo>
                <a:lnTo>
                  <a:pt x="52" y="26"/>
                </a:lnTo>
                <a:lnTo>
                  <a:pt x="52" y="34"/>
                </a:lnTo>
                <a:lnTo>
                  <a:pt x="52" y="34"/>
                </a:lnTo>
                <a:lnTo>
                  <a:pt x="66" y="36"/>
                </a:lnTo>
                <a:lnTo>
                  <a:pt x="78" y="42"/>
                </a:lnTo>
                <a:lnTo>
                  <a:pt x="78" y="42"/>
                </a:lnTo>
                <a:lnTo>
                  <a:pt x="84" y="48"/>
                </a:lnTo>
                <a:lnTo>
                  <a:pt x="80" y="62"/>
                </a:lnTo>
                <a:lnTo>
                  <a:pt x="64" y="62"/>
                </a:lnTo>
                <a:lnTo>
                  <a:pt x="64" y="62"/>
                </a:lnTo>
                <a:lnTo>
                  <a:pt x="60" y="56"/>
                </a:lnTo>
                <a:lnTo>
                  <a:pt x="52" y="50"/>
                </a:lnTo>
                <a:lnTo>
                  <a:pt x="52" y="80"/>
                </a:lnTo>
                <a:lnTo>
                  <a:pt x="52" y="80"/>
                </a:lnTo>
                <a:lnTo>
                  <a:pt x="72" y="86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4"/>
                </a:lnTo>
                <a:lnTo>
                  <a:pt x="52" y="102"/>
                </a:lnTo>
                <a:lnTo>
                  <a:pt x="52" y="132"/>
                </a:lnTo>
                <a:lnTo>
                  <a:pt x="52" y="132"/>
                </a:lnTo>
                <a:close/>
                <a:moveTo>
                  <a:pt x="128" y="4"/>
                </a:moveTo>
                <a:lnTo>
                  <a:pt x="114" y="0"/>
                </a:lnTo>
                <a:lnTo>
                  <a:pt x="62" y="188"/>
                </a:lnTo>
                <a:lnTo>
                  <a:pt x="74" y="192"/>
                </a:lnTo>
                <a:lnTo>
                  <a:pt x="88" y="144"/>
                </a:lnTo>
                <a:lnTo>
                  <a:pt x="88" y="144"/>
                </a:lnTo>
                <a:lnTo>
                  <a:pt x="96" y="150"/>
                </a:lnTo>
                <a:lnTo>
                  <a:pt x="106" y="154"/>
                </a:lnTo>
                <a:lnTo>
                  <a:pt x="116" y="156"/>
                </a:lnTo>
                <a:lnTo>
                  <a:pt x="126" y="156"/>
                </a:lnTo>
                <a:lnTo>
                  <a:pt x="126" y="156"/>
                </a:lnTo>
                <a:lnTo>
                  <a:pt x="138" y="156"/>
                </a:lnTo>
                <a:lnTo>
                  <a:pt x="148" y="152"/>
                </a:lnTo>
                <a:lnTo>
                  <a:pt x="158" y="148"/>
                </a:lnTo>
                <a:lnTo>
                  <a:pt x="168" y="142"/>
                </a:lnTo>
                <a:lnTo>
                  <a:pt x="150" y="130"/>
                </a:lnTo>
                <a:lnTo>
                  <a:pt x="150" y="130"/>
                </a:lnTo>
                <a:lnTo>
                  <a:pt x="140" y="136"/>
                </a:lnTo>
                <a:lnTo>
                  <a:pt x="126" y="138"/>
                </a:lnTo>
                <a:lnTo>
                  <a:pt x="126" y="138"/>
                </a:lnTo>
                <a:lnTo>
                  <a:pt x="116" y="138"/>
                </a:lnTo>
                <a:lnTo>
                  <a:pt x="108" y="134"/>
                </a:lnTo>
                <a:lnTo>
                  <a:pt x="100" y="128"/>
                </a:lnTo>
                <a:lnTo>
                  <a:pt x="94" y="120"/>
                </a:lnTo>
                <a:lnTo>
                  <a:pt x="96" y="116"/>
                </a:lnTo>
                <a:lnTo>
                  <a:pt x="144" y="116"/>
                </a:lnTo>
                <a:lnTo>
                  <a:pt x="144" y="106"/>
                </a:lnTo>
                <a:lnTo>
                  <a:pt x="100" y="106"/>
                </a:lnTo>
                <a:lnTo>
                  <a:pt x="102" y="96"/>
                </a:lnTo>
                <a:lnTo>
                  <a:pt x="144" y="96"/>
                </a:lnTo>
                <a:lnTo>
                  <a:pt x="144" y="86"/>
                </a:lnTo>
                <a:lnTo>
                  <a:pt x="104" y="86"/>
                </a:lnTo>
                <a:lnTo>
                  <a:pt x="112" y="62"/>
                </a:lnTo>
                <a:lnTo>
                  <a:pt x="112" y="62"/>
                </a:lnTo>
                <a:lnTo>
                  <a:pt x="118" y="60"/>
                </a:lnTo>
                <a:lnTo>
                  <a:pt x="126" y="58"/>
                </a:lnTo>
                <a:lnTo>
                  <a:pt x="126" y="58"/>
                </a:lnTo>
                <a:lnTo>
                  <a:pt x="136" y="60"/>
                </a:lnTo>
                <a:lnTo>
                  <a:pt x="142" y="62"/>
                </a:lnTo>
                <a:lnTo>
                  <a:pt x="150" y="66"/>
                </a:ln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74" y="62"/>
                </a:lnTo>
                <a:lnTo>
                  <a:pt x="174" y="62"/>
                </a:lnTo>
                <a:lnTo>
                  <a:pt x="170" y="58"/>
                </a:lnTo>
                <a:lnTo>
                  <a:pt x="170" y="58"/>
                </a:lnTo>
                <a:lnTo>
                  <a:pt x="160" y="50"/>
                </a:lnTo>
                <a:lnTo>
                  <a:pt x="150" y="44"/>
                </a:lnTo>
                <a:lnTo>
                  <a:pt x="140" y="42"/>
                </a:lnTo>
                <a:lnTo>
                  <a:pt x="126" y="40"/>
                </a:lnTo>
                <a:lnTo>
                  <a:pt x="126" y="40"/>
                </a:lnTo>
                <a:lnTo>
                  <a:pt x="118" y="40"/>
                </a:lnTo>
                <a:lnTo>
                  <a:pt x="128" y="4"/>
                </a:lnTo>
                <a:lnTo>
                  <a:pt x="128" y="4"/>
                </a:lnTo>
                <a:close/>
                <a:moveTo>
                  <a:pt x="40" y="50"/>
                </a:moveTo>
                <a:lnTo>
                  <a:pt x="40" y="50"/>
                </a:lnTo>
                <a:lnTo>
                  <a:pt x="34" y="52"/>
                </a:lnTo>
                <a:lnTo>
                  <a:pt x="30" y="56"/>
                </a:lnTo>
                <a:lnTo>
                  <a:pt x="30" y="56"/>
                </a:lnTo>
                <a:lnTo>
                  <a:pt x="28" y="60"/>
                </a:lnTo>
                <a:lnTo>
                  <a:pt x="26" y="64"/>
                </a:lnTo>
                <a:lnTo>
                  <a:pt x="26" y="64"/>
                </a:lnTo>
                <a:lnTo>
                  <a:pt x="28" y="68"/>
                </a:lnTo>
                <a:lnTo>
                  <a:pt x="30" y="72"/>
                </a:lnTo>
                <a:lnTo>
                  <a:pt x="30" y="72"/>
                </a:lnTo>
                <a:lnTo>
                  <a:pt x="34" y="74"/>
                </a:lnTo>
                <a:lnTo>
                  <a:pt x="40" y="76"/>
                </a:lnTo>
                <a:lnTo>
                  <a:pt x="4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3"/>
          <p:cNvSpPr>
            <a:spLocks noEditPoints="1"/>
          </p:cNvSpPr>
          <p:nvPr/>
        </p:nvSpPr>
        <p:spPr bwMode="auto">
          <a:xfrm>
            <a:off x="9044960" y="4774213"/>
            <a:ext cx="951840" cy="872520"/>
          </a:xfrm>
          <a:custGeom>
            <a:avLst/>
            <a:gdLst>
              <a:gd name="T0" fmla="*/ 70 w 192"/>
              <a:gd name="T1" fmla="*/ 96 h 176"/>
              <a:gd name="T2" fmla="*/ 136 w 192"/>
              <a:gd name="T3" fmla="*/ 106 h 176"/>
              <a:gd name="T4" fmla="*/ 86 w 192"/>
              <a:gd name="T5" fmla="*/ 114 h 176"/>
              <a:gd name="T6" fmla="*/ 164 w 192"/>
              <a:gd name="T7" fmla="*/ 96 h 176"/>
              <a:gd name="T8" fmla="*/ 0 w 192"/>
              <a:gd name="T9" fmla="*/ 176 h 176"/>
              <a:gd name="T10" fmla="*/ 88 w 192"/>
              <a:gd name="T11" fmla="*/ 46 h 176"/>
              <a:gd name="T12" fmla="*/ 74 w 192"/>
              <a:gd name="T13" fmla="*/ 26 h 176"/>
              <a:gd name="T14" fmla="*/ 74 w 192"/>
              <a:gd name="T15" fmla="*/ 2 h 176"/>
              <a:gd name="T16" fmla="*/ 86 w 192"/>
              <a:gd name="T17" fmla="*/ 0 h 176"/>
              <a:gd name="T18" fmla="*/ 82 w 192"/>
              <a:gd name="T19" fmla="*/ 12 h 176"/>
              <a:gd name="T20" fmla="*/ 82 w 192"/>
              <a:gd name="T21" fmla="*/ 12 h 176"/>
              <a:gd name="T22" fmla="*/ 76 w 192"/>
              <a:gd name="T23" fmla="*/ 8 h 176"/>
              <a:gd name="T24" fmla="*/ 86 w 192"/>
              <a:gd name="T25" fmla="*/ 40 h 176"/>
              <a:gd name="T26" fmla="*/ 90 w 192"/>
              <a:gd name="T27" fmla="*/ 34 h 176"/>
              <a:gd name="T28" fmla="*/ 84 w 192"/>
              <a:gd name="T29" fmla="*/ 18 h 176"/>
              <a:gd name="T30" fmla="*/ 84 w 192"/>
              <a:gd name="T31" fmla="*/ 18 h 176"/>
              <a:gd name="T32" fmla="*/ 82 w 192"/>
              <a:gd name="T33" fmla="*/ 30 h 176"/>
              <a:gd name="T34" fmla="*/ 90 w 192"/>
              <a:gd name="T35" fmla="*/ 8 h 176"/>
              <a:gd name="T36" fmla="*/ 96 w 192"/>
              <a:gd name="T37" fmla="*/ 32 h 176"/>
              <a:gd name="T38" fmla="*/ 140 w 192"/>
              <a:gd name="T39" fmla="*/ 70 h 176"/>
              <a:gd name="T40" fmla="*/ 142 w 192"/>
              <a:gd name="T41" fmla="*/ 96 h 176"/>
              <a:gd name="T42" fmla="*/ 144 w 192"/>
              <a:gd name="T43" fmla="*/ 96 h 176"/>
              <a:gd name="T44" fmla="*/ 164 w 192"/>
              <a:gd name="T45" fmla="*/ 74 h 176"/>
              <a:gd name="T46" fmla="*/ 152 w 192"/>
              <a:gd name="T47" fmla="*/ 60 h 176"/>
              <a:gd name="T48" fmla="*/ 148 w 192"/>
              <a:gd name="T49" fmla="*/ 88 h 176"/>
              <a:gd name="T50" fmla="*/ 144 w 192"/>
              <a:gd name="T51" fmla="*/ 88 h 176"/>
              <a:gd name="T52" fmla="*/ 146 w 192"/>
              <a:gd name="T53" fmla="*/ 90 h 176"/>
              <a:gd name="T54" fmla="*/ 156 w 192"/>
              <a:gd name="T55" fmla="*/ 68 h 176"/>
              <a:gd name="T56" fmla="*/ 156 w 192"/>
              <a:gd name="T57" fmla="*/ 72 h 176"/>
              <a:gd name="T58" fmla="*/ 152 w 192"/>
              <a:gd name="T59" fmla="*/ 84 h 176"/>
              <a:gd name="T60" fmla="*/ 154 w 192"/>
              <a:gd name="T61" fmla="*/ 76 h 176"/>
              <a:gd name="T62" fmla="*/ 150 w 192"/>
              <a:gd name="T63" fmla="*/ 66 h 176"/>
              <a:gd name="T64" fmla="*/ 138 w 192"/>
              <a:gd name="T65" fmla="*/ 86 h 176"/>
              <a:gd name="T66" fmla="*/ 152 w 192"/>
              <a:gd name="T67" fmla="*/ 64 h 176"/>
              <a:gd name="T68" fmla="*/ 94 w 192"/>
              <a:gd name="T69" fmla="*/ 52 h 176"/>
              <a:gd name="T70" fmla="*/ 80 w 192"/>
              <a:gd name="T71" fmla="*/ 66 h 176"/>
              <a:gd name="T72" fmla="*/ 84 w 192"/>
              <a:gd name="T73" fmla="*/ 76 h 176"/>
              <a:gd name="T74" fmla="*/ 120 w 192"/>
              <a:gd name="T75" fmla="*/ 84 h 176"/>
              <a:gd name="T76" fmla="*/ 120 w 192"/>
              <a:gd name="T77" fmla="*/ 62 h 176"/>
              <a:gd name="T78" fmla="*/ 92 w 192"/>
              <a:gd name="T79" fmla="*/ 68 h 176"/>
              <a:gd name="T80" fmla="*/ 86 w 192"/>
              <a:gd name="T81" fmla="*/ 68 h 176"/>
              <a:gd name="T82" fmla="*/ 116 w 192"/>
              <a:gd name="T83" fmla="*/ 76 h 176"/>
              <a:gd name="T84" fmla="*/ 116 w 192"/>
              <a:gd name="T85" fmla="*/ 76 h 176"/>
              <a:gd name="T86" fmla="*/ 110 w 192"/>
              <a:gd name="T87" fmla="*/ 80 h 176"/>
              <a:gd name="T88" fmla="*/ 98 w 192"/>
              <a:gd name="T89" fmla="*/ 70 h 176"/>
              <a:gd name="T90" fmla="*/ 104 w 192"/>
              <a:gd name="T91" fmla="*/ 72 h 176"/>
              <a:gd name="T92" fmla="*/ 120 w 192"/>
              <a:gd name="T93" fmla="*/ 70 h 176"/>
              <a:gd name="T94" fmla="*/ 92 w 192"/>
              <a:gd name="T95" fmla="*/ 60 h 176"/>
              <a:gd name="T96" fmla="*/ 116 w 192"/>
              <a:gd name="T97" fmla="*/ 68 h 176"/>
              <a:gd name="T98" fmla="*/ 178 w 192"/>
              <a:gd name="T99" fmla="*/ 20 h 176"/>
              <a:gd name="T100" fmla="*/ 178 w 192"/>
              <a:gd name="T101" fmla="*/ 42 h 176"/>
              <a:gd name="T102" fmla="*/ 138 w 192"/>
              <a:gd name="T103" fmla="*/ 50 h 176"/>
              <a:gd name="T104" fmla="*/ 134 w 192"/>
              <a:gd name="T105" fmla="*/ 38 h 176"/>
              <a:gd name="T106" fmla="*/ 152 w 192"/>
              <a:gd name="T107" fmla="*/ 20 h 176"/>
              <a:gd name="T108" fmla="*/ 148 w 192"/>
              <a:gd name="T109" fmla="*/ 42 h 176"/>
              <a:gd name="T110" fmla="*/ 144 w 192"/>
              <a:gd name="T111" fmla="*/ 48 h 176"/>
              <a:gd name="T112" fmla="*/ 176 w 192"/>
              <a:gd name="T113" fmla="*/ 36 h 176"/>
              <a:gd name="T114" fmla="*/ 174 w 192"/>
              <a:gd name="T115" fmla="*/ 38 h 176"/>
              <a:gd name="T116" fmla="*/ 174 w 192"/>
              <a:gd name="T117" fmla="*/ 38 h 176"/>
              <a:gd name="T118" fmla="*/ 154 w 192"/>
              <a:gd name="T119" fmla="*/ 40 h 176"/>
              <a:gd name="T120" fmla="*/ 164 w 192"/>
              <a:gd name="T121" fmla="*/ 42 h 176"/>
              <a:gd name="T122" fmla="*/ 144 w 192"/>
              <a:gd name="T123" fmla="*/ 34 h 176"/>
              <a:gd name="T124" fmla="*/ 156 w 192"/>
              <a:gd name="T12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176">
                <a:moveTo>
                  <a:pt x="0" y="176"/>
                </a:moveTo>
                <a:lnTo>
                  <a:pt x="0" y="176"/>
                </a:lnTo>
                <a:lnTo>
                  <a:pt x="12" y="156"/>
                </a:lnTo>
                <a:lnTo>
                  <a:pt x="24" y="138"/>
                </a:lnTo>
                <a:lnTo>
                  <a:pt x="36" y="120"/>
                </a:lnTo>
                <a:lnTo>
                  <a:pt x="52" y="106"/>
                </a:lnTo>
                <a:lnTo>
                  <a:pt x="70" y="96"/>
                </a:lnTo>
                <a:lnTo>
                  <a:pt x="78" y="92"/>
                </a:lnTo>
                <a:lnTo>
                  <a:pt x="90" y="90"/>
                </a:lnTo>
                <a:lnTo>
                  <a:pt x="100" y="88"/>
                </a:lnTo>
                <a:lnTo>
                  <a:pt x="110" y="90"/>
                </a:lnTo>
                <a:lnTo>
                  <a:pt x="122" y="92"/>
                </a:lnTo>
                <a:lnTo>
                  <a:pt x="136" y="96"/>
                </a:lnTo>
                <a:lnTo>
                  <a:pt x="136" y="106"/>
                </a:lnTo>
                <a:lnTo>
                  <a:pt x="136" y="106"/>
                </a:lnTo>
                <a:lnTo>
                  <a:pt x="130" y="110"/>
                </a:lnTo>
                <a:lnTo>
                  <a:pt x="120" y="112"/>
                </a:lnTo>
                <a:lnTo>
                  <a:pt x="106" y="114"/>
                </a:lnTo>
                <a:lnTo>
                  <a:pt x="86" y="110"/>
                </a:lnTo>
                <a:lnTo>
                  <a:pt x="86" y="114"/>
                </a:lnTo>
                <a:lnTo>
                  <a:pt x="86" y="114"/>
                </a:lnTo>
                <a:lnTo>
                  <a:pt x="100" y="116"/>
                </a:lnTo>
                <a:lnTo>
                  <a:pt x="112" y="118"/>
                </a:lnTo>
                <a:lnTo>
                  <a:pt x="124" y="118"/>
                </a:lnTo>
                <a:lnTo>
                  <a:pt x="134" y="116"/>
                </a:lnTo>
                <a:lnTo>
                  <a:pt x="144" y="112"/>
                </a:lnTo>
                <a:lnTo>
                  <a:pt x="154" y="104"/>
                </a:lnTo>
                <a:lnTo>
                  <a:pt x="164" y="96"/>
                </a:lnTo>
                <a:lnTo>
                  <a:pt x="172" y="84"/>
                </a:lnTo>
                <a:lnTo>
                  <a:pt x="192" y="84"/>
                </a:lnTo>
                <a:lnTo>
                  <a:pt x="154" y="142"/>
                </a:lnTo>
                <a:lnTo>
                  <a:pt x="74" y="146"/>
                </a:lnTo>
                <a:lnTo>
                  <a:pt x="66" y="174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102" y="18"/>
                </a:moveTo>
                <a:lnTo>
                  <a:pt x="102" y="18"/>
                </a:lnTo>
                <a:lnTo>
                  <a:pt x="104" y="32"/>
                </a:lnTo>
                <a:lnTo>
                  <a:pt x="104" y="32"/>
                </a:lnTo>
                <a:lnTo>
                  <a:pt x="102" y="38"/>
                </a:lnTo>
                <a:lnTo>
                  <a:pt x="100" y="42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8" y="46"/>
                </a:lnTo>
                <a:lnTo>
                  <a:pt x="84" y="44"/>
                </a:lnTo>
                <a:lnTo>
                  <a:pt x="80" y="40"/>
                </a:lnTo>
                <a:lnTo>
                  <a:pt x="80" y="40"/>
                </a:lnTo>
                <a:lnTo>
                  <a:pt x="74" y="26"/>
                </a:lnTo>
                <a:lnTo>
                  <a:pt x="74" y="26"/>
                </a:lnTo>
                <a:lnTo>
                  <a:pt x="70" y="12"/>
                </a:lnTo>
                <a:lnTo>
                  <a:pt x="70" y="12"/>
                </a:lnTo>
                <a:lnTo>
                  <a:pt x="72" y="6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74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0" y="0"/>
                </a:lnTo>
                <a:lnTo>
                  <a:pt x="96" y="4"/>
                </a:lnTo>
                <a:lnTo>
                  <a:pt x="96" y="4"/>
                </a:lnTo>
                <a:lnTo>
                  <a:pt x="102" y="18"/>
                </a:lnTo>
                <a:lnTo>
                  <a:pt x="102" y="18"/>
                </a:lnTo>
                <a:close/>
                <a:moveTo>
                  <a:pt x="82" y="12"/>
                </a:moveTo>
                <a:lnTo>
                  <a:pt x="76" y="14"/>
                </a:lnTo>
                <a:lnTo>
                  <a:pt x="76" y="14"/>
                </a:lnTo>
                <a:lnTo>
                  <a:pt x="76" y="16"/>
                </a:lnTo>
                <a:lnTo>
                  <a:pt x="82" y="14"/>
                </a:lnTo>
                <a:lnTo>
                  <a:pt x="82" y="14"/>
                </a:lnTo>
                <a:lnTo>
                  <a:pt x="82" y="12"/>
                </a:lnTo>
                <a:lnTo>
                  <a:pt x="82" y="12"/>
                </a:lnTo>
                <a:close/>
                <a:moveTo>
                  <a:pt x="76" y="10"/>
                </a:moveTo>
                <a:lnTo>
                  <a:pt x="82" y="8"/>
                </a:lnTo>
                <a:lnTo>
                  <a:pt x="82" y="8"/>
                </a:lnTo>
                <a:lnTo>
                  <a:pt x="82" y="8"/>
                </a:lnTo>
                <a:lnTo>
                  <a:pt x="82" y="6"/>
                </a:lnTo>
                <a:lnTo>
                  <a:pt x="76" y="8"/>
                </a:lnTo>
                <a:lnTo>
                  <a:pt x="76" y="8"/>
                </a:lnTo>
                <a:lnTo>
                  <a:pt x="76" y="8"/>
                </a:lnTo>
                <a:lnTo>
                  <a:pt x="76" y="10"/>
                </a:lnTo>
                <a:lnTo>
                  <a:pt x="76" y="10"/>
                </a:lnTo>
                <a:close/>
                <a:moveTo>
                  <a:pt x="92" y="36"/>
                </a:moveTo>
                <a:lnTo>
                  <a:pt x="86" y="38"/>
                </a:lnTo>
                <a:lnTo>
                  <a:pt x="86" y="38"/>
                </a:lnTo>
                <a:lnTo>
                  <a:pt x="86" y="40"/>
                </a:lnTo>
                <a:lnTo>
                  <a:pt x="86" y="40"/>
                </a:lnTo>
                <a:lnTo>
                  <a:pt x="92" y="38"/>
                </a:lnTo>
                <a:lnTo>
                  <a:pt x="92" y="38"/>
                </a:lnTo>
                <a:lnTo>
                  <a:pt x="92" y="36"/>
                </a:lnTo>
                <a:lnTo>
                  <a:pt x="92" y="36"/>
                </a:lnTo>
                <a:close/>
                <a:moveTo>
                  <a:pt x="84" y="36"/>
                </a:moveTo>
                <a:lnTo>
                  <a:pt x="90" y="34"/>
                </a:lnTo>
                <a:lnTo>
                  <a:pt x="90" y="34"/>
                </a:lnTo>
                <a:lnTo>
                  <a:pt x="88" y="32"/>
                </a:lnTo>
                <a:lnTo>
                  <a:pt x="84" y="34"/>
                </a:lnTo>
                <a:lnTo>
                  <a:pt x="84" y="34"/>
                </a:lnTo>
                <a:lnTo>
                  <a:pt x="84" y="36"/>
                </a:lnTo>
                <a:lnTo>
                  <a:pt x="84" y="36"/>
                </a:lnTo>
                <a:close/>
                <a:moveTo>
                  <a:pt x="84" y="18"/>
                </a:move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84" y="20"/>
                </a:lnTo>
                <a:lnTo>
                  <a:pt x="84" y="20"/>
                </a:lnTo>
                <a:lnTo>
                  <a:pt x="84" y="18"/>
                </a:lnTo>
                <a:lnTo>
                  <a:pt x="84" y="18"/>
                </a:lnTo>
                <a:close/>
                <a:moveTo>
                  <a:pt x="82" y="30"/>
                </a:moveTo>
                <a:lnTo>
                  <a:pt x="86" y="28"/>
                </a:lnTo>
                <a:lnTo>
                  <a:pt x="86" y="28"/>
                </a:lnTo>
                <a:lnTo>
                  <a:pt x="86" y="26"/>
                </a:lnTo>
                <a:lnTo>
                  <a:pt x="80" y="28"/>
                </a:lnTo>
                <a:lnTo>
                  <a:pt x="80" y="28"/>
                </a:lnTo>
                <a:lnTo>
                  <a:pt x="82" y="30"/>
                </a:lnTo>
                <a:lnTo>
                  <a:pt x="82" y="30"/>
                </a:lnTo>
                <a:close/>
                <a:moveTo>
                  <a:pt x="98" y="32"/>
                </a:moveTo>
                <a:lnTo>
                  <a:pt x="98" y="32"/>
                </a:lnTo>
                <a:lnTo>
                  <a:pt x="96" y="20"/>
                </a:lnTo>
                <a:lnTo>
                  <a:pt x="96" y="20"/>
                </a:lnTo>
                <a:lnTo>
                  <a:pt x="90" y="8"/>
                </a:lnTo>
                <a:lnTo>
                  <a:pt x="90" y="8"/>
                </a:lnTo>
                <a:lnTo>
                  <a:pt x="88" y="6"/>
                </a:lnTo>
                <a:lnTo>
                  <a:pt x="88" y="6"/>
                </a:lnTo>
                <a:lnTo>
                  <a:pt x="88" y="8"/>
                </a:lnTo>
                <a:lnTo>
                  <a:pt x="88" y="8"/>
                </a:lnTo>
                <a:lnTo>
                  <a:pt x="90" y="22"/>
                </a:lnTo>
                <a:lnTo>
                  <a:pt x="90" y="22"/>
                </a:lnTo>
                <a:lnTo>
                  <a:pt x="96" y="32"/>
                </a:lnTo>
                <a:lnTo>
                  <a:pt x="96" y="32"/>
                </a:lnTo>
                <a:lnTo>
                  <a:pt x="98" y="36"/>
                </a:lnTo>
                <a:lnTo>
                  <a:pt x="98" y="36"/>
                </a:lnTo>
                <a:lnTo>
                  <a:pt x="98" y="32"/>
                </a:lnTo>
                <a:lnTo>
                  <a:pt x="98" y="32"/>
                </a:lnTo>
                <a:close/>
                <a:moveTo>
                  <a:pt x="140" y="70"/>
                </a:moveTo>
                <a:lnTo>
                  <a:pt x="140" y="70"/>
                </a:lnTo>
                <a:lnTo>
                  <a:pt x="134" y="82"/>
                </a:lnTo>
                <a:lnTo>
                  <a:pt x="134" y="82"/>
                </a:lnTo>
                <a:lnTo>
                  <a:pt x="132" y="86"/>
                </a:lnTo>
                <a:lnTo>
                  <a:pt x="134" y="90"/>
                </a:lnTo>
                <a:lnTo>
                  <a:pt x="134" y="90"/>
                </a:lnTo>
                <a:lnTo>
                  <a:pt x="134" y="90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2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6" y="96"/>
                </a:lnTo>
                <a:lnTo>
                  <a:pt x="152" y="94"/>
                </a:lnTo>
                <a:lnTo>
                  <a:pt x="152" y="94"/>
                </a:lnTo>
                <a:lnTo>
                  <a:pt x="158" y="84"/>
                </a:lnTo>
                <a:lnTo>
                  <a:pt x="158" y="84"/>
                </a:lnTo>
                <a:lnTo>
                  <a:pt x="164" y="74"/>
                </a:lnTo>
                <a:lnTo>
                  <a:pt x="164" y="74"/>
                </a:lnTo>
                <a:lnTo>
                  <a:pt x="166" y="70"/>
                </a:lnTo>
                <a:lnTo>
                  <a:pt x="164" y="66"/>
                </a:lnTo>
                <a:lnTo>
                  <a:pt x="164" y="66"/>
                </a:lnTo>
                <a:lnTo>
                  <a:pt x="164" y="66"/>
                </a:lnTo>
                <a:lnTo>
                  <a:pt x="156" y="60"/>
                </a:lnTo>
                <a:lnTo>
                  <a:pt x="156" y="60"/>
                </a:lnTo>
                <a:lnTo>
                  <a:pt x="152" y="60"/>
                </a:lnTo>
                <a:lnTo>
                  <a:pt x="148" y="62"/>
                </a:lnTo>
                <a:lnTo>
                  <a:pt x="148" y="62"/>
                </a:lnTo>
                <a:lnTo>
                  <a:pt x="140" y="70"/>
                </a:lnTo>
                <a:lnTo>
                  <a:pt x="140" y="70"/>
                </a:lnTo>
                <a:close/>
                <a:moveTo>
                  <a:pt x="144" y="86"/>
                </a:move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46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46" y="90"/>
                </a:moveTo>
                <a:lnTo>
                  <a:pt x="144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6" y="92"/>
                </a:lnTo>
                <a:lnTo>
                  <a:pt x="146" y="92"/>
                </a:lnTo>
                <a:lnTo>
                  <a:pt x="146" y="92"/>
                </a:lnTo>
                <a:lnTo>
                  <a:pt x="146" y="90"/>
                </a:lnTo>
                <a:lnTo>
                  <a:pt x="146" y="90"/>
                </a:lnTo>
                <a:close/>
                <a:moveTo>
                  <a:pt x="156" y="68"/>
                </a:move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60" y="70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lnTo>
                  <a:pt x="156" y="68"/>
                </a:lnTo>
                <a:close/>
                <a:moveTo>
                  <a:pt x="160" y="72"/>
                </a:moveTo>
                <a:lnTo>
                  <a:pt x="156" y="70"/>
                </a:lnTo>
                <a:lnTo>
                  <a:pt x="156" y="70"/>
                </a:lnTo>
                <a:lnTo>
                  <a:pt x="156" y="72"/>
                </a:lnTo>
                <a:lnTo>
                  <a:pt x="158" y="74"/>
                </a:lnTo>
                <a:lnTo>
                  <a:pt x="158" y="74"/>
                </a:lnTo>
                <a:lnTo>
                  <a:pt x="160" y="72"/>
                </a:lnTo>
                <a:lnTo>
                  <a:pt x="160" y="72"/>
                </a:lnTo>
                <a:close/>
                <a:moveTo>
                  <a:pt x="148" y="82"/>
                </a:moveTo>
                <a:lnTo>
                  <a:pt x="152" y="84"/>
                </a:lnTo>
                <a:lnTo>
                  <a:pt x="152" y="84"/>
                </a:lnTo>
                <a:lnTo>
                  <a:pt x="154" y="84"/>
                </a:lnTo>
                <a:lnTo>
                  <a:pt x="150" y="80"/>
                </a:lnTo>
                <a:lnTo>
                  <a:pt x="150" y="80"/>
                </a:lnTo>
                <a:lnTo>
                  <a:pt x="148" y="82"/>
                </a:lnTo>
                <a:lnTo>
                  <a:pt x="148" y="82"/>
                </a:lnTo>
                <a:close/>
                <a:moveTo>
                  <a:pt x="158" y="78"/>
                </a:moveTo>
                <a:lnTo>
                  <a:pt x="154" y="76"/>
                </a:lnTo>
                <a:lnTo>
                  <a:pt x="154" y="76"/>
                </a:lnTo>
                <a:lnTo>
                  <a:pt x="152" y="76"/>
                </a:lnTo>
                <a:lnTo>
                  <a:pt x="156" y="80"/>
                </a:lnTo>
                <a:lnTo>
                  <a:pt x="156" y="80"/>
                </a:lnTo>
                <a:lnTo>
                  <a:pt x="158" y="78"/>
                </a:lnTo>
                <a:lnTo>
                  <a:pt x="158" y="78"/>
                </a:lnTo>
                <a:close/>
                <a:moveTo>
                  <a:pt x="150" y="66"/>
                </a:moveTo>
                <a:lnTo>
                  <a:pt x="150" y="66"/>
                </a:lnTo>
                <a:lnTo>
                  <a:pt x="144" y="74"/>
                </a:lnTo>
                <a:lnTo>
                  <a:pt x="144" y="74"/>
                </a:lnTo>
                <a:lnTo>
                  <a:pt x="138" y="82"/>
                </a:lnTo>
                <a:lnTo>
                  <a:pt x="138" y="82"/>
                </a:lnTo>
                <a:lnTo>
                  <a:pt x="138" y="86"/>
                </a:lnTo>
                <a:lnTo>
                  <a:pt x="138" y="86"/>
                </a:lnTo>
                <a:lnTo>
                  <a:pt x="140" y="84"/>
                </a:lnTo>
                <a:lnTo>
                  <a:pt x="140" y="84"/>
                </a:lnTo>
                <a:lnTo>
                  <a:pt x="146" y="76"/>
                </a:lnTo>
                <a:lnTo>
                  <a:pt x="146" y="76"/>
                </a:lnTo>
                <a:lnTo>
                  <a:pt x="152" y="66"/>
                </a:lnTo>
                <a:lnTo>
                  <a:pt x="152" y="66"/>
                </a:lnTo>
                <a:lnTo>
                  <a:pt x="152" y="64"/>
                </a:lnTo>
                <a:lnTo>
                  <a:pt x="152" y="64"/>
                </a:lnTo>
                <a:lnTo>
                  <a:pt x="150" y="66"/>
                </a:lnTo>
                <a:lnTo>
                  <a:pt x="150" y="66"/>
                </a:lnTo>
                <a:close/>
                <a:moveTo>
                  <a:pt x="108" y="56"/>
                </a:moveTo>
                <a:lnTo>
                  <a:pt x="108" y="56"/>
                </a:lnTo>
                <a:lnTo>
                  <a:pt x="94" y="52"/>
                </a:lnTo>
                <a:lnTo>
                  <a:pt x="94" y="52"/>
                </a:lnTo>
                <a:lnTo>
                  <a:pt x="88" y="52"/>
                </a:lnTo>
                <a:lnTo>
                  <a:pt x="84" y="56"/>
                </a:lnTo>
                <a:lnTo>
                  <a:pt x="84" y="56"/>
                </a:lnTo>
                <a:lnTo>
                  <a:pt x="84" y="5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6"/>
                </a:lnTo>
                <a:lnTo>
                  <a:pt x="80" y="68"/>
                </a:lnTo>
                <a:lnTo>
                  <a:pt x="80" y="68"/>
                </a:lnTo>
                <a:lnTo>
                  <a:pt x="80" y="68"/>
                </a:lnTo>
                <a:lnTo>
                  <a:pt x="80" y="72"/>
                </a:lnTo>
                <a:lnTo>
                  <a:pt x="84" y="76"/>
                </a:lnTo>
                <a:lnTo>
                  <a:pt x="84" y="76"/>
                </a:lnTo>
                <a:lnTo>
                  <a:pt x="96" y="82"/>
                </a:lnTo>
                <a:lnTo>
                  <a:pt x="96" y="82"/>
                </a:lnTo>
                <a:lnTo>
                  <a:pt x="110" y="86"/>
                </a:lnTo>
                <a:lnTo>
                  <a:pt x="110" y="86"/>
                </a:lnTo>
                <a:lnTo>
                  <a:pt x="118" y="86"/>
                </a:lnTo>
                <a:lnTo>
                  <a:pt x="120" y="84"/>
                </a:lnTo>
                <a:lnTo>
                  <a:pt x="120" y="84"/>
                </a:lnTo>
                <a:lnTo>
                  <a:pt x="120" y="84"/>
                </a:lnTo>
                <a:lnTo>
                  <a:pt x="126" y="72"/>
                </a:lnTo>
                <a:lnTo>
                  <a:pt x="126" y="72"/>
                </a:lnTo>
                <a:lnTo>
                  <a:pt x="124" y="68"/>
                </a:lnTo>
                <a:lnTo>
                  <a:pt x="120" y="62"/>
                </a:lnTo>
                <a:lnTo>
                  <a:pt x="120" y="62"/>
                </a:lnTo>
                <a:lnTo>
                  <a:pt x="108" y="56"/>
                </a:lnTo>
                <a:lnTo>
                  <a:pt x="108" y="56"/>
                </a:lnTo>
                <a:close/>
                <a:moveTo>
                  <a:pt x="90" y="66"/>
                </a:moveTo>
                <a:lnTo>
                  <a:pt x="88" y="72"/>
                </a:lnTo>
                <a:lnTo>
                  <a:pt x="88" y="72"/>
                </a:lnTo>
                <a:lnTo>
                  <a:pt x="90" y="72"/>
                </a:lnTo>
                <a:lnTo>
                  <a:pt x="92" y="68"/>
                </a:lnTo>
                <a:lnTo>
                  <a:pt x="92" y="68"/>
                </a:lnTo>
                <a:lnTo>
                  <a:pt x="90" y="66"/>
                </a:lnTo>
                <a:lnTo>
                  <a:pt x="90" y="66"/>
                </a:lnTo>
                <a:close/>
                <a:moveTo>
                  <a:pt x="86" y="70"/>
                </a:moveTo>
                <a:lnTo>
                  <a:pt x="86" y="70"/>
                </a:lnTo>
                <a:lnTo>
                  <a:pt x="86" y="68"/>
                </a:lnTo>
                <a:lnTo>
                  <a:pt x="86" y="68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8" y="64"/>
                </a:lnTo>
                <a:lnTo>
                  <a:pt x="86" y="70"/>
                </a:lnTo>
                <a:lnTo>
                  <a:pt x="86" y="70"/>
                </a:lnTo>
                <a:close/>
                <a:moveTo>
                  <a:pt x="116" y="76"/>
                </a:move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6" y="80"/>
                </a:lnTo>
                <a:lnTo>
                  <a:pt x="118" y="76"/>
                </a:lnTo>
                <a:lnTo>
                  <a:pt x="118" y="76"/>
                </a:lnTo>
                <a:lnTo>
                  <a:pt x="116" y="76"/>
                </a:lnTo>
                <a:lnTo>
                  <a:pt x="116" y="76"/>
                </a:lnTo>
                <a:close/>
                <a:moveTo>
                  <a:pt x="112" y="80"/>
                </a:moveTo>
                <a:lnTo>
                  <a:pt x="114" y="76"/>
                </a:lnTo>
                <a:lnTo>
                  <a:pt x="114" y="76"/>
                </a:lnTo>
                <a:lnTo>
                  <a:pt x="112" y="74"/>
                </a:lnTo>
                <a:lnTo>
                  <a:pt x="110" y="80"/>
                </a:lnTo>
                <a:lnTo>
                  <a:pt x="110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96" y="70"/>
                </a:moveTo>
                <a:lnTo>
                  <a:pt x="94" y="76"/>
                </a:lnTo>
                <a:lnTo>
                  <a:pt x="94" y="76"/>
                </a:lnTo>
                <a:lnTo>
                  <a:pt x="96" y="76"/>
                </a:lnTo>
                <a:lnTo>
                  <a:pt x="98" y="70"/>
                </a:lnTo>
                <a:lnTo>
                  <a:pt x="98" y="70"/>
                </a:lnTo>
                <a:lnTo>
                  <a:pt x="96" y="70"/>
                </a:lnTo>
                <a:lnTo>
                  <a:pt x="96" y="70"/>
                </a:lnTo>
                <a:close/>
                <a:moveTo>
                  <a:pt x="104" y="78"/>
                </a:moveTo>
                <a:lnTo>
                  <a:pt x="106" y="74"/>
                </a:lnTo>
                <a:lnTo>
                  <a:pt x="106" y="74"/>
                </a:lnTo>
                <a:lnTo>
                  <a:pt x="104" y="72"/>
                </a:lnTo>
                <a:lnTo>
                  <a:pt x="102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close/>
                <a:moveTo>
                  <a:pt x="116" y="68"/>
                </a:moveTo>
                <a:lnTo>
                  <a:pt x="116" y="68"/>
                </a:lnTo>
                <a:lnTo>
                  <a:pt x="120" y="70"/>
                </a:lnTo>
                <a:lnTo>
                  <a:pt x="120" y="70"/>
                </a:lnTo>
                <a:lnTo>
                  <a:pt x="116" y="70"/>
                </a:lnTo>
                <a:lnTo>
                  <a:pt x="116" y="70"/>
                </a:lnTo>
                <a:lnTo>
                  <a:pt x="104" y="66"/>
                </a:lnTo>
                <a:lnTo>
                  <a:pt x="104" y="66"/>
                </a:lnTo>
                <a:lnTo>
                  <a:pt x="92" y="60"/>
                </a:lnTo>
                <a:lnTo>
                  <a:pt x="92" y="60"/>
                </a:lnTo>
                <a:lnTo>
                  <a:pt x="90" y="58"/>
                </a:lnTo>
                <a:lnTo>
                  <a:pt x="90" y="58"/>
                </a:lnTo>
                <a:lnTo>
                  <a:pt x="94" y="58"/>
                </a:lnTo>
                <a:lnTo>
                  <a:pt x="94" y="58"/>
                </a:lnTo>
                <a:lnTo>
                  <a:pt x="106" y="62"/>
                </a:lnTo>
                <a:lnTo>
                  <a:pt x="106" y="62"/>
                </a:lnTo>
                <a:lnTo>
                  <a:pt x="116" y="68"/>
                </a:lnTo>
                <a:lnTo>
                  <a:pt x="116" y="68"/>
                </a:lnTo>
                <a:close/>
                <a:moveTo>
                  <a:pt x="152" y="20"/>
                </a:moveTo>
                <a:lnTo>
                  <a:pt x="152" y="20"/>
                </a:lnTo>
                <a:lnTo>
                  <a:pt x="168" y="18"/>
                </a:lnTo>
                <a:lnTo>
                  <a:pt x="168" y="18"/>
                </a:lnTo>
                <a:lnTo>
                  <a:pt x="174" y="18"/>
                </a:lnTo>
                <a:lnTo>
                  <a:pt x="178" y="20"/>
                </a:lnTo>
                <a:lnTo>
                  <a:pt x="182" y="32"/>
                </a:lnTo>
                <a:lnTo>
                  <a:pt x="182" y="34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78" y="42"/>
                </a:lnTo>
                <a:lnTo>
                  <a:pt x="178" y="42"/>
                </a:lnTo>
                <a:lnTo>
                  <a:pt x="164" y="50"/>
                </a:lnTo>
                <a:lnTo>
                  <a:pt x="164" y="50"/>
                </a:lnTo>
                <a:lnTo>
                  <a:pt x="150" y="54"/>
                </a:lnTo>
                <a:lnTo>
                  <a:pt x="150" y="54"/>
                </a:lnTo>
                <a:lnTo>
                  <a:pt x="142" y="54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8" y="50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4"/>
                </a:lnTo>
                <a:lnTo>
                  <a:pt x="140" y="28"/>
                </a:lnTo>
                <a:lnTo>
                  <a:pt x="140" y="28"/>
                </a:lnTo>
                <a:lnTo>
                  <a:pt x="152" y="20"/>
                </a:lnTo>
                <a:lnTo>
                  <a:pt x="152" y="20"/>
                </a:lnTo>
                <a:close/>
                <a:moveTo>
                  <a:pt x="148" y="42"/>
                </a:moveTo>
                <a:lnTo>
                  <a:pt x="150" y="46"/>
                </a:lnTo>
                <a:lnTo>
                  <a:pt x="150" y="46"/>
                </a:lnTo>
                <a:lnTo>
                  <a:pt x="152" y="46"/>
                </a:lnTo>
                <a:lnTo>
                  <a:pt x="150" y="40"/>
                </a:lnTo>
                <a:lnTo>
                  <a:pt x="150" y="40"/>
                </a:lnTo>
                <a:lnTo>
                  <a:pt x="148" y="42"/>
                </a:lnTo>
                <a:lnTo>
                  <a:pt x="148" y="42"/>
                </a:lnTo>
                <a:close/>
                <a:moveTo>
                  <a:pt x="146" y="48"/>
                </a:moveTo>
                <a:lnTo>
                  <a:pt x="144" y="42"/>
                </a:lnTo>
                <a:lnTo>
                  <a:pt x="144" y="42"/>
                </a:lnTo>
                <a:lnTo>
                  <a:pt x="144" y="42"/>
                </a:lnTo>
                <a:lnTo>
                  <a:pt x="142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6" y="48"/>
                </a:lnTo>
                <a:lnTo>
                  <a:pt x="146" y="48"/>
                </a:lnTo>
                <a:close/>
                <a:moveTo>
                  <a:pt x="174" y="30"/>
                </a:move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6" y="36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74" y="38"/>
                </a:moveTo>
                <a:lnTo>
                  <a:pt x="172" y="32"/>
                </a:lnTo>
                <a:lnTo>
                  <a:pt x="172" y="32"/>
                </a:lnTo>
                <a:lnTo>
                  <a:pt x="170" y="34"/>
                </a:lnTo>
                <a:lnTo>
                  <a:pt x="172" y="38"/>
                </a:lnTo>
                <a:lnTo>
                  <a:pt x="172" y="38"/>
                </a:lnTo>
                <a:lnTo>
                  <a:pt x="174" y="38"/>
                </a:lnTo>
                <a:lnTo>
                  <a:pt x="174" y="38"/>
                </a:lnTo>
                <a:close/>
                <a:moveTo>
                  <a:pt x="154" y="40"/>
                </a:moveTo>
                <a:lnTo>
                  <a:pt x="156" y="46"/>
                </a:lnTo>
                <a:lnTo>
                  <a:pt x="156" y="46"/>
                </a:lnTo>
                <a:lnTo>
                  <a:pt x="158" y="44"/>
                </a:lnTo>
                <a:lnTo>
                  <a:pt x="156" y="40"/>
                </a:lnTo>
                <a:lnTo>
                  <a:pt x="156" y="40"/>
                </a:lnTo>
                <a:lnTo>
                  <a:pt x="154" y="40"/>
                </a:lnTo>
                <a:lnTo>
                  <a:pt x="154" y="40"/>
                </a:lnTo>
                <a:close/>
                <a:moveTo>
                  <a:pt x="166" y="42"/>
                </a:moveTo>
                <a:lnTo>
                  <a:pt x="164" y="36"/>
                </a:lnTo>
                <a:lnTo>
                  <a:pt x="164" y="36"/>
                </a:lnTo>
                <a:lnTo>
                  <a:pt x="162" y="36"/>
                </a:lnTo>
                <a:lnTo>
                  <a:pt x="164" y="42"/>
                </a:lnTo>
                <a:lnTo>
                  <a:pt x="164" y="42"/>
                </a:lnTo>
                <a:lnTo>
                  <a:pt x="166" y="42"/>
                </a:lnTo>
                <a:lnTo>
                  <a:pt x="166" y="42"/>
                </a:lnTo>
                <a:close/>
                <a:moveTo>
                  <a:pt x="168" y="24"/>
                </a:moveTo>
                <a:lnTo>
                  <a:pt x="168" y="24"/>
                </a:lnTo>
                <a:lnTo>
                  <a:pt x="156" y="28"/>
                </a:lnTo>
                <a:lnTo>
                  <a:pt x="156" y="28"/>
                </a:lnTo>
                <a:lnTo>
                  <a:pt x="144" y="34"/>
                </a:lnTo>
                <a:lnTo>
                  <a:pt x="144" y="34"/>
                </a:lnTo>
                <a:lnTo>
                  <a:pt x="140" y="36"/>
                </a:lnTo>
                <a:lnTo>
                  <a:pt x="140" y="36"/>
                </a:lnTo>
                <a:lnTo>
                  <a:pt x="144" y="36"/>
                </a:lnTo>
                <a:lnTo>
                  <a:pt x="144" y="36"/>
                </a:lnTo>
                <a:lnTo>
                  <a:pt x="156" y="32"/>
                </a:lnTo>
                <a:lnTo>
                  <a:pt x="156" y="32"/>
                </a:lnTo>
                <a:lnTo>
                  <a:pt x="168" y="26"/>
                </a:lnTo>
                <a:lnTo>
                  <a:pt x="168" y="26"/>
                </a:lnTo>
                <a:lnTo>
                  <a:pt x="172" y="24"/>
                </a:lnTo>
                <a:lnTo>
                  <a:pt x="172" y="24"/>
                </a:lnTo>
                <a:lnTo>
                  <a:pt x="168" y="24"/>
                </a:lnTo>
                <a:lnTo>
                  <a:pt x="16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94"/>
          <p:cNvSpPr>
            <a:spLocks noEditPoints="1"/>
          </p:cNvSpPr>
          <p:nvPr/>
        </p:nvSpPr>
        <p:spPr bwMode="auto">
          <a:xfrm>
            <a:off x="10155441" y="3673647"/>
            <a:ext cx="961756" cy="753540"/>
          </a:xfrm>
          <a:custGeom>
            <a:avLst/>
            <a:gdLst>
              <a:gd name="T0" fmla="*/ 36 w 194"/>
              <a:gd name="T1" fmla="*/ 2 h 152"/>
              <a:gd name="T2" fmla="*/ 130 w 194"/>
              <a:gd name="T3" fmla="*/ 6 h 152"/>
              <a:gd name="T4" fmla="*/ 154 w 194"/>
              <a:gd name="T5" fmla="*/ 84 h 152"/>
              <a:gd name="T6" fmla="*/ 140 w 194"/>
              <a:gd name="T7" fmla="*/ 88 h 152"/>
              <a:gd name="T8" fmla="*/ 40 w 194"/>
              <a:gd name="T9" fmla="*/ 84 h 152"/>
              <a:gd name="T10" fmla="*/ 0 w 194"/>
              <a:gd name="T11" fmla="*/ 84 h 152"/>
              <a:gd name="T12" fmla="*/ 4 w 194"/>
              <a:gd name="T13" fmla="*/ 8 h 152"/>
              <a:gd name="T14" fmla="*/ 170 w 194"/>
              <a:gd name="T15" fmla="*/ 112 h 152"/>
              <a:gd name="T16" fmla="*/ 164 w 194"/>
              <a:gd name="T17" fmla="*/ 116 h 152"/>
              <a:gd name="T18" fmla="*/ 114 w 194"/>
              <a:gd name="T19" fmla="*/ 122 h 152"/>
              <a:gd name="T20" fmla="*/ 64 w 194"/>
              <a:gd name="T21" fmla="*/ 132 h 152"/>
              <a:gd name="T22" fmla="*/ 54 w 194"/>
              <a:gd name="T23" fmla="*/ 120 h 152"/>
              <a:gd name="T24" fmla="*/ 42 w 194"/>
              <a:gd name="T25" fmla="*/ 146 h 152"/>
              <a:gd name="T26" fmla="*/ 66 w 194"/>
              <a:gd name="T27" fmla="*/ 144 h 152"/>
              <a:gd name="T28" fmla="*/ 182 w 194"/>
              <a:gd name="T29" fmla="*/ 126 h 152"/>
              <a:gd name="T30" fmla="*/ 192 w 194"/>
              <a:gd name="T31" fmla="*/ 120 h 152"/>
              <a:gd name="T32" fmla="*/ 176 w 194"/>
              <a:gd name="T33" fmla="*/ 44 h 152"/>
              <a:gd name="T34" fmla="*/ 160 w 194"/>
              <a:gd name="T35" fmla="*/ 50 h 152"/>
              <a:gd name="T36" fmla="*/ 162 w 194"/>
              <a:gd name="T37" fmla="*/ 78 h 152"/>
              <a:gd name="T38" fmla="*/ 148 w 194"/>
              <a:gd name="T39" fmla="*/ 96 h 152"/>
              <a:gd name="T40" fmla="*/ 94 w 194"/>
              <a:gd name="T41" fmla="*/ 96 h 152"/>
              <a:gd name="T42" fmla="*/ 46 w 194"/>
              <a:gd name="T43" fmla="*/ 104 h 152"/>
              <a:gd name="T44" fmla="*/ 38 w 194"/>
              <a:gd name="T45" fmla="*/ 90 h 152"/>
              <a:gd name="T46" fmla="*/ 30 w 194"/>
              <a:gd name="T47" fmla="*/ 118 h 152"/>
              <a:gd name="T48" fmla="*/ 96 w 194"/>
              <a:gd name="T49" fmla="*/ 106 h 152"/>
              <a:gd name="T50" fmla="*/ 170 w 194"/>
              <a:gd name="T51" fmla="*/ 106 h 152"/>
              <a:gd name="T52" fmla="*/ 168 w 194"/>
              <a:gd name="T53" fmla="*/ 24 h 152"/>
              <a:gd name="T54" fmla="*/ 160 w 194"/>
              <a:gd name="T55" fmla="*/ 24 h 152"/>
              <a:gd name="T56" fmla="*/ 102 w 194"/>
              <a:gd name="T57" fmla="*/ 24 h 152"/>
              <a:gd name="T58" fmla="*/ 104 w 194"/>
              <a:gd name="T59" fmla="*/ 52 h 152"/>
              <a:gd name="T60" fmla="*/ 90 w 194"/>
              <a:gd name="T61" fmla="*/ 74 h 152"/>
              <a:gd name="T62" fmla="*/ 126 w 194"/>
              <a:gd name="T63" fmla="*/ 78 h 152"/>
              <a:gd name="T64" fmla="*/ 142 w 194"/>
              <a:gd name="T65" fmla="*/ 60 h 152"/>
              <a:gd name="T66" fmla="*/ 144 w 194"/>
              <a:gd name="T67" fmla="*/ 34 h 152"/>
              <a:gd name="T68" fmla="*/ 128 w 194"/>
              <a:gd name="T69" fmla="*/ 16 h 152"/>
              <a:gd name="T70" fmla="*/ 92 w 194"/>
              <a:gd name="T71" fmla="*/ 10 h 152"/>
              <a:gd name="T72" fmla="*/ 56 w 194"/>
              <a:gd name="T73" fmla="*/ 68 h 152"/>
              <a:gd name="T74" fmla="*/ 48 w 194"/>
              <a:gd name="T75" fmla="*/ 42 h 152"/>
              <a:gd name="T76" fmla="*/ 62 w 194"/>
              <a:gd name="T77" fmla="*/ 10 h 152"/>
              <a:gd name="T78" fmla="*/ 22 w 194"/>
              <a:gd name="T79" fmla="*/ 14 h 152"/>
              <a:gd name="T80" fmla="*/ 20 w 194"/>
              <a:gd name="T81" fmla="*/ 26 h 152"/>
              <a:gd name="T82" fmla="*/ 10 w 194"/>
              <a:gd name="T83" fmla="*/ 60 h 152"/>
              <a:gd name="T84" fmla="*/ 24 w 194"/>
              <a:gd name="T85" fmla="*/ 76 h 152"/>
              <a:gd name="T86" fmla="*/ 42 w 194"/>
              <a:gd name="T87" fmla="*/ 74 h 152"/>
              <a:gd name="T88" fmla="*/ 86 w 194"/>
              <a:gd name="T89" fmla="*/ 34 h 152"/>
              <a:gd name="T90" fmla="*/ 84 w 194"/>
              <a:gd name="T91" fmla="*/ 26 h 152"/>
              <a:gd name="T92" fmla="*/ 78 w 194"/>
              <a:gd name="T93" fmla="*/ 20 h 152"/>
              <a:gd name="T94" fmla="*/ 70 w 194"/>
              <a:gd name="T95" fmla="*/ 24 h 152"/>
              <a:gd name="T96" fmla="*/ 66 w 194"/>
              <a:gd name="T97" fmla="*/ 32 h 152"/>
              <a:gd name="T98" fmla="*/ 68 w 194"/>
              <a:gd name="T99" fmla="*/ 40 h 152"/>
              <a:gd name="T100" fmla="*/ 78 w 194"/>
              <a:gd name="T101" fmla="*/ 48 h 152"/>
              <a:gd name="T102" fmla="*/ 78 w 194"/>
              <a:gd name="T103" fmla="*/ 54 h 152"/>
              <a:gd name="T104" fmla="*/ 74 w 194"/>
              <a:gd name="T105" fmla="*/ 54 h 152"/>
              <a:gd name="T106" fmla="*/ 66 w 194"/>
              <a:gd name="T107" fmla="*/ 46 h 152"/>
              <a:gd name="T108" fmla="*/ 68 w 194"/>
              <a:gd name="T109" fmla="*/ 58 h 152"/>
              <a:gd name="T110" fmla="*/ 78 w 194"/>
              <a:gd name="T111" fmla="*/ 64 h 152"/>
              <a:gd name="T112" fmla="*/ 86 w 194"/>
              <a:gd name="T113" fmla="*/ 56 h 152"/>
              <a:gd name="T114" fmla="*/ 88 w 194"/>
              <a:gd name="T115" fmla="*/ 48 h 152"/>
              <a:gd name="T116" fmla="*/ 84 w 194"/>
              <a:gd name="T117" fmla="*/ 40 h 152"/>
              <a:gd name="T118" fmla="*/ 76 w 194"/>
              <a:gd name="T119" fmla="*/ 34 h 152"/>
              <a:gd name="T120" fmla="*/ 74 w 194"/>
              <a:gd name="T121" fmla="*/ 30 h 152"/>
              <a:gd name="T122" fmla="*/ 78 w 194"/>
              <a:gd name="T123" fmla="*/ 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4" h="152">
                <a:moveTo>
                  <a:pt x="4" y="8"/>
                </a:moveTo>
                <a:lnTo>
                  <a:pt x="4" y="8"/>
                </a:lnTo>
                <a:lnTo>
                  <a:pt x="20" y="4"/>
                </a:lnTo>
                <a:lnTo>
                  <a:pt x="36" y="2"/>
                </a:lnTo>
                <a:lnTo>
                  <a:pt x="66" y="0"/>
                </a:lnTo>
                <a:lnTo>
                  <a:pt x="98" y="2"/>
                </a:lnTo>
                <a:lnTo>
                  <a:pt x="130" y="6"/>
                </a:lnTo>
                <a:lnTo>
                  <a:pt x="130" y="6"/>
                </a:lnTo>
                <a:lnTo>
                  <a:pt x="148" y="8"/>
                </a:lnTo>
                <a:lnTo>
                  <a:pt x="154" y="8"/>
                </a:lnTo>
                <a:lnTo>
                  <a:pt x="154" y="12"/>
                </a:lnTo>
                <a:lnTo>
                  <a:pt x="154" y="84"/>
                </a:lnTo>
                <a:lnTo>
                  <a:pt x="154" y="90"/>
                </a:lnTo>
                <a:lnTo>
                  <a:pt x="148" y="90"/>
                </a:lnTo>
                <a:lnTo>
                  <a:pt x="148" y="90"/>
                </a:lnTo>
                <a:lnTo>
                  <a:pt x="140" y="88"/>
                </a:lnTo>
                <a:lnTo>
                  <a:pt x="140" y="88"/>
                </a:lnTo>
                <a:lnTo>
                  <a:pt x="108" y="84"/>
                </a:lnTo>
                <a:lnTo>
                  <a:pt x="74" y="82"/>
                </a:lnTo>
                <a:lnTo>
                  <a:pt x="40" y="84"/>
                </a:lnTo>
                <a:lnTo>
                  <a:pt x="24" y="86"/>
                </a:lnTo>
                <a:lnTo>
                  <a:pt x="6" y="90"/>
                </a:lnTo>
                <a:lnTo>
                  <a:pt x="0" y="92"/>
                </a:lnTo>
                <a:lnTo>
                  <a:pt x="0" y="84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4" y="8"/>
                </a:lnTo>
                <a:close/>
                <a:moveTo>
                  <a:pt x="176" y="44"/>
                </a:moveTo>
                <a:lnTo>
                  <a:pt x="182" y="112"/>
                </a:lnTo>
                <a:lnTo>
                  <a:pt x="170" y="112"/>
                </a:lnTo>
                <a:lnTo>
                  <a:pt x="170" y="112"/>
                </a:lnTo>
                <a:lnTo>
                  <a:pt x="164" y="112"/>
                </a:lnTo>
                <a:lnTo>
                  <a:pt x="164" y="112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64" y="116"/>
                </a:lnTo>
                <a:lnTo>
                  <a:pt x="140" y="118"/>
                </a:lnTo>
                <a:lnTo>
                  <a:pt x="114" y="122"/>
                </a:lnTo>
                <a:lnTo>
                  <a:pt x="90" y="126"/>
                </a:lnTo>
                <a:lnTo>
                  <a:pt x="64" y="134"/>
                </a:lnTo>
                <a:lnTo>
                  <a:pt x="64" y="134"/>
                </a:lnTo>
                <a:lnTo>
                  <a:pt x="64" y="132"/>
                </a:lnTo>
                <a:lnTo>
                  <a:pt x="64" y="132"/>
                </a:lnTo>
                <a:lnTo>
                  <a:pt x="62" y="128"/>
                </a:lnTo>
                <a:lnTo>
                  <a:pt x="58" y="124"/>
                </a:lnTo>
                <a:lnTo>
                  <a:pt x="54" y="120"/>
                </a:lnTo>
                <a:lnTo>
                  <a:pt x="48" y="120"/>
                </a:lnTo>
                <a:lnTo>
                  <a:pt x="48" y="120"/>
                </a:lnTo>
                <a:lnTo>
                  <a:pt x="38" y="122"/>
                </a:lnTo>
                <a:lnTo>
                  <a:pt x="42" y="146"/>
                </a:lnTo>
                <a:lnTo>
                  <a:pt x="44" y="152"/>
                </a:lnTo>
                <a:lnTo>
                  <a:pt x="50" y="150"/>
                </a:lnTo>
                <a:lnTo>
                  <a:pt x="50" y="150"/>
                </a:lnTo>
                <a:lnTo>
                  <a:pt x="66" y="144"/>
                </a:lnTo>
                <a:lnTo>
                  <a:pt x="82" y="138"/>
                </a:lnTo>
                <a:lnTo>
                  <a:pt x="114" y="132"/>
                </a:lnTo>
                <a:lnTo>
                  <a:pt x="148" y="128"/>
                </a:lnTo>
                <a:lnTo>
                  <a:pt x="182" y="126"/>
                </a:lnTo>
                <a:lnTo>
                  <a:pt x="182" y="126"/>
                </a:lnTo>
                <a:lnTo>
                  <a:pt x="188" y="124"/>
                </a:lnTo>
                <a:lnTo>
                  <a:pt x="194" y="124"/>
                </a:lnTo>
                <a:lnTo>
                  <a:pt x="192" y="120"/>
                </a:lnTo>
                <a:lnTo>
                  <a:pt x="180" y="48"/>
                </a:lnTo>
                <a:lnTo>
                  <a:pt x="180" y="44"/>
                </a:lnTo>
                <a:lnTo>
                  <a:pt x="176" y="44"/>
                </a:lnTo>
                <a:lnTo>
                  <a:pt x="176" y="44"/>
                </a:lnTo>
                <a:close/>
                <a:moveTo>
                  <a:pt x="160" y="24"/>
                </a:moveTo>
                <a:lnTo>
                  <a:pt x="160" y="50"/>
                </a:lnTo>
                <a:lnTo>
                  <a:pt x="160" y="50"/>
                </a:lnTo>
                <a:lnTo>
                  <a:pt x="160" y="50"/>
                </a:lnTo>
                <a:lnTo>
                  <a:pt x="164" y="78"/>
                </a:lnTo>
                <a:lnTo>
                  <a:pt x="164" y="78"/>
                </a:lnTo>
                <a:lnTo>
                  <a:pt x="162" y="78"/>
                </a:lnTo>
                <a:lnTo>
                  <a:pt x="162" y="78"/>
                </a:lnTo>
                <a:lnTo>
                  <a:pt x="160" y="78"/>
                </a:lnTo>
                <a:lnTo>
                  <a:pt x="160" y="98"/>
                </a:lnTo>
                <a:lnTo>
                  <a:pt x="148" y="96"/>
                </a:lnTo>
                <a:lnTo>
                  <a:pt x="148" y="96"/>
                </a:lnTo>
                <a:lnTo>
                  <a:pt x="142" y="96"/>
                </a:lnTo>
                <a:lnTo>
                  <a:pt x="142" y="96"/>
                </a:lnTo>
                <a:lnTo>
                  <a:pt x="118" y="96"/>
                </a:lnTo>
                <a:lnTo>
                  <a:pt x="94" y="96"/>
                </a:lnTo>
                <a:lnTo>
                  <a:pt x="70" y="98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4" y="96"/>
                </a:lnTo>
                <a:lnTo>
                  <a:pt x="38" y="90"/>
                </a:lnTo>
                <a:lnTo>
                  <a:pt x="38" y="90"/>
                </a:lnTo>
                <a:lnTo>
                  <a:pt x="20" y="92"/>
                </a:lnTo>
                <a:lnTo>
                  <a:pt x="22" y="114"/>
                </a:lnTo>
                <a:lnTo>
                  <a:pt x="24" y="120"/>
                </a:lnTo>
                <a:lnTo>
                  <a:pt x="30" y="118"/>
                </a:lnTo>
                <a:lnTo>
                  <a:pt x="30" y="118"/>
                </a:lnTo>
                <a:lnTo>
                  <a:pt x="46" y="114"/>
                </a:lnTo>
                <a:lnTo>
                  <a:pt x="62" y="110"/>
                </a:lnTo>
                <a:lnTo>
                  <a:pt x="96" y="106"/>
                </a:lnTo>
                <a:lnTo>
                  <a:pt x="130" y="104"/>
                </a:lnTo>
                <a:lnTo>
                  <a:pt x="162" y="106"/>
                </a:lnTo>
                <a:lnTo>
                  <a:pt x="162" y="106"/>
                </a:lnTo>
                <a:lnTo>
                  <a:pt x="170" y="106"/>
                </a:lnTo>
                <a:lnTo>
                  <a:pt x="176" y="106"/>
                </a:lnTo>
                <a:lnTo>
                  <a:pt x="176" y="100"/>
                </a:lnTo>
                <a:lnTo>
                  <a:pt x="168" y="28"/>
                </a:lnTo>
                <a:lnTo>
                  <a:pt x="168" y="24"/>
                </a:lnTo>
                <a:lnTo>
                  <a:pt x="164" y="24"/>
                </a:lnTo>
                <a:lnTo>
                  <a:pt x="164" y="24"/>
                </a:lnTo>
                <a:lnTo>
                  <a:pt x="160" y="24"/>
                </a:lnTo>
                <a:lnTo>
                  <a:pt x="160" y="24"/>
                </a:lnTo>
                <a:close/>
                <a:moveTo>
                  <a:pt x="92" y="10"/>
                </a:moveTo>
                <a:lnTo>
                  <a:pt x="92" y="10"/>
                </a:lnTo>
                <a:lnTo>
                  <a:pt x="96" y="16"/>
                </a:lnTo>
                <a:lnTo>
                  <a:pt x="102" y="24"/>
                </a:lnTo>
                <a:lnTo>
                  <a:pt x="104" y="32"/>
                </a:lnTo>
                <a:lnTo>
                  <a:pt x="104" y="42"/>
                </a:lnTo>
                <a:lnTo>
                  <a:pt x="104" y="42"/>
                </a:lnTo>
                <a:lnTo>
                  <a:pt x="104" y="52"/>
                </a:lnTo>
                <a:lnTo>
                  <a:pt x="100" y="60"/>
                </a:lnTo>
                <a:lnTo>
                  <a:pt x="96" y="68"/>
                </a:lnTo>
                <a:lnTo>
                  <a:pt x="90" y="74"/>
                </a:lnTo>
                <a:lnTo>
                  <a:pt x="90" y="74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6" y="78"/>
                </a:lnTo>
                <a:lnTo>
                  <a:pt x="128" y="70"/>
                </a:lnTo>
                <a:lnTo>
                  <a:pt x="130" y="66"/>
                </a:lnTo>
                <a:lnTo>
                  <a:pt x="136" y="62"/>
                </a:lnTo>
                <a:lnTo>
                  <a:pt x="142" y="60"/>
                </a:lnTo>
                <a:lnTo>
                  <a:pt x="142" y="60"/>
                </a:lnTo>
                <a:lnTo>
                  <a:pt x="144" y="60"/>
                </a:lnTo>
                <a:lnTo>
                  <a:pt x="144" y="34"/>
                </a:lnTo>
                <a:lnTo>
                  <a:pt x="144" y="34"/>
                </a:lnTo>
                <a:lnTo>
                  <a:pt x="138" y="32"/>
                </a:lnTo>
                <a:lnTo>
                  <a:pt x="132" y="28"/>
                </a:lnTo>
                <a:lnTo>
                  <a:pt x="128" y="24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lnTo>
                  <a:pt x="92" y="10"/>
                </a:lnTo>
                <a:lnTo>
                  <a:pt x="92" y="10"/>
                </a:lnTo>
                <a:close/>
                <a:moveTo>
                  <a:pt x="60" y="74"/>
                </a:moveTo>
                <a:lnTo>
                  <a:pt x="60" y="74"/>
                </a:lnTo>
                <a:lnTo>
                  <a:pt x="56" y="68"/>
                </a:lnTo>
                <a:lnTo>
                  <a:pt x="52" y="60"/>
                </a:lnTo>
                <a:lnTo>
                  <a:pt x="48" y="52"/>
                </a:lnTo>
                <a:lnTo>
                  <a:pt x="48" y="42"/>
                </a:lnTo>
                <a:lnTo>
                  <a:pt x="48" y="42"/>
                </a:lnTo>
                <a:lnTo>
                  <a:pt x="48" y="32"/>
                </a:lnTo>
                <a:lnTo>
                  <a:pt x="52" y="22"/>
                </a:lnTo>
                <a:lnTo>
                  <a:pt x="56" y="16"/>
                </a:lnTo>
                <a:lnTo>
                  <a:pt x="62" y="10"/>
                </a:lnTo>
                <a:lnTo>
                  <a:pt x="62" y="10"/>
                </a:lnTo>
                <a:lnTo>
                  <a:pt x="42" y="10"/>
                </a:lnTo>
                <a:lnTo>
                  <a:pt x="22" y="14"/>
                </a:lnTo>
                <a:lnTo>
                  <a:pt x="22" y="14"/>
                </a:lnTo>
                <a:lnTo>
                  <a:pt x="24" y="16"/>
                </a:lnTo>
                <a:lnTo>
                  <a:pt x="24" y="16"/>
                </a:lnTo>
                <a:lnTo>
                  <a:pt x="22" y="20"/>
                </a:lnTo>
                <a:lnTo>
                  <a:pt x="20" y="26"/>
                </a:lnTo>
                <a:lnTo>
                  <a:pt x="16" y="30"/>
                </a:lnTo>
                <a:lnTo>
                  <a:pt x="10" y="32"/>
                </a:lnTo>
                <a:lnTo>
                  <a:pt x="10" y="60"/>
                </a:lnTo>
                <a:lnTo>
                  <a:pt x="10" y="60"/>
                </a:lnTo>
                <a:lnTo>
                  <a:pt x="16" y="62"/>
                </a:lnTo>
                <a:lnTo>
                  <a:pt x="20" y="64"/>
                </a:lnTo>
                <a:lnTo>
                  <a:pt x="24" y="70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24" y="76"/>
                </a:lnTo>
                <a:lnTo>
                  <a:pt x="42" y="74"/>
                </a:lnTo>
                <a:lnTo>
                  <a:pt x="60" y="74"/>
                </a:lnTo>
                <a:lnTo>
                  <a:pt x="60" y="7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6" y="32"/>
                </a:lnTo>
                <a:lnTo>
                  <a:pt x="86" y="32"/>
                </a:lnTo>
                <a:lnTo>
                  <a:pt x="86" y="28"/>
                </a:lnTo>
                <a:lnTo>
                  <a:pt x="84" y="26"/>
                </a:lnTo>
                <a:lnTo>
                  <a:pt x="84" y="26"/>
                </a:lnTo>
                <a:lnTo>
                  <a:pt x="82" y="24"/>
                </a:lnTo>
                <a:lnTo>
                  <a:pt x="78" y="24"/>
                </a:lnTo>
                <a:lnTo>
                  <a:pt x="78" y="20"/>
                </a:lnTo>
                <a:lnTo>
                  <a:pt x="74" y="20"/>
                </a:lnTo>
                <a:lnTo>
                  <a:pt x="74" y="24"/>
                </a:lnTo>
                <a:lnTo>
                  <a:pt x="74" y="24"/>
                </a:lnTo>
                <a:lnTo>
                  <a:pt x="70" y="24"/>
                </a:lnTo>
                <a:lnTo>
                  <a:pt x="68" y="26"/>
                </a:lnTo>
                <a:lnTo>
                  <a:pt x="68" y="26"/>
                </a:lnTo>
                <a:lnTo>
                  <a:pt x="66" y="28"/>
                </a:lnTo>
                <a:lnTo>
                  <a:pt x="66" y="32"/>
                </a:lnTo>
                <a:lnTo>
                  <a:pt x="66" y="32"/>
                </a:lnTo>
                <a:lnTo>
                  <a:pt x="66" y="38"/>
                </a:lnTo>
                <a:lnTo>
                  <a:pt x="66" y="38"/>
                </a:lnTo>
                <a:lnTo>
                  <a:pt x="68" y="40"/>
                </a:lnTo>
                <a:lnTo>
                  <a:pt x="68" y="40"/>
                </a:lnTo>
                <a:lnTo>
                  <a:pt x="74" y="44"/>
                </a:lnTo>
                <a:lnTo>
                  <a:pt x="74" y="44"/>
                </a:lnTo>
                <a:lnTo>
                  <a:pt x="78" y="48"/>
                </a:lnTo>
                <a:lnTo>
                  <a:pt x="78" y="48"/>
                </a:lnTo>
                <a:lnTo>
                  <a:pt x="78" y="52"/>
                </a:lnTo>
                <a:lnTo>
                  <a:pt x="78" y="52"/>
                </a:lnTo>
                <a:lnTo>
                  <a:pt x="78" y="54"/>
                </a:lnTo>
                <a:lnTo>
                  <a:pt x="78" y="54"/>
                </a:lnTo>
                <a:lnTo>
                  <a:pt x="76" y="54"/>
                </a:lnTo>
                <a:lnTo>
                  <a:pt x="76" y="54"/>
                </a:lnTo>
                <a:lnTo>
                  <a:pt x="74" y="54"/>
                </a:lnTo>
                <a:lnTo>
                  <a:pt x="74" y="54"/>
                </a:lnTo>
                <a:lnTo>
                  <a:pt x="74" y="50"/>
                </a:lnTo>
                <a:lnTo>
                  <a:pt x="74" y="46"/>
                </a:lnTo>
                <a:lnTo>
                  <a:pt x="66" y="46"/>
                </a:lnTo>
                <a:lnTo>
                  <a:pt x="66" y="48"/>
                </a:lnTo>
                <a:lnTo>
                  <a:pt x="66" y="48"/>
                </a:lnTo>
                <a:lnTo>
                  <a:pt x="66" y="54"/>
                </a:lnTo>
                <a:lnTo>
                  <a:pt x="68" y="58"/>
                </a:lnTo>
                <a:lnTo>
                  <a:pt x="68" y="58"/>
                </a:lnTo>
                <a:lnTo>
                  <a:pt x="74" y="60"/>
                </a:lnTo>
                <a:lnTo>
                  <a:pt x="74" y="64"/>
                </a:lnTo>
                <a:lnTo>
                  <a:pt x="78" y="64"/>
                </a:lnTo>
                <a:lnTo>
                  <a:pt x="78" y="60"/>
                </a:lnTo>
                <a:lnTo>
                  <a:pt x="78" y="60"/>
                </a:lnTo>
                <a:lnTo>
                  <a:pt x="82" y="58"/>
                </a:lnTo>
                <a:lnTo>
                  <a:pt x="86" y="56"/>
                </a:lnTo>
                <a:lnTo>
                  <a:pt x="86" y="56"/>
                </a:lnTo>
                <a:lnTo>
                  <a:pt x="88" y="54"/>
                </a:lnTo>
                <a:lnTo>
                  <a:pt x="88" y="48"/>
                </a:lnTo>
                <a:lnTo>
                  <a:pt x="88" y="48"/>
                </a:lnTo>
                <a:lnTo>
                  <a:pt x="86" y="44"/>
                </a:lnTo>
                <a:lnTo>
                  <a:pt x="86" y="44"/>
                </a:lnTo>
                <a:lnTo>
                  <a:pt x="84" y="40"/>
                </a:lnTo>
                <a:lnTo>
                  <a:pt x="84" y="40"/>
                </a:lnTo>
                <a:lnTo>
                  <a:pt x="80" y="38"/>
                </a:lnTo>
                <a:lnTo>
                  <a:pt x="80" y="38"/>
                </a:lnTo>
                <a:lnTo>
                  <a:pt x="76" y="34"/>
                </a:lnTo>
                <a:lnTo>
                  <a:pt x="76" y="34"/>
                </a:lnTo>
                <a:lnTo>
                  <a:pt x="74" y="32"/>
                </a:lnTo>
                <a:lnTo>
                  <a:pt x="74" y="32"/>
                </a:lnTo>
                <a:lnTo>
                  <a:pt x="74" y="30"/>
                </a:lnTo>
                <a:lnTo>
                  <a:pt x="74" y="30"/>
                </a:lnTo>
                <a:lnTo>
                  <a:pt x="76" y="28"/>
                </a:lnTo>
                <a:lnTo>
                  <a:pt x="76" y="28"/>
                </a:lnTo>
                <a:lnTo>
                  <a:pt x="78" y="30"/>
                </a:lnTo>
                <a:lnTo>
                  <a:pt x="78" y="30"/>
                </a:lnTo>
                <a:lnTo>
                  <a:pt x="78" y="32"/>
                </a:lnTo>
                <a:lnTo>
                  <a:pt x="78" y="34"/>
                </a:lnTo>
                <a:lnTo>
                  <a:pt x="8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95"/>
          <p:cNvSpPr>
            <a:spLocks noEditPoints="1"/>
          </p:cNvSpPr>
          <p:nvPr/>
        </p:nvSpPr>
        <p:spPr bwMode="auto">
          <a:xfrm>
            <a:off x="6873574" y="5061747"/>
            <a:ext cx="872520" cy="545325"/>
          </a:xfrm>
          <a:custGeom>
            <a:avLst/>
            <a:gdLst>
              <a:gd name="T0" fmla="*/ 10 w 176"/>
              <a:gd name="T1" fmla="*/ 0 h 110"/>
              <a:gd name="T2" fmla="*/ 148 w 176"/>
              <a:gd name="T3" fmla="*/ 34 h 110"/>
              <a:gd name="T4" fmla="*/ 138 w 176"/>
              <a:gd name="T5" fmla="*/ 38 h 110"/>
              <a:gd name="T6" fmla="*/ 140 w 176"/>
              <a:gd name="T7" fmla="*/ 54 h 110"/>
              <a:gd name="T8" fmla="*/ 128 w 176"/>
              <a:gd name="T9" fmla="*/ 50 h 110"/>
              <a:gd name="T10" fmla="*/ 154 w 176"/>
              <a:gd name="T11" fmla="*/ 42 h 110"/>
              <a:gd name="T12" fmla="*/ 146 w 176"/>
              <a:gd name="T13" fmla="*/ 52 h 110"/>
              <a:gd name="T14" fmla="*/ 144 w 176"/>
              <a:gd name="T15" fmla="*/ 46 h 110"/>
              <a:gd name="T16" fmla="*/ 132 w 176"/>
              <a:gd name="T17" fmla="*/ 16 h 110"/>
              <a:gd name="T18" fmla="*/ 126 w 176"/>
              <a:gd name="T19" fmla="*/ 22 h 110"/>
              <a:gd name="T20" fmla="*/ 138 w 176"/>
              <a:gd name="T21" fmla="*/ 22 h 110"/>
              <a:gd name="T22" fmla="*/ 140 w 176"/>
              <a:gd name="T23" fmla="*/ 22 h 110"/>
              <a:gd name="T24" fmla="*/ 138 w 176"/>
              <a:gd name="T25" fmla="*/ 24 h 110"/>
              <a:gd name="T26" fmla="*/ 146 w 176"/>
              <a:gd name="T27" fmla="*/ 20 h 110"/>
              <a:gd name="T28" fmla="*/ 24 w 176"/>
              <a:gd name="T29" fmla="*/ 22 h 110"/>
              <a:gd name="T30" fmla="*/ 20 w 176"/>
              <a:gd name="T31" fmla="*/ 18 h 110"/>
              <a:gd name="T32" fmla="*/ 32 w 176"/>
              <a:gd name="T33" fmla="*/ 20 h 110"/>
              <a:gd name="T34" fmla="*/ 34 w 176"/>
              <a:gd name="T35" fmla="*/ 24 h 110"/>
              <a:gd name="T36" fmla="*/ 36 w 176"/>
              <a:gd name="T37" fmla="*/ 22 h 110"/>
              <a:gd name="T38" fmla="*/ 44 w 176"/>
              <a:gd name="T39" fmla="*/ 22 h 110"/>
              <a:gd name="T40" fmla="*/ 50 w 176"/>
              <a:gd name="T41" fmla="*/ 20 h 110"/>
              <a:gd name="T42" fmla="*/ 56 w 176"/>
              <a:gd name="T43" fmla="*/ 20 h 110"/>
              <a:gd name="T44" fmla="*/ 60 w 176"/>
              <a:gd name="T45" fmla="*/ 16 h 110"/>
              <a:gd name="T46" fmla="*/ 66 w 176"/>
              <a:gd name="T47" fmla="*/ 22 h 110"/>
              <a:gd name="T48" fmla="*/ 70 w 176"/>
              <a:gd name="T49" fmla="*/ 20 h 110"/>
              <a:gd name="T50" fmla="*/ 68 w 176"/>
              <a:gd name="T51" fmla="*/ 24 h 110"/>
              <a:gd name="T52" fmla="*/ 82 w 176"/>
              <a:gd name="T53" fmla="*/ 26 h 110"/>
              <a:gd name="T54" fmla="*/ 78 w 176"/>
              <a:gd name="T55" fmla="*/ 24 h 110"/>
              <a:gd name="T56" fmla="*/ 24 w 176"/>
              <a:gd name="T57" fmla="*/ 88 h 110"/>
              <a:gd name="T58" fmla="*/ 136 w 176"/>
              <a:gd name="T59" fmla="*/ 88 h 110"/>
              <a:gd name="T60" fmla="*/ 160 w 176"/>
              <a:gd name="T61" fmla="*/ 88 h 110"/>
              <a:gd name="T62" fmla="*/ 158 w 176"/>
              <a:gd name="T63" fmla="*/ 88 h 110"/>
              <a:gd name="T64" fmla="*/ 152 w 176"/>
              <a:gd name="T65" fmla="*/ 88 h 110"/>
              <a:gd name="T66" fmla="*/ 152 w 176"/>
              <a:gd name="T67" fmla="*/ 88 h 110"/>
              <a:gd name="T68" fmla="*/ 144 w 176"/>
              <a:gd name="T69" fmla="*/ 88 h 110"/>
              <a:gd name="T70" fmla="*/ 144 w 176"/>
              <a:gd name="T71" fmla="*/ 88 h 110"/>
              <a:gd name="T72" fmla="*/ 136 w 176"/>
              <a:gd name="T73" fmla="*/ 88 h 110"/>
              <a:gd name="T74" fmla="*/ 100 w 176"/>
              <a:gd name="T75" fmla="*/ 82 h 110"/>
              <a:gd name="T76" fmla="*/ 124 w 176"/>
              <a:gd name="T77" fmla="*/ 82 h 110"/>
              <a:gd name="T78" fmla="*/ 122 w 176"/>
              <a:gd name="T79" fmla="*/ 86 h 110"/>
              <a:gd name="T80" fmla="*/ 116 w 176"/>
              <a:gd name="T81" fmla="*/ 82 h 110"/>
              <a:gd name="T82" fmla="*/ 114 w 176"/>
              <a:gd name="T83" fmla="*/ 82 h 110"/>
              <a:gd name="T84" fmla="*/ 108 w 176"/>
              <a:gd name="T85" fmla="*/ 80 h 110"/>
              <a:gd name="T86" fmla="*/ 106 w 176"/>
              <a:gd name="T87" fmla="*/ 82 h 110"/>
              <a:gd name="T88" fmla="*/ 98 w 176"/>
              <a:gd name="T89" fmla="*/ 82 h 110"/>
              <a:gd name="T90" fmla="*/ 62 w 176"/>
              <a:gd name="T91" fmla="*/ 80 h 110"/>
              <a:gd name="T92" fmla="*/ 86 w 176"/>
              <a:gd name="T93" fmla="*/ 80 h 110"/>
              <a:gd name="T94" fmla="*/ 84 w 176"/>
              <a:gd name="T95" fmla="*/ 82 h 110"/>
              <a:gd name="T96" fmla="*/ 78 w 176"/>
              <a:gd name="T97" fmla="*/ 80 h 110"/>
              <a:gd name="T98" fmla="*/ 76 w 176"/>
              <a:gd name="T99" fmla="*/ 82 h 110"/>
              <a:gd name="T100" fmla="*/ 68 w 176"/>
              <a:gd name="T101" fmla="*/ 80 h 110"/>
              <a:gd name="T102" fmla="*/ 68 w 176"/>
              <a:gd name="T103" fmla="*/ 82 h 110"/>
              <a:gd name="T104" fmla="*/ 60 w 176"/>
              <a:gd name="T105" fmla="*/ 82 h 110"/>
              <a:gd name="T106" fmla="*/ 44 w 176"/>
              <a:gd name="T107" fmla="*/ 80 h 110"/>
              <a:gd name="T108" fmla="*/ 38 w 176"/>
              <a:gd name="T109" fmla="*/ 80 h 110"/>
              <a:gd name="T110" fmla="*/ 38 w 176"/>
              <a:gd name="T111" fmla="*/ 82 h 110"/>
              <a:gd name="T112" fmla="*/ 30 w 176"/>
              <a:gd name="T113" fmla="*/ 80 h 110"/>
              <a:gd name="T114" fmla="*/ 30 w 176"/>
              <a:gd name="T115" fmla="*/ 82 h 110"/>
              <a:gd name="T116" fmla="*/ 22 w 176"/>
              <a:gd name="T117" fmla="*/ 82 h 110"/>
              <a:gd name="T118" fmla="*/ 40 w 176"/>
              <a:gd name="T119" fmla="*/ 46 h 110"/>
              <a:gd name="T120" fmla="*/ 44 w 176"/>
              <a:gd name="T121" fmla="*/ 6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10">
                <a:moveTo>
                  <a:pt x="10" y="0"/>
                </a:moveTo>
                <a:lnTo>
                  <a:pt x="168" y="0"/>
                </a:lnTo>
                <a:lnTo>
                  <a:pt x="168" y="0"/>
                </a:lnTo>
                <a:lnTo>
                  <a:pt x="170" y="2"/>
                </a:lnTo>
                <a:lnTo>
                  <a:pt x="174" y="4"/>
                </a:lnTo>
                <a:lnTo>
                  <a:pt x="176" y="6"/>
                </a:lnTo>
                <a:lnTo>
                  <a:pt x="176" y="10"/>
                </a:lnTo>
                <a:lnTo>
                  <a:pt x="176" y="100"/>
                </a:lnTo>
                <a:lnTo>
                  <a:pt x="176" y="100"/>
                </a:lnTo>
                <a:lnTo>
                  <a:pt x="176" y="104"/>
                </a:lnTo>
                <a:lnTo>
                  <a:pt x="174" y="106"/>
                </a:lnTo>
                <a:lnTo>
                  <a:pt x="170" y="108"/>
                </a:lnTo>
                <a:lnTo>
                  <a:pt x="168" y="110"/>
                </a:lnTo>
                <a:lnTo>
                  <a:pt x="10" y="110"/>
                </a:lnTo>
                <a:lnTo>
                  <a:pt x="10" y="110"/>
                </a:lnTo>
                <a:lnTo>
                  <a:pt x="6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close/>
                <a:moveTo>
                  <a:pt x="24" y="38"/>
                </a:moveTo>
                <a:lnTo>
                  <a:pt x="24" y="38"/>
                </a:lnTo>
                <a:lnTo>
                  <a:pt x="20" y="40"/>
                </a:lnTo>
                <a:lnTo>
                  <a:pt x="20" y="44"/>
                </a:lnTo>
                <a:lnTo>
                  <a:pt x="20" y="46"/>
                </a:lnTo>
                <a:lnTo>
                  <a:pt x="28" y="46"/>
                </a:lnTo>
                <a:lnTo>
                  <a:pt x="28" y="38"/>
                </a:lnTo>
                <a:lnTo>
                  <a:pt x="24" y="38"/>
                </a:lnTo>
                <a:lnTo>
                  <a:pt x="24" y="38"/>
                </a:lnTo>
                <a:close/>
                <a:moveTo>
                  <a:pt x="132" y="70"/>
                </a:moveTo>
                <a:lnTo>
                  <a:pt x="132" y="70"/>
                </a:lnTo>
                <a:lnTo>
                  <a:pt x="136" y="72"/>
                </a:lnTo>
                <a:lnTo>
                  <a:pt x="136" y="72"/>
                </a:lnTo>
                <a:lnTo>
                  <a:pt x="140" y="72"/>
                </a:lnTo>
                <a:lnTo>
                  <a:pt x="140" y="72"/>
                </a:lnTo>
                <a:lnTo>
                  <a:pt x="148" y="70"/>
                </a:lnTo>
                <a:lnTo>
                  <a:pt x="154" y="66"/>
                </a:lnTo>
                <a:lnTo>
                  <a:pt x="154" y="66"/>
                </a:lnTo>
                <a:lnTo>
                  <a:pt x="158" y="60"/>
                </a:lnTo>
                <a:lnTo>
                  <a:pt x="160" y="52"/>
                </a:lnTo>
                <a:lnTo>
                  <a:pt x="160" y="52"/>
                </a:lnTo>
                <a:lnTo>
                  <a:pt x="158" y="44"/>
                </a:lnTo>
                <a:lnTo>
                  <a:pt x="154" y="38"/>
                </a:lnTo>
                <a:lnTo>
                  <a:pt x="154" y="38"/>
                </a:lnTo>
                <a:lnTo>
                  <a:pt x="148" y="34"/>
                </a:lnTo>
                <a:lnTo>
                  <a:pt x="148" y="34"/>
                </a:lnTo>
                <a:lnTo>
                  <a:pt x="144" y="32"/>
                </a:lnTo>
                <a:lnTo>
                  <a:pt x="144" y="32"/>
                </a:lnTo>
                <a:lnTo>
                  <a:pt x="140" y="32"/>
                </a:lnTo>
                <a:lnTo>
                  <a:pt x="140" y="32"/>
                </a:lnTo>
                <a:lnTo>
                  <a:pt x="134" y="34"/>
                </a:lnTo>
                <a:lnTo>
                  <a:pt x="126" y="38"/>
                </a:lnTo>
                <a:lnTo>
                  <a:pt x="126" y="38"/>
                </a:lnTo>
                <a:lnTo>
                  <a:pt x="122" y="44"/>
                </a:lnTo>
                <a:lnTo>
                  <a:pt x="122" y="52"/>
                </a:lnTo>
                <a:lnTo>
                  <a:pt x="122" y="52"/>
                </a:lnTo>
                <a:lnTo>
                  <a:pt x="122" y="60"/>
                </a:lnTo>
                <a:lnTo>
                  <a:pt x="126" y="66"/>
                </a:lnTo>
                <a:lnTo>
                  <a:pt x="126" y="66"/>
                </a:lnTo>
                <a:lnTo>
                  <a:pt x="132" y="70"/>
                </a:lnTo>
                <a:lnTo>
                  <a:pt x="132" y="70"/>
                </a:lnTo>
                <a:close/>
                <a:moveTo>
                  <a:pt x="148" y="38"/>
                </a:moveTo>
                <a:lnTo>
                  <a:pt x="148" y="38"/>
                </a:lnTo>
                <a:lnTo>
                  <a:pt x="140" y="36"/>
                </a:lnTo>
                <a:lnTo>
                  <a:pt x="140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8" y="38"/>
                </a:lnTo>
                <a:lnTo>
                  <a:pt x="136" y="40"/>
                </a:lnTo>
                <a:lnTo>
                  <a:pt x="136" y="40"/>
                </a:lnTo>
                <a:lnTo>
                  <a:pt x="132" y="44"/>
                </a:lnTo>
                <a:lnTo>
                  <a:pt x="132" y="44"/>
                </a:lnTo>
                <a:lnTo>
                  <a:pt x="130" y="46"/>
                </a:lnTo>
                <a:lnTo>
                  <a:pt x="130" y="46"/>
                </a:lnTo>
                <a:lnTo>
                  <a:pt x="130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6"/>
                </a:lnTo>
                <a:lnTo>
                  <a:pt x="126" y="46"/>
                </a:lnTo>
                <a:lnTo>
                  <a:pt x="128" y="48"/>
                </a:lnTo>
                <a:lnTo>
                  <a:pt x="128" y="46"/>
                </a:lnTo>
                <a:lnTo>
                  <a:pt x="128" y="46"/>
                </a:lnTo>
                <a:lnTo>
                  <a:pt x="130" y="48"/>
                </a:lnTo>
                <a:lnTo>
                  <a:pt x="130" y="48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0" y="50"/>
                </a:lnTo>
                <a:lnTo>
                  <a:pt x="132" y="50"/>
                </a:lnTo>
                <a:lnTo>
                  <a:pt x="132" y="50"/>
                </a:lnTo>
                <a:lnTo>
                  <a:pt x="136" y="52"/>
                </a:lnTo>
                <a:lnTo>
                  <a:pt x="136" y="52"/>
                </a:lnTo>
                <a:lnTo>
                  <a:pt x="140" y="54"/>
                </a:lnTo>
                <a:lnTo>
                  <a:pt x="140" y="54"/>
                </a:lnTo>
                <a:lnTo>
                  <a:pt x="142" y="56"/>
                </a:lnTo>
                <a:lnTo>
                  <a:pt x="142" y="56"/>
                </a:lnTo>
                <a:lnTo>
                  <a:pt x="140" y="58"/>
                </a:lnTo>
                <a:lnTo>
                  <a:pt x="140" y="58"/>
                </a:lnTo>
                <a:lnTo>
                  <a:pt x="138" y="64"/>
                </a:lnTo>
                <a:lnTo>
                  <a:pt x="138" y="64"/>
                </a:lnTo>
                <a:lnTo>
                  <a:pt x="136" y="66"/>
                </a:lnTo>
                <a:lnTo>
                  <a:pt x="136" y="66"/>
                </a:lnTo>
                <a:lnTo>
                  <a:pt x="134" y="68"/>
                </a:lnTo>
                <a:lnTo>
                  <a:pt x="134" y="68"/>
                </a:lnTo>
                <a:lnTo>
                  <a:pt x="134" y="66"/>
                </a:lnTo>
                <a:lnTo>
                  <a:pt x="134" y="66"/>
                </a:lnTo>
                <a:lnTo>
                  <a:pt x="132" y="64"/>
                </a:lnTo>
                <a:lnTo>
                  <a:pt x="132" y="64"/>
                </a:lnTo>
                <a:lnTo>
                  <a:pt x="132" y="60"/>
                </a:lnTo>
                <a:lnTo>
                  <a:pt x="132" y="60"/>
                </a:lnTo>
                <a:lnTo>
                  <a:pt x="132" y="58"/>
                </a:lnTo>
                <a:lnTo>
                  <a:pt x="132" y="58"/>
                </a:lnTo>
                <a:lnTo>
                  <a:pt x="130" y="56"/>
                </a:lnTo>
                <a:lnTo>
                  <a:pt x="130" y="56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30" y="52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8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6" y="44"/>
                </a:lnTo>
                <a:lnTo>
                  <a:pt x="126" y="44"/>
                </a:lnTo>
                <a:lnTo>
                  <a:pt x="124" y="52"/>
                </a:lnTo>
                <a:lnTo>
                  <a:pt x="124" y="52"/>
                </a:lnTo>
                <a:lnTo>
                  <a:pt x="126" y="58"/>
                </a:lnTo>
                <a:lnTo>
                  <a:pt x="128" y="64"/>
                </a:lnTo>
                <a:lnTo>
                  <a:pt x="128" y="64"/>
                </a:lnTo>
                <a:lnTo>
                  <a:pt x="134" y="68"/>
                </a:lnTo>
                <a:lnTo>
                  <a:pt x="140" y="68"/>
                </a:lnTo>
                <a:lnTo>
                  <a:pt x="140" y="68"/>
                </a:lnTo>
                <a:lnTo>
                  <a:pt x="148" y="68"/>
                </a:lnTo>
                <a:lnTo>
                  <a:pt x="152" y="64"/>
                </a:lnTo>
                <a:lnTo>
                  <a:pt x="152" y="64"/>
                </a:lnTo>
                <a:lnTo>
                  <a:pt x="156" y="58"/>
                </a:lnTo>
                <a:lnTo>
                  <a:pt x="158" y="52"/>
                </a:lnTo>
                <a:lnTo>
                  <a:pt x="158" y="52"/>
                </a:lnTo>
                <a:lnTo>
                  <a:pt x="156" y="46"/>
                </a:lnTo>
                <a:lnTo>
                  <a:pt x="154" y="42"/>
                </a:lnTo>
                <a:lnTo>
                  <a:pt x="154" y="42"/>
                </a:lnTo>
                <a:lnTo>
                  <a:pt x="154" y="44"/>
                </a:lnTo>
                <a:lnTo>
                  <a:pt x="154" y="44"/>
                </a:lnTo>
                <a:lnTo>
                  <a:pt x="152" y="42"/>
                </a:lnTo>
                <a:lnTo>
                  <a:pt x="152" y="42"/>
                </a:lnTo>
                <a:lnTo>
                  <a:pt x="150" y="42"/>
                </a:lnTo>
                <a:lnTo>
                  <a:pt x="150" y="42"/>
                </a:lnTo>
                <a:lnTo>
                  <a:pt x="148" y="40"/>
                </a:lnTo>
                <a:lnTo>
                  <a:pt x="148" y="40"/>
                </a:lnTo>
                <a:lnTo>
                  <a:pt x="148" y="42"/>
                </a:lnTo>
                <a:lnTo>
                  <a:pt x="148" y="42"/>
                </a:lnTo>
                <a:lnTo>
                  <a:pt x="146" y="44"/>
                </a:lnTo>
                <a:lnTo>
                  <a:pt x="146" y="44"/>
                </a:lnTo>
                <a:lnTo>
                  <a:pt x="144" y="40"/>
                </a:lnTo>
                <a:lnTo>
                  <a:pt x="146" y="42"/>
                </a:lnTo>
                <a:lnTo>
                  <a:pt x="146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44" y="48"/>
                </a:moveTo>
                <a:lnTo>
                  <a:pt x="144" y="48"/>
                </a:lnTo>
                <a:lnTo>
                  <a:pt x="146" y="52"/>
                </a:lnTo>
                <a:lnTo>
                  <a:pt x="146" y="52"/>
                </a:lnTo>
                <a:lnTo>
                  <a:pt x="150" y="52"/>
                </a:lnTo>
                <a:lnTo>
                  <a:pt x="150" y="52"/>
                </a:lnTo>
                <a:lnTo>
                  <a:pt x="150" y="54"/>
                </a:lnTo>
                <a:lnTo>
                  <a:pt x="150" y="54"/>
                </a:lnTo>
                <a:lnTo>
                  <a:pt x="152" y="58"/>
                </a:lnTo>
                <a:lnTo>
                  <a:pt x="152" y="62"/>
                </a:lnTo>
                <a:lnTo>
                  <a:pt x="152" y="62"/>
                </a:lnTo>
                <a:lnTo>
                  <a:pt x="154" y="60"/>
                </a:lnTo>
                <a:lnTo>
                  <a:pt x="156" y="58"/>
                </a:lnTo>
                <a:lnTo>
                  <a:pt x="156" y="58"/>
                </a:lnTo>
                <a:lnTo>
                  <a:pt x="156" y="48"/>
                </a:lnTo>
                <a:lnTo>
                  <a:pt x="156" y="48"/>
                </a:lnTo>
                <a:lnTo>
                  <a:pt x="154" y="44"/>
                </a:lnTo>
                <a:lnTo>
                  <a:pt x="154" y="44"/>
                </a:lnTo>
                <a:lnTo>
                  <a:pt x="150" y="44"/>
                </a:lnTo>
                <a:lnTo>
                  <a:pt x="150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6" y="44"/>
                </a:lnTo>
                <a:lnTo>
                  <a:pt x="144" y="46"/>
                </a:lnTo>
                <a:lnTo>
                  <a:pt x="144" y="46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lnTo>
                  <a:pt x="144" y="48"/>
                </a:lnTo>
                <a:close/>
                <a:moveTo>
                  <a:pt x="124" y="16"/>
                </a:moveTo>
                <a:lnTo>
                  <a:pt x="124" y="26"/>
                </a:lnTo>
                <a:lnTo>
                  <a:pt x="126" y="26"/>
                </a:lnTo>
                <a:lnTo>
                  <a:pt x="126" y="26"/>
                </a:lnTo>
                <a:lnTo>
                  <a:pt x="130" y="26"/>
                </a:lnTo>
                <a:lnTo>
                  <a:pt x="130" y="26"/>
                </a:lnTo>
                <a:lnTo>
                  <a:pt x="132" y="26"/>
                </a:lnTo>
                <a:lnTo>
                  <a:pt x="132" y="26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4"/>
                </a:lnTo>
                <a:lnTo>
                  <a:pt x="132" y="22"/>
                </a:lnTo>
                <a:lnTo>
                  <a:pt x="132" y="22"/>
                </a:lnTo>
                <a:lnTo>
                  <a:pt x="130" y="20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18"/>
                </a:lnTo>
                <a:lnTo>
                  <a:pt x="132" y="18"/>
                </a:lnTo>
                <a:lnTo>
                  <a:pt x="132" y="16"/>
                </a:lnTo>
                <a:lnTo>
                  <a:pt x="132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30" y="16"/>
                </a:lnTo>
                <a:lnTo>
                  <a:pt x="128" y="16"/>
                </a:lnTo>
                <a:lnTo>
                  <a:pt x="124" y="16"/>
                </a:lnTo>
                <a:lnTo>
                  <a:pt x="124" y="16"/>
                </a:lnTo>
                <a:close/>
                <a:moveTo>
                  <a:pt x="126" y="16"/>
                </a:moveTo>
                <a:lnTo>
                  <a:pt x="126" y="20"/>
                </a:lnTo>
                <a:lnTo>
                  <a:pt x="126" y="20"/>
                </a:lnTo>
                <a:lnTo>
                  <a:pt x="126" y="20"/>
                </a:lnTo>
                <a:lnTo>
                  <a:pt x="128" y="20"/>
                </a:lnTo>
                <a:lnTo>
                  <a:pt x="128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30" y="18"/>
                </a:lnTo>
                <a:lnTo>
                  <a:pt x="128" y="18"/>
                </a:lnTo>
                <a:lnTo>
                  <a:pt x="128" y="18"/>
                </a:lnTo>
                <a:lnTo>
                  <a:pt x="126" y="16"/>
                </a:lnTo>
                <a:lnTo>
                  <a:pt x="126" y="16"/>
                </a:lnTo>
                <a:lnTo>
                  <a:pt x="126" y="16"/>
                </a:lnTo>
                <a:close/>
                <a:moveTo>
                  <a:pt x="126" y="22"/>
                </a:moveTo>
                <a:lnTo>
                  <a:pt x="126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4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28" y="22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136" y="20"/>
                </a:moveTo>
                <a:lnTo>
                  <a:pt x="136" y="20"/>
                </a:lnTo>
                <a:lnTo>
                  <a:pt x="136" y="20"/>
                </a:lnTo>
                <a:lnTo>
                  <a:pt x="136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0"/>
                </a:lnTo>
                <a:lnTo>
                  <a:pt x="138" y="22"/>
                </a:lnTo>
                <a:lnTo>
                  <a:pt x="138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4" y="24"/>
                </a:lnTo>
                <a:lnTo>
                  <a:pt x="134" y="24"/>
                </a:lnTo>
                <a:lnTo>
                  <a:pt x="134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38" y="26"/>
                </a:lnTo>
                <a:lnTo>
                  <a:pt x="140" y="26"/>
                </a:lnTo>
                <a:lnTo>
                  <a:pt x="142" y="26"/>
                </a:lnTo>
                <a:lnTo>
                  <a:pt x="142" y="26"/>
                </a:lnTo>
                <a:lnTo>
                  <a:pt x="140" y="26"/>
                </a:lnTo>
                <a:lnTo>
                  <a:pt x="140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2"/>
                </a:lnTo>
                <a:lnTo>
                  <a:pt x="140" y="20"/>
                </a:lnTo>
                <a:lnTo>
                  <a:pt x="140" y="20"/>
                </a:lnTo>
                <a:lnTo>
                  <a:pt x="140" y="18"/>
                </a:lnTo>
                <a:lnTo>
                  <a:pt x="140" y="18"/>
                </a:lnTo>
                <a:lnTo>
                  <a:pt x="138" y="18"/>
                </a:lnTo>
                <a:lnTo>
                  <a:pt x="138" y="18"/>
                </a:lnTo>
                <a:lnTo>
                  <a:pt x="136" y="18"/>
                </a:lnTo>
                <a:lnTo>
                  <a:pt x="136" y="18"/>
                </a:lnTo>
                <a:lnTo>
                  <a:pt x="134" y="20"/>
                </a:lnTo>
                <a:lnTo>
                  <a:pt x="136" y="20"/>
                </a:lnTo>
                <a:lnTo>
                  <a:pt x="136" y="20"/>
                </a:lnTo>
                <a:close/>
                <a:moveTo>
                  <a:pt x="138" y="22"/>
                </a:move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6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4"/>
                </a:lnTo>
                <a:lnTo>
                  <a:pt x="138" y="22"/>
                </a:lnTo>
                <a:lnTo>
                  <a:pt x="138" y="22"/>
                </a:lnTo>
                <a:lnTo>
                  <a:pt x="138" y="22"/>
                </a:lnTo>
                <a:close/>
                <a:moveTo>
                  <a:pt x="150" y="26"/>
                </a:moveTo>
                <a:lnTo>
                  <a:pt x="150" y="22"/>
                </a:lnTo>
                <a:lnTo>
                  <a:pt x="150" y="22"/>
                </a:lnTo>
                <a:lnTo>
                  <a:pt x="150" y="20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8" y="18"/>
                </a:lnTo>
                <a:lnTo>
                  <a:pt x="144" y="20"/>
                </a:lnTo>
                <a:lnTo>
                  <a:pt x="144" y="18"/>
                </a:lnTo>
                <a:lnTo>
                  <a:pt x="142" y="18"/>
                </a:lnTo>
                <a:lnTo>
                  <a:pt x="142" y="26"/>
                </a:lnTo>
                <a:lnTo>
                  <a:pt x="146" y="26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6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0"/>
                </a:lnTo>
                <a:lnTo>
                  <a:pt x="148" y="22"/>
                </a:lnTo>
                <a:lnTo>
                  <a:pt x="148" y="26"/>
                </a:lnTo>
                <a:lnTo>
                  <a:pt x="150" y="26"/>
                </a:lnTo>
                <a:lnTo>
                  <a:pt x="150" y="26"/>
                </a:lnTo>
                <a:close/>
                <a:moveTo>
                  <a:pt x="152" y="26"/>
                </a:moveTo>
                <a:lnTo>
                  <a:pt x="154" y="26"/>
                </a:lnTo>
                <a:lnTo>
                  <a:pt x="154" y="24"/>
                </a:lnTo>
                <a:lnTo>
                  <a:pt x="156" y="22"/>
                </a:lnTo>
                <a:lnTo>
                  <a:pt x="158" y="26"/>
                </a:lnTo>
                <a:lnTo>
                  <a:pt x="160" y="26"/>
                </a:lnTo>
                <a:lnTo>
                  <a:pt x="156" y="22"/>
                </a:lnTo>
                <a:lnTo>
                  <a:pt x="160" y="18"/>
                </a:lnTo>
                <a:lnTo>
                  <a:pt x="156" y="18"/>
                </a:lnTo>
                <a:lnTo>
                  <a:pt x="154" y="22"/>
                </a:lnTo>
                <a:lnTo>
                  <a:pt x="154" y="16"/>
                </a:lnTo>
                <a:lnTo>
                  <a:pt x="152" y="16"/>
                </a:lnTo>
                <a:lnTo>
                  <a:pt x="152" y="26"/>
                </a:lnTo>
                <a:lnTo>
                  <a:pt x="152" y="26"/>
                </a:lnTo>
                <a:close/>
                <a:moveTo>
                  <a:pt x="24" y="22"/>
                </a:move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2" y="24"/>
                </a:lnTo>
                <a:lnTo>
                  <a:pt x="22" y="24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2" y="18"/>
                </a:lnTo>
                <a:lnTo>
                  <a:pt x="24" y="18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4" y="20"/>
                </a:lnTo>
                <a:lnTo>
                  <a:pt x="26" y="20"/>
                </a:lnTo>
                <a:lnTo>
                  <a:pt x="26" y="20"/>
                </a:lnTo>
                <a:lnTo>
                  <a:pt x="24" y="18"/>
                </a:lnTo>
                <a:lnTo>
                  <a:pt x="24" y="18"/>
                </a:lnTo>
                <a:lnTo>
                  <a:pt x="22" y="16"/>
                </a:lnTo>
                <a:lnTo>
                  <a:pt x="22" y="16"/>
                </a:lnTo>
                <a:lnTo>
                  <a:pt x="20" y="18"/>
                </a:lnTo>
                <a:lnTo>
                  <a:pt x="20" y="18"/>
                </a:lnTo>
                <a:lnTo>
                  <a:pt x="18" y="20"/>
                </a:lnTo>
                <a:lnTo>
                  <a:pt x="18" y="20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4"/>
                </a:lnTo>
                <a:lnTo>
                  <a:pt x="26" y="22"/>
                </a:lnTo>
                <a:lnTo>
                  <a:pt x="24" y="22"/>
                </a:lnTo>
                <a:lnTo>
                  <a:pt x="24" y="22"/>
                </a:lnTo>
                <a:close/>
                <a:moveTo>
                  <a:pt x="28" y="20"/>
                </a:moveTo>
                <a:lnTo>
                  <a:pt x="28" y="26"/>
                </a:lnTo>
                <a:lnTo>
                  <a:pt x="30" y="26"/>
                </a:lnTo>
                <a:lnTo>
                  <a:pt x="30" y="24"/>
                </a:lnTo>
                <a:lnTo>
                  <a:pt x="30" y="24"/>
                </a:lnTo>
                <a:lnTo>
                  <a:pt x="30" y="22"/>
                </a:lnTo>
                <a:lnTo>
                  <a:pt x="30" y="22"/>
                </a:lnTo>
                <a:lnTo>
                  <a:pt x="30" y="20"/>
                </a:lnTo>
                <a:lnTo>
                  <a:pt x="30" y="20"/>
                </a:lnTo>
                <a:lnTo>
                  <a:pt x="32" y="20"/>
                </a:lnTo>
                <a:lnTo>
                  <a:pt x="32" y="20"/>
                </a:lnTo>
                <a:lnTo>
                  <a:pt x="32" y="20"/>
                </a:lnTo>
                <a:lnTo>
                  <a:pt x="32" y="18"/>
                </a:lnTo>
                <a:lnTo>
                  <a:pt x="32" y="18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30" y="20"/>
                </a:lnTo>
                <a:lnTo>
                  <a:pt x="28" y="20"/>
                </a:lnTo>
                <a:lnTo>
                  <a:pt x="28" y="20"/>
                </a:lnTo>
                <a:close/>
                <a:moveTo>
                  <a:pt x="40" y="22"/>
                </a:moveTo>
                <a:lnTo>
                  <a:pt x="40" y="22"/>
                </a:lnTo>
                <a:lnTo>
                  <a:pt x="40" y="22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34" y="20"/>
                </a:lnTo>
                <a:lnTo>
                  <a:pt x="34" y="20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6" y="26"/>
                </a:lnTo>
                <a:lnTo>
                  <a:pt x="38" y="24"/>
                </a:lnTo>
                <a:lnTo>
                  <a:pt x="38" y="24"/>
                </a:lnTo>
                <a:lnTo>
                  <a:pt x="40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4" y="24"/>
                </a:lnTo>
                <a:lnTo>
                  <a:pt x="34" y="24"/>
                </a:lnTo>
                <a:lnTo>
                  <a:pt x="34" y="22"/>
                </a:lnTo>
                <a:lnTo>
                  <a:pt x="40" y="22"/>
                </a:lnTo>
                <a:lnTo>
                  <a:pt x="40" y="22"/>
                </a:lnTo>
                <a:close/>
                <a:moveTo>
                  <a:pt x="36" y="22"/>
                </a:moveTo>
                <a:lnTo>
                  <a:pt x="36" y="22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0"/>
                </a:lnTo>
                <a:lnTo>
                  <a:pt x="34" y="22"/>
                </a:lnTo>
                <a:lnTo>
                  <a:pt x="36" y="22"/>
                </a:lnTo>
                <a:lnTo>
                  <a:pt x="36" y="22"/>
                </a:lnTo>
                <a:close/>
                <a:moveTo>
                  <a:pt x="46" y="16"/>
                </a:moveTo>
                <a:lnTo>
                  <a:pt x="44" y="16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18"/>
                </a:lnTo>
                <a:lnTo>
                  <a:pt x="42" y="18"/>
                </a:lnTo>
                <a:lnTo>
                  <a:pt x="40" y="20"/>
                </a:lnTo>
                <a:lnTo>
                  <a:pt x="40" y="20"/>
                </a:lnTo>
                <a:lnTo>
                  <a:pt x="40" y="22"/>
                </a:lnTo>
                <a:lnTo>
                  <a:pt x="40" y="22"/>
                </a:lnTo>
                <a:lnTo>
                  <a:pt x="40" y="24"/>
                </a:lnTo>
                <a:lnTo>
                  <a:pt x="40" y="24"/>
                </a:lnTo>
                <a:lnTo>
                  <a:pt x="42" y="26"/>
                </a:lnTo>
                <a:lnTo>
                  <a:pt x="42" y="26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16"/>
                </a:lnTo>
                <a:lnTo>
                  <a:pt x="46" y="16"/>
                </a:lnTo>
                <a:close/>
                <a:moveTo>
                  <a:pt x="44" y="22"/>
                </a:moveTo>
                <a:lnTo>
                  <a:pt x="44" y="22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4" y="20"/>
                </a:lnTo>
                <a:lnTo>
                  <a:pt x="42" y="20"/>
                </a:lnTo>
                <a:lnTo>
                  <a:pt x="42" y="20"/>
                </a:lnTo>
                <a:lnTo>
                  <a:pt x="42" y="22"/>
                </a:lnTo>
                <a:lnTo>
                  <a:pt x="42" y="22"/>
                </a:lnTo>
                <a:lnTo>
                  <a:pt x="42" y="24"/>
                </a:lnTo>
                <a:lnTo>
                  <a:pt x="42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4"/>
                </a:lnTo>
                <a:lnTo>
                  <a:pt x="44" y="22"/>
                </a:lnTo>
                <a:lnTo>
                  <a:pt x="44" y="22"/>
                </a:lnTo>
                <a:close/>
                <a:moveTo>
                  <a:pt x="48" y="16"/>
                </a:moveTo>
                <a:lnTo>
                  <a:pt x="48" y="18"/>
                </a:lnTo>
                <a:lnTo>
                  <a:pt x="50" y="18"/>
                </a:lnTo>
                <a:lnTo>
                  <a:pt x="50" y="16"/>
                </a:lnTo>
                <a:lnTo>
                  <a:pt x="48" y="16"/>
                </a:lnTo>
                <a:lnTo>
                  <a:pt x="48" y="16"/>
                </a:lnTo>
                <a:close/>
                <a:moveTo>
                  <a:pt x="48" y="20"/>
                </a:moveTo>
                <a:lnTo>
                  <a:pt x="48" y="26"/>
                </a:lnTo>
                <a:lnTo>
                  <a:pt x="50" y="26"/>
                </a:lnTo>
                <a:lnTo>
                  <a:pt x="50" y="20"/>
                </a:lnTo>
                <a:lnTo>
                  <a:pt x="48" y="20"/>
                </a:lnTo>
                <a:lnTo>
                  <a:pt x="48" y="20"/>
                </a:lnTo>
                <a:close/>
                <a:moveTo>
                  <a:pt x="54" y="16"/>
                </a:moveTo>
                <a:lnTo>
                  <a:pt x="52" y="18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0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2" y="24"/>
                </a:lnTo>
                <a:lnTo>
                  <a:pt x="54" y="26"/>
                </a:lnTo>
                <a:lnTo>
                  <a:pt x="54" y="26"/>
                </a:lnTo>
                <a:lnTo>
                  <a:pt x="56" y="24"/>
                </a:lnTo>
                <a:lnTo>
                  <a:pt x="56" y="24"/>
                </a:lnTo>
                <a:lnTo>
                  <a:pt x="56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4" y="20"/>
                </a:lnTo>
                <a:lnTo>
                  <a:pt x="54" y="16"/>
                </a:lnTo>
                <a:lnTo>
                  <a:pt x="54" y="16"/>
                </a:lnTo>
                <a:close/>
                <a:moveTo>
                  <a:pt x="62" y="22"/>
                </a:moveTo>
                <a:lnTo>
                  <a:pt x="62" y="22"/>
                </a:lnTo>
                <a:lnTo>
                  <a:pt x="62" y="24"/>
                </a:lnTo>
                <a:lnTo>
                  <a:pt x="62" y="24"/>
                </a:lnTo>
                <a:lnTo>
                  <a:pt x="60" y="24"/>
                </a:lnTo>
                <a:lnTo>
                  <a:pt x="60" y="24"/>
                </a:lnTo>
                <a:lnTo>
                  <a:pt x="58" y="24"/>
                </a:lnTo>
                <a:lnTo>
                  <a:pt x="58" y="24"/>
                </a:lnTo>
                <a:lnTo>
                  <a:pt x="58" y="20"/>
                </a:lnTo>
                <a:lnTo>
                  <a:pt x="58" y="20"/>
                </a:lnTo>
                <a:lnTo>
                  <a:pt x="58" y="18"/>
                </a:lnTo>
                <a:lnTo>
                  <a:pt x="58" y="18"/>
                </a:lnTo>
                <a:lnTo>
                  <a:pt x="60" y="18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20"/>
                </a:lnTo>
                <a:lnTo>
                  <a:pt x="64" y="20"/>
                </a:lnTo>
                <a:lnTo>
                  <a:pt x="64" y="20"/>
                </a:lnTo>
                <a:lnTo>
                  <a:pt x="62" y="18"/>
                </a:lnTo>
                <a:lnTo>
                  <a:pt x="62" y="18"/>
                </a:lnTo>
                <a:lnTo>
                  <a:pt x="60" y="16"/>
                </a:lnTo>
                <a:lnTo>
                  <a:pt x="60" y="16"/>
                </a:lnTo>
                <a:lnTo>
                  <a:pt x="58" y="18"/>
                </a:lnTo>
                <a:lnTo>
                  <a:pt x="58" y="18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8" y="24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4"/>
                </a:lnTo>
                <a:lnTo>
                  <a:pt x="6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6" y="20"/>
                </a:move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0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64" y="24"/>
                </a:lnTo>
                <a:lnTo>
                  <a:pt x="64" y="24"/>
                </a:lnTo>
                <a:lnTo>
                  <a:pt x="66" y="24"/>
                </a:lnTo>
                <a:lnTo>
                  <a:pt x="66" y="24"/>
                </a:lnTo>
                <a:lnTo>
                  <a:pt x="66" y="26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6"/>
                </a:lnTo>
                <a:lnTo>
                  <a:pt x="70" y="26"/>
                </a:lnTo>
                <a:lnTo>
                  <a:pt x="70" y="26"/>
                </a:lnTo>
                <a:lnTo>
                  <a:pt x="70" y="24"/>
                </a:lnTo>
                <a:lnTo>
                  <a:pt x="70" y="24"/>
                </a:lnTo>
                <a:lnTo>
                  <a:pt x="70" y="24"/>
                </a:lnTo>
                <a:lnTo>
                  <a:pt x="70" y="22"/>
                </a:lnTo>
                <a:lnTo>
                  <a:pt x="70" y="22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70" y="20"/>
                </a:lnTo>
                <a:lnTo>
                  <a:pt x="68" y="18"/>
                </a:lnTo>
                <a:lnTo>
                  <a:pt x="68" y="18"/>
                </a:lnTo>
                <a:lnTo>
                  <a:pt x="66" y="20"/>
                </a:lnTo>
                <a:lnTo>
                  <a:pt x="66" y="20"/>
                </a:lnTo>
                <a:lnTo>
                  <a:pt x="64" y="20"/>
                </a:lnTo>
                <a:lnTo>
                  <a:pt x="66" y="20"/>
                </a:lnTo>
                <a:lnTo>
                  <a:pt x="66" y="20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2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6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close/>
                <a:moveTo>
                  <a:pt x="74" y="26"/>
                </a:moveTo>
                <a:lnTo>
                  <a:pt x="74" y="24"/>
                </a:lnTo>
                <a:lnTo>
                  <a:pt x="74" y="24"/>
                </a:lnTo>
                <a:lnTo>
                  <a:pt x="74" y="22"/>
                </a:lnTo>
                <a:lnTo>
                  <a:pt x="74" y="22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4" y="20"/>
                </a:lnTo>
                <a:lnTo>
                  <a:pt x="76" y="20"/>
                </a:lnTo>
                <a:lnTo>
                  <a:pt x="76" y="20"/>
                </a:lnTo>
                <a:lnTo>
                  <a:pt x="74" y="18"/>
                </a:lnTo>
                <a:lnTo>
                  <a:pt x="74" y="18"/>
                </a:lnTo>
                <a:lnTo>
                  <a:pt x="74" y="20"/>
                </a:lnTo>
                <a:lnTo>
                  <a:pt x="74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6"/>
                </a:lnTo>
                <a:lnTo>
                  <a:pt x="74" y="26"/>
                </a:lnTo>
                <a:lnTo>
                  <a:pt x="74" y="26"/>
                </a:lnTo>
                <a:close/>
                <a:moveTo>
                  <a:pt x="82" y="26"/>
                </a:moveTo>
                <a:lnTo>
                  <a:pt x="82" y="16"/>
                </a:lnTo>
                <a:lnTo>
                  <a:pt x="80" y="16"/>
                </a:lnTo>
                <a:lnTo>
                  <a:pt x="80" y="20"/>
                </a:lnTo>
                <a:lnTo>
                  <a:pt x="80" y="20"/>
                </a:lnTo>
                <a:lnTo>
                  <a:pt x="78" y="18"/>
                </a:lnTo>
                <a:lnTo>
                  <a:pt x="78" y="18"/>
                </a:lnTo>
                <a:lnTo>
                  <a:pt x="76" y="20"/>
                </a:lnTo>
                <a:lnTo>
                  <a:pt x="76" y="20"/>
                </a:lnTo>
                <a:lnTo>
                  <a:pt x="76" y="22"/>
                </a:lnTo>
                <a:lnTo>
                  <a:pt x="76" y="22"/>
                </a:lnTo>
                <a:lnTo>
                  <a:pt x="76" y="24"/>
                </a:lnTo>
                <a:lnTo>
                  <a:pt x="76" y="24"/>
                </a:lnTo>
                <a:lnTo>
                  <a:pt x="78" y="26"/>
                </a:lnTo>
                <a:lnTo>
                  <a:pt x="78" y="26"/>
                </a:lnTo>
                <a:lnTo>
                  <a:pt x="80" y="24"/>
                </a:lnTo>
                <a:lnTo>
                  <a:pt x="80" y="24"/>
                </a:lnTo>
                <a:lnTo>
                  <a:pt x="80" y="24"/>
                </a:lnTo>
                <a:lnTo>
                  <a:pt x="80" y="26"/>
                </a:lnTo>
                <a:lnTo>
                  <a:pt x="82" y="26"/>
                </a:lnTo>
                <a:lnTo>
                  <a:pt x="82" y="26"/>
                </a:lnTo>
                <a:close/>
                <a:moveTo>
                  <a:pt x="78" y="22"/>
                </a:moveTo>
                <a:lnTo>
                  <a:pt x="78" y="22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78" y="24"/>
                </a:lnTo>
                <a:lnTo>
                  <a:pt x="80" y="24"/>
                </a:lnTo>
                <a:lnTo>
                  <a:pt x="80" y="24"/>
                </a:lnTo>
                <a:lnTo>
                  <a:pt x="80" y="22"/>
                </a:lnTo>
                <a:lnTo>
                  <a:pt x="80" y="22"/>
                </a:lnTo>
                <a:lnTo>
                  <a:pt x="80" y="20"/>
                </a:lnTo>
                <a:lnTo>
                  <a:pt x="80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0"/>
                </a:lnTo>
                <a:lnTo>
                  <a:pt x="78" y="22"/>
                </a:lnTo>
                <a:lnTo>
                  <a:pt x="78" y="22"/>
                </a:lnTo>
                <a:close/>
                <a:moveTo>
                  <a:pt x="22" y="80"/>
                </a:moveTo>
                <a:lnTo>
                  <a:pt x="22" y="80"/>
                </a:lnTo>
                <a:lnTo>
                  <a:pt x="20" y="80"/>
                </a:lnTo>
                <a:lnTo>
                  <a:pt x="20" y="80"/>
                </a:lnTo>
                <a:lnTo>
                  <a:pt x="20" y="80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6" y="86"/>
                </a:lnTo>
                <a:lnTo>
                  <a:pt x="26" y="82"/>
                </a:lnTo>
                <a:lnTo>
                  <a:pt x="26" y="82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4" y="80"/>
                </a:lnTo>
                <a:lnTo>
                  <a:pt x="22" y="80"/>
                </a:lnTo>
                <a:lnTo>
                  <a:pt x="22" y="80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0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6"/>
                </a:lnTo>
                <a:lnTo>
                  <a:pt x="138" y="82"/>
                </a:lnTo>
                <a:lnTo>
                  <a:pt x="138" y="82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80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56" y="80"/>
                </a:move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6" y="80"/>
                </a:lnTo>
                <a:lnTo>
                  <a:pt x="154" y="82"/>
                </a:lnTo>
                <a:lnTo>
                  <a:pt x="154" y="86"/>
                </a:lnTo>
                <a:lnTo>
                  <a:pt x="154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58" y="80"/>
                </a:lnTo>
                <a:lnTo>
                  <a:pt x="156" y="80"/>
                </a:lnTo>
                <a:lnTo>
                  <a:pt x="156" y="80"/>
                </a:lnTo>
                <a:close/>
                <a:moveTo>
                  <a:pt x="158" y="82"/>
                </a:move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2"/>
                </a:lnTo>
                <a:lnTo>
                  <a:pt x="156" y="86"/>
                </a:lnTo>
                <a:lnTo>
                  <a:pt x="156" y="86"/>
                </a:lnTo>
                <a:lnTo>
                  <a:pt x="156" y="88"/>
                </a:lnTo>
                <a:lnTo>
                  <a:pt x="156" y="88"/>
                </a:lnTo>
                <a:lnTo>
                  <a:pt x="156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58" y="88"/>
                </a:lnTo>
                <a:lnTo>
                  <a:pt x="160" y="86"/>
                </a:lnTo>
                <a:lnTo>
                  <a:pt x="160" y="82"/>
                </a:lnTo>
                <a:lnTo>
                  <a:pt x="160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lnTo>
                  <a:pt x="158" y="82"/>
                </a:lnTo>
                <a:close/>
                <a:moveTo>
                  <a:pt x="150" y="80"/>
                </a:moveTo>
                <a:lnTo>
                  <a:pt x="150" y="80"/>
                </a:lnTo>
                <a:lnTo>
                  <a:pt x="148" y="80"/>
                </a:lnTo>
                <a:lnTo>
                  <a:pt x="148" y="80"/>
                </a:lnTo>
                <a:lnTo>
                  <a:pt x="148" y="80"/>
                </a:lnTo>
                <a:lnTo>
                  <a:pt x="146" y="82"/>
                </a:lnTo>
                <a:lnTo>
                  <a:pt x="146" y="86"/>
                </a:lnTo>
                <a:lnTo>
                  <a:pt x="146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0" y="80"/>
                </a:lnTo>
                <a:lnTo>
                  <a:pt x="150" y="80"/>
                </a:lnTo>
                <a:lnTo>
                  <a:pt x="150" y="80"/>
                </a:lnTo>
                <a:close/>
                <a:moveTo>
                  <a:pt x="150" y="82"/>
                </a:moveTo>
                <a:lnTo>
                  <a:pt x="150" y="82"/>
                </a:lnTo>
                <a:lnTo>
                  <a:pt x="150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2"/>
                </a:lnTo>
                <a:lnTo>
                  <a:pt x="148" y="86"/>
                </a:lnTo>
                <a:lnTo>
                  <a:pt x="148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8"/>
                </a:lnTo>
                <a:lnTo>
                  <a:pt x="152" y="86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2"/>
                </a:lnTo>
                <a:lnTo>
                  <a:pt x="150" y="82"/>
                </a:lnTo>
                <a:lnTo>
                  <a:pt x="150" y="82"/>
                </a:lnTo>
                <a:close/>
                <a:moveTo>
                  <a:pt x="142" y="80"/>
                </a:move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0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6" y="86"/>
                </a:lnTo>
                <a:lnTo>
                  <a:pt x="146" y="82"/>
                </a:lnTo>
                <a:lnTo>
                  <a:pt x="146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2" y="80"/>
                </a:lnTo>
                <a:lnTo>
                  <a:pt x="142" y="80"/>
                </a:lnTo>
                <a:lnTo>
                  <a:pt x="142" y="80"/>
                </a:lnTo>
                <a:close/>
                <a:moveTo>
                  <a:pt x="142" y="82"/>
                </a:moveTo>
                <a:lnTo>
                  <a:pt x="142" y="82"/>
                </a:lnTo>
                <a:lnTo>
                  <a:pt x="142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2"/>
                </a:lnTo>
                <a:lnTo>
                  <a:pt x="140" y="86"/>
                </a:lnTo>
                <a:lnTo>
                  <a:pt x="140" y="86"/>
                </a:lnTo>
                <a:lnTo>
                  <a:pt x="140" y="88"/>
                </a:lnTo>
                <a:lnTo>
                  <a:pt x="140" y="88"/>
                </a:lnTo>
                <a:lnTo>
                  <a:pt x="142" y="88"/>
                </a:lnTo>
                <a:lnTo>
                  <a:pt x="142" y="88"/>
                </a:lnTo>
                <a:lnTo>
                  <a:pt x="142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6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2"/>
                </a:lnTo>
                <a:lnTo>
                  <a:pt x="142" y="82"/>
                </a:lnTo>
                <a:lnTo>
                  <a:pt x="142" y="82"/>
                </a:lnTo>
                <a:close/>
                <a:moveTo>
                  <a:pt x="136" y="82"/>
                </a:moveTo>
                <a:lnTo>
                  <a:pt x="134" y="82"/>
                </a:lnTo>
                <a:lnTo>
                  <a:pt x="134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2"/>
                </a:lnTo>
                <a:lnTo>
                  <a:pt x="132" y="86"/>
                </a:lnTo>
                <a:lnTo>
                  <a:pt x="132" y="86"/>
                </a:lnTo>
                <a:lnTo>
                  <a:pt x="132" y="88"/>
                </a:lnTo>
                <a:lnTo>
                  <a:pt x="132" y="88"/>
                </a:lnTo>
                <a:lnTo>
                  <a:pt x="134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6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lnTo>
                  <a:pt x="136" y="82"/>
                </a:lnTo>
                <a:close/>
                <a:moveTo>
                  <a:pt x="96" y="80"/>
                </a:moveTo>
                <a:lnTo>
                  <a:pt x="96" y="80"/>
                </a:lnTo>
                <a:lnTo>
                  <a:pt x="94" y="80"/>
                </a:lnTo>
                <a:lnTo>
                  <a:pt x="94" y="80"/>
                </a:lnTo>
                <a:lnTo>
                  <a:pt x="94" y="80"/>
                </a:lnTo>
                <a:lnTo>
                  <a:pt x="94" y="82"/>
                </a:lnTo>
                <a:lnTo>
                  <a:pt x="94" y="86"/>
                </a:lnTo>
                <a:lnTo>
                  <a:pt x="94" y="86"/>
                </a:lnTo>
                <a:lnTo>
                  <a:pt x="94" y="88"/>
                </a:lnTo>
                <a:lnTo>
                  <a:pt x="94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8"/>
                </a:lnTo>
                <a:lnTo>
                  <a:pt x="100" y="86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100" y="80"/>
                </a:lnTo>
                <a:lnTo>
                  <a:pt x="98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120" y="80"/>
                </a:moveTo>
                <a:lnTo>
                  <a:pt x="120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0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4" y="86"/>
                </a:lnTo>
                <a:lnTo>
                  <a:pt x="124" y="82"/>
                </a:lnTo>
                <a:lnTo>
                  <a:pt x="124" y="82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2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20" y="82"/>
                </a:moveTo>
                <a:lnTo>
                  <a:pt x="120" y="82"/>
                </a:lnTo>
                <a:lnTo>
                  <a:pt x="120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2"/>
                </a:lnTo>
                <a:lnTo>
                  <a:pt x="118" y="86"/>
                </a:lnTo>
                <a:lnTo>
                  <a:pt x="118" y="86"/>
                </a:lnTo>
                <a:lnTo>
                  <a:pt x="118" y="88"/>
                </a:lnTo>
                <a:lnTo>
                  <a:pt x="118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8"/>
                </a:lnTo>
                <a:lnTo>
                  <a:pt x="122" y="86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82"/>
                </a:lnTo>
                <a:lnTo>
                  <a:pt x="120" y="82"/>
                </a:lnTo>
                <a:close/>
                <a:moveTo>
                  <a:pt x="112" y="80"/>
                </a:moveTo>
                <a:lnTo>
                  <a:pt x="112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0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0" y="88"/>
                </a:lnTo>
                <a:lnTo>
                  <a:pt x="110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6" y="86"/>
                </a:lnTo>
                <a:lnTo>
                  <a:pt x="116" y="82"/>
                </a:lnTo>
                <a:lnTo>
                  <a:pt x="116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4" y="80"/>
                </a:lnTo>
                <a:lnTo>
                  <a:pt x="112" y="80"/>
                </a:lnTo>
                <a:lnTo>
                  <a:pt x="112" y="80"/>
                </a:lnTo>
                <a:close/>
                <a:moveTo>
                  <a:pt x="114" y="82"/>
                </a:move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2" y="82"/>
                </a:lnTo>
                <a:lnTo>
                  <a:pt x="110" y="82"/>
                </a:lnTo>
                <a:lnTo>
                  <a:pt x="110" y="86"/>
                </a:lnTo>
                <a:lnTo>
                  <a:pt x="110" y="86"/>
                </a:lnTo>
                <a:lnTo>
                  <a:pt x="112" y="88"/>
                </a:lnTo>
                <a:lnTo>
                  <a:pt x="112" y="88"/>
                </a:lnTo>
                <a:lnTo>
                  <a:pt x="112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8"/>
                </a:lnTo>
                <a:lnTo>
                  <a:pt x="114" y="86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lnTo>
                  <a:pt x="114" y="82"/>
                </a:lnTo>
                <a:close/>
                <a:moveTo>
                  <a:pt x="104" y="80"/>
                </a:moveTo>
                <a:lnTo>
                  <a:pt x="104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0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8"/>
                </a:lnTo>
                <a:lnTo>
                  <a:pt x="108" y="86"/>
                </a:lnTo>
                <a:lnTo>
                  <a:pt x="108" y="82"/>
                </a:lnTo>
                <a:lnTo>
                  <a:pt x="108" y="82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8" y="80"/>
                </a:lnTo>
                <a:lnTo>
                  <a:pt x="106" y="80"/>
                </a:lnTo>
                <a:lnTo>
                  <a:pt x="104" y="80"/>
                </a:lnTo>
                <a:lnTo>
                  <a:pt x="104" y="80"/>
                </a:lnTo>
                <a:close/>
                <a:moveTo>
                  <a:pt x="106" y="82"/>
                </a:move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4" y="82"/>
                </a:lnTo>
                <a:lnTo>
                  <a:pt x="102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88"/>
                </a:lnTo>
                <a:lnTo>
                  <a:pt x="104" y="88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8"/>
                </a:lnTo>
                <a:lnTo>
                  <a:pt x="106" y="86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close/>
                <a:moveTo>
                  <a:pt x="98" y="82"/>
                </a:move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2"/>
                </a:lnTo>
                <a:lnTo>
                  <a:pt x="96" y="86"/>
                </a:lnTo>
                <a:lnTo>
                  <a:pt x="96" y="86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6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close/>
                <a:moveTo>
                  <a:pt x="60" y="80"/>
                </a:moveTo>
                <a:lnTo>
                  <a:pt x="60" y="80"/>
                </a:lnTo>
                <a:lnTo>
                  <a:pt x="58" y="80"/>
                </a:lnTo>
                <a:lnTo>
                  <a:pt x="58" y="80"/>
                </a:lnTo>
                <a:lnTo>
                  <a:pt x="58" y="80"/>
                </a:lnTo>
                <a:lnTo>
                  <a:pt x="56" y="82"/>
                </a:lnTo>
                <a:lnTo>
                  <a:pt x="56" y="86"/>
                </a:lnTo>
                <a:lnTo>
                  <a:pt x="56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2" y="80"/>
                </a:lnTo>
                <a:lnTo>
                  <a:pt x="60" y="80"/>
                </a:lnTo>
                <a:lnTo>
                  <a:pt x="60" y="80"/>
                </a:lnTo>
                <a:lnTo>
                  <a:pt x="60" y="80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80" y="82"/>
                </a:lnTo>
                <a:lnTo>
                  <a:pt x="80" y="86"/>
                </a:lnTo>
                <a:lnTo>
                  <a:pt x="80" y="86"/>
                </a:lnTo>
                <a:lnTo>
                  <a:pt x="80" y="88"/>
                </a:lnTo>
                <a:lnTo>
                  <a:pt x="80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6" y="88"/>
                </a:lnTo>
                <a:lnTo>
                  <a:pt x="86" y="88"/>
                </a:lnTo>
                <a:lnTo>
                  <a:pt x="86" y="88"/>
                </a:lnTo>
                <a:lnTo>
                  <a:pt x="86" y="86"/>
                </a:lnTo>
                <a:lnTo>
                  <a:pt x="86" y="82"/>
                </a:lnTo>
                <a:lnTo>
                  <a:pt x="86" y="82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6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84" y="82"/>
                </a:move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2"/>
                </a:lnTo>
                <a:lnTo>
                  <a:pt x="82" y="86"/>
                </a:lnTo>
                <a:lnTo>
                  <a:pt x="82" y="86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84" y="86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lnTo>
                  <a:pt x="84" y="8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2"/>
                </a:lnTo>
                <a:lnTo>
                  <a:pt x="72" y="86"/>
                </a:lnTo>
                <a:lnTo>
                  <a:pt x="72" y="86"/>
                </a:lnTo>
                <a:lnTo>
                  <a:pt x="72" y="88"/>
                </a:lnTo>
                <a:lnTo>
                  <a:pt x="72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8" y="88"/>
                </a:lnTo>
                <a:lnTo>
                  <a:pt x="78" y="88"/>
                </a:lnTo>
                <a:lnTo>
                  <a:pt x="78" y="86"/>
                </a:lnTo>
                <a:lnTo>
                  <a:pt x="78" y="82"/>
                </a:lnTo>
                <a:lnTo>
                  <a:pt x="78" y="82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8" y="80"/>
                </a:lnTo>
                <a:lnTo>
                  <a:pt x="76" y="80"/>
                </a:lnTo>
                <a:lnTo>
                  <a:pt x="74" y="80"/>
                </a:lnTo>
                <a:lnTo>
                  <a:pt x="74" y="80"/>
                </a:lnTo>
                <a:close/>
                <a:moveTo>
                  <a:pt x="76" y="82"/>
                </a:move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2"/>
                </a:lnTo>
                <a:lnTo>
                  <a:pt x="74" y="86"/>
                </a:lnTo>
                <a:lnTo>
                  <a:pt x="74" y="86"/>
                </a:lnTo>
                <a:lnTo>
                  <a:pt x="74" y="88"/>
                </a:lnTo>
                <a:lnTo>
                  <a:pt x="74" y="88"/>
                </a:lnTo>
                <a:lnTo>
                  <a:pt x="74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6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lnTo>
                  <a:pt x="76" y="82"/>
                </a:lnTo>
                <a:close/>
                <a:moveTo>
                  <a:pt x="66" y="80"/>
                </a:move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2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70" y="88"/>
                </a:lnTo>
                <a:lnTo>
                  <a:pt x="70" y="88"/>
                </a:lnTo>
                <a:lnTo>
                  <a:pt x="70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70" y="80"/>
                </a:lnTo>
                <a:lnTo>
                  <a:pt x="68" y="80"/>
                </a:lnTo>
                <a:lnTo>
                  <a:pt x="66" y="80"/>
                </a:lnTo>
                <a:lnTo>
                  <a:pt x="66" y="80"/>
                </a:lnTo>
                <a:close/>
                <a:moveTo>
                  <a:pt x="68" y="82"/>
                </a:move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6"/>
                </a:lnTo>
                <a:lnTo>
                  <a:pt x="66" y="86"/>
                </a:lnTo>
                <a:lnTo>
                  <a:pt x="66" y="88"/>
                </a:lnTo>
                <a:lnTo>
                  <a:pt x="66" y="88"/>
                </a:lnTo>
                <a:lnTo>
                  <a:pt x="66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0" y="86"/>
                </a:lnTo>
                <a:lnTo>
                  <a:pt x="70" y="82"/>
                </a:lnTo>
                <a:lnTo>
                  <a:pt x="70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close/>
                <a:moveTo>
                  <a:pt x="60" y="82"/>
                </a:moveTo>
                <a:lnTo>
                  <a:pt x="60" y="82"/>
                </a:lnTo>
                <a:lnTo>
                  <a:pt x="60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2"/>
                </a:lnTo>
                <a:lnTo>
                  <a:pt x="58" y="86"/>
                </a:lnTo>
                <a:lnTo>
                  <a:pt x="58" y="86"/>
                </a:lnTo>
                <a:lnTo>
                  <a:pt x="58" y="88"/>
                </a:lnTo>
                <a:lnTo>
                  <a:pt x="58" y="88"/>
                </a:lnTo>
                <a:lnTo>
                  <a:pt x="60" y="88"/>
                </a:lnTo>
                <a:lnTo>
                  <a:pt x="60" y="88"/>
                </a:lnTo>
                <a:lnTo>
                  <a:pt x="60" y="88"/>
                </a:lnTo>
                <a:lnTo>
                  <a:pt x="62" y="88"/>
                </a:lnTo>
                <a:lnTo>
                  <a:pt x="62" y="88"/>
                </a:lnTo>
                <a:lnTo>
                  <a:pt x="62" y="88"/>
                </a:lnTo>
                <a:lnTo>
                  <a:pt x="62" y="86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2" y="82"/>
                </a:lnTo>
                <a:lnTo>
                  <a:pt x="60" y="82"/>
                </a:lnTo>
                <a:lnTo>
                  <a:pt x="60" y="82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42" y="82"/>
                </a:lnTo>
                <a:lnTo>
                  <a:pt x="42" y="86"/>
                </a:lnTo>
                <a:lnTo>
                  <a:pt x="42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8" y="88"/>
                </a:lnTo>
                <a:lnTo>
                  <a:pt x="48" y="88"/>
                </a:lnTo>
                <a:lnTo>
                  <a:pt x="48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46" y="82"/>
                </a:move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2"/>
                </a:lnTo>
                <a:lnTo>
                  <a:pt x="44" y="86"/>
                </a:lnTo>
                <a:lnTo>
                  <a:pt x="44" y="86"/>
                </a:lnTo>
                <a:lnTo>
                  <a:pt x="44" y="88"/>
                </a:lnTo>
                <a:lnTo>
                  <a:pt x="44" y="88"/>
                </a:lnTo>
                <a:lnTo>
                  <a:pt x="44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8" y="86"/>
                </a:lnTo>
                <a:lnTo>
                  <a:pt x="48" y="82"/>
                </a:lnTo>
                <a:lnTo>
                  <a:pt x="48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lnTo>
                  <a:pt x="46" y="82"/>
                </a:lnTo>
                <a:close/>
                <a:moveTo>
                  <a:pt x="38" y="80"/>
                </a:moveTo>
                <a:lnTo>
                  <a:pt x="38" y="80"/>
                </a:lnTo>
                <a:lnTo>
                  <a:pt x="36" y="80"/>
                </a:lnTo>
                <a:lnTo>
                  <a:pt x="36" y="80"/>
                </a:lnTo>
                <a:lnTo>
                  <a:pt x="36" y="80"/>
                </a:lnTo>
                <a:lnTo>
                  <a:pt x="34" y="82"/>
                </a:lnTo>
                <a:lnTo>
                  <a:pt x="34" y="86"/>
                </a:lnTo>
                <a:lnTo>
                  <a:pt x="34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close/>
                <a:moveTo>
                  <a:pt x="38" y="82"/>
                </a:move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2"/>
                </a:lnTo>
                <a:lnTo>
                  <a:pt x="36" y="86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8" y="88"/>
                </a:lnTo>
                <a:lnTo>
                  <a:pt x="38" y="88"/>
                </a:lnTo>
                <a:lnTo>
                  <a:pt x="38" y="88"/>
                </a:lnTo>
                <a:lnTo>
                  <a:pt x="40" y="88"/>
                </a:lnTo>
                <a:lnTo>
                  <a:pt x="40" y="88"/>
                </a:lnTo>
                <a:lnTo>
                  <a:pt x="40" y="88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close/>
                <a:moveTo>
                  <a:pt x="30" y="80"/>
                </a:moveTo>
                <a:lnTo>
                  <a:pt x="30" y="80"/>
                </a:lnTo>
                <a:lnTo>
                  <a:pt x="28" y="80"/>
                </a:lnTo>
                <a:lnTo>
                  <a:pt x="28" y="80"/>
                </a:lnTo>
                <a:lnTo>
                  <a:pt x="28" y="80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4" y="86"/>
                </a:lnTo>
                <a:lnTo>
                  <a:pt x="34" y="82"/>
                </a:lnTo>
                <a:lnTo>
                  <a:pt x="34" y="82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close/>
                <a:moveTo>
                  <a:pt x="30" y="82"/>
                </a:moveTo>
                <a:lnTo>
                  <a:pt x="30" y="82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2"/>
                </a:lnTo>
                <a:lnTo>
                  <a:pt x="28" y="86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2" y="88"/>
                </a:lnTo>
                <a:lnTo>
                  <a:pt x="32" y="88"/>
                </a:lnTo>
                <a:lnTo>
                  <a:pt x="32" y="86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0" y="82"/>
                </a:lnTo>
                <a:lnTo>
                  <a:pt x="30" y="82"/>
                </a:lnTo>
                <a:close/>
                <a:moveTo>
                  <a:pt x="24" y="82"/>
                </a:moveTo>
                <a:lnTo>
                  <a:pt x="22" y="82"/>
                </a:lnTo>
                <a:lnTo>
                  <a:pt x="22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2"/>
                </a:lnTo>
                <a:lnTo>
                  <a:pt x="20" y="86"/>
                </a:lnTo>
                <a:lnTo>
                  <a:pt x="20" y="86"/>
                </a:lnTo>
                <a:lnTo>
                  <a:pt x="20" y="88"/>
                </a:lnTo>
                <a:lnTo>
                  <a:pt x="20" y="88"/>
                </a:lnTo>
                <a:lnTo>
                  <a:pt x="22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lnTo>
                  <a:pt x="24" y="82"/>
                </a:lnTo>
                <a:close/>
                <a:moveTo>
                  <a:pt x="28" y="38"/>
                </a:moveTo>
                <a:lnTo>
                  <a:pt x="28" y="66"/>
                </a:lnTo>
                <a:lnTo>
                  <a:pt x="40" y="66"/>
                </a:lnTo>
                <a:lnTo>
                  <a:pt x="40" y="46"/>
                </a:lnTo>
                <a:lnTo>
                  <a:pt x="40" y="46"/>
                </a:lnTo>
                <a:lnTo>
                  <a:pt x="40" y="46"/>
                </a:lnTo>
                <a:lnTo>
                  <a:pt x="48" y="46"/>
                </a:lnTo>
                <a:lnTo>
                  <a:pt x="48" y="44"/>
                </a:lnTo>
                <a:lnTo>
                  <a:pt x="48" y="44"/>
                </a:lnTo>
                <a:lnTo>
                  <a:pt x="46" y="40"/>
                </a:lnTo>
                <a:lnTo>
                  <a:pt x="44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48" y="46"/>
                </a:moveTo>
                <a:lnTo>
                  <a:pt x="40" y="46"/>
                </a:lnTo>
                <a:lnTo>
                  <a:pt x="40" y="52"/>
                </a:lnTo>
                <a:lnTo>
                  <a:pt x="48" y="52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48" y="54"/>
                </a:moveTo>
                <a:lnTo>
                  <a:pt x="40" y="54"/>
                </a:lnTo>
                <a:lnTo>
                  <a:pt x="40" y="58"/>
                </a:lnTo>
                <a:lnTo>
                  <a:pt x="48" y="58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8" y="60"/>
                </a:moveTo>
                <a:lnTo>
                  <a:pt x="40" y="60"/>
                </a:lnTo>
                <a:lnTo>
                  <a:pt x="40" y="66"/>
                </a:lnTo>
                <a:lnTo>
                  <a:pt x="44" y="66"/>
                </a:lnTo>
                <a:lnTo>
                  <a:pt x="44" y="66"/>
                </a:lnTo>
                <a:lnTo>
                  <a:pt x="46" y="64"/>
                </a:lnTo>
                <a:lnTo>
                  <a:pt x="48" y="62"/>
                </a:lnTo>
                <a:lnTo>
                  <a:pt x="48" y="60"/>
                </a:lnTo>
                <a:lnTo>
                  <a:pt x="48" y="60"/>
                </a:lnTo>
                <a:close/>
                <a:moveTo>
                  <a:pt x="28" y="66"/>
                </a:moveTo>
                <a:lnTo>
                  <a:pt x="28" y="60"/>
                </a:lnTo>
                <a:lnTo>
                  <a:pt x="20" y="60"/>
                </a:lnTo>
                <a:lnTo>
                  <a:pt x="20" y="62"/>
                </a:lnTo>
                <a:lnTo>
                  <a:pt x="20" y="62"/>
                </a:lnTo>
                <a:lnTo>
                  <a:pt x="20" y="64"/>
                </a:lnTo>
                <a:lnTo>
                  <a:pt x="24" y="66"/>
                </a:lnTo>
                <a:lnTo>
                  <a:pt x="28" y="66"/>
                </a:lnTo>
                <a:lnTo>
                  <a:pt x="28" y="66"/>
                </a:lnTo>
                <a:close/>
                <a:moveTo>
                  <a:pt x="20" y="58"/>
                </a:moveTo>
                <a:lnTo>
                  <a:pt x="28" y="58"/>
                </a:lnTo>
                <a:lnTo>
                  <a:pt x="28" y="54"/>
                </a:lnTo>
                <a:lnTo>
                  <a:pt x="20" y="54"/>
                </a:lnTo>
                <a:lnTo>
                  <a:pt x="20" y="58"/>
                </a:lnTo>
                <a:lnTo>
                  <a:pt x="20" y="58"/>
                </a:lnTo>
                <a:close/>
                <a:moveTo>
                  <a:pt x="20" y="52"/>
                </a:moveTo>
                <a:lnTo>
                  <a:pt x="28" y="52"/>
                </a:lnTo>
                <a:lnTo>
                  <a:pt x="28" y="46"/>
                </a:lnTo>
                <a:lnTo>
                  <a:pt x="20" y="46"/>
                </a:lnTo>
                <a:lnTo>
                  <a:pt x="20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373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Icons-3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61</a:t>
            </a:fld>
            <a:endParaRPr lang="zh-CN" altLang="en-US" dirty="0"/>
          </a:p>
        </p:txBody>
      </p:sp>
      <p:sp>
        <p:nvSpPr>
          <p:cNvPr id="7" name="Freeform 231"/>
          <p:cNvSpPr>
            <a:spLocks noEditPoints="1"/>
          </p:cNvSpPr>
          <p:nvPr/>
        </p:nvSpPr>
        <p:spPr bwMode="auto">
          <a:xfrm>
            <a:off x="3594178" y="2634924"/>
            <a:ext cx="912180" cy="842775"/>
          </a:xfrm>
          <a:custGeom>
            <a:avLst/>
            <a:gdLst>
              <a:gd name="T0" fmla="*/ 162 w 184"/>
              <a:gd name="T1" fmla="*/ 0 h 170"/>
              <a:gd name="T2" fmla="*/ 178 w 184"/>
              <a:gd name="T3" fmla="*/ 6 h 170"/>
              <a:gd name="T4" fmla="*/ 184 w 184"/>
              <a:gd name="T5" fmla="*/ 68 h 170"/>
              <a:gd name="T6" fmla="*/ 178 w 184"/>
              <a:gd name="T7" fmla="*/ 84 h 170"/>
              <a:gd name="T8" fmla="*/ 162 w 184"/>
              <a:gd name="T9" fmla="*/ 90 h 170"/>
              <a:gd name="T10" fmla="*/ 134 w 184"/>
              <a:gd name="T11" fmla="*/ 110 h 170"/>
              <a:gd name="T12" fmla="*/ 122 w 184"/>
              <a:gd name="T13" fmla="*/ 104 h 170"/>
              <a:gd name="T14" fmla="*/ 94 w 184"/>
              <a:gd name="T15" fmla="*/ 90 h 170"/>
              <a:gd name="T16" fmla="*/ 96 w 184"/>
              <a:gd name="T17" fmla="*/ 84 h 170"/>
              <a:gd name="T18" fmla="*/ 138 w 184"/>
              <a:gd name="T19" fmla="*/ 78 h 170"/>
              <a:gd name="T20" fmla="*/ 142 w 184"/>
              <a:gd name="T21" fmla="*/ 80 h 170"/>
              <a:gd name="T22" fmla="*/ 162 w 184"/>
              <a:gd name="T23" fmla="*/ 78 h 170"/>
              <a:gd name="T24" fmla="*/ 170 w 184"/>
              <a:gd name="T25" fmla="*/ 76 h 170"/>
              <a:gd name="T26" fmla="*/ 172 w 184"/>
              <a:gd name="T27" fmla="*/ 68 h 170"/>
              <a:gd name="T28" fmla="*/ 172 w 184"/>
              <a:gd name="T29" fmla="*/ 18 h 170"/>
              <a:gd name="T30" fmla="*/ 166 w 184"/>
              <a:gd name="T31" fmla="*/ 12 h 170"/>
              <a:gd name="T32" fmla="*/ 84 w 184"/>
              <a:gd name="T33" fmla="*/ 12 h 170"/>
              <a:gd name="T34" fmla="*/ 78 w 184"/>
              <a:gd name="T35" fmla="*/ 14 h 170"/>
              <a:gd name="T36" fmla="*/ 76 w 184"/>
              <a:gd name="T37" fmla="*/ 26 h 170"/>
              <a:gd name="T38" fmla="*/ 64 w 184"/>
              <a:gd name="T39" fmla="*/ 20 h 170"/>
              <a:gd name="T40" fmla="*/ 70 w 184"/>
              <a:gd name="T41" fmla="*/ 6 h 170"/>
              <a:gd name="T42" fmla="*/ 84 w 184"/>
              <a:gd name="T43" fmla="*/ 0 h 170"/>
              <a:gd name="T44" fmla="*/ 16 w 184"/>
              <a:gd name="T45" fmla="*/ 110 h 170"/>
              <a:gd name="T46" fmla="*/ 4 w 184"/>
              <a:gd name="T47" fmla="*/ 134 h 170"/>
              <a:gd name="T48" fmla="*/ 0 w 184"/>
              <a:gd name="T49" fmla="*/ 160 h 170"/>
              <a:gd name="T50" fmla="*/ 38 w 184"/>
              <a:gd name="T51" fmla="*/ 170 h 170"/>
              <a:gd name="T52" fmla="*/ 94 w 184"/>
              <a:gd name="T53" fmla="*/ 168 h 170"/>
              <a:gd name="T54" fmla="*/ 118 w 184"/>
              <a:gd name="T55" fmla="*/ 160 h 170"/>
              <a:gd name="T56" fmla="*/ 108 w 184"/>
              <a:gd name="T57" fmla="*/ 120 h 170"/>
              <a:gd name="T58" fmla="*/ 90 w 184"/>
              <a:gd name="T59" fmla="*/ 110 h 170"/>
              <a:gd name="T60" fmla="*/ 82 w 184"/>
              <a:gd name="T61" fmla="*/ 108 h 170"/>
              <a:gd name="T62" fmla="*/ 76 w 184"/>
              <a:gd name="T63" fmla="*/ 98 h 170"/>
              <a:gd name="T64" fmla="*/ 84 w 184"/>
              <a:gd name="T65" fmla="*/ 86 h 170"/>
              <a:gd name="T66" fmla="*/ 88 w 184"/>
              <a:gd name="T67" fmla="*/ 72 h 170"/>
              <a:gd name="T68" fmla="*/ 88 w 184"/>
              <a:gd name="T69" fmla="*/ 70 h 170"/>
              <a:gd name="T70" fmla="*/ 88 w 184"/>
              <a:gd name="T71" fmla="*/ 58 h 170"/>
              <a:gd name="T72" fmla="*/ 78 w 184"/>
              <a:gd name="T73" fmla="*/ 40 h 170"/>
              <a:gd name="T74" fmla="*/ 58 w 184"/>
              <a:gd name="T75" fmla="*/ 34 h 170"/>
              <a:gd name="T76" fmla="*/ 36 w 184"/>
              <a:gd name="T77" fmla="*/ 40 h 170"/>
              <a:gd name="T78" fmla="*/ 30 w 184"/>
              <a:gd name="T79" fmla="*/ 58 h 170"/>
              <a:gd name="T80" fmla="*/ 30 w 184"/>
              <a:gd name="T81" fmla="*/ 70 h 170"/>
              <a:gd name="T82" fmla="*/ 28 w 184"/>
              <a:gd name="T83" fmla="*/ 72 h 170"/>
              <a:gd name="T84" fmla="*/ 34 w 184"/>
              <a:gd name="T85" fmla="*/ 86 h 170"/>
              <a:gd name="T86" fmla="*/ 42 w 184"/>
              <a:gd name="T87" fmla="*/ 98 h 170"/>
              <a:gd name="T88" fmla="*/ 38 w 184"/>
              <a:gd name="T89" fmla="*/ 108 h 170"/>
              <a:gd name="T90" fmla="*/ 30 w 184"/>
              <a:gd name="T91" fmla="*/ 11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70">
                <a:moveTo>
                  <a:pt x="84" y="0"/>
                </a:moveTo>
                <a:lnTo>
                  <a:pt x="162" y="0"/>
                </a:lnTo>
                <a:lnTo>
                  <a:pt x="162" y="0"/>
                </a:lnTo>
                <a:lnTo>
                  <a:pt x="170" y="2"/>
                </a:lnTo>
                <a:lnTo>
                  <a:pt x="178" y="6"/>
                </a:lnTo>
                <a:lnTo>
                  <a:pt x="178" y="6"/>
                </a:lnTo>
                <a:lnTo>
                  <a:pt x="182" y="12"/>
                </a:lnTo>
                <a:lnTo>
                  <a:pt x="184" y="20"/>
                </a:lnTo>
                <a:lnTo>
                  <a:pt x="184" y="68"/>
                </a:lnTo>
                <a:lnTo>
                  <a:pt x="184" y="68"/>
                </a:lnTo>
                <a:lnTo>
                  <a:pt x="182" y="76"/>
                </a:lnTo>
                <a:lnTo>
                  <a:pt x="178" y="84"/>
                </a:lnTo>
                <a:lnTo>
                  <a:pt x="178" y="84"/>
                </a:lnTo>
                <a:lnTo>
                  <a:pt x="170" y="88"/>
                </a:lnTo>
                <a:lnTo>
                  <a:pt x="162" y="90"/>
                </a:lnTo>
                <a:lnTo>
                  <a:pt x="150" y="90"/>
                </a:lnTo>
                <a:lnTo>
                  <a:pt x="136" y="106"/>
                </a:lnTo>
                <a:lnTo>
                  <a:pt x="134" y="110"/>
                </a:lnTo>
                <a:lnTo>
                  <a:pt x="130" y="108"/>
                </a:lnTo>
                <a:lnTo>
                  <a:pt x="126" y="106"/>
                </a:lnTo>
                <a:lnTo>
                  <a:pt x="122" y="104"/>
                </a:lnTo>
                <a:lnTo>
                  <a:pt x="122" y="98"/>
                </a:lnTo>
                <a:lnTo>
                  <a:pt x="124" y="90"/>
                </a:lnTo>
                <a:lnTo>
                  <a:pt x="94" y="90"/>
                </a:lnTo>
                <a:lnTo>
                  <a:pt x="94" y="90"/>
                </a:lnTo>
                <a:lnTo>
                  <a:pt x="96" y="84"/>
                </a:lnTo>
                <a:lnTo>
                  <a:pt x="96" y="84"/>
                </a:lnTo>
                <a:lnTo>
                  <a:pt x="98" y="78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36" y="88"/>
                </a:lnTo>
                <a:lnTo>
                  <a:pt x="142" y="80"/>
                </a:lnTo>
                <a:lnTo>
                  <a:pt x="144" y="78"/>
                </a:lnTo>
                <a:lnTo>
                  <a:pt x="148" y="78"/>
                </a:lnTo>
                <a:lnTo>
                  <a:pt x="162" y="78"/>
                </a:lnTo>
                <a:lnTo>
                  <a:pt x="162" y="78"/>
                </a:lnTo>
                <a:lnTo>
                  <a:pt x="166" y="78"/>
                </a:lnTo>
                <a:lnTo>
                  <a:pt x="170" y="76"/>
                </a:lnTo>
                <a:lnTo>
                  <a:pt x="170" y="76"/>
                </a:lnTo>
                <a:lnTo>
                  <a:pt x="172" y="72"/>
                </a:lnTo>
                <a:lnTo>
                  <a:pt x="172" y="68"/>
                </a:lnTo>
                <a:lnTo>
                  <a:pt x="172" y="20"/>
                </a:lnTo>
                <a:lnTo>
                  <a:pt x="172" y="20"/>
                </a:lnTo>
                <a:lnTo>
                  <a:pt x="172" y="18"/>
                </a:lnTo>
                <a:lnTo>
                  <a:pt x="170" y="14"/>
                </a:lnTo>
                <a:lnTo>
                  <a:pt x="170" y="14"/>
                </a:lnTo>
                <a:lnTo>
                  <a:pt x="166" y="12"/>
                </a:lnTo>
                <a:lnTo>
                  <a:pt x="162" y="12"/>
                </a:lnTo>
                <a:lnTo>
                  <a:pt x="84" y="12"/>
                </a:lnTo>
                <a:lnTo>
                  <a:pt x="84" y="12"/>
                </a:lnTo>
                <a:lnTo>
                  <a:pt x="82" y="12"/>
                </a:lnTo>
                <a:lnTo>
                  <a:pt x="78" y="14"/>
                </a:lnTo>
                <a:lnTo>
                  <a:pt x="78" y="14"/>
                </a:lnTo>
                <a:lnTo>
                  <a:pt x="76" y="18"/>
                </a:lnTo>
                <a:lnTo>
                  <a:pt x="76" y="20"/>
                </a:lnTo>
                <a:lnTo>
                  <a:pt x="76" y="26"/>
                </a:lnTo>
                <a:lnTo>
                  <a:pt x="76" y="26"/>
                </a:lnTo>
                <a:lnTo>
                  <a:pt x="64" y="24"/>
                </a:lnTo>
                <a:lnTo>
                  <a:pt x="64" y="20"/>
                </a:lnTo>
                <a:lnTo>
                  <a:pt x="64" y="20"/>
                </a:lnTo>
                <a:lnTo>
                  <a:pt x="66" y="12"/>
                </a:lnTo>
                <a:lnTo>
                  <a:pt x="70" y="6"/>
                </a:lnTo>
                <a:lnTo>
                  <a:pt x="70" y="6"/>
                </a:lnTo>
                <a:lnTo>
                  <a:pt x="7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16" y="110"/>
                </a:moveTo>
                <a:lnTo>
                  <a:pt x="16" y="110"/>
                </a:lnTo>
                <a:lnTo>
                  <a:pt x="12" y="116"/>
                </a:lnTo>
                <a:lnTo>
                  <a:pt x="8" y="122"/>
                </a:lnTo>
                <a:lnTo>
                  <a:pt x="4" y="134"/>
                </a:lnTo>
                <a:lnTo>
                  <a:pt x="0" y="148"/>
                </a:lnTo>
                <a:lnTo>
                  <a:pt x="0" y="160"/>
                </a:lnTo>
                <a:lnTo>
                  <a:pt x="0" y="160"/>
                </a:lnTo>
                <a:lnTo>
                  <a:pt x="8" y="164"/>
                </a:lnTo>
                <a:lnTo>
                  <a:pt x="22" y="168"/>
                </a:lnTo>
                <a:lnTo>
                  <a:pt x="38" y="170"/>
                </a:lnTo>
                <a:lnTo>
                  <a:pt x="58" y="170"/>
                </a:lnTo>
                <a:lnTo>
                  <a:pt x="76" y="170"/>
                </a:lnTo>
                <a:lnTo>
                  <a:pt x="94" y="168"/>
                </a:lnTo>
                <a:lnTo>
                  <a:pt x="108" y="164"/>
                </a:lnTo>
                <a:lnTo>
                  <a:pt x="118" y="160"/>
                </a:lnTo>
                <a:lnTo>
                  <a:pt x="118" y="160"/>
                </a:lnTo>
                <a:lnTo>
                  <a:pt x="118" y="148"/>
                </a:lnTo>
                <a:lnTo>
                  <a:pt x="114" y="132"/>
                </a:lnTo>
                <a:lnTo>
                  <a:pt x="108" y="120"/>
                </a:lnTo>
                <a:lnTo>
                  <a:pt x="102" y="110"/>
                </a:lnTo>
                <a:lnTo>
                  <a:pt x="102" y="110"/>
                </a:lnTo>
                <a:lnTo>
                  <a:pt x="90" y="110"/>
                </a:lnTo>
                <a:lnTo>
                  <a:pt x="90" y="110"/>
                </a:lnTo>
                <a:lnTo>
                  <a:pt x="82" y="108"/>
                </a:lnTo>
                <a:lnTo>
                  <a:pt x="82" y="108"/>
                </a:lnTo>
                <a:lnTo>
                  <a:pt x="78" y="104"/>
                </a:lnTo>
                <a:lnTo>
                  <a:pt x="76" y="98"/>
                </a:lnTo>
                <a:lnTo>
                  <a:pt x="76" y="98"/>
                </a:lnTo>
                <a:lnTo>
                  <a:pt x="80" y="92"/>
                </a:lnTo>
                <a:lnTo>
                  <a:pt x="84" y="86"/>
                </a:lnTo>
                <a:lnTo>
                  <a:pt x="84" y="86"/>
                </a:lnTo>
                <a:lnTo>
                  <a:pt x="88" y="80"/>
                </a:lnTo>
                <a:lnTo>
                  <a:pt x="88" y="80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8"/>
                </a:lnTo>
                <a:lnTo>
                  <a:pt x="88" y="58"/>
                </a:lnTo>
                <a:lnTo>
                  <a:pt x="86" y="50"/>
                </a:lnTo>
                <a:lnTo>
                  <a:pt x="84" y="44"/>
                </a:lnTo>
                <a:lnTo>
                  <a:pt x="78" y="40"/>
                </a:lnTo>
                <a:lnTo>
                  <a:pt x="78" y="40"/>
                </a:lnTo>
                <a:lnTo>
                  <a:pt x="70" y="34"/>
                </a:lnTo>
                <a:lnTo>
                  <a:pt x="58" y="34"/>
                </a:lnTo>
                <a:lnTo>
                  <a:pt x="46" y="36"/>
                </a:lnTo>
                <a:lnTo>
                  <a:pt x="36" y="40"/>
                </a:lnTo>
                <a:lnTo>
                  <a:pt x="36" y="40"/>
                </a:lnTo>
                <a:lnTo>
                  <a:pt x="32" y="44"/>
                </a:lnTo>
                <a:lnTo>
                  <a:pt x="30" y="50"/>
                </a:lnTo>
                <a:lnTo>
                  <a:pt x="30" y="58"/>
                </a:lnTo>
                <a:lnTo>
                  <a:pt x="30" y="68"/>
                </a:lnTo>
                <a:lnTo>
                  <a:pt x="30" y="68"/>
                </a:lnTo>
                <a:lnTo>
                  <a:pt x="30" y="70"/>
                </a:lnTo>
                <a:lnTo>
                  <a:pt x="28" y="70"/>
                </a:lnTo>
                <a:lnTo>
                  <a:pt x="28" y="72"/>
                </a:lnTo>
                <a:lnTo>
                  <a:pt x="28" y="72"/>
                </a:lnTo>
                <a:lnTo>
                  <a:pt x="30" y="80"/>
                </a:lnTo>
                <a:lnTo>
                  <a:pt x="30" y="80"/>
                </a:lnTo>
                <a:lnTo>
                  <a:pt x="34" y="86"/>
                </a:lnTo>
                <a:lnTo>
                  <a:pt x="34" y="86"/>
                </a:lnTo>
                <a:lnTo>
                  <a:pt x="38" y="92"/>
                </a:lnTo>
                <a:lnTo>
                  <a:pt x="42" y="98"/>
                </a:lnTo>
                <a:lnTo>
                  <a:pt x="42" y="98"/>
                </a:lnTo>
                <a:lnTo>
                  <a:pt x="38" y="108"/>
                </a:lnTo>
                <a:lnTo>
                  <a:pt x="38" y="108"/>
                </a:lnTo>
                <a:lnTo>
                  <a:pt x="34" y="110"/>
                </a:lnTo>
                <a:lnTo>
                  <a:pt x="30" y="110"/>
                </a:lnTo>
                <a:lnTo>
                  <a:pt x="30" y="110"/>
                </a:lnTo>
                <a:lnTo>
                  <a:pt x="16" y="110"/>
                </a:lnTo>
                <a:lnTo>
                  <a:pt x="16" y="1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32"/>
          <p:cNvSpPr>
            <a:spLocks noEditPoints="1"/>
          </p:cNvSpPr>
          <p:nvPr/>
        </p:nvSpPr>
        <p:spPr bwMode="auto">
          <a:xfrm>
            <a:off x="2444039" y="2615093"/>
            <a:ext cx="813030" cy="872520"/>
          </a:xfrm>
          <a:custGeom>
            <a:avLst/>
            <a:gdLst>
              <a:gd name="T0" fmla="*/ 36 w 164"/>
              <a:gd name="T1" fmla="*/ 8 h 176"/>
              <a:gd name="T2" fmla="*/ 48 w 164"/>
              <a:gd name="T3" fmla="*/ 26 h 176"/>
              <a:gd name="T4" fmla="*/ 42 w 164"/>
              <a:gd name="T5" fmla="*/ 40 h 176"/>
              <a:gd name="T6" fmla="*/ 30 w 164"/>
              <a:gd name="T7" fmla="*/ 46 h 176"/>
              <a:gd name="T8" fmla="*/ 12 w 164"/>
              <a:gd name="T9" fmla="*/ 34 h 176"/>
              <a:gd name="T10" fmla="*/ 12 w 164"/>
              <a:gd name="T11" fmla="*/ 18 h 176"/>
              <a:gd name="T12" fmla="*/ 30 w 164"/>
              <a:gd name="T13" fmla="*/ 8 h 176"/>
              <a:gd name="T14" fmla="*/ 134 w 164"/>
              <a:gd name="T15" fmla="*/ 8 h 176"/>
              <a:gd name="T16" fmla="*/ 116 w 164"/>
              <a:gd name="T17" fmla="*/ 18 h 176"/>
              <a:gd name="T18" fmla="*/ 116 w 164"/>
              <a:gd name="T19" fmla="*/ 34 h 176"/>
              <a:gd name="T20" fmla="*/ 134 w 164"/>
              <a:gd name="T21" fmla="*/ 46 h 176"/>
              <a:gd name="T22" fmla="*/ 148 w 164"/>
              <a:gd name="T23" fmla="*/ 40 h 176"/>
              <a:gd name="T24" fmla="*/ 152 w 164"/>
              <a:gd name="T25" fmla="*/ 26 h 176"/>
              <a:gd name="T26" fmla="*/ 140 w 164"/>
              <a:gd name="T27" fmla="*/ 8 h 176"/>
              <a:gd name="T28" fmla="*/ 114 w 164"/>
              <a:gd name="T29" fmla="*/ 118 h 176"/>
              <a:gd name="T30" fmla="*/ 134 w 164"/>
              <a:gd name="T31" fmla="*/ 134 h 176"/>
              <a:gd name="T32" fmla="*/ 154 w 164"/>
              <a:gd name="T33" fmla="*/ 112 h 176"/>
              <a:gd name="T34" fmla="*/ 160 w 164"/>
              <a:gd name="T35" fmla="*/ 106 h 176"/>
              <a:gd name="T36" fmla="*/ 164 w 164"/>
              <a:gd name="T37" fmla="*/ 68 h 176"/>
              <a:gd name="T38" fmla="*/ 158 w 164"/>
              <a:gd name="T39" fmla="*/ 54 h 176"/>
              <a:gd name="T40" fmla="*/ 122 w 164"/>
              <a:gd name="T41" fmla="*/ 50 h 176"/>
              <a:gd name="T42" fmla="*/ 118 w 164"/>
              <a:gd name="T43" fmla="*/ 50 h 176"/>
              <a:gd name="T44" fmla="*/ 124 w 164"/>
              <a:gd name="T45" fmla="*/ 98 h 176"/>
              <a:gd name="T46" fmla="*/ 120 w 164"/>
              <a:gd name="T47" fmla="*/ 108 h 176"/>
              <a:gd name="T48" fmla="*/ 82 w 164"/>
              <a:gd name="T49" fmla="*/ 0 h 176"/>
              <a:gd name="T50" fmla="*/ 96 w 164"/>
              <a:gd name="T51" fmla="*/ 6 h 176"/>
              <a:gd name="T52" fmla="*/ 102 w 164"/>
              <a:gd name="T53" fmla="*/ 20 h 176"/>
              <a:gd name="T54" fmla="*/ 90 w 164"/>
              <a:gd name="T55" fmla="*/ 40 h 176"/>
              <a:gd name="T56" fmla="*/ 74 w 164"/>
              <a:gd name="T57" fmla="*/ 40 h 176"/>
              <a:gd name="T58" fmla="*/ 60 w 164"/>
              <a:gd name="T59" fmla="*/ 20 h 176"/>
              <a:gd name="T60" fmla="*/ 66 w 164"/>
              <a:gd name="T61" fmla="*/ 6 h 176"/>
              <a:gd name="T62" fmla="*/ 82 w 164"/>
              <a:gd name="T63" fmla="*/ 0 h 176"/>
              <a:gd name="T64" fmla="*/ 88 w 164"/>
              <a:gd name="T65" fmla="*/ 176 h 176"/>
              <a:gd name="T66" fmla="*/ 60 w 164"/>
              <a:gd name="T67" fmla="*/ 176 h 176"/>
              <a:gd name="T68" fmla="*/ 56 w 164"/>
              <a:gd name="T69" fmla="*/ 112 h 176"/>
              <a:gd name="T70" fmla="*/ 48 w 164"/>
              <a:gd name="T71" fmla="*/ 98 h 176"/>
              <a:gd name="T72" fmla="*/ 50 w 164"/>
              <a:gd name="T73" fmla="*/ 58 h 176"/>
              <a:gd name="T74" fmla="*/ 68 w 164"/>
              <a:gd name="T75" fmla="*/ 46 h 176"/>
              <a:gd name="T76" fmla="*/ 102 w 164"/>
              <a:gd name="T77" fmla="*/ 48 h 176"/>
              <a:gd name="T78" fmla="*/ 114 w 164"/>
              <a:gd name="T79" fmla="*/ 66 h 176"/>
              <a:gd name="T80" fmla="*/ 112 w 164"/>
              <a:gd name="T81" fmla="*/ 102 h 176"/>
              <a:gd name="T82" fmla="*/ 102 w 164"/>
              <a:gd name="T83" fmla="*/ 116 h 176"/>
              <a:gd name="T84" fmla="*/ 48 w 164"/>
              <a:gd name="T85" fmla="*/ 170 h 176"/>
              <a:gd name="T86" fmla="*/ 24 w 164"/>
              <a:gd name="T87" fmla="*/ 170 h 176"/>
              <a:gd name="T88" fmla="*/ 8 w 164"/>
              <a:gd name="T89" fmla="*/ 112 h 176"/>
              <a:gd name="T90" fmla="*/ 0 w 164"/>
              <a:gd name="T91" fmla="*/ 102 h 176"/>
              <a:gd name="T92" fmla="*/ 0 w 164"/>
              <a:gd name="T93" fmla="*/ 68 h 176"/>
              <a:gd name="T94" fmla="*/ 10 w 164"/>
              <a:gd name="T95" fmla="*/ 50 h 176"/>
              <a:gd name="T96" fmla="*/ 40 w 164"/>
              <a:gd name="T97" fmla="*/ 50 h 176"/>
              <a:gd name="T98" fmla="*/ 40 w 164"/>
              <a:gd name="T99" fmla="*/ 58 h 176"/>
              <a:gd name="T100" fmla="*/ 40 w 164"/>
              <a:gd name="T101" fmla="*/ 98 h 176"/>
              <a:gd name="T102" fmla="*/ 48 w 164"/>
              <a:gd name="T103" fmla="*/ 1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4" h="176">
                <a:moveTo>
                  <a:pt x="30" y="8"/>
                </a:moveTo>
                <a:lnTo>
                  <a:pt x="30" y="8"/>
                </a:lnTo>
                <a:lnTo>
                  <a:pt x="36" y="8"/>
                </a:lnTo>
                <a:lnTo>
                  <a:pt x="42" y="12"/>
                </a:lnTo>
                <a:lnTo>
                  <a:pt x="48" y="18"/>
                </a:lnTo>
                <a:lnTo>
                  <a:pt x="48" y="26"/>
                </a:lnTo>
                <a:lnTo>
                  <a:pt x="48" y="26"/>
                </a:lnTo>
                <a:lnTo>
                  <a:pt x="48" y="34"/>
                </a:lnTo>
                <a:lnTo>
                  <a:pt x="42" y="40"/>
                </a:lnTo>
                <a:lnTo>
                  <a:pt x="36" y="44"/>
                </a:lnTo>
                <a:lnTo>
                  <a:pt x="30" y="46"/>
                </a:lnTo>
                <a:lnTo>
                  <a:pt x="30" y="46"/>
                </a:lnTo>
                <a:lnTo>
                  <a:pt x="22" y="44"/>
                </a:lnTo>
                <a:lnTo>
                  <a:pt x="16" y="40"/>
                </a:lnTo>
                <a:lnTo>
                  <a:pt x="12" y="34"/>
                </a:lnTo>
                <a:lnTo>
                  <a:pt x="10" y="26"/>
                </a:lnTo>
                <a:lnTo>
                  <a:pt x="10" y="26"/>
                </a:lnTo>
                <a:lnTo>
                  <a:pt x="12" y="18"/>
                </a:lnTo>
                <a:lnTo>
                  <a:pt x="16" y="12"/>
                </a:lnTo>
                <a:lnTo>
                  <a:pt x="22" y="8"/>
                </a:lnTo>
                <a:lnTo>
                  <a:pt x="30" y="8"/>
                </a:lnTo>
                <a:lnTo>
                  <a:pt x="30" y="8"/>
                </a:lnTo>
                <a:close/>
                <a:moveTo>
                  <a:pt x="134" y="8"/>
                </a:moveTo>
                <a:lnTo>
                  <a:pt x="134" y="8"/>
                </a:lnTo>
                <a:lnTo>
                  <a:pt x="126" y="8"/>
                </a:lnTo>
                <a:lnTo>
                  <a:pt x="120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26"/>
                </a:lnTo>
                <a:lnTo>
                  <a:pt x="116" y="34"/>
                </a:lnTo>
                <a:lnTo>
                  <a:pt x="120" y="40"/>
                </a:lnTo>
                <a:lnTo>
                  <a:pt x="126" y="44"/>
                </a:lnTo>
                <a:lnTo>
                  <a:pt x="134" y="46"/>
                </a:lnTo>
                <a:lnTo>
                  <a:pt x="134" y="46"/>
                </a:lnTo>
                <a:lnTo>
                  <a:pt x="140" y="44"/>
                </a:lnTo>
                <a:lnTo>
                  <a:pt x="148" y="40"/>
                </a:lnTo>
                <a:lnTo>
                  <a:pt x="152" y="34"/>
                </a:lnTo>
                <a:lnTo>
                  <a:pt x="152" y="26"/>
                </a:lnTo>
                <a:lnTo>
                  <a:pt x="152" y="26"/>
                </a:lnTo>
                <a:lnTo>
                  <a:pt x="152" y="18"/>
                </a:lnTo>
                <a:lnTo>
                  <a:pt x="148" y="12"/>
                </a:lnTo>
                <a:lnTo>
                  <a:pt x="140" y="8"/>
                </a:lnTo>
                <a:lnTo>
                  <a:pt x="134" y="8"/>
                </a:lnTo>
                <a:lnTo>
                  <a:pt x="134" y="8"/>
                </a:lnTo>
                <a:close/>
                <a:moveTo>
                  <a:pt x="114" y="118"/>
                </a:moveTo>
                <a:lnTo>
                  <a:pt x="114" y="170"/>
                </a:lnTo>
                <a:lnTo>
                  <a:pt x="128" y="170"/>
                </a:lnTo>
                <a:lnTo>
                  <a:pt x="134" y="134"/>
                </a:lnTo>
                <a:lnTo>
                  <a:pt x="138" y="170"/>
                </a:lnTo>
                <a:lnTo>
                  <a:pt x="154" y="170"/>
                </a:lnTo>
                <a:lnTo>
                  <a:pt x="154" y="112"/>
                </a:lnTo>
                <a:lnTo>
                  <a:pt x="154" y="112"/>
                </a:lnTo>
                <a:lnTo>
                  <a:pt x="158" y="110"/>
                </a:lnTo>
                <a:lnTo>
                  <a:pt x="160" y="106"/>
                </a:lnTo>
                <a:lnTo>
                  <a:pt x="162" y="102"/>
                </a:lnTo>
                <a:lnTo>
                  <a:pt x="164" y="96"/>
                </a:lnTo>
                <a:lnTo>
                  <a:pt x="164" y="68"/>
                </a:lnTo>
                <a:lnTo>
                  <a:pt x="164" y="68"/>
                </a:lnTo>
                <a:lnTo>
                  <a:pt x="162" y="60"/>
                </a:lnTo>
                <a:lnTo>
                  <a:pt x="158" y="54"/>
                </a:lnTo>
                <a:lnTo>
                  <a:pt x="152" y="50"/>
                </a:lnTo>
                <a:lnTo>
                  <a:pt x="146" y="50"/>
                </a:lnTo>
                <a:lnTo>
                  <a:pt x="122" y="50"/>
                </a:lnTo>
                <a:lnTo>
                  <a:pt x="122" y="50"/>
                </a:lnTo>
                <a:lnTo>
                  <a:pt x="118" y="50"/>
                </a:lnTo>
                <a:lnTo>
                  <a:pt x="118" y="50"/>
                </a:lnTo>
                <a:lnTo>
                  <a:pt x="122" y="58"/>
                </a:lnTo>
                <a:lnTo>
                  <a:pt x="124" y="66"/>
                </a:lnTo>
                <a:lnTo>
                  <a:pt x="124" y="98"/>
                </a:lnTo>
                <a:lnTo>
                  <a:pt x="124" y="98"/>
                </a:lnTo>
                <a:lnTo>
                  <a:pt x="122" y="104"/>
                </a:lnTo>
                <a:lnTo>
                  <a:pt x="120" y="108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82" y="0"/>
                </a:moveTo>
                <a:lnTo>
                  <a:pt x="82" y="0"/>
                </a:lnTo>
                <a:lnTo>
                  <a:pt x="90" y="2"/>
                </a:lnTo>
                <a:lnTo>
                  <a:pt x="96" y="6"/>
                </a:lnTo>
                <a:lnTo>
                  <a:pt x="102" y="12"/>
                </a:lnTo>
                <a:lnTo>
                  <a:pt x="102" y="20"/>
                </a:lnTo>
                <a:lnTo>
                  <a:pt x="102" y="20"/>
                </a:lnTo>
                <a:lnTo>
                  <a:pt x="102" y="30"/>
                </a:lnTo>
                <a:lnTo>
                  <a:pt x="96" y="36"/>
                </a:lnTo>
                <a:lnTo>
                  <a:pt x="90" y="40"/>
                </a:lnTo>
                <a:lnTo>
                  <a:pt x="82" y="42"/>
                </a:lnTo>
                <a:lnTo>
                  <a:pt x="82" y="42"/>
                </a:lnTo>
                <a:lnTo>
                  <a:pt x="74" y="40"/>
                </a:lnTo>
                <a:lnTo>
                  <a:pt x="66" y="36"/>
                </a:lnTo>
                <a:lnTo>
                  <a:pt x="62" y="30"/>
                </a:lnTo>
                <a:lnTo>
                  <a:pt x="60" y="20"/>
                </a:lnTo>
                <a:lnTo>
                  <a:pt x="60" y="20"/>
                </a:lnTo>
                <a:lnTo>
                  <a:pt x="62" y="12"/>
                </a:lnTo>
                <a:lnTo>
                  <a:pt x="66" y="6"/>
                </a:lnTo>
                <a:lnTo>
                  <a:pt x="74" y="2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02" y="116"/>
                </a:moveTo>
                <a:lnTo>
                  <a:pt x="102" y="176"/>
                </a:lnTo>
                <a:lnTo>
                  <a:pt x="88" y="176"/>
                </a:lnTo>
                <a:lnTo>
                  <a:pt x="82" y="138"/>
                </a:lnTo>
                <a:lnTo>
                  <a:pt x="76" y="176"/>
                </a:lnTo>
                <a:lnTo>
                  <a:pt x="60" y="176"/>
                </a:lnTo>
                <a:lnTo>
                  <a:pt x="60" y="116"/>
                </a:lnTo>
                <a:lnTo>
                  <a:pt x="60" y="116"/>
                </a:lnTo>
                <a:lnTo>
                  <a:pt x="56" y="112"/>
                </a:lnTo>
                <a:lnTo>
                  <a:pt x="52" y="108"/>
                </a:lnTo>
                <a:lnTo>
                  <a:pt x="50" y="102"/>
                </a:lnTo>
                <a:lnTo>
                  <a:pt x="48" y="98"/>
                </a:lnTo>
                <a:lnTo>
                  <a:pt x="48" y="66"/>
                </a:lnTo>
                <a:lnTo>
                  <a:pt x="48" y="66"/>
                </a:lnTo>
                <a:lnTo>
                  <a:pt x="50" y="58"/>
                </a:lnTo>
                <a:lnTo>
                  <a:pt x="54" y="52"/>
                </a:lnTo>
                <a:lnTo>
                  <a:pt x="62" y="48"/>
                </a:lnTo>
                <a:lnTo>
                  <a:pt x="68" y="46"/>
                </a:lnTo>
                <a:lnTo>
                  <a:pt x="94" y="46"/>
                </a:lnTo>
                <a:lnTo>
                  <a:pt x="94" y="46"/>
                </a:lnTo>
                <a:lnTo>
                  <a:pt x="102" y="48"/>
                </a:lnTo>
                <a:lnTo>
                  <a:pt x="108" y="52"/>
                </a:lnTo>
                <a:lnTo>
                  <a:pt x="112" y="58"/>
                </a:lnTo>
                <a:lnTo>
                  <a:pt x="114" y="66"/>
                </a:lnTo>
                <a:lnTo>
                  <a:pt x="114" y="98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08" y="112"/>
                </a:lnTo>
                <a:lnTo>
                  <a:pt x="102" y="116"/>
                </a:lnTo>
                <a:lnTo>
                  <a:pt x="102" y="116"/>
                </a:lnTo>
                <a:close/>
                <a:moveTo>
                  <a:pt x="48" y="118"/>
                </a:moveTo>
                <a:lnTo>
                  <a:pt x="48" y="170"/>
                </a:lnTo>
                <a:lnTo>
                  <a:pt x="34" y="170"/>
                </a:lnTo>
                <a:lnTo>
                  <a:pt x="30" y="134"/>
                </a:lnTo>
                <a:lnTo>
                  <a:pt x="24" y="170"/>
                </a:lnTo>
                <a:lnTo>
                  <a:pt x="8" y="170"/>
                </a:lnTo>
                <a:lnTo>
                  <a:pt x="8" y="112"/>
                </a:lnTo>
                <a:lnTo>
                  <a:pt x="8" y="112"/>
                </a:lnTo>
                <a:lnTo>
                  <a:pt x="4" y="110"/>
                </a:lnTo>
                <a:lnTo>
                  <a:pt x="2" y="106"/>
                </a:lnTo>
                <a:lnTo>
                  <a:pt x="0" y="102"/>
                </a:lnTo>
                <a:lnTo>
                  <a:pt x="0" y="96"/>
                </a:lnTo>
                <a:lnTo>
                  <a:pt x="0" y="68"/>
                </a:lnTo>
                <a:lnTo>
                  <a:pt x="0" y="68"/>
                </a:lnTo>
                <a:lnTo>
                  <a:pt x="0" y="60"/>
                </a:lnTo>
                <a:lnTo>
                  <a:pt x="4" y="54"/>
                </a:lnTo>
                <a:lnTo>
                  <a:pt x="10" y="50"/>
                </a:lnTo>
                <a:lnTo>
                  <a:pt x="18" y="50"/>
                </a:lnTo>
                <a:lnTo>
                  <a:pt x="40" y="50"/>
                </a:lnTo>
                <a:lnTo>
                  <a:pt x="40" y="50"/>
                </a:lnTo>
                <a:lnTo>
                  <a:pt x="44" y="50"/>
                </a:lnTo>
                <a:lnTo>
                  <a:pt x="44" y="50"/>
                </a:lnTo>
                <a:lnTo>
                  <a:pt x="40" y="58"/>
                </a:lnTo>
                <a:lnTo>
                  <a:pt x="40" y="66"/>
                </a:lnTo>
                <a:lnTo>
                  <a:pt x="40" y="98"/>
                </a:lnTo>
                <a:lnTo>
                  <a:pt x="40" y="98"/>
                </a:lnTo>
                <a:lnTo>
                  <a:pt x="40" y="104"/>
                </a:lnTo>
                <a:lnTo>
                  <a:pt x="42" y="108"/>
                </a:lnTo>
                <a:lnTo>
                  <a:pt x="48" y="118"/>
                </a:lnTo>
                <a:lnTo>
                  <a:pt x="48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3"/>
          <p:cNvSpPr>
            <a:spLocks noEditPoints="1"/>
          </p:cNvSpPr>
          <p:nvPr/>
        </p:nvSpPr>
        <p:spPr bwMode="auto">
          <a:xfrm>
            <a:off x="2414292" y="3884214"/>
            <a:ext cx="902266" cy="703965"/>
          </a:xfrm>
          <a:custGeom>
            <a:avLst/>
            <a:gdLst>
              <a:gd name="T0" fmla="*/ 76 w 182"/>
              <a:gd name="T1" fmla="*/ 42 h 142"/>
              <a:gd name="T2" fmla="*/ 84 w 182"/>
              <a:gd name="T3" fmla="*/ 36 h 142"/>
              <a:gd name="T4" fmla="*/ 78 w 182"/>
              <a:gd name="T5" fmla="*/ 26 h 142"/>
              <a:gd name="T6" fmla="*/ 76 w 182"/>
              <a:gd name="T7" fmla="*/ 20 h 142"/>
              <a:gd name="T8" fmla="*/ 78 w 182"/>
              <a:gd name="T9" fmla="*/ 10 h 142"/>
              <a:gd name="T10" fmla="*/ 86 w 182"/>
              <a:gd name="T11" fmla="*/ 0 h 142"/>
              <a:gd name="T12" fmla="*/ 104 w 182"/>
              <a:gd name="T13" fmla="*/ 2 h 142"/>
              <a:gd name="T14" fmla="*/ 108 w 182"/>
              <a:gd name="T15" fmla="*/ 20 h 142"/>
              <a:gd name="T16" fmla="*/ 110 w 182"/>
              <a:gd name="T17" fmla="*/ 20 h 142"/>
              <a:gd name="T18" fmla="*/ 108 w 182"/>
              <a:gd name="T19" fmla="*/ 28 h 142"/>
              <a:gd name="T20" fmla="*/ 106 w 182"/>
              <a:gd name="T21" fmla="*/ 42 h 142"/>
              <a:gd name="T22" fmla="*/ 118 w 182"/>
              <a:gd name="T23" fmla="*/ 42 h 142"/>
              <a:gd name="T24" fmla="*/ 126 w 182"/>
              <a:gd name="T25" fmla="*/ 70 h 142"/>
              <a:gd name="T26" fmla="*/ 92 w 182"/>
              <a:gd name="T27" fmla="*/ 76 h 142"/>
              <a:gd name="T28" fmla="*/ 60 w 182"/>
              <a:gd name="T29" fmla="*/ 70 h 142"/>
              <a:gd name="T30" fmla="*/ 70 w 182"/>
              <a:gd name="T31" fmla="*/ 42 h 142"/>
              <a:gd name="T32" fmla="*/ 88 w 182"/>
              <a:gd name="T33" fmla="*/ 110 h 142"/>
              <a:gd name="T34" fmla="*/ 108 w 182"/>
              <a:gd name="T35" fmla="*/ 112 h 142"/>
              <a:gd name="T36" fmla="*/ 120 w 182"/>
              <a:gd name="T37" fmla="*/ 104 h 142"/>
              <a:gd name="T38" fmla="*/ 114 w 182"/>
              <a:gd name="T39" fmla="*/ 118 h 142"/>
              <a:gd name="T40" fmla="*/ 78 w 182"/>
              <a:gd name="T41" fmla="*/ 122 h 142"/>
              <a:gd name="T42" fmla="*/ 46 w 182"/>
              <a:gd name="T43" fmla="*/ 16 h 142"/>
              <a:gd name="T44" fmla="*/ 26 w 182"/>
              <a:gd name="T45" fmla="*/ 34 h 142"/>
              <a:gd name="T46" fmla="*/ 30 w 182"/>
              <a:gd name="T47" fmla="*/ 58 h 142"/>
              <a:gd name="T48" fmla="*/ 32 w 182"/>
              <a:gd name="T49" fmla="*/ 50 h 142"/>
              <a:gd name="T50" fmla="*/ 48 w 182"/>
              <a:gd name="T51" fmla="*/ 30 h 142"/>
              <a:gd name="T52" fmla="*/ 46 w 182"/>
              <a:gd name="T53" fmla="*/ 8 h 142"/>
              <a:gd name="T54" fmla="*/ 158 w 182"/>
              <a:gd name="T55" fmla="*/ 24 h 142"/>
              <a:gd name="T56" fmla="*/ 132 w 182"/>
              <a:gd name="T57" fmla="*/ 12 h 142"/>
              <a:gd name="T58" fmla="*/ 120 w 182"/>
              <a:gd name="T59" fmla="*/ 20 h 142"/>
              <a:gd name="T60" fmla="*/ 138 w 182"/>
              <a:gd name="T61" fmla="*/ 24 h 142"/>
              <a:gd name="T62" fmla="*/ 156 w 182"/>
              <a:gd name="T63" fmla="*/ 56 h 142"/>
              <a:gd name="T64" fmla="*/ 42 w 182"/>
              <a:gd name="T65" fmla="*/ 100 h 142"/>
              <a:gd name="T66" fmla="*/ 38 w 182"/>
              <a:gd name="T67" fmla="*/ 114 h 142"/>
              <a:gd name="T68" fmla="*/ 54 w 182"/>
              <a:gd name="T69" fmla="*/ 118 h 142"/>
              <a:gd name="T70" fmla="*/ 56 w 182"/>
              <a:gd name="T71" fmla="*/ 138 h 142"/>
              <a:gd name="T72" fmla="*/ 12 w 182"/>
              <a:gd name="T73" fmla="*/ 140 h 142"/>
              <a:gd name="T74" fmla="*/ 0 w 182"/>
              <a:gd name="T75" fmla="*/ 122 h 142"/>
              <a:gd name="T76" fmla="*/ 10 w 182"/>
              <a:gd name="T77" fmla="*/ 114 h 142"/>
              <a:gd name="T78" fmla="*/ 20 w 182"/>
              <a:gd name="T79" fmla="*/ 108 h 142"/>
              <a:gd name="T80" fmla="*/ 8 w 182"/>
              <a:gd name="T81" fmla="*/ 100 h 142"/>
              <a:gd name="T82" fmla="*/ 10 w 182"/>
              <a:gd name="T83" fmla="*/ 74 h 142"/>
              <a:gd name="T84" fmla="*/ 28 w 182"/>
              <a:gd name="T85" fmla="*/ 66 h 142"/>
              <a:gd name="T86" fmla="*/ 46 w 182"/>
              <a:gd name="T87" fmla="*/ 74 h 142"/>
              <a:gd name="T88" fmla="*/ 48 w 182"/>
              <a:gd name="T89" fmla="*/ 100 h 142"/>
              <a:gd name="T90" fmla="*/ 168 w 182"/>
              <a:gd name="T91" fmla="*/ 98 h 142"/>
              <a:gd name="T92" fmla="*/ 174 w 182"/>
              <a:gd name="T93" fmla="*/ 80 h 142"/>
              <a:gd name="T94" fmla="*/ 162 w 182"/>
              <a:gd name="T95" fmla="*/ 64 h 142"/>
              <a:gd name="T96" fmla="*/ 138 w 182"/>
              <a:gd name="T97" fmla="*/ 68 h 142"/>
              <a:gd name="T98" fmla="*/ 134 w 182"/>
              <a:gd name="T99" fmla="*/ 98 h 142"/>
              <a:gd name="T100" fmla="*/ 142 w 182"/>
              <a:gd name="T101" fmla="*/ 102 h 142"/>
              <a:gd name="T102" fmla="*/ 144 w 182"/>
              <a:gd name="T103" fmla="*/ 112 h 142"/>
              <a:gd name="T104" fmla="*/ 128 w 182"/>
              <a:gd name="T105" fmla="*/ 114 h 142"/>
              <a:gd name="T106" fmla="*/ 126 w 182"/>
              <a:gd name="T107" fmla="*/ 134 h 142"/>
              <a:gd name="T108" fmla="*/ 182 w 182"/>
              <a:gd name="T109" fmla="*/ 134 h 142"/>
              <a:gd name="T110" fmla="*/ 178 w 182"/>
              <a:gd name="T111" fmla="*/ 114 h 142"/>
              <a:gd name="T112" fmla="*/ 164 w 182"/>
              <a:gd name="T113" fmla="*/ 112 h 142"/>
              <a:gd name="T114" fmla="*/ 164 w 182"/>
              <a:gd name="T115" fmla="*/ 10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142">
                <a:moveTo>
                  <a:pt x="70" y="42"/>
                </a:moveTo>
                <a:lnTo>
                  <a:pt x="70" y="42"/>
                </a:lnTo>
                <a:lnTo>
                  <a:pt x="76" y="42"/>
                </a:lnTo>
                <a:lnTo>
                  <a:pt x="76" y="42"/>
                </a:lnTo>
                <a:lnTo>
                  <a:pt x="80" y="42"/>
                </a:lnTo>
                <a:lnTo>
                  <a:pt x="82" y="40"/>
                </a:lnTo>
                <a:lnTo>
                  <a:pt x="82" y="40"/>
                </a:lnTo>
                <a:lnTo>
                  <a:pt x="84" y="36"/>
                </a:lnTo>
                <a:lnTo>
                  <a:pt x="84" y="36"/>
                </a:lnTo>
                <a:lnTo>
                  <a:pt x="80" y="28"/>
                </a:lnTo>
                <a:lnTo>
                  <a:pt x="80" y="28"/>
                </a:lnTo>
                <a:lnTo>
                  <a:pt x="78" y="26"/>
                </a:lnTo>
                <a:lnTo>
                  <a:pt x="78" y="26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6" y="20"/>
                </a:lnTo>
                <a:lnTo>
                  <a:pt x="78" y="20"/>
                </a:lnTo>
                <a:lnTo>
                  <a:pt x="78" y="20"/>
                </a:lnTo>
                <a:lnTo>
                  <a:pt x="78" y="10"/>
                </a:lnTo>
                <a:lnTo>
                  <a:pt x="78" y="6"/>
                </a:lnTo>
                <a:lnTo>
                  <a:pt x="80" y="4"/>
                </a:lnTo>
                <a:lnTo>
                  <a:pt x="80" y="4"/>
                </a:lnTo>
                <a:lnTo>
                  <a:pt x="86" y="0"/>
                </a:lnTo>
                <a:lnTo>
                  <a:pt x="92" y="0"/>
                </a:lnTo>
                <a:lnTo>
                  <a:pt x="100" y="0"/>
                </a:lnTo>
                <a:lnTo>
                  <a:pt x="104" y="2"/>
                </a:lnTo>
                <a:lnTo>
                  <a:pt x="104" y="2"/>
                </a:lnTo>
                <a:lnTo>
                  <a:pt x="108" y="6"/>
                </a:lnTo>
                <a:lnTo>
                  <a:pt x="108" y="8"/>
                </a:lnTo>
                <a:lnTo>
                  <a:pt x="108" y="20"/>
                </a:lnTo>
                <a:lnTo>
                  <a:pt x="108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6"/>
                </a:lnTo>
                <a:lnTo>
                  <a:pt x="110" y="26"/>
                </a:lnTo>
                <a:lnTo>
                  <a:pt x="108" y="28"/>
                </a:lnTo>
                <a:lnTo>
                  <a:pt x="108" y="28"/>
                </a:lnTo>
                <a:lnTo>
                  <a:pt x="104" y="36"/>
                </a:lnTo>
                <a:lnTo>
                  <a:pt x="104" y="36"/>
                </a:lnTo>
                <a:lnTo>
                  <a:pt x="106" y="42"/>
                </a:lnTo>
                <a:lnTo>
                  <a:pt x="106" y="42"/>
                </a:lnTo>
                <a:lnTo>
                  <a:pt x="110" y="42"/>
                </a:lnTo>
                <a:lnTo>
                  <a:pt x="110" y="42"/>
                </a:lnTo>
                <a:lnTo>
                  <a:pt x="118" y="42"/>
                </a:lnTo>
                <a:lnTo>
                  <a:pt x="118" y="42"/>
                </a:lnTo>
                <a:lnTo>
                  <a:pt x="122" y="48"/>
                </a:lnTo>
                <a:lnTo>
                  <a:pt x="124" y="56"/>
                </a:lnTo>
                <a:lnTo>
                  <a:pt x="126" y="64"/>
                </a:lnTo>
                <a:lnTo>
                  <a:pt x="126" y="70"/>
                </a:lnTo>
                <a:lnTo>
                  <a:pt x="126" y="70"/>
                </a:lnTo>
                <a:lnTo>
                  <a:pt x="120" y="74"/>
                </a:lnTo>
                <a:lnTo>
                  <a:pt x="112" y="74"/>
                </a:lnTo>
                <a:lnTo>
                  <a:pt x="92" y="76"/>
                </a:lnTo>
                <a:lnTo>
                  <a:pt x="72" y="74"/>
                </a:lnTo>
                <a:lnTo>
                  <a:pt x="64" y="74"/>
                </a:lnTo>
                <a:lnTo>
                  <a:pt x="60" y="70"/>
                </a:lnTo>
                <a:lnTo>
                  <a:pt x="60" y="70"/>
                </a:lnTo>
                <a:lnTo>
                  <a:pt x="62" y="56"/>
                </a:lnTo>
                <a:lnTo>
                  <a:pt x="64" y="48"/>
                </a:lnTo>
                <a:lnTo>
                  <a:pt x="70" y="42"/>
                </a:lnTo>
                <a:lnTo>
                  <a:pt x="70" y="42"/>
                </a:lnTo>
                <a:close/>
                <a:moveTo>
                  <a:pt x="72" y="128"/>
                </a:moveTo>
                <a:lnTo>
                  <a:pt x="66" y="102"/>
                </a:lnTo>
                <a:lnTo>
                  <a:pt x="94" y="102"/>
                </a:lnTo>
                <a:lnTo>
                  <a:pt x="88" y="110"/>
                </a:lnTo>
                <a:lnTo>
                  <a:pt x="88" y="110"/>
                </a:lnTo>
                <a:lnTo>
                  <a:pt x="94" y="114"/>
                </a:lnTo>
                <a:lnTo>
                  <a:pt x="102" y="114"/>
                </a:lnTo>
                <a:lnTo>
                  <a:pt x="108" y="112"/>
                </a:lnTo>
                <a:lnTo>
                  <a:pt x="114" y="106"/>
                </a:lnTo>
                <a:lnTo>
                  <a:pt x="114" y="106"/>
                </a:lnTo>
                <a:lnTo>
                  <a:pt x="116" y="102"/>
                </a:lnTo>
                <a:lnTo>
                  <a:pt x="120" y="104"/>
                </a:lnTo>
                <a:lnTo>
                  <a:pt x="120" y="104"/>
                </a:lnTo>
                <a:lnTo>
                  <a:pt x="118" y="110"/>
                </a:lnTo>
                <a:lnTo>
                  <a:pt x="114" y="118"/>
                </a:lnTo>
                <a:lnTo>
                  <a:pt x="114" y="118"/>
                </a:lnTo>
                <a:lnTo>
                  <a:pt x="106" y="124"/>
                </a:lnTo>
                <a:lnTo>
                  <a:pt x="98" y="126"/>
                </a:lnTo>
                <a:lnTo>
                  <a:pt x="88" y="126"/>
                </a:lnTo>
                <a:lnTo>
                  <a:pt x="78" y="122"/>
                </a:lnTo>
                <a:lnTo>
                  <a:pt x="72" y="128"/>
                </a:lnTo>
                <a:lnTo>
                  <a:pt x="72" y="128"/>
                </a:lnTo>
                <a:close/>
                <a:moveTo>
                  <a:pt x="46" y="8"/>
                </a:move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0" y="26"/>
                </a:lnTo>
                <a:lnTo>
                  <a:pt x="26" y="34"/>
                </a:lnTo>
                <a:lnTo>
                  <a:pt x="24" y="44"/>
                </a:lnTo>
                <a:lnTo>
                  <a:pt x="24" y="44"/>
                </a:lnTo>
                <a:lnTo>
                  <a:pt x="26" y="52"/>
                </a:lnTo>
                <a:lnTo>
                  <a:pt x="30" y="58"/>
                </a:lnTo>
                <a:lnTo>
                  <a:pt x="34" y="56"/>
                </a:lnTo>
                <a:lnTo>
                  <a:pt x="34" y="56"/>
                </a:lnTo>
                <a:lnTo>
                  <a:pt x="32" y="50"/>
                </a:lnTo>
                <a:lnTo>
                  <a:pt x="32" y="50"/>
                </a:lnTo>
                <a:lnTo>
                  <a:pt x="32" y="44"/>
                </a:lnTo>
                <a:lnTo>
                  <a:pt x="36" y="38"/>
                </a:lnTo>
                <a:lnTo>
                  <a:pt x="42" y="34"/>
                </a:lnTo>
                <a:lnTo>
                  <a:pt x="48" y="30"/>
                </a:lnTo>
                <a:lnTo>
                  <a:pt x="48" y="40"/>
                </a:lnTo>
                <a:lnTo>
                  <a:pt x="68" y="22"/>
                </a:lnTo>
                <a:lnTo>
                  <a:pt x="46" y="8"/>
                </a:lnTo>
                <a:lnTo>
                  <a:pt x="46" y="8"/>
                </a:lnTo>
                <a:close/>
                <a:moveTo>
                  <a:pt x="170" y="32"/>
                </a:moveTo>
                <a:lnTo>
                  <a:pt x="162" y="34"/>
                </a:lnTo>
                <a:lnTo>
                  <a:pt x="162" y="34"/>
                </a:lnTo>
                <a:lnTo>
                  <a:pt x="158" y="24"/>
                </a:lnTo>
                <a:lnTo>
                  <a:pt x="152" y="16"/>
                </a:lnTo>
                <a:lnTo>
                  <a:pt x="142" y="12"/>
                </a:lnTo>
                <a:lnTo>
                  <a:pt x="132" y="12"/>
                </a:lnTo>
                <a:lnTo>
                  <a:pt x="132" y="12"/>
                </a:lnTo>
                <a:lnTo>
                  <a:pt x="126" y="12"/>
                </a:lnTo>
                <a:lnTo>
                  <a:pt x="118" y="16"/>
                </a:lnTo>
                <a:lnTo>
                  <a:pt x="120" y="20"/>
                </a:lnTo>
                <a:lnTo>
                  <a:pt x="120" y="20"/>
                </a:lnTo>
                <a:lnTo>
                  <a:pt x="126" y="20"/>
                </a:lnTo>
                <a:lnTo>
                  <a:pt x="126" y="20"/>
                </a:lnTo>
                <a:lnTo>
                  <a:pt x="132" y="20"/>
                </a:lnTo>
                <a:lnTo>
                  <a:pt x="138" y="24"/>
                </a:lnTo>
                <a:lnTo>
                  <a:pt x="144" y="28"/>
                </a:lnTo>
                <a:lnTo>
                  <a:pt x="146" y="34"/>
                </a:lnTo>
                <a:lnTo>
                  <a:pt x="136" y="36"/>
                </a:lnTo>
                <a:lnTo>
                  <a:pt x="156" y="56"/>
                </a:lnTo>
                <a:lnTo>
                  <a:pt x="170" y="32"/>
                </a:lnTo>
                <a:lnTo>
                  <a:pt x="170" y="32"/>
                </a:lnTo>
                <a:close/>
                <a:moveTo>
                  <a:pt x="42" y="100"/>
                </a:moveTo>
                <a:lnTo>
                  <a:pt x="42" y="100"/>
                </a:lnTo>
                <a:lnTo>
                  <a:pt x="40" y="104"/>
                </a:lnTo>
                <a:lnTo>
                  <a:pt x="36" y="108"/>
                </a:lnTo>
                <a:lnTo>
                  <a:pt x="36" y="108"/>
                </a:lnTo>
                <a:lnTo>
                  <a:pt x="38" y="114"/>
                </a:lnTo>
                <a:lnTo>
                  <a:pt x="38" y="114"/>
                </a:lnTo>
                <a:lnTo>
                  <a:pt x="46" y="114"/>
                </a:lnTo>
                <a:lnTo>
                  <a:pt x="50" y="116"/>
                </a:lnTo>
                <a:lnTo>
                  <a:pt x="54" y="118"/>
                </a:lnTo>
                <a:lnTo>
                  <a:pt x="54" y="118"/>
                </a:lnTo>
                <a:lnTo>
                  <a:pt x="56" y="122"/>
                </a:lnTo>
                <a:lnTo>
                  <a:pt x="58" y="128"/>
                </a:lnTo>
                <a:lnTo>
                  <a:pt x="56" y="138"/>
                </a:lnTo>
                <a:lnTo>
                  <a:pt x="56" y="138"/>
                </a:lnTo>
                <a:lnTo>
                  <a:pt x="44" y="140"/>
                </a:lnTo>
                <a:lnTo>
                  <a:pt x="28" y="142"/>
                </a:lnTo>
                <a:lnTo>
                  <a:pt x="12" y="140"/>
                </a:lnTo>
                <a:lnTo>
                  <a:pt x="0" y="138"/>
                </a:lnTo>
                <a:lnTo>
                  <a:pt x="0" y="138"/>
                </a:lnTo>
                <a:lnTo>
                  <a:pt x="0" y="128"/>
                </a:lnTo>
                <a:lnTo>
                  <a:pt x="0" y="122"/>
                </a:lnTo>
                <a:lnTo>
                  <a:pt x="4" y="118"/>
                </a:lnTo>
                <a:lnTo>
                  <a:pt x="4" y="118"/>
                </a:lnTo>
                <a:lnTo>
                  <a:pt x="6" y="116"/>
                </a:lnTo>
                <a:lnTo>
                  <a:pt x="10" y="114"/>
                </a:lnTo>
                <a:lnTo>
                  <a:pt x="18" y="114"/>
                </a:lnTo>
                <a:lnTo>
                  <a:pt x="18" y="114"/>
                </a:lnTo>
                <a:lnTo>
                  <a:pt x="20" y="108"/>
                </a:lnTo>
                <a:lnTo>
                  <a:pt x="20" y="108"/>
                </a:lnTo>
                <a:lnTo>
                  <a:pt x="16" y="104"/>
                </a:lnTo>
                <a:lnTo>
                  <a:pt x="14" y="100"/>
                </a:lnTo>
                <a:lnTo>
                  <a:pt x="14" y="100"/>
                </a:lnTo>
                <a:lnTo>
                  <a:pt x="8" y="100"/>
                </a:lnTo>
                <a:lnTo>
                  <a:pt x="8" y="100"/>
                </a:lnTo>
                <a:lnTo>
                  <a:pt x="8" y="92"/>
                </a:lnTo>
                <a:lnTo>
                  <a:pt x="8" y="82"/>
                </a:lnTo>
                <a:lnTo>
                  <a:pt x="10" y="74"/>
                </a:lnTo>
                <a:lnTo>
                  <a:pt x="14" y="70"/>
                </a:lnTo>
                <a:lnTo>
                  <a:pt x="14" y="70"/>
                </a:lnTo>
                <a:lnTo>
                  <a:pt x="20" y="66"/>
                </a:lnTo>
                <a:lnTo>
                  <a:pt x="28" y="66"/>
                </a:lnTo>
                <a:lnTo>
                  <a:pt x="36" y="66"/>
                </a:lnTo>
                <a:lnTo>
                  <a:pt x="42" y="68"/>
                </a:lnTo>
                <a:lnTo>
                  <a:pt x="42" y="68"/>
                </a:lnTo>
                <a:lnTo>
                  <a:pt x="46" y="74"/>
                </a:lnTo>
                <a:lnTo>
                  <a:pt x="48" y="82"/>
                </a:lnTo>
                <a:lnTo>
                  <a:pt x="48" y="92"/>
                </a:lnTo>
                <a:lnTo>
                  <a:pt x="48" y="100"/>
                </a:lnTo>
                <a:lnTo>
                  <a:pt x="48" y="100"/>
                </a:lnTo>
                <a:lnTo>
                  <a:pt x="42" y="100"/>
                </a:lnTo>
                <a:lnTo>
                  <a:pt x="42" y="100"/>
                </a:lnTo>
                <a:close/>
                <a:moveTo>
                  <a:pt x="168" y="98"/>
                </a:moveTo>
                <a:lnTo>
                  <a:pt x="168" y="98"/>
                </a:lnTo>
                <a:lnTo>
                  <a:pt x="174" y="98"/>
                </a:lnTo>
                <a:lnTo>
                  <a:pt x="174" y="98"/>
                </a:lnTo>
                <a:lnTo>
                  <a:pt x="174" y="88"/>
                </a:lnTo>
                <a:lnTo>
                  <a:pt x="174" y="80"/>
                </a:lnTo>
                <a:lnTo>
                  <a:pt x="170" y="72"/>
                </a:lnTo>
                <a:lnTo>
                  <a:pt x="168" y="66"/>
                </a:lnTo>
                <a:lnTo>
                  <a:pt x="168" y="66"/>
                </a:lnTo>
                <a:lnTo>
                  <a:pt x="162" y="64"/>
                </a:lnTo>
                <a:lnTo>
                  <a:pt x="154" y="64"/>
                </a:lnTo>
                <a:lnTo>
                  <a:pt x="146" y="64"/>
                </a:lnTo>
                <a:lnTo>
                  <a:pt x="138" y="68"/>
                </a:lnTo>
                <a:lnTo>
                  <a:pt x="138" y="68"/>
                </a:lnTo>
                <a:lnTo>
                  <a:pt x="136" y="72"/>
                </a:lnTo>
                <a:lnTo>
                  <a:pt x="134" y="80"/>
                </a:lnTo>
                <a:lnTo>
                  <a:pt x="134" y="88"/>
                </a:lnTo>
                <a:lnTo>
                  <a:pt x="134" y="98"/>
                </a:lnTo>
                <a:lnTo>
                  <a:pt x="134" y="98"/>
                </a:lnTo>
                <a:lnTo>
                  <a:pt x="140" y="98"/>
                </a:lnTo>
                <a:lnTo>
                  <a:pt x="140" y="98"/>
                </a:lnTo>
                <a:lnTo>
                  <a:pt x="142" y="102"/>
                </a:lnTo>
                <a:lnTo>
                  <a:pt x="146" y="106"/>
                </a:lnTo>
                <a:lnTo>
                  <a:pt x="146" y="106"/>
                </a:lnTo>
                <a:lnTo>
                  <a:pt x="144" y="112"/>
                </a:lnTo>
                <a:lnTo>
                  <a:pt x="144" y="112"/>
                </a:lnTo>
                <a:lnTo>
                  <a:pt x="136" y="112"/>
                </a:lnTo>
                <a:lnTo>
                  <a:pt x="132" y="114"/>
                </a:lnTo>
                <a:lnTo>
                  <a:pt x="128" y="114"/>
                </a:lnTo>
                <a:lnTo>
                  <a:pt x="128" y="114"/>
                </a:lnTo>
                <a:lnTo>
                  <a:pt x="126" y="120"/>
                </a:lnTo>
                <a:lnTo>
                  <a:pt x="124" y="126"/>
                </a:lnTo>
                <a:lnTo>
                  <a:pt x="126" y="134"/>
                </a:lnTo>
                <a:lnTo>
                  <a:pt x="126" y="134"/>
                </a:lnTo>
                <a:lnTo>
                  <a:pt x="138" y="138"/>
                </a:lnTo>
                <a:lnTo>
                  <a:pt x="154" y="140"/>
                </a:lnTo>
                <a:lnTo>
                  <a:pt x="170" y="138"/>
                </a:lnTo>
                <a:lnTo>
                  <a:pt x="182" y="134"/>
                </a:lnTo>
                <a:lnTo>
                  <a:pt x="182" y="134"/>
                </a:lnTo>
                <a:lnTo>
                  <a:pt x="182" y="126"/>
                </a:lnTo>
                <a:lnTo>
                  <a:pt x="182" y="120"/>
                </a:lnTo>
                <a:lnTo>
                  <a:pt x="178" y="114"/>
                </a:lnTo>
                <a:lnTo>
                  <a:pt x="178" y="114"/>
                </a:lnTo>
                <a:lnTo>
                  <a:pt x="176" y="114"/>
                </a:lnTo>
                <a:lnTo>
                  <a:pt x="172" y="112"/>
                </a:lnTo>
                <a:lnTo>
                  <a:pt x="164" y="112"/>
                </a:lnTo>
                <a:lnTo>
                  <a:pt x="164" y="112"/>
                </a:lnTo>
                <a:lnTo>
                  <a:pt x="160" y="106"/>
                </a:lnTo>
                <a:lnTo>
                  <a:pt x="160" y="106"/>
                </a:lnTo>
                <a:lnTo>
                  <a:pt x="164" y="102"/>
                </a:lnTo>
                <a:lnTo>
                  <a:pt x="168" y="98"/>
                </a:lnTo>
                <a:lnTo>
                  <a:pt x="168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34"/>
          <p:cNvSpPr>
            <a:spLocks noEditPoints="1"/>
          </p:cNvSpPr>
          <p:nvPr/>
        </p:nvSpPr>
        <p:spPr bwMode="auto">
          <a:xfrm>
            <a:off x="1343472" y="2803479"/>
            <a:ext cx="922096" cy="644475"/>
          </a:xfrm>
          <a:custGeom>
            <a:avLst/>
            <a:gdLst>
              <a:gd name="T0" fmla="*/ 112 w 186"/>
              <a:gd name="T1" fmla="*/ 0 h 130"/>
              <a:gd name="T2" fmla="*/ 134 w 186"/>
              <a:gd name="T3" fmla="*/ 14 h 130"/>
              <a:gd name="T4" fmla="*/ 136 w 186"/>
              <a:gd name="T5" fmla="*/ 66 h 130"/>
              <a:gd name="T6" fmla="*/ 120 w 186"/>
              <a:gd name="T7" fmla="*/ 88 h 130"/>
              <a:gd name="T8" fmla="*/ 26 w 186"/>
              <a:gd name="T9" fmla="*/ 108 h 130"/>
              <a:gd name="T10" fmla="*/ 22 w 186"/>
              <a:gd name="T11" fmla="*/ 90 h 130"/>
              <a:gd name="T12" fmla="*/ 2 w 186"/>
              <a:gd name="T13" fmla="*/ 76 h 130"/>
              <a:gd name="T14" fmla="*/ 0 w 186"/>
              <a:gd name="T15" fmla="*/ 22 h 130"/>
              <a:gd name="T16" fmla="*/ 14 w 186"/>
              <a:gd name="T17" fmla="*/ 2 h 130"/>
              <a:gd name="T18" fmla="*/ 34 w 186"/>
              <a:gd name="T19" fmla="*/ 34 h 130"/>
              <a:gd name="T20" fmla="*/ 30 w 186"/>
              <a:gd name="T21" fmla="*/ 38 h 130"/>
              <a:gd name="T22" fmla="*/ 26 w 186"/>
              <a:gd name="T23" fmla="*/ 42 h 130"/>
              <a:gd name="T24" fmla="*/ 32 w 186"/>
              <a:gd name="T25" fmla="*/ 50 h 130"/>
              <a:gd name="T26" fmla="*/ 38 w 186"/>
              <a:gd name="T27" fmla="*/ 50 h 130"/>
              <a:gd name="T28" fmla="*/ 44 w 186"/>
              <a:gd name="T29" fmla="*/ 42 h 130"/>
              <a:gd name="T30" fmla="*/ 40 w 186"/>
              <a:gd name="T31" fmla="*/ 38 h 130"/>
              <a:gd name="T32" fmla="*/ 34 w 186"/>
              <a:gd name="T33" fmla="*/ 34 h 130"/>
              <a:gd name="T34" fmla="*/ 102 w 186"/>
              <a:gd name="T35" fmla="*/ 36 h 130"/>
              <a:gd name="T36" fmla="*/ 96 w 186"/>
              <a:gd name="T37" fmla="*/ 42 h 130"/>
              <a:gd name="T38" fmla="*/ 100 w 186"/>
              <a:gd name="T39" fmla="*/ 48 h 130"/>
              <a:gd name="T40" fmla="*/ 104 w 186"/>
              <a:gd name="T41" fmla="*/ 52 h 130"/>
              <a:gd name="T42" fmla="*/ 112 w 186"/>
              <a:gd name="T43" fmla="*/ 46 h 130"/>
              <a:gd name="T44" fmla="*/ 112 w 186"/>
              <a:gd name="T45" fmla="*/ 40 h 130"/>
              <a:gd name="T46" fmla="*/ 104 w 186"/>
              <a:gd name="T47" fmla="*/ 34 h 130"/>
              <a:gd name="T48" fmla="*/ 70 w 186"/>
              <a:gd name="T49" fmla="*/ 34 h 130"/>
              <a:gd name="T50" fmla="*/ 62 w 186"/>
              <a:gd name="T51" fmla="*/ 40 h 130"/>
              <a:gd name="T52" fmla="*/ 62 w 186"/>
              <a:gd name="T53" fmla="*/ 46 h 130"/>
              <a:gd name="T54" fmla="*/ 70 w 186"/>
              <a:gd name="T55" fmla="*/ 52 h 130"/>
              <a:gd name="T56" fmla="*/ 74 w 186"/>
              <a:gd name="T57" fmla="*/ 48 h 130"/>
              <a:gd name="T58" fmla="*/ 78 w 186"/>
              <a:gd name="T59" fmla="*/ 42 h 130"/>
              <a:gd name="T60" fmla="*/ 72 w 186"/>
              <a:gd name="T61" fmla="*/ 36 h 130"/>
              <a:gd name="T62" fmla="*/ 162 w 186"/>
              <a:gd name="T63" fmla="*/ 20 h 130"/>
              <a:gd name="T64" fmla="*/ 146 w 186"/>
              <a:gd name="T65" fmla="*/ 28 h 130"/>
              <a:gd name="T66" fmla="*/ 146 w 186"/>
              <a:gd name="T67" fmla="*/ 76 h 130"/>
              <a:gd name="T68" fmla="*/ 126 w 186"/>
              <a:gd name="T69" fmla="*/ 100 h 130"/>
              <a:gd name="T70" fmla="*/ 56 w 186"/>
              <a:gd name="T71" fmla="*/ 102 h 130"/>
              <a:gd name="T72" fmla="*/ 68 w 186"/>
              <a:gd name="T73" fmla="*/ 110 h 130"/>
              <a:gd name="T74" fmla="*/ 160 w 186"/>
              <a:gd name="T75" fmla="*/ 130 h 130"/>
              <a:gd name="T76" fmla="*/ 162 w 186"/>
              <a:gd name="T77" fmla="*/ 110 h 130"/>
              <a:gd name="T78" fmla="*/ 184 w 186"/>
              <a:gd name="T79" fmla="*/ 96 h 130"/>
              <a:gd name="T80" fmla="*/ 186 w 186"/>
              <a:gd name="T81" fmla="*/ 44 h 130"/>
              <a:gd name="T82" fmla="*/ 172 w 186"/>
              <a:gd name="T83" fmla="*/ 2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6" h="130">
                <a:moveTo>
                  <a:pt x="22" y="0"/>
                </a:moveTo>
                <a:lnTo>
                  <a:pt x="112" y="0"/>
                </a:lnTo>
                <a:lnTo>
                  <a:pt x="112" y="0"/>
                </a:lnTo>
                <a:lnTo>
                  <a:pt x="120" y="2"/>
                </a:lnTo>
                <a:lnTo>
                  <a:pt x="128" y="6"/>
                </a:lnTo>
                <a:lnTo>
                  <a:pt x="134" y="14"/>
                </a:lnTo>
                <a:lnTo>
                  <a:pt x="136" y="22"/>
                </a:lnTo>
                <a:lnTo>
                  <a:pt x="136" y="66"/>
                </a:lnTo>
                <a:lnTo>
                  <a:pt x="136" y="66"/>
                </a:lnTo>
                <a:lnTo>
                  <a:pt x="134" y="76"/>
                </a:lnTo>
                <a:lnTo>
                  <a:pt x="128" y="82"/>
                </a:lnTo>
                <a:lnTo>
                  <a:pt x="120" y="88"/>
                </a:lnTo>
                <a:lnTo>
                  <a:pt x="112" y="90"/>
                </a:lnTo>
                <a:lnTo>
                  <a:pt x="46" y="90"/>
                </a:lnTo>
                <a:lnTo>
                  <a:pt x="26" y="108"/>
                </a:lnTo>
                <a:lnTo>
                  <a:pt x="26" y="90"/>
                </a:lnTo>
                <a:lnTo>
                  <a:pt x="22" y="90"/>
                </a:lnTo>
                <a:lnTo>
                  <a:pt x="22" y="90"/>
                </a:lnTo>
                <a:lnTo>
                  <a:pt x="14" y="88"/>
                </a:lnTo>
                <a:lnTo>
                  <a:pt x="6" y="82"/>
                </a:lnTo>
                <a:lnTo>
                  <a:pt x="2" y="76"/>
                </a:lnTo>
                <a:lnTo>
                  <a:pt x="0" y="66"/>
                </a:lnTo>
                <a:lnTo>
                  <a:pt x="0" y="22"/>
                </a:lnTo>
                <a:lnTo>
                  <a:pt x="0" y="22"/>
                </a:lnTo>
                <a:lnTo>
                  <a:pt x="2" y="14"/>
                </a:lnTo>
                <a:lnTo>
                  <a:pt x="6" y="6"/>
                </a:lnTo>
                <a:lnTo>
                  <a:pt x="14" y="2"/>
                </a:lnTo>
                <a:lnTo>
                  <a:pt x="22" y="0"/>
                </a:lnTo>
                <a:lnTo>
                  <a:pt x="22" y="0"/>
                </a:lnTo>
                <a:close/>
                <a:moveTo>
                  <a:pt x="34" y="34"/>
                </a:moveTo>
                <a:lnTo>
                  <a:pt x="34" y="34"/>
                </a:lnTo>
                <a:lnTo>
                  <a:pt x="32" y="36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lnTo>
                  <a:pt x="26" y="42"/>
                </a:lnTo>
                <a:lnTo>
                  <a:pt x="28" y="46"/>
                </a:lnTo>
                <a:lnTo>
                  <a:pt x="30" y="48"/>
                </a:lnTo>
                <a:lnTo>
                  <a:pt x="32" y="50"/>
                </a:lnTo>
                <a:lnTo>
                  <a:pt x="34" y="52"/>
                </a:lnTo>
                <a:lnTo>
                  <a:pt x="34" y="52"/>
                </a:lnTo>
                <a:lnTo>
                  <a:pt x="38" y="50"/>
                </a:lnTo>
                <a:lnTo>
                  <a:pt x="40" y="48"/>
                </a:lnTo>
                <a:lnTo>
                  <a:pt x="42" y="46"/>
                </a:lnTo>
                <a:lnTo>
                  <a:pt x="44" y="42"/>
                </a:lnTo>
                <a:lnTo>
                  <a:pt x="44" y="42"/>
                </a:lnTo>
                <a:lnTo>
                  <a:pt x="42" y="40"/>
                </a:lnTo>
                <a:lnTo>
                  <a:pt x="40" y="38"/>
                </a:lnTo>
                <a:lnTo>
                  <a:pt x="38" y="36"/>
                </a:lnTo>
                <a:lnTo>
                  <a:pt x="34" y="34"/>
                </a:lnTo>
                <a:lnTo>
                  <a:pt x="34" y="34"/>
                </a:lnTo>
                <a:close/>
                <a:moveTo>
                  <a:pt x="104" y="34"/>
                </a:moveTo>
                <a:lnTo>
                  <a:pt x="104" y="34"/>
                </a:lnTo>
                <a:lnTo>
                  <a:pt x="102" y="36"/>
                </a:lnTo>
                <a:lnTo>
                  <a:pt x="100" y="38"/>
                </a:lnTo>
                <a:lnTo>
                  <a:pt x="98" y="40"/>
                </a:lnTo>
                <a:lnTo>
                  <a:pt x="96" y="42"/>
                </a:lnTo>
                <a:lnTo>
                  <a:pt x="96" y="42"/>
                </a:lnTo>
                <a:lnTo>
                  <a:pt x="98" y="46"/>
                </a:lnTo>
                <a:lnTo>
                  <a:pt x="100" y="48"/>
                </a:lnTo>
                <a:lnTo>
                  <a:pt x="102" y="50"/>
                </a:lnTo>
                <a:lnTo>
                  <a:pt x="104" y="52"/>
                </a:lnTo>
                <a:lnTo>
                  <a:pt x="104" y="52"/>
                </a:lnTo>
                <a:lnTo>
                  <a:pt x="108" y="50"/>
                </a:lnTo>
                <a:lnTo>
                  <a:pt x="110" y="48"/>
                </a:lnTo>
                <a:lnTo>
                  <a:pt x="112" y="46"/>
                </a:lnTo>
                <a:lnTo>
                  <a:pt x="114" y="42"/>
                </a:lnTo>
                <a:lnTo>
                  <a:pt x="114" y="42"/>
                </a:lnTo>
                <a:lnTo>
                  <a:pt x="112" y="40"/>
                </a:lnTo>
                <a:lnTo>
                  <a:pt x="110" y="38"/>
                </a:lnTo>
                <a:lnTo>
                  <a:pt x="108" y="36"/>
                </a:lnTo>
                <a:lnTo>
                  <a:pt x="104" y="34"/>
                </a:lnTo>
                <a:lnTo>
                  <a:pt x="104" y="34"/>
                </a:lnTo>
                <a:close/>
                <a:moveTo>
                  <a:pt x="70" y="34"/>
                </a:moveTo>
                <a:lnTo>
                  <a:pt x="70" y="34"/>
                </a:lnTo>
                <a:lnTo>
                  <a:pt x="66" y="36"/>
                </a:lnTo>
                <a:lnTo>
                  <a:pt x="64" y="38"/>
                </a:lnTo>
                <a:lnTo>
                  <a:pt x="62" y="40"/>
                </a:lnTo>
                <a:lnTo>
                  <a:pt x="60" y="42"/>
                </a:lnTo>
                <a:lnTo>
                  <a:pt x="60" y="42"/>
                </a:lnTo>
                <a:lnTo>
                  <a:pt x="62" y="46"/>
                </a:lnTo>
                <a:lnTo>
                  <a:pt x="64" y="48"/>
                </a:lnTo>
                <a:lnTo>
                  <a:pt x="66" y="50"/>
                </a:lnTo>
                <a:lnTo>
                  <a:pt x="70" y="52"/>
                </a:lnTo>
                <a:lnTo>
                  <a:pt x="70" y="52"/>
                </a:lnTo>
                <a:lnTo>
                  <a:pt x="72" y="50"/>
                </a:lnTo>
                <a:lnTo>
                  <a:pt x="74" y="48"/>
                </a:lnTo>
                <a:lnTo>
                  <a:pt x="76" y="46"/>
                </a:lnTo>
                <a:lnTo>
                  <a:pt x="78" y="42"/>
                </a:lnTo>
                <a:lnTo>
                  <a:pt x="78" y="42"/>
                </a:lnTo>
                <a:lnTo>
                  <a:pt x="76" y="40"/>
                </a:lnTo>
                <a:lnTo>
                  <a:pt x="74" y="38"/>
                </a:lnTo>
                <a:lnTo>
                  <a:pt x="72" y="36"/>
                </a:lnTo>
                <a:lnTo>
                  <a:pt x="70" y="34"/>
                </a:lnTo>
                <a:lnTo>
                  <a:pt x="70" y="34"/>
                </a:lnTo>
                <a:close/>
                <a:moveTo>
                  <a:pt x="162" y="20"/>
                </a:moveTo>
                <a:lnTo>
                  <a:pt x="146" y="20"/>
                </a:lnTo>
                <a:lnTo>
                  <a:pt x="146" y="20"/>
                </a:lnTo>
                <a:lnTo>
                  <a:pt x="146" y="28"/>
                </a:lnTo>
                <a:lnTo>
                  <a:pt x="146" y="70"/>
                </a:lnTo>
                <a:lnTo>
                  <a:pt x="146" y="70"/>
                </a:lnTo>
                <a:lnTo>
                  <a:pt x="146" y="76"/>
                </a:lnTo>
                <a:lnTo>
                  <a:pt x="144" y="82"/>
                </a:lnTo>
                <a:lnTo>
                  <a:pt x="136" y="92"/>
                </a:lnTo>
                <a:lnTo>
                  <a:pt x="126" y="100"/>
                </a:lnTo>
                <a:lnTo>
                  <a:pt x="120" y="102"/>
                </a:lnTo>
                <a:lnTo>
                  <a:pt x="114" y="102"/>
                </a:lnTo>
                <a:lnTo>
                  <a:pt x="56" y="102"/>
                </a:lnTo>
                <a:lnTo>
                  <a:pt x="56" y="102"/>
                </a:lnTo>
                <a:lnTo>
                  <a:pt x="64" y="108"/>
                </a:lnTo>
                <a:lnTo>
                  <a:pt x="68" y="110"/>
                </a:lnTo>
                <a:lnTo>
                  <a:pt x="74" y="110"/>
                </a:lnTo>
                <a:lnTo>
                  <a:pt x="140" y="110"/>
                </a:lnTo>
                <a:lnTo>
                  <a:pt x="160" y="130"/>
                </a:lnTo>
                <a:lnTo>
                  <a:pt x="160" y="110"/>
                </a:lnTo>
                <a:lnTo>
                  <a:pt x="162" y="110"/>
                </a:lnTo>
                <a:lnTo>
                  <a:pt x="162" y="110"/>
                </a:lnTo>
                <a:lnTo>
                  <a:pt x="172" y="108"/>
                </a:lnTo>
                <a:lnTo>
                  <a:pt x="180" y="104"/>
                </a:lnTo>
                <a:lnTo>
                  <a:pt x="184" y="96"/>
                </a:lnTo>
                <a:lnTo>
                  <a:pt x="186" y="88"/>
                </a:lnTo>
                <a:lnTo>
                  <a:pt x="186" y="44"/>
                </a:lnTo>
                <a:lnTo>
                  <a:pt x="186" y="44"/>
                </a:lnTo>
                <a:lnTo>
                  <a:pt x="184" y="36"/>
                </a:lnTo>
                <a:lnTo>
                  <a:pt x="180" y="28"/>
                </a:lnTo>
                <a:lnTo>
                  <a:pt x="172" y="22"/>
                </a:lnTo>
                <a:lnTo>
                  <a:pt x="162" y="20"/>
                </a:lnTo>
                <a:lnTo>
                  <a:pt x="162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5"/>
          <p:cNvSpPr>
            <a:spLocks noEditPoints="1"/>
          </p:cNvSpPr>
          <p:nvPr/>
        </p:nvSpPr>
        <p:spPr bwMode="auto">
          <a:xfrm>
            <a:off x="3614009" y="3844555"/>
            <a:ext cx="733711" cy="763456"/>
          </a:xfrm>
          <a:custGeom>
            <a:avLst/>
            <a:gdLst>
              <a:gd name="T0" fmla="*/ 42 w 148"/>
              <a:gd name="T1" fmla="*/ 80 h 154"/>
              <a:gd name="T2" fmla="*/ 38 w 148"/>
              <a:gd name="T3" fmla="*/ 56 h 154"/>
              <a:gd name="T4" fmla="*/ 32 w 148"/>
              <a:gd name="T5" fmla="*/ 38 h 154"/>
              <a:gd name="T6" fmla="*/ 36 w 148"/>
              <a:gd name="T7" fmla="*/ 12 h 154"/>
              <a:gd name="T8" fmla="*/ 86 w 148"/>
              <a:gd name="T9" fmla="*/ 6 h 154"/>
              <a:gd name="T10" fmla="*/ 94 w 148"/>
              <a:gd name="T11" fmla="*/ 38 h 154"/>
              <a:gd name="T12" fmla="*/ 96 w 148"/>
              <a:gd name="T13" fmla="*/ 50 h 154"/>
              <a:gd name="T14" fmla="*/ 84 w 148"/>
              <a:gd name="T15" fmla="*/ 68 h 154"/>
              <a:gd name="T16" fmla="*/ 100 w 148"/>
              <a:gd name="T17" fmla="*/ 82 h 154"/>
              <a:gd name="T18" fmla="*/ 132 w 148"/>
              <a:gd name="T19" fmla="*/ 86 h 154"/>
              <a:gd name="T20" fmla="*/ 148 w 148"/>
              <a:gd name="T21" fmla="*/ 116 h 154"/>
              <a:gd name="T22" fmla="*/ 136 w 148"/>
              <a:gd name="T23" fmla="*/ 142 h 154"/>
              <a:gd name="T24" fmla="*/ 100 w 148"/>
              <a:gd name="T25" fmla="*/ 152 h 154"/>
              <a:gd name="T26" fmla="*/ 6 w 148"/>
              <a:gd name="T27" fmla="*/ 140 h 154"/>
              <a:gd name="T28" fmla="*/ 12 w 148"/>
              <a:gd name="T29" fmla="*/ 88 h 154"/>
              <a:gd name="T30" fmla="*/ 106 w 148"/>
              <a:gd name="T31" fmla="*/ 134 h 154"/>
              <a:gd name="T32" fmla="*/ 118 w 148"/>
              <a:gd name="T33" fmla="*/ 100 h 154"/>
              <a:gd name="T34" fmla="*/ 118 w 148"/>
              <a:gd name="T35" fmla="*/ 94 h 154"/>
              <a:gd name="T36" fmla="*/ 118 w 148"/>
              <a:gd name="T37" fmla="*/ 92 h 154"/>
              <a:gd name="T38" fmla="*/ 116 w 148"/>
              <a:gd name="T39" fmla="*/ 92 h 154"/>
              <a:gd name="T40" fmla="*/ 116 w 148"/>
              <a:gd name="T41" fmla="*/ 92 h 154"/>
              <a:gd name="T42" fmla="*/ 116 w 148"/>
              <a:gd name="T43" fmla="*/ 92 h 154"/>
              <a:gd name="T44" fmla="*/ 114 w 148"/>
              <a:gd name="T45" fmla="*/ 92 h 154"/>
              <a:gd name="T46" fmla="*/ 114 w 148"/>
              <a:gd name="T47" fmla="*/ 92 h 154"/>
              <a:gd name="T48" fmla="*/ 114 w 148"/>
              <a:gd name="T49" fmla="*/ 92 h 154"/>
              <a:gd name="T50" fmla="*/ 114 w 148"/>
              <a:gd name="T51" fmla="*/ 92 h 154"/>
              <a:gd name="T52" fmla="*/ 112 w 148"/>
              <a:gd name="T53" fmla="*/ 92 h 154"/>
              <a:gd name="T54" fmla="*/ 112 w 148"/>
              <a:gd name="T55" fmla="*/ 92 h 154"/>
              <a:gd name="T56" fmla="*/ 110 w 148"/>
              <a:gd name="T57" fmla="*/ 92 h 154"/>
              <a:gd name="T58" fmla="*/ 86 w 148"/>
              <a:gd name="T59" fmla="*/ 116 h 154"/>
              <a:gd name="T60" fmla="*/ 112 w 148"/>
              <a:gd name="T61" fmla="*/ 142 h 154"/>
              <a:gd name="T62" fmla="*/ 112 w 148"/>
              <a:gd name="T63" fmla="*/ 142 h 154"/>
              <a:gd name="T64" fmla="*/ 112 w 148"/>
              <a:gd name="T65" fmla="*/ 142 h 154"/>
              <a:gd name="T66" fmla="*/ 114 w 148"/>
              <a:gd name="T67" fmla="*/ 142 h 154"/>
              <a:gd name="T68" fmla="*/ 114 w 148"/>
              <a:gd name="T69" fmla="*/ 142 h 154"/>
              <a:gd name="T70" fmla="*/ 116 w 148"/>
              <a:gd name="T71" fmla="*/ 142 h 154"/>
              <a:gd name="T72" fmla="*/ 116 w 148"/>
              <a:gd name="T73" fmla="*/ 142 h 154"/>
              <a:gd name="T74" fmla="*/ 118 w 148"/>
              <a:gd name="T75" fmla="*/ 140 h 154"/>
              <a:gd name="T76" fmla="*/ 118 w 148"/>
              <a:gd name="T77" fmla="*/ 140 h 154"/>
              <a:gd name="T78" fmla="*/ 118 w 148"/>
              <a:gd name="T79" fmla="*/ 140 h 154"/>
              <a:gd name="T80" fmla="*/ 120 w 148"/>
              <a:gd name="T81" fmla="*/ 140 h 154"/>
              <a:gd name="T82" fmla="*/ 120 w 148"/>
              <a:gd name="T83" fmla="*/ 140 h 154"/>
              <a:gd name="T84" fmla="*/ 122 w 148"/>
              <a:gd name="T85" fmla="*/ 140 h 154"/>
              <a:gd name="T86" fmla="*/ 122 w 148"/>
              <a:gd name="T87" fmla="*/ 140 h 154"/>
              <a:gd name="T88" fmla="*/ 124 w 148"/>
              <a:gd name="T89" fmla="*/ 138 h 154"/>
              <a:gd name="T90" fmla="*/ 124 w 148"/>
              <a:gd name="T91" fmla="*/ 138 h 154"/>
              <a:gd name="T92" fmla="*/ 124 w 148"/>
              <a:gd name="T93" fmla="*/ 138 h 154"/>
              <a:gd name="T94" fmla="*/ 126 w 148"/>
              <a:gd name="T95" fmla="*/ 138 h 154"/>
              <a:gd name="T96" fmla="*/ 126 w 148"/>
              <a:gd name="T97" fmla="*/ 136 h 154"/>
              <a:gd name="T98" fmla="*/ 126 w 148"/>
              <a:gd name="T99" fmla="*/ 136 h 154"/>
              <a:gd name="T100" fmla="*/ 128 w 148"/>
              <a:gd name="T101" fmla="*/ 136 h 154"/>
              <a:gd name="T102" fmla="*/ 128 w 148"/>
              <a:gd name="T103" fmla="*/ 136 h 154"/>
              <a:gd name="T104" fmla="*/ 136 w 148"/>
              <a:gd name="T105" fmla="*/ 116 h 154"/>
              <a:gd name="T106" fmla="*/ 118 w 148"/>
              <a:gd name="T107" fmla="*/ 9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8" h="154">
                <a:moveTo>
                  <a:pt x="18" y="82"/>
                </a:moveTo>
                <a:lnTo>
                  <a:pt x="18" y="82"/>
                </a:lnTo>
                <a:lnTo>
                  <a:pt x="32" y="82"/>
                </a:lnTo>
                <a:lnTo>
                  <a:pt x="32" y="82"/>
                </a:lnTo>
                <a:lnTo>
                  <a:pt x="38" y="82"/>
                </a:lnTo>
                <a:lnTo>
                  <a:pt x="42" y="80"/>
                </a:lnTo>
                <a:lnTo>
                  <a:pt x="42" y="80"/>
                </a:lnTo>
                <a:lnTo>
                  <a:pt x="46" y="70"/>
                </a:lnTo>
                <a:lnTo>
                  <a:pt x="46" y="70"/>
                </a:lnTo>
                <a:lnTo>
                  <a:pt x="40" y="62"/>
                </a:lnTo>
                <a:lnTo>
                  <a:pt x="38" y="56"/>
                </a:lnTo>
                <a:lnTo>
                  <a:pt x="38" y="56"/>
                </a:lnTo>
                <a:lnTo>
                  <a:pt x="34" y="54"/>
                </a:lnTo>
                <a:lnTo>
                  <a:pt x="32" y="50"/>
                </a:lnTo>
                <a:lnTo>
                  <a:pt x="32" y="50"/>
                </a:lnTo>
                <a:lnTo>
                  <a:pt x="32" y="40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38"/>
                </a:lnTo>
                <a:lnTo>
                  <a:pt x="32" y="26"/>
                </a:lnTo>
                <a:lnTo>
                  <a:pt x="32" y="18"/>
                </a:lnTo>
                <a:lnTo>
                  <a:pt x="36" y="12"/>
                </a:lnTo>
                <a:lnTo>
                  <a:pt x="40" y="6"/>
                </a:lnTo>
                <a:lnTo>
                  <a:pt x="40" y="6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86" y="6"/>
                </a:lnTo>
                <a:lnTo>
                  <a:pt x="86" y="6"/>
                </a:lnTo>
                <a:lnTo>
                  <a:pt x="90" y="10"/>
                </a:lnTo>
                <a:lnTo>
                  <a:pt x="94" y="18"/>
                </a:lnTo>
                <a:lnTo>
                  <a:pt x="94" y="26"/>
                </a:lnTo>
                <a:lnTo>
                  <a:pt x="94" y="38"/>
                </a:lnTo>
                <a:lnTo>
                  <a:pt x="94" y="38"/>
                </a:lnTo>
                <a:lnTo>
                  <a:pt x="96" y="38"/>
                </a:lnTo>
                <a:lnTo>
                  <a:pt x="96" y="38"/>
                </a:lnTo>
                <a:lnTo>
                  <a:pt x="96" y="40"/>
                </a:lnTo>
                <a:lnTo>
                  <a:pt x="96" y="40"/>
                </a:lnTo>
                <a:lnTo>
                  <a:pt x="96" y="50"/>
                </a:lnTo>
                <a:lnTo>
                  <a:pt x="96" y="50"/>
                </a:lnTo>
                <a:lnTo>
                  <a:pt x="94" y="54"/>
                </a:lnTo>
                <a:lnTo>
                  <a:pt x="90" y="56"/>
                </a:lnTo>
                <a:lnTo>
                  <a:pt x="90" y="56"/>
                </a:lnTo>
                <a:lnTo>
                  <a:pt x="88" y="62"/>
                </a:lnTo>
                <a:lnTo>
                  <a:pt x="84" y="68"/>
                </a:lnTo>
                <a:lnTo>
                  <a:pt x="84" y="68"/>
                </a:lnTo>
                <a:lnTo>
                  <a:pt x="86" y="76"/>
                </a:lnTo>
                <a:lnTo>
                  <a:pt x="88" y="80"/>
                </a:lnTo>
                <a:lnTo>
                  <a:pt x="88" y="80"/>
                </a:lnTo>
                <a:lnTo>
                  <a:pt x="92" y="82"/>
                </a:lnTo>
                <a:lnTo>
                  <a:pt x="98" y="82"/>
                </a:lnTo>
                <a:lnTo>
                  <a:pt x="100" y="82"/>
                </a:lnTo>
                <a:lnTo>
                  <a:pt x="100" y="82"/>
                </a:lnTo>
                <a:lnTo>
                  <a:pt x="110" y="80"/>
                </a:lnTo>
                <a:lnTo>
                  <a:pt x="110" y="80"/>
                </a:lnTo>
                <a:lnTo>
                  <a:pt x="118" y="82"/>
                </a:lnTo>
                <a:lnTo>
                  <a:pt x="124" y="84"/>
                </a:lnTo>
                <a:lnTo>
                  <a:pt x="132" y="86"/>
                </a:lnTo>
                <a:lnTo>
                  <a:pt x="136" y="92"/>
                </a:lnTo>
                <a:lnTo>
                  <a:pt x="136" y="92"/>
                </a:lnTo>
                <a:lnTo>
                  <a:pt x="140" y="96"/>
                </a:lnTo>
                <a:lnTo>
                  <a:pt x="144" y="102"/>
                </a:lnTo>
                <a:lnTo>
                  <a:pt x="146" y="110"/>
                </a:lnTo>
                <a:lnTo>
                  <a:pt x="148" y="116"/>
                </a:lnTo>
                <a:lnTo>
                  <a:pt x="148" y="116"/>
                </a:lnTo>
                <a:lnTo>
                  <a:pt x="146" y="124"/>
                </a:lnTo>
                <a:lnTo>
                  <a:pt x="144" y="132"/>
                </a:lnTo>
                <a:lnTo>
                  <a:pt x="140" y="138"/>
                </a:lnTo>
                <a:lnTo>
                  <a:pt x="136" y="142"/>
                </a:lnTo>
                <a:lnTo>
                  <a:pt x="136" y="142"/>
                </a:lnTo>
                <a:lnTo>
                  <a:pt x="132" y="148"/>
                </a:lnTo>
                <a:lnTo>
                  <a:pt x="124" y="150"/>
                </a:lnTo>
                <a:lnTo>
                  <a:pt x="118" y="152"/>
                </a:lnTo>
                <a:lnTo>
                  <a:pt x="110" y="154"/>
                </a:lnTo>
                <a:lnTo>
                  <a:pt x="110" y="154"/>
                </a:lnTo>
                <a:lnTo>
                  <a:pt x="100" y="152"/>
                </a:lnTo>
                <a:lnTo>
                  <a:pt x="88" y="146"/>
                </a:lnTo>
                <a:lnTo>
                  <a:pt x="88" y="146"/>
                </a:lnTo>
                <a:lnTo>
                  <a:pt x="62" y="148"/>
                </a:lnTo>
                <a:lnTo>
                  <a:pt x="36" y="146"/>
                </a:lnTo>
                <a:lnTo>
                  <a:pt x="14" y="142"/>
                </a:lnTo>
                <a:lnTo>
                  <a:pt x="6" y="140"/>
                </a:lnTo>
                <a:lnTo>
                  <a:pt x="0" y="136"/>
                </a:lnTo>
                <a:lnTo>
                  <a:pt x="0" y="136"/>
                </a:lnTo>
                <a:lnTo>
                  <a:pt x="0" y="124"/>
                </a:lnTo>
                <a:lnTo>
                  <a:pt x="4" y="110"/>
                </a:lnTo>
                <a:lnTo>
                  <a:pt x="8" y="94"/>
                </a:lnTo>
                <a:lnTo>
                  <a:pt x="12" y="88"/>
                </a:lnTo>
                <a:lnTo>
                  <a:pt x="18" y="82"/>
                </a:lnTo>
                <a:lnTo>
                  <a:pt x="18" y="82"/>
                </a:lnTo>
                <a:close/>
                <a:moveTo>
                  <a:pt x="94" y="112"/>
                </a:moveTo>
                <a:lnTo>
                  <a:pt x="94" y="122"/>
                </a:lnTo>
                <a:lnTo>
                  <a:pt x="106" y="122"/>
                </a:lnTo>
                <a:lnTo>
                  <a:pt x="106" y="134"/>
                </a:lnTo>
                <a:lnTo>
                  <a:pt x="118" y="134"/>
                </a:lnTo>
                <a:lnTo>
                  <a:pt x="118" y="122"/>
                </a:lnTo>
                <a:lnTo>
                  <a:pt x="130" y="122"/>
                </a:lnTo>
                <a:lnTo>
                  <a:pt x="130" y="112"/>
                </a:lnTo>
                <a:lnTo>
                  <a:pt x="118" y="112"/>
                </a:lnTo>
                <a:lnTo>
                  <a:pt x="118" y="100"/>
                </a:lnTo>
                <a:lnTo>
                  <a:pt x="106" y="100"/>
                </a:lnTo>
                <a:lnTo>
                  <a:pt x="106" y="112"/>
                </a:lnTo>
                <a:lnTo>
                  <a:pt x="94" y="112"/>
                </a:lnTo>
                <a:lnTo>
                  <a:pt x="94" y="112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4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8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6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4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2" y="92"/>
                </a:lnTo>
                <a:lnTo>
                  <a:pt x="110" y="92"/>
                </a:lnTo>
                <a:lnTo>
                  <a:pt x="110" y="92"/>
                </a:lnTo>
                <a:lnTo>
                  <a:pt x="102" y="94"/>
                </a:lnTo>
                <a:lnTo>
                  <a:pt x="94" y="100"/>
                </a:lnTo>
                <a:lnTo>
                  <a:pt x="94" y="100"/>
                </a:lnTo>
                <a:lnTo>
                  <a:pt x="88" y="108"/>
                </a:lnTo>
                <a:lnTo>
                  <a:pt x="86" y="116"/>
                </a:lnTo>
                <a:lnTo>
                  <a:pt x="86" y="116"/>
                </a:lnTo>
                <a:lnTo>
                  <a:pt x="88" y="126"/>
                </a:lnTo>
                <a:lnTo>
                  <a:pt x="94" y="134"/>
                </a:lnTo>
                <a:lnTo>
                  <a:pt x="94" y="134"/>
                </a:lnTo>
                <a:lnTo>
                  <a:pt x="102" y="140"/>
                </a:lnTo>
                <a:lnTo>
                  <a:pt x="110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2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4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6" y="142"/>
                </a:lnTo>
                <a:lnTo>
                  <a:pt x="118" y="142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18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4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8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6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6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28" y="134"/>
                </a:lnTo>
                <a:lnTo>
                  <a:pt x="134" y="126"/>
                </a:lnTo>
                <a:lnTo>
                  <a:pt x="136" y="116"/>
                </a:lnTo>
                <a:lnTo>
                  <a:pt x="136" y="116"/>
                </a:lnTo>
                <a:lnTo>
                  <a:pt x="134" y="108"/>
                </a:lnTo>
                <a:lnTo>
                  <a:pt x="128" y="100"/>
                </a:lnTo>
                <a:lnTo>
                  <a:pt x="128" y="100"/>
                </a:lnTo>
                <a:lnTo>
                  <a:pt x="124" y="96"/>
                </a:lnTo>
                <a:lnTo>
                  <a:pt x="118" y="94"/>
                </a:lnTo>
                <a:lnTo>
                  <a:pt x="11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39"/>
          <p:cNvSpPr>
            <a:spLocks noEditPoints="1"/>
          </p:cNvSpPr>
          <p:nvPr/>
        </p:nvSpPr>
        <p:spPr bwMode="auto">
          <a:xfrm>
            <a:off x="2513442" y="1484784"/>
            <a:ext cx="604815" cy="842775"/>
          </a:xfrm>
          <a:custGeom>
            <a:avLst/>
            <a:gdLst>
              <a:gd name="T0" fmla="*/ 36 w 122"/>
              <a:gd name="T1" fmla="*/ 118 h 170"/>
              <a:gd name="T2" fmla="*/ 58 w 122"/>
              <a:gd name="T3" fmla="*/ 128 h 170"/>
              <a:gd name="T4" fmla="*/ 60 w 122"/>
              <a:gd name="T5" fmla="*/ 118 h 170"/>
              <a:gd name="T6" fmla="*/ 72 w 122"/>
              <a:gd name="T7" fmla="*/ 124 h 170"/>
              <a:gd name="T8" fmla="*/ 72 w 122"/>
              <a:gd name="T9" fmla="*/ 140 h 170"/>
              <a:gd name="T10" fmla="*/ 122 w 122"/>
              <a:gd name="T11" fmla="*/ 134 h 170"/>
              <a:gd name="T12" fmla="*/ 0 w 122"/>
              <a:gd name="T13" fmla="*/ 170 h 170"/>
              <a:gd name="T14" fmla="*/ 0 w 122"/>
              <a:gd name="T15" fmla="*/ 134 h 170"/>
              <a:gd name="T16" fmla="*/ 62 w 122"/>
              <a:gd name="T17" fmla="*/ 0 h 170"/>
              <a:gd name="T18" fmla="*/ 118 w 122"/>
              <a:gd name="T19" fmla="*/ 18 h 170"/>
              <a:gd name="T20" fmla="*/ 118 w 122"/>
              <a:gd name="T21" fmla="*/ 48 h 170"/>
              <a:gd name="T22" fmla="*/ 120 w 122"/>
              <a:gd name="T23" fmla="*/ 54 h 170"/>
              <a:gd name="T24" fmla="*/ 118 w 122"/>
              <a:gd name="T25" fmla="*/ 58 h 170"/>
              <a:gd name="T26" fmla="*/ 114 w 122"/>
              <a:gd name="T27" fmla="*/ 76 h 170"/>
              <a:gd name="T28" fmla="*/ 110 w 122"/>
              <a:gd name="T29" fmla="*/ 76 h 170"/>
              <a:gd name="T30" fmla="*/ 112 w 122"/>
              <a:gd name="T31" fmla="*/ 58 h 170"/>
              <a:gd name="T32" fmla="*/ 110 w 122"/>
              <a:gd name="T33" fmla="*/ 54 h 170"/>
              <a:gd name="T34" fmla="*/ 110 w 122"/>
              <a:gd name="T35" fmla="*/ 50 h 170"/>
              <a:gd name="T36" fmla="*/ 112 w 122"/>
              <a:gd name="T37" fmla="*/ 28 h 170"/>
              <a:gd name="T38" fmla="*/ 8 w 122"/>
              <a:gd name="T39" fmla="*/ 18 h 170"/>
              <a:gd name="T40" fmla="*/ 24 w 122"/>
              <a:gd name="T41" fmla="*/ 34 h 170"/>
              <a:gd name="T42" fmla="*/ 24 w 122"/>
              <a:gd name="T43" fmla="*/ 60 h 170"/>
              <a:gd name="T44" fmla="*/ 28 w 122"/>
              <a:gd name="T45" fmla="*/ 64 h 170"/>
              <a:gd name="T46" fmla="*/ 30 w 122"/>
              <a:gd name="T47" fmla="*/ 76 h 170"/>
              <a:gd name="T48" fmla="*/ 38 w 122"/>
              <a:gd name="T49" fmla="*/ 100 h 170"/>
              <a:gd name="T50" fmla="*/ 46 w 122"/>
              <a:gd name="T51" fmla="*/ 110 h 170"/>
              <a:gd name="T52" fmla="*/ 48 w 122"/>
              <a:gd name="T53" fmla="*/ 110 h 170"/>
              <a:gd name="T54" fmla="*/ 64 w 122"/>
              <a:gd name="T55" fmla="*/ 110 h 170"/>
              <a:gd name="T56" fmla="*/ 80 w 122"/>
              <a:gd name="T57" fmla="*/ 110 h 170"/>
              <a:gd name="T58" fmla="*/ 80 w 122"/>
              <a:gd name="T59" fmla="*/ 108 h 170"/>
              <a:gd name="T60" fmla="*/ 94 w 122"/>
              <a:gd name="T61" fmla="*/ 86 h 170"/>
              <a:gd name="T62" fmla="*/ 100 w 122"/>
              <a:gd name="T63" fmla="*/ 60 h 170"/>
              <a:gd name="T64" fmla="*/ 104 w 122"/>
              <a:gd name="T65" fmla="*/ 60 h 170"/>
              <a:gd name="T66" fmla="*/ 104 w 122"/>
              <a:gd name="T67" fmla="*/ 34 h 170"/>
              <a:gd name="T68" fmla="*/ 24 w 122"/>
              <a:gd name="T69" fmla="*/ 34 h 170"/>
              <a:gd name="T70" fmla="*/ 66 w 122"/>
              <a:gd name="T71" fmla="*/ 70 h 170"/>
              <a:gd name="T72" fmla="*/ 72 w 122"/>
              <a:gd name="T73" fmla="*/ 64 h 170"/>
              <a:gd name="T74" fmla="*/ 54 w 122"/>
              <a:gd name="T75" fmla="*/ 68 h 170"/>
              <a:gd name="T76" fmla="*/ 38 w 122"/>
              <a:gd name="T77" fmla="*/ 64 h 170"/>
              <a:gd name="T78" fmla="*/ 38 w 122"/>
              <a:gd name="T79" fmla="*/ 74 h 170"/>
              <a:gd name="T80" fmla="*/ 44 w 122"/>
              <a:gd name="T81" fmla="*/ 94 h 170"/>
              <a:gd name="T82" fmla="*/ 50 w 122"/>
              <a:gd name="T83" fmla="*/ 102 h 170"/>
              <a:gd name="T84" fmla="*/ 64 w 122"/>
              <a:gd name="T85" fmla="*/ 102 h 170"/>
              <a:gd name="T86" fmla="*/ 76 w 122"/>
              <a:gd name="T87" fmla="*/ 102 h 170"/>
              <a:gd name="T88" fmla="*/ 86 w 122"/>
              <a:gd name="T89" fmla="*/ 82 h 170"/>
              <a:gd name="T90" fmla="*/ 90 w 122"/>
              <a:gd name="T91" fmla="*/ 60 h 170"/>
              <a:gd name="T92" fmla="*/ 86 w 122"/>
              <a:gd name="T93" fmla="*/ 62 h 170"/>
              <a:gd name="T94" fmla="*/ 84 w 122"/>
              <a:gd name="T95" fmla="*/ 66 h 170"/>
              <a:gd name="T96" fmla="*/ 70 w 122"/>
              <a:gd name="T97" fmla="*/ 72 h 170"/>
              <a:gd name="T98" fmla="*/ 66 w 122"/>
              <a:gd name="T99" fmla="*/ 70 h 170"/>
              <a:gd name="T100" fmla="*/ 84 w 122"/>
              <a:gd name="T101" fmla="*/ 156 h 170"/>
              <a:gd name="T102" fmla="*/ 108 w 122"/>
              <a:gd name="T10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70">
                <a:moveTo>
                  <a:pt x="0" y="134"/>
                </a:moveTo>
                <a:lnTo>
                  <a:pt x="36" y="118"/>
                </a:lnTo>
                <a:lnTo>
                  <a:pt x="54" y="142"/>
                </a:lnTo>
                <a:lnTo>
                  <a:pt x="58" y="128"/>
                </a:lnTo>
                <a:lnTo>
                  <a:pt x="56" y="124"/>
                </a:lnTo>
                <a:lnTo>
                  <a:pt x="60" y="118"/>
                </a:lnTo>
                <a:lnTo>
                  <a:pt x="68" y="118"/>
                </a:lnTo>
                <a:lnTo>
                  <a:pt x="72" y="124"/>
                </a:lnTo>
                <a:lnTo>
                  <a:pt x="68" y="128"/>
                </a:lnTo>
                <a:lnTo>
                  <a:pt x="72" y="140"/>
                </a:lnTo>
                <a:lnTo>
                  <a:pt x="90" y="118"/>
                </a:lnTo>
                <a:lnTo>
                  <a:pt x="122" y="134"/>
                </a:lnTo>
                <a:lnTo>
                  <a:pt x="122" y="170"/>
                </a:lnTo>
                <a:lnTo>
                  <a:pt x="0" y="170"/>
                </a:lnTo>
                <a:lnTo>
                  <a:pt x="0" y="134"/>
                </a:lnTo>
                <a:lnTo>
                  <a:pt x="0" y="134"/>
                </a:lnTo>
                <a:close/>
                <a:moveTo>
                  <a:pt x="8" y="18"/>
                </a:moveTo>
                <a:lnTo>
                  <a:pt x="62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48"/>
                </a:lnTo>
                <a:lnTo>
                  <a:pt x="118" y="48"/>
                </a:lnTo>
                <a:lnTo>
                  <a:pt x="120" y="50"/>
                </a:lnTo>
                <a:lnTo>
                  <a:pt x="120" y="54"/>
                </a:lnTo>
                <a:lnTo>
                  <a:pt x="120" y="54"/>
                </a:lnTo>
                <a:lnTo>
                  <a:pt x="118" y="58"/>
                </a:lnTo>
                <a:lnTo>
                  <a:pt x="122" y="76"/>
                </a:lnTo>
                <a:lnTo>
                  <a:pt x="114" y="76"/>
                </a:lnTo>
                <a:lnTo>
                  <a:pt x="112" y="68"/>
                </a:lnTo>
                <a:lnTo>
                  <a:pt x="110" y="76"/>
                </a:lnTo>
                <a:lnTo>
                  <a:pt x="108" y="76"/>
                </a:lnTo>
                <a:lnTo>
                  <a:pt x="112" y="58"/>
                </a:lnTo>
                <a:lnTo>
                  <a:pt x="112" y="58"/>
                </a:lnTo>
                <a:lnTo>
                  <a:pt x="110" y="54"/>
                </a:lnTo>
                <a:lnTo>
                  <a:pt x="110" y="54"/>
                </a:lnTo>
                <a:lnTo>
                  <a:pt x="110" y="50"/>
                </a:lnTo>
                <a:lnTo>
                  <a:pt x="112" y="50"/>
                </a:lnTo>
                <a:lnTo>
                  <a:pt x="112" y="28"/>
                </a:lnTo>
                <a:lnTo>
                  <a:pt x="8" y="28"/>
                </a:lnTo>
                <a:lnTo>
                  <a:pt x="8" y="18"/>
                </a:lnTo>
                <a:lnTo>
                  <a:pt x="8" y="18"/>
                </a:lnTo>
                <a:close/>
                <a:moveTo>
                  <a:pt x="24" y="34"/>
                </a:move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28" y="64"/>
                </a:lnTo>
                <a:lnTo>
                  <a:pt x="28" y="64"/>
                </a:lnTo>
                <a:lnTo>
                  <a:pt x="30" y="76"/>
                </a:lnTo>
                <a:lnTo>
                  <a:pt x="34" y="88"/>
                </a:lnTo>
                <a:lnTo>
                  <a:pt x="38" y="100"/>
                </a:lnTo>
                <a:lnTo>
                  <a:pt x="46" y="108"/>
                </a:lnTo>
                <a:lnTo>
                  <a:pt x="46" y="110"/>
                </a:lnTo>
                <a:lnTo>
                  <a:pt x="48" y="110"/>
                </a:lnTo>
                <a:lnTo>
                  <a:pt x="48" y="110"/>
                </a:lnTo>
                <a:lnTo>
                  <a:pt x="64" y="110"/>
                </a:lnTo>
                <a:lnTo>
                  <a:pt x="64" y="110"/>
                </a:lnTo>
                <a:lnTo>
                  <a:pt x="78" y="110"/>
                </a:lnTo>
                <a:lnTo>
                  <a:pt x="80" y="110"/>
                </a:lnTo>
                <a:lnTo>
                  <a:pt x="80" y="108"/>
                </a:lnTo>
                <a:lnTo>
                  <a:pt x="80" y="108"/>
                </a:lnTo>
                <a:lnTo>
                  <a:pt x="90" y="98"/>
                </a:lnTo>
                <a:lnTo>
                  <a:pt x="94" y="86"/>
                </a:lnTo>
                <a:lnTo>
                  <a:pt x="98" y="72"/>
                </a:lnTo>
                <a:lnTo>
                  <a:pt x="100" y="60"/>
                </a:lnTo>
                <a:lnTo>
                  <a:pt x="100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34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66" y="70"/>
                </a:moveTo>
                <a:lnTo>
                  <a:pt x="66" y="70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54" y="68"/>
                </a:lnTo>
                <a:lnTo>
                  <a:pt x="46" y="68"/>
                </a:lnTo>
                <a:lnTo>
                  <a:pt x="38" y="64"/>
                </a:lnTo>
                <a:lnTo>
                  <a:pt x="38" y="64"/>
                </a:lnTo>
                <a:lnTo>
                  <a:pt x="38" y="74"/>
                </a:lnTo>
                <a:lnTo>
                  <a:pt x="40" y="84"/>
                </a:lnTo>
                <a:lnTo>
                  <a:pt x="44" y="94"/>
                </a:lnTo>
                <a:lnTo>
                  <a:pt x="50" y="102"/>
                </a:lnTo>
                <a:lnTo>
                  <a:pt x="50" y="102"/>
                </a:lnTo>
                <a:lnTo>
                  <a:pt x="64" y="102"/>
                </a:lnTo>
                <a:lnTo>
                  <a:pt x="64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2"/>
                </a:lnTo>
                <a:lnTo>
                  <a:pt x="90" y="72"/>
                </a:lnTo>
                <a:lnTo>
                  <a:pt x="90" y="60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lnTo>
                  <a:pt x="84" y="66"/>
                </a:lnTo>
                <a:lnTo>
                  <a:pt x="78" y="68"/>
                </a:lnTo>
                <a:lnTo>
                  <a:pt x="70" y="72"/>
                </a:lnTo>
                <a:lnTo>
                  <a:pt x="66" y="70"/>
                </a:lnTo>
                <a:lnTo>
                  <a:pt x="66" y="70"/>
                </a:lnTo>
                <a:close/>
                <a:moveTo>
                  <a:pt x="84" y="148"/>
                </a:moveTo>
                <a:lnTo>
                  <a:pt x="84" y="156"/>
                </a:lnTo>
                <a:lnTo>
                  <a:pt x="108" y="156"/>
                </a:lnTo>
                <a:lnTo>
                  <a:pt x="108" y="148"/>
                </a:lnTo>
                <a:lnTo>
                  <a:pt x="84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40"/>
          <p:cNvSpPr>
            <a:spLocks noEditPoints="1"/>
          </p:cNvSpPr>
          <p:nvPr/>
        </p:nvSpPr>
        <p:spPr bwMode="auto">
          <a:xfrm>
            <a:off x="1442622" y="3765235"/>
            <a:ext cx="604815" cy="822945"/>
          </a:xfrm>
          <a:custGeom>
            <a:avLst/>
            <a:gdLst>
              <a:gd name="T0" fmla="*/ 118 w 122"/>
              <a:gd name="T1" fmla="*/ 52 h 166"/>
              <a:gd name="T2" fmla="*/ 120 w 122"/>
              <a:gd name="T3" fmla="*/ 62 h 166"/>
              <a:gd name="T4" fmla="*/ 108 w 122"/>
              <a:gd name="T5" fmla="*/ 80 h 166"/>
              <a:gd name="T6" fmla="*/ 110 w 122"/>
              <a:gd name="T7" fmla="*/ 54 h 166"/>
              <a:gd name="T8" fmla="*/ 0 w 122"/>
              <a:gd name="T9" fmla="*/ 18 h 166"/>
              <a:gd name="T10" fmla="*/ 106 w 122"/>
              <a:gd name="T11" fmla="*/ 64 h 166"/>
              <a:gd name="T12" fmla="*/ 16 w 122"/>
              <a:gd name="T13" fmla="*/ 64 h 166"/>
              <a:gd name="T14" fmla="*/ 36 w 122"/>
              <a:gd name="T15" fmla="*/ 104 h 166"/>
              <a:gd name="T16" fmla="*/ 60 w 122"/>
              <a:gd name="T17" fmla="*/ 120 h 166"/>
              <a:gd name="T18" fmla="*/ 82 w 122"/>
              <a:gd name="T19" fmla="*/ 106 h 166"/>
              <a:gd name="T20" fmla="*/ 102 w 122"/>
              <a:gd name="T21" fmla="*/ 64 h 166"/>
              <a:gd name="T22" fmla="*/ 64 w 122"/>
              <a:gd name="T23" fmla="*/ 68 h 166"/>
              <a:gd name="T24" fmla="*/ 44 w 122"/>
              <a:gd name="T25" fmla="*/ 62 h 166"/>
              <a:gd name="T26" fmla="*/ 34 w 122"/>
              <a:gd name="T27" fmla="*/ 70 h 166"/>
              <a:gd name="T28" fmla="*/ 40 w 122"/>
              <a:gd name="T29" fmla="*/ 98 h 166"/>
              <a:gd name="T30" fmla="*/ 40 w 122"/>
              <a:gd name="T31" fmla="*/ 98 h 166"/>
              <a:gd name="T32" fmla="*/ 42 w 122"/>
              <a:gd name="T33" fmla="*/ 100 h 166"/>
              <a:gd name="T34" fmla="*/ 42 w 122"/>
              <a:gd name="T35" fmla="*/ 100 h 166"/>
              <a:gd name="T36" fmla="*/ 42 w 122"/>
              <a:gd name="T37" fmla="*/ 100 h 166"/>
              <a:gd name="T38" fmla="*/ 44 w 122"/>
              <a:gd name="T39" fmla="*/ 102 h 166"/>
              <a:gd name="T40" fmla="*/ 44 w 122"/>
              <a:gd name="T41" fmla="*/ 102 h 166"/>
              <a:gd name="T42" fmla="*/ 44 w 122"/>
              <a:gd name="T43" fmla="*/ 102 h 166"/>
              <a:gd name="T44" fmla="*/ 44 w 122"/>
              <a:gd name="T45" fmla="*/ 102 h 166"/>
              <a:gd name="T46" fmla="*/ 44 w 122"/>
              <a:gd name="T47" fmla="*/ 104 h 166"/>
              <a:gd name="T48" fmla="*/ 46 w 122"/>
              <a:gd name="T49" fmla="*/ 104 h 166"/>
              <a:gd name="T50" fmla="*/ 46 w 122"/>
              <a:gd name="T51" fmla="*/ 104 h 166"/>
              <a:gd name="T52" fmla="*/ 46 w 122"/>
              <a:gd name="T53" fmla="*/ 104 h 166"/>
              <a:gd name="T54" fmla="*/ 46 w 122"/>
              <a:gd name="T55" fmla="*/ 104 h 166"/>
              <a:gd name="T56" fmla="*/ 60 w 122"/>
              <a:gd name="T57" fmla="*/ 112 h 166"/>
              <a:gd name="T58" fmla="*/ 74 w 122"/>
              <a:gd name="T59" fmla="*/ 104 h 166"/>
              <a:gd name="T60" fmla="*/ 74 w 122"/>
              <a:gd name="T61" fmla="*/ 104 h 166"/>
              <a:gd name="T62" fmla="*/ 74 w 122"/>
              <a:gd name="T63" fmla="*/ 104 h 166"/>
              <a:gd name="T64" fmla="*/ 76 w 122"/>
              <a:gd name="T65" fmla="*/ 104 h 166"/>
              <a:gd name="T66" fmla="*/ 76 w 122"/>
              <a:gd name="T67" fmla="*/ 104 h 166"/>
              <a:gd name="T68" fmla="*/ 76 w 122"/>
              <a:gd name="T69" fmla="*/ 104 h 166"/>
              <a:gd name="T70" fmla="*/ 76 w 122"/>
              <a:gd name="T71" fmla="*/ 104 h 166"/>
              <a:gd name="T72" fmla="*/ 76 w 122"/>
              <a:gd name="T73" fmla="*/ 104 h 166"/>
              <a:gd name="T74" fmla="*/ 76 w 122"/>
              <a:gd name="T75" fmla="*/ 104 h 166"/>
              <a:gd name="T76" fmla="*/ 76 w 122"/>
              <a:gd name="T77" fmla="*/ 102 h 166"/>
              <a:gd name="T78" fmla="*/ 76 w 122"/>
              <a:gd name="T79" fmla="*/ 102 h 166"/>
              <a:gd name="T80" fmla="*/ 76 w 122"/>
              <a:gd name="T81" fmla="*/ 102 h 166"/>
              <a:gd name="T82" fmla="*/ 86 w 122"/>
              <a:gd name="T83" fmla="*/ 80 h 166"/>
              <a:gd name="T84" fmla="*/ 42 w 122"/>
              <a:gd name="T85" fmla="*/ 78 h 166"/>
              <a:gd name="T86" fmla="*/ 62 w 122"/>
              <a:gd name="T87" fmla="*/ 74 h 166"/>
              <a:gd name="T88" fmla="*/ 38 w 122"/>
              <a:gd name="T89" fmla="*/ 74 h 166"/>
              <a:gd name="T90" fmla="*/ 56 w 122"/>
              <a:gd name="T91" fmla="*/ 88 h 166"/>
              <a:gd name="T92" fmla="*/ 62 w 122"/>
              <a:gd name="T93" fmla="*/ 88 h 166"/>
              <a:gd name="T94" fmla="*/ 82 w 122"/>
              <a:gd name="T95" fmla="*/ 76 h 166"/>
              <a:gd name="T96" fmla="*/ 78 w 122"/>
              <a:gd name="T97" fmla="*/ 78 h 166"/>
              <a:gd name="T98" fmla="*/ 78 w 122"/>
              <a:gd name="T99" fmla="*/ 78 h 166"/>
              <a:gd name="T100" fmla="*/ 108 w 122"/>
              <a:gd name="T101" fmla="*/ 126 h 166"/>
              <a:gd name="T102" fmla="*/ 120 w 122"/>
              <a:gd name="T103" fmla="*/ 166 h 166"/>
              <a:gd name="T104" fmla="*/ 4 w 122"/>
              <a:gd name="T105" fmla="*/ 144 h 166"/>
              <a:gd name="T106" fmla="*/ 102 w 122"/>
              <a:gd name="T10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" h="166">
                <a:moveTo>
                  <a:pt x="0" y="18"/>
                </a:moveTo>
                <a:lnTo>
                  <a:pt x="60" y="0"/>
                </a:lnTo>
                <a:lnTo>
                  <a:pt x="118" y="18"/>
                </a:lnTo>
                <a:lnTo>
                  <a:pt x="118" y="18"/>
                </a:lnTo>
                <a:lnTo>
                  <a:pt x="118" y="52"/>
                </a:lnTo>
                <a:lnTo>
                  <a:pt x="118" y="52"/>
                </a:lnTo>
                <a:lnTo>
                  <a:pt x="120" y="54"/>
                </a:lnTo>
                <a:lnTo>
                  <a:pt x="122" y="58"/>
                </a:lnTo>
                <a:lnTo>
                  <a:pt x="122" y="58"/>
                </a:lnTo>
                <a:lnTo>
                  <a:pt x="120" y="62"/>
                </a:lnTo>
                <a:lnTo>
                  <a:pt x="122" y="80"/>
                </a:lnTo>
                <a:lnTo>
                  <a:pt x="114" y="80"/>
                </a:lnTo>
                <a:lnTo>
                  <a:pt x="114" y="74"/>
                </a:lnTo>
                <a:lnTo>
                  <a:pt x="110" y="80"/>
                </a:lnTo>
                <a:lnTo>
                  <a:pt x="108" y="80"/>
                </a:lnTo>
                <a:lnTo>
                  <a:pt x="112" y="62"/>
                </a:lnTo>
                <a:lnTo>
                  <a:pt x="112" y="62"/>
                </a:lnTo>
                <a:lnTo>
                  <a:pt x="110" y="58"/>
                </a:lnTo>
                <a:lnTo>
                  <a:pt x="110" y="58"/>
                </a:lnTo>
                <a:lnTo>
                  <a:pt x="110" y="54"/>
                </a:lnTo>
                <a:lnTo>
                  <a:pt x="114" y="52"/>
                </a:lnTo>
                <a:lnTo>
                  <a:pt x="114" y="30"/>
                </a:lnTo>
                <a:lnTo>
                  <a:pt x="0" y="30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102" y="64"/>
                </a:moveTo>
                <a:lnTo>
                  <a:pt x="102" y="62"/>
                </a:lnTo>
                <a:lnTo>
                  <a:pt x="102" y="62"/>
                </a:lnTo>
                <a:lnTo>
                  <a:pt x="102" y="62"/>
                </a:lnTo>
                <a:lnTo>
                  <a:pt x="106" y="64"/>
                </a:lnTo>
                <a:lnTo>
                  <a:pt x="106" y="64"/>
                </a:lnTo>
                <a:lnTo>
                  <a:pt x="106" y="36"/>
                </a:lnTo>
                <a:lnTo>
                  <a:pt x="16" y="36"/>
                </a:lnTo>
                <a:lnTo>
                  <a:pt x="16" y="64"/>
                </a:lnTo>
                <a:lnTo>
                  <a:pt x="16" y="64"/>
                </a:lnTo>
                <a:lnTo>
                  <a:pt x="20" y="62"/>
                </a:lnTo>
                <a:lnTo>
                  <a:pt x="20" y="64"/>
                </a:lnTo>
                <a:lnTo>
                  <a:pt x="20" y="64"/>
                </a:lnTo>
                <a:lnTo>
                  <a:pt x="16" y="104"/>
                </a:lnTo>
                <a:lnTo>
                  <a:pt x="36" y="104"/>
                </a:lnTo>
                <a:lnTo>
                  <a:pt x="36" y="104"/>
                </a:lnTo>
                <a:lnTo>
                  <a:pt x="42" y="110"/>
                </a:lnTo>
                <a:lnTo>
                  <a:pt x="48" y="114"/>
                </a:lnTo>
                <a:lnTo>
                  <a:pt x="60" y="120"/>
                </a:lnTo>
                <a:lnTo>
                  <a:pt x="60" y="120"/>
                </a:lnTo>
                <a:lnTo>
                  <a:pt x="62" y="120"/>
                </a:lnTo>
                <a:lnTo>
                  <a:pt x="62" y="120"/>
                </a:lnTo>
                <a:lnTo>
                  <a:pt x="72" y="116"/>
                </a:lnTo>
                <a:lnTo>
                  <a:pt x="82" y="106"/>
                </a:lnTo>
                <a:lnTo>
                  <a:pt x="82" y="106"/>
                </a:lnTo>
                <a:lnTo>
                  <a:pt x="84" y="104"/>
                </a:lnTo>
                <a:lnTo>
                  <a:pt x="106" y="104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close/>
                <a:moveTo>
                  <a:pt x="86" y="62"/>
                </a:moveTo>
                <a:lnTo>
                  <a:pt x="86" y="62"/>
                </a:lnTo>
                <a:lnTo>
                  <a:pt x="80" y="62"/>
                </a:lnTo>
                <a:lnTo>
                  <a:pt x="80" y="62"/>
                </a:lnTo>
                <a:lnTo>
                  <a:pt x="64" y="68"/>
                </a:lnTo>
                <a:lnTo>
                  <a:pt x="64" y="68"/>
                </a:lnTo>
                <a:lnTo>
                  <a:pt x="46" y="70"/>
                </a:lnTo>
                <a:lnTo>
                  <a:pt x="46" y="66"/>
                </a:lnTo>
                <a:lnTo>
                  <a:pt x="46" y="62"/>
                </a:lnTo>
                <a:lnTo>
                  <a:pt x="44" y="62"/>
                </a:lnTo>
                <a:lnTo>
                  <a:pt x="42" y="66"/>
                </a:lnTo>
                <a:lnTo>
                  <a:pt x="42" y="66"/>
                </a:lnTo>
                <a:lnTo>
                  <a:pt x="40" y="70"/>
                </a:lnTo>
                <a:lnTo>
                  <a:pt x="40" y="70"/>
                </a:lnTo>
                <a:lnTo>
                  <a:pt x="34" y="70"/>
                </a:lnTo>
                <a:lnTo>
                  <a:pt x="34" y="70"/>
                </a:lnTo>
                <a:lnTo>
                  <a:pt x="36" y="86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0" y="98"/>
                </a:lnTo>
                <a:lnTo>
                  <a:pt x="42" y="98"/>
                </a:lnTo>
                <a:lnTo>
                  <a:pt x="42" y="98"/>
                </a:lnTo>
                <a:lnTo>
                  <a:pt x="42" y="98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0"/>
                </a:lnTo>
                <a:lnTo>
                  <a:pt x="42" y="102"/>
                </a:lnTo>
                <a:lnTo>
                  <a:pt x="42" y="102"/>
                </a:lnTo>
                <a:lnTo>
                  <a:pt x="42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4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lnTo>
                  <a:pt x="54" y="110"/>
                </a:lnTo>
                <a:lnTo>
                  <a:pt x="60" y="112"/>
                </a:lnTo>
                <a:lnTo>
                  <a:pt x="60" y="112"/>
                </a:lnTo>
                <a:lnTo>
                  <a:pt x="68" y="110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4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4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76" y="102"/>
                </a:lnTo>
                <a:lnTo>
                  <a:pt x="82" y="92"/>
                </a:lnTo>
                <a:lnTo>
                  <a:pt x="86" y="80"/>
                </a:lnTo>
                <a:lnTo>
                  <a:pt x="86" y="80"/>
                </a:lnTo>
                <a:lnTo>
                  <a:pt x="86" y="72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58" y="78"/>
                </a:moveTo>
                <a:lnTo>
                  <a:pt x="42" y="78"/>
                </a:lnTo>
                <a:lnTo>
                  <a:pt x="44" y="86"/>
                </a:lnTo>
                <a:lnTo>
                  <a:pt x="56" y="86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62" y="74"/>
                </a:moveTo>
                <a:lnTo>
                  <a:pt x="60" y="74"/>
                </a:lnTo>
                <a:lnTo>
                  <a:pt x="60" y="74"/>
                </a:lnTo>
                <a:lnTo>
                  <a:pt x="58" y="74"/>
                </a:lnTo>
                <a:lnTo>
                  <a:pt x="40" y="74"/>
                </a:lnTo>
                <a:lnTo>
                  <a:pt x="38" y="74"/>
                </a:lnTo>
                <a:lnTo>
                  <a:pt x="38" y="76"/>
                </a:lnTo>
                <a:lnTo>
                  <a:pt x="40" y="88"/>
                </a:lnTo>
                <a:lnTo>
                  <a:pt x="40" y="88"/>
                </a:lnTo>
                <a:lnTo>
                  <a:pt x="42" y="88"/>
                </a:lnTo>
                <a:lnTo>
                  <a:pt x="56" y="88"/>
                </a:lnTo>
                <a:lnTo>
                  <a:pt x="58" y="88"/>
                </a:lnTo>
                <a:lnTo>
                  <a:pt x="58" y="88"/>
                </a:lnTo>
                <a:lnTo>
                  <a:pt x="60" y="82"/>
                </a:lnTo>
                <a:lnTo>
                  <a:pt x="62" y="88"/>
                </a:lnTo>
                <a:lnTo>
                  <a:pt x="62" y="88"/>
                </a:lnTo>
                <a:lnTo>
                  <a:pt x="64" y="88"/>
                </a:lnTo>
                <a:lnTo>
                  <a:pt x="80" y="88"/>
                </a:lnTo>
                <a:lnTo>
                  <a:pt x="82" y="88"/>
                </a:lnTo>
                <a:lnTo>
                  <a:pt x="82" y="88"/>
                </a:lnTo>
                <a:lnTo>
                  <a:pt x="82" y="76"/>
                </a:lnTo>
                <a:lnTo>
                  <a:pt x="82" y="74"/>
                </a:lnTo>
                <a:lnTo>
                  <a:pt x="80" y="74"/>
                </a:lnTo>
                <a:lnTo>
                  <a:pt x="62" y="74"/>
                </a:lnTo>
                <a:lnTo>
                  <a:pt x="62" y="74"/>
                </a:lnTo>
                <a:close/>
                <a:moveTo>
                  <a:pt x="78" y="78"/>
                </a:moveTo>
                <a:lnTo>
                  <a:pt x="62" y="78"/>
                </a:lnTo>
                <a:lnTo>
                  <a:pt x="66" y="86"/>
                </a:lnTo>
                <a:lnTo>
                  <a:pt x="78" y="86"/>
                </a:lnTo>
                <a:lnTo>
                  <a:pt x="78" y="78"/>
                </a:lnTo>
                <a:lnTo>
                  <a:pt x="78" y="78"/>
                </a:lnTo>
                <a:close/>
                <a:moveTo>
                  <a:pt x="14" y="126"/>
                </a:moveTo>
                <a:lnTo>
                  <a:pt x="46" y="122"/>
                </a:lnTo>
                <a:lnTo>
                  <a:pt x="62" y="148"/>
                </a:lnTo>
                <a:lnTo>
                  <a:pt x="76" y="122"/>
                </a:lnTo>
                <a:lnTo>
                  <a:pt x="108" y="126"/>
                </a:lnTo>
                <a:lnTo>
                  <a:pt x="108" y="126"/>
                </a:lnTo>
                <a:lnTo>
                  <a:pt x="114" y="136"/>
                </a:lnTo>
                <a:lnTo>
                  <a:pt x="118" y="144"/>
                </a:lnTo>
                <a:lnTo>
                  <a:pt x="120" y="156"/>
                </a:lnTo>
                <a:lnTo>
                  <a:pt x="120" y="166"/>
                </a:lnTo>
                <a:lnTo>
                  <a:pt x="120" y="166"/>
                </a:lnTo>
                <a:lnTo>
                  <a:pt x="2" y="166"/>
                </a:lnTo>
                <a:lnTo>
                  <a:pt x="2" y="166"/>
                </a:lnTo>
                <a:lnTo>
                  <a:pt x="2" y="156"/>
                </a:lnTo>
                <a:lnTo>
                  <a:pt x="4" y="144"/>
                </a:lnTo>
                <a:lnTo>
                  <a:pt x="8" y="136"/>
                </a:lnTo>
                <a:lnTo>
                  <a:pt x="14" y="126"/>
                </a:lnTo>
                <a:lnTo>
                  <a:pt x="14" y="126"/>
                </a:lnTo>
                <a:close/>
                <a:moveTo>
                  <a:pt x="102" y="64"/>
                </a:moveTo>
                <a:lnTo>
                  <a:pt x="102" y="64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42"/>
          <p:cNvSpPr>
            <a:spLocks noEditPoints="1"/>
          </p:cNvSpPr>
          <p:nvPr/>
        </p:nvSpPr>
        <p:spPr bwMode="auto">
          <a:xfrm>
            <a:off x="1393049" y="1544274"/>
            <a:ext cx="654392" cy="773370"/>
          </a:xfrm>
          <a:custGeom>
            <a:avLst/>
            <a:gdLst>
              <a:gd name="T0" fmla="*/ 36 w 132"/>
              <a:gd name="T1" fmla="*/ 118 h 156"/>
              <a:gd name="T2" fmla="*/ 2 w 132"/>
              <a:gd name="T3" fmla="*/ 72 h 156"/>
              <a:gd name="T4" fmla="*/ 26 w 132"/>
              <a:gd name="T5" fmla="*/ 12 h 156"/>
              <a:gd name="T6" fmla="*/ 70 w 132"/>
              <a:gd name="T7" fmla="*/ 0 h 156"/>
              <a:gd name="T8" fmla="*/ 118 w 132"/>
              <a:gd name="T9" fmla="*/ 22 h 156"/>
              <a:gd name="T10" fmla="*/ 124 w 132"/>
              <a:gd name="T11" fmla="*/ 42 h 156"/>
              <a:gd name="T12" fmla="*/ 126 w 132"/>
              <a:gd name="T13" fmla="*/ 98 h 156"/>
              <a:gd name="T14" fmla="*/ 118 w 132"/>
              <a:gd name="T15" fmla="*/ 128 h 156"/>
              <a:gd name="T16" fmla="*/ 34 w 132"/>
              <a:gd name="T17" fmla="*/ 42 h 156"/>
              <a:gd name="T18" fmla="*/ 62 w 132"/>
              <a:gd name="T19" fmla="*/ 72 h 156"/>
              <a:gd name="T20" fmla="*/ 62 w 132"/>
              <a:gd name="T21" fmla="*/ 62 h 156"/>
              <a:gd name="T22" fmla="*/ 50 w 132"/>
              <a:gd name="T23" fmla="*/ 44 h 156"/>
              <a:gd name="T24" fmla="*/ 54 w 132"/>
              <a:gd name="T25" fmla="*/ 42 h 156"/>
              <a:gd name="T26" fmla="*/ 60 w 132"/>
              <a:gd name="T27" fmla="*/ 40 h 156"/>
              <a:gd name="T28" fmla="*/ 66 w 132"/>
              <a:gd name="T29" fmla="*/ 38 h 156"/>
              <a:gd name="T30" fmla="*/ 72 w 132"/>
              <a:gd name="T31" fmla="*/ 58 h 156"/>
              <a:gd name="T32" fmla="*/ 78 w 132"/>
              <a:gd name="T33" fmla="*/ 56 h 156"/>
              <a:gd name="T34" fmla="*/ 74 w 132"/>
              <a:gd name="T35" fmla="*/ 24 h 156"/>
              <a:gd name="T36" fmla="*/ 48 w 132"/>
              <a:gd name="T37" fmla="*/ 22 h 156"/>
              <a:gd name="T38" fmla="*/ 34 w 132"/>
              <a:gd name="T39" fmla="*/ 42 h 156"/>
              <a:gd name="T40" fmla="*/ 76 w 132"/>
              <a:gd name="T41" fmla="*/ 38 h 156"/>
              <a:gd name="T42" fmla="*/ 74 w 132"/>
              <a:gd name="T43" fmla="*/ 42 h 156"/>
              <a:gd name="T44" fmla="*/ 72 w 132"/>
              <a:gd name="T45" fmla="*/ 88 h 156"/>
              <a:gd name="T46" fmla="*/ 86 w 132"/>
              <a:gd name="T47" fmla="*/ 76 h 156"/>
              <a:gd name="T48" fmla="*/ 78 w 132"/>
              <a:gd name="T49" fmla="*/ 80 h 156"/>
              <a:gd name="T50" fmla="*/ 62 w 132"/>
              <a:gd name="T51" fmla="*/ 82 h 156"/>
              <a:gd name="T52" fmla="*/ 68 w 132"/>
              <a:gd name="T53" fmla="*/ 90 h 156"/>
              <a:gd name="T54" fmla="*/ 76 w 132"/>
              <a:gd name="T55" fmla="*/ 94 h 156"/>
              <a:gd name="T56" fmla="*/ 88 w 132"/>
              <a:gd name="T57" fmla="*/ 82 h 156"/>
              <a:gd name="T58" fmla="*/ 88 w 132"/>
              <a:gd name="T59" fmla="*/ 92 h 156"/>
              <a:gd name="T60" fmla="*/ 94 w 132"/>
              <a:gd name="T61" fmla="*/ 82 h 156"/>
              <a:gd name="T62" fmla="*/ 88 w 132"/>
              <a:gd name="T63" fmla="*/ 74 h 156"/>
              <a:gd name="T64" fmla="*/ 86 w 132"/>
              <a:gd name="T65" fmla="*/ 66 h 156"/>
              <a:gd name="T66" fmla="*/ 84 w 132"/>
              <a:gd name="T67" fmla="*/ 28 h 156"/>
              <a:gd name="T68" fmla="*/ 54 w 132"/>
              <a:gd name="T69" fmla="*/ 12 h 156"/>
              <a:gd name="T70" fmla="*/ 26 w 132"/>
              <a:gd name="T71" fmla="*/ 34 h 156"/>
              <a:gd name="T72" fmla="*/ 46 w 132"/>
              <a:gd name="T73" fmla="*/ 68 h 156"/>
              <a:gd name="T74" fmla="*/ 58 w 132"/>
              <a:gd name="T75" fmla="*/ 82 h 156"/>
              <a:gd name="T76" fmla="*/ 64 w 132"/>
              <a:gd name="T77" fmla="*/ 92 h 156"/>
              <a:gd name="T78" fmla="*/ 70 w 132"/>
              <a:gd name="T79" fmla="*/ 98 h 156"/>
              <a:gd name="T80" fmla="*/ 84 w 132"/>
              <a:gd name="T81" fmla="*/ 100 h 156"/>
              <a:gd name="T82" fmla="*/ 64 w 132"/>
              <a:gd name="T83" fmla="*/ 64 h 156"/>
              <a:gd name="T84" fmla="*/ 64 w 132"/>
              <a:gd name="T85" fmla="*/ 70 h 156"/>
              <a:gd name="T86" fmla="*/ 70 w 132"/>
              <a:gd name="T87" fmla="*/ 68 h 156"/>
              <a:gd name="T88" fmla="*/ 70 w 132"/>
              <a:gd name="T89" fmla="*/ 68 h 156"/>
              <a:gd name="T90" fmla="*/ 68 w 132"/>
              <a:gd name="T91" fmla="*/ 60 h 156"/>
              <a:gd name="T92" fmla="*/ 58 w 132"/>
              <a:gd name="T93" fmla="*/ 52 h 156"/>
              <a:gd name="T94" fmla="*/ 66 w 132"/>
              <a:gd name="T95" fmla="*/ 62 h 156"/>
              <a:gd name="T96" fmla="*/ 76 w 132"/>
              <a:gd name="T97" fmla="*/ 66 h 156"/>
              <a:gd name="T98" fmla="*/ 70 w 132"/>
              <a:gd name="T99" fmla="*/ 60 h 156"/>
              <a:gd name="T100" fmla="*/ 58 w 132"/>
              <a:gd name="T101" fmla="*/ 56 h 156"/>
              <a:gd name="T102" fmla="*/ 66 w 132"/>
              <a:gd name="T103" fmla="*/ 46 h 156"/>
              <a:gd name="T104" fmla="*/ 70 w 132"/>
              <a:gd name="T105" fmla="*/ 56 h 156"/>
              <a:gd name="T106" fmla="*/ 62 w 132"/>
              <a:gd name="T107" fmla="*/ 40 h 156"/>
              <a:gd name="T108" fmla="*/ 58 w 132"/>
              <a:gd name="T109" fmla="*/ 42 h 156"/>
              <a:gd name="T110" fmla="*/ 56 w 132"/>
              <a:gd name="T111" fmla="*/ 44 h 156"/>
              <a:gd name="T112" fmla="*/ 50 w 132"/>
              <a:gd name="T113" fmla="*/ 4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" h="156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4734405" y="2674584"/>
            <a:ext cx="535410" cy="813030"/>
          </a:xfrm>
          <a:custGeom>
            <a:avLst/>
            <a:gdLst>
              <a:gd name="T0" fmla="*/ 68 w 108"/>
              <a:gd name="T1" fmla="*/ 76 h 164"/>
              <a:gd name="T2" fmla="*/ 66 w 108"/>
              <a:gd name="T3" fmla="*/ 80 h 164"/>
              <a:gd name="T4" fmla="*/ 54 w 108"/>
              <a:gd name="T5" fmla="*/ 84 h 164"/>
              <a:gd name="T6" fmla="*/ 52 w 108"/>
              <a:gd name="T7" fmla="*/ 84 h 164"/>
              <a:gd name="T8" fmla="*/ 44 w 108"/>
              <a:gd name="T9" fmla="*/ 82 h 164"/>
              <a:gd name="T10" fmla="*/ 34 w 108"/>
              <a:gd name="T11" fmla="*/ 78 h 164"/>
              <a:gd name="T12" fmla="*/ 28 w 108"/>
              <a:gd name="T13" fmla="*/ 74 h 164"/>
              <a:gd name="T14" fmla="*/ 16 w 108"/>
              <a:gd name="T15" fmla="*/ 60 h 164"/>
              <a:gd name="T16" fmla="*/ 12 w 108"/>
              <a:gd name="T17" fmla="*/ 36 h 164"/>
              <a:gd name="T18" fmla="*/ 18 w 108"/>
              <a:gd name="T19" fmla="*/ 14 h 164"/>
              <a:gd name="T20" fmla="*/ 34 w 108"/>
              <a:gd name="T21" fmla="*/ 0 h 164"/>
              <a:gd name="T22" fmla="*/ 40 w 108"/>
              <a:gd name="T23" fmla="*/ 0 h 164"/>
              <a:gd name="T24" fmla="*/ 52 w 108"/>
              <a:gd name="T25" fmla="*/ 4 h 164"/>
              <a:gd name="T26" fmla="*/ 62 w 108"/>
              <a:gd name="T27" fmla="*/ 0 h 164"/>
              <a:gd name="T28" fmla="*/ 72 w 108"/>
              <a:gd name="T29" fmla="*/ 0 h 164"/>
              <a:gd name="T30" fmla="*/ 80 w 108"/>
              <a:gd name="T31" fmla="*/ 6 h 164"/>
              <a:gd name="T32" fmla="*/ 92 w 108"/>
              <a:gd name="T33" fmla="*/ 24 h 164"/>
              <a:gd name="T34" fmla="*/ 94 w 108"/>
              <a:gd name="T35" fmla="*/ 48 h 164"/>
              <a:gd name="T36" fmla="*/ 84 w 108"/>
              <a:gd name="T37" fmla="*/ 70 h 164"/>
              <a:gd name="T38" fmla="*/ 72 w 108"/>
              <a:gd name="T39" fmla="*/ 78 h 164"/>
              <a:gd name="T40" fmla="*/ 68 w 108"/>
              <a:gd name="T41" fmla="*/ 76 h 164"/>
              <a:gd name="T42" fmla="*/ 68 w 108"/>
              <a:gd name="T43" fmla="*/ 86 h 164"/>
              <a:gd name="T44" fmla="*/ 74 w 108"/>
              <a:gd name="T45" fmla="*/ 90 h 164"/>
              <a:gd name="T46" fmla="*/ 72 w 108"/>
              <a:gd name="T47" fmla="*/ 102 h 164"/>
              <a:gd name="T48" fmla="*/ 60 w 108"/>
              <a:gd name="T49" fmla="*/ 126 h 164"/>
              <a:gd name="T50" fmla="*/ 54 w 108"/>
              <a:gd name="T51" fmla="*/ 132 h 164"/>
              <a:gd name="T52" fmla="*/ 50 w 108"/>
              <a:gd name="T53" fmla="*/ 130 h 164"/>
              <a:gd name="T54" fmla="*/ 40 w 108"/>
              <a:gd name="T55" fmla="*/ 116 h 164"/>
              <a:gd name="T56" fmla="*/ 34 w 108"/>
              <a:gd name="T57" fmla="*/ 90 h 164"/>
              <a:gd name="T58" fmla="*/ 38 w 108"/>
              <a:gd name="T59" fmla="*/ 86 h 164"/>
              <a:gd name="T60" fmla="*/ 22 w 108"/>
              <a:gd name="T61" fmla="*/ 90 h 164"/>
              <a:gd name="T62" fmla="*/ 10 w 108"/>
              <a:gd name="T63" fmla="*/ 92 h 164"/>
              <a:gd name="T64" fmla="*/ 2 w 108"/>
              <a:gd name="T65" fmla="*/ 118 h 164"/>
              <a:gd name="T66" fmla="*/ 0 w 108"/>
              <a:gd name="T67" fmla="*/ 148 h 164"/>
              <a:gd name="T68" fmla="*/ 2 w 108"/>
              <a:gd name="T69" fmla="*/ 150 h 164"/>
              <a:gd name="T70" fmla="*/ 20 w 108"/>
              <a:gd name="T71" fmla="*/ 160 h 164"/>
              <a:gd name="T72" fmla="*/ 54 w 108"/>
              <a:gd name="T73" fmla="*/ 164 h 164"/>
              <a:gd name="T74" fmla="*/ 88 w 108"/>
              <a:gd name="T75" fmla="*/ 158 h 164"/>
              <a:gd name="T76" fmla="*/ 104 w 108"/>
              <a:gd name="T77" fmla="*/ 150 h 164"/>
              <a:gd name="T78" fmla="*/ 108 w 108"/>
              <a:gd name="T79" fmla="*/ 148 h 164"/>
              <a:gd name="T80" fmla="*/ 104 w 108"/>
              <a:gd name="T81" fmla="*/ 118 h 164"/>
              <a:gd name="T82" fmla="*/ 96 w 108"/>
              <a:gd name="T83" fmla="*/ 92 h 164"/>
              <a:gd name="T84" fmla="*/ 84 w 108"/>
              <a:gd name="T85" fmla="*/ 90 h 164"/>
              <a:gd name="T86" fmla="*/ 72 w 108"/>
              <a:gd name="T87" fmla="*/ 60 h 164"/>
              <a:gd name="T88" fmla="*/ 76 w 108"/>
              <a:gd name="T89" fmla="*/ 50 h 164"/>
              <a:gd name="T90" fmla="*/ 76 w 108"/>
              <a:gd name="T91" fmla="*/ 42 h 164"/>
              <a:gd name="T92" fmla="*/ 70 w 108"/>
              <a:gd name="T93" fmla="*/ 36 h 164"/>
              <a:gd name="T94" fmla="*/ 58 w 108"/>
              <a:gd name="T95" fmla="*/ 28 h 164"/>
              <a:gd name="T96" fmla="*/ 54 w 108"/>
              <a:gd name="T97" fmla="*/ 24 h 164"/>
              <a:gd name="T98" fmla="*/ 52 w 108"/>
              <a:gd name="T99" fmla="*/ 22 h 164"/>
              <a:gd name="T100" fmla="*/ 52 w 108"/>
              <a:gd name="T101" fmla="*/ 24 h 164"/>
              <a:gd name="T102" fmla="*/ 42 w 108"/>
              <a:gd name="T103" fmla="*/ 30 h 164"/>
              <a:gd name="T104" fmla="*/ 30 w 108"/>
              <a:gd name="T105" fmla="*/ 42 h 164"/>
              <a:gd name="T106" fmla="*/ 30 w 108"/>
              <a:gd name="T107" fmla="*/ 46 h 164"/>
              <a:gd name="T108" fmla="*/ 32 w 108"/>
              <a:gd name="T109" fmla="*/ 54 h 164"/>
              <a:gd name="T110" fmla="*/ 34 w 108"/>
              <a:gd name="T111" fmla="*/ 60 h 164"/>
              <a:gd name="T112" fmla="*/ 42 w 108"/>
              <a:gd name="T113" fmla="*/ 70 h 164"/>
              <a:gd name="T114" fmla="*/ 48 w 108"/>
              <a:gd name="T115" fmla="*/ 76 h 164"/>
              <a:gd name="T116" fmla="*/ 54 w 108"/>
              <a:gd name="T117" fmla="*/ 78 h 164"/>
              <a:gd name="T118" fmla="*/ 62 w 108"/>
              <a:gd name="T119" fmla="*/ 74 h 164"/>
              <a:gd name="T120" fmla="*/ 72 w 108"/>
              <a:gd name="T121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64">
                <a:moveTo>
                  <a:pt x="68" y="76"/>
                </a:moveTo>
                <a:lnTo>
                  <a:pt x="68" y="76"/>
                </a:lnTo>
                <a:lnTo>
                  <a:pt x="66" y="80"/>
                </a:lnTo>
                <a:lnTo>
                  <a:pt x="66" y="80"/>
                </a:lnTo>
                <a:lnTo>
                  <a:pt x="54" y="84"/>
                </a:lnTo>
                <a:lnTo>
                  <a:pt x="54" y="84"/>
                </a:lnTo>
                <a:lnTo>
                  <a:pt x="52" y="84"/>
                </a:lnTo>
                <a:lnTo>
                  <a:pt x="52" y="84"/>
                </a:lnTo>
                <a:lnTo>
                  <a:pt x="44" y="82"/>
                </a:lnTo>
                <a:lnTo>
                  <a:pt x="44" y="82"/>
                </a:lnTo>
                <a:lnTo>
                  <a:pt x="38" y="76"/>
                </a:lnTo>
                <a:lnTo>
                  <a:pt x="34" y="78"/>
                </a:lnTo>
                <a:lnTo>
                  <a:pt x="34" y="78"/>
                </a:lnTo>
                <a:lnTo>
                  <a:pt x="28" y="74"/>
                </a:lnTo>
                <a:lnTo>
                  <a:pt x="22" y="70"/>
                </a:lnTo>
                <a:lnTo>
                  <a:pt x="16" y="60"/>
                </a:lnTo>
                <a:lnTo>
                  <a:pt x="12" y="48"/>
                </a:lnTo>
                <a:lnTo>
                  <a:pt x="12" y="36"/>
                </a:lnTo>
                <a:lnTo>
                  <a:pt x="14" y="24"/>
                </a:lnTo>
                <a:lnTo>
                  <a:pt x="18" y="14"/>
                </a:lnTo>
                <a:lnTo>
                  <a:pt x="26" y="6"/>
                </a:lnTo>
                <a:lnTo>
                  <a:pt x="34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2" y="0"/>
                </a:lnTo>
                <a:lnTo>
                  <a:pt x="66" y="0"/>
                </a:lnTo>
                <a:lnTo>
                  <a:pt x="72" y="0"/>
                </a:lnTo>
                <a:lnTo>
                  <a:pt x="72" y="0"/>
                </a:lnTo>
                <a:lnTo>
                  <a:pt x="80" y="6"/>
                </a:lnTo>
                <a:lnTo>
                  <a:pt x="88" y="14"/>
                </a:lnTo>
                <a:lnTo>
                  <a:pt x="92" y="24"/>
                </a:lnTo>
                <a:lnTo>
                  <a:pt x="94" y="36"/>
                </a:lnTo>
                <a:lnTo>
                  <a:pt x="94" y="48"/>
                </a:lnTo>
                <a:lnTo>
                  <a:pt x="90" y="60"/>
                </a:lnTo>
                <a:lnTo>
                  <a:pt x="84" y="70"/>
                </a:lnTo>
                <a:lnTo>
                  <a:pt x="78" y="74"/>
                </a:lnTo>
                <a:lnTo>
                  <a:pt x="72" y="78"/>
                </a:lnTo>
                <a:lnTo>
                  <a:pt x="68" y="76"/>
                </a:lnTo>
                <a:lnTo>
                  <a:pt x="68" y="76"/>
                </a:lnTo>
                <a:close/>
                <a:moveTo>
                  <a:pt x="84" y="90"/>
                </a:moveTo>
                <a:lnTo>
                  <a:pt x="68" y="86"/>
                </a:lnTo>
                <a:lnTo>
                  <a:pt x="68" y="86"/>
                </a:lnTo>
                <a:lnTo>
                  <a:pt x="74" y="90"/>
                </a:lnTo>
                <a:lnTo>
                  <a:pt x="74" y="90"/>
                </a:lnTo>
                <a:lnTo>
                  <a:pt x="72" y="102"/>
                </a:lnTo>
                <a:lnTo>
                  <a:pt x="66" y="116"/>
                </a:lnTo>
                <a:lnTo>
                  <a:pt x="60" y="126"/>
                </a:lnTo>
                <a:lnTo>
                  <a:pt x="58" y="130"/>
                </a:lnTo>
                <a:lnTo>
                  <a:pt x="54" y="132"/>
                </a:lnTo>
                <a:lnTo>
                  <a:pt x="54" y="132"/>
                </a:lnTo>
                <a:lnTo>
                  <a:pt x="50" y="130"/>
                </a:lnTo>
                <a:lnTo>
                  <a:pt x="48" y="126"/>
                </a:lnTo>
                <a:lnTo>
                  <a:pt x="40" y="116"/>
                </a:lnTo>
                <a:lnTo>
                  <a:pt x="36" y="102"/>
                </a:lnTo>
                <a:lnTo>
                  <a:pt x="34" y="90"/>
                </a:lnTo>
                <a:lnTo>
                  <a:pt x="38" y="86"/>
                </a:lnTo>
                <a:lnTo>
                  <a:pt x="38" y="86"/>
                </a:lnTo>
                <a:lnTo>
                  <a:pt x="22" y="90"/>
                </a:lnTo>
                <a:lnTo>
                  <a:pt x="22" y="90"/>
                </a:lnTo>
                <a:lnTo>
                  <a:pt x="10" y="92"/>
                </a:lnTo>
                <a:lnTo>
                  <a:pt x="10" y="92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8"/>
                </a:lnTo>
                <a:lnTo>
                  <a:pt x="0" y="148"/>
                </a:lnTo>
                <a:lnTo>
                  <a:pt x="2" y="150"/>
                </a:lnTo>
                <a:lnTo>
                  <a:pt x="6" y="154"/>
                </a:lnTo>
                <a:lnTo>
                  <a:pt x="20" y="160"/>
                </a:lnTo>
                <a:lnTo>
                  <a:pt x="36" y="162"/>
                </a:lnTo>
                <a:lnTo>
                  <a:pt x="54" y="164"/>
                </a:lnTo>
                <a:lnTo>
                  <a:pt x="72" y="162"/>
                </a:lnTo>
                <a:lnTo>
                  <a:pt x="88" y="158"/>
                </a:lnTo>
                <a:lnTo>
                  <a:pt x="100" y="154"/>
                </a:lnTo>
                <a:lnTo>
                  <a:pt x="104" y="150"/>
                </a:lnTo>
                <a:lnTo>
                  <a:pt x="108" y="148"/>
                </a:lnTo>
                <a:lnTo>
                  <a:pt x="108" y="148"/>
                </a:lnTo>
                <a:lnTo>
                  <a:pt x="106" y="132"/>
                </a:lnTo>
                <a:lnTo>
                  <a:pt x="104" y="118"/>
                </a:lnTo>
                <a:lnTo>
                  <a:pt x="102" y="106"/>
                </a:lnTo>
                <a:lnTo>
                  <a:pt x="96" y="92"/>
                </a:lnTo>
                <a:lnTo>
                  <a:pt x="96" y="92"/>
                </a:lnTo>
                <a:lnTo>
                  <a:pt x="84" y="90"/>
                </a:lnTo>
                <a:lnTo>
                  <a:pt x="84" y="90"/>
                </a:lnTo>
                <a:close/>
                <a:moveTo>
                  <a:pt x="72" y="60"/>
                </a:moveTo>
                <a:lnTo>
                  <a:pt x="72" y="60"/>
                </a:lnTo>
                <a:lnTo>
                  <a:pt x="76" y="50"/>
                </a:lnTo>
                <a:lnTo>
                  <a:pt x="76" y="46"/>
                </a:lnTo>
                <a:lnTo>
                  <a:pt x="76" y="42"/>
                </a:lnTo>
                <a:lnTo>
                  <a:pt x="76" y="42"/>
                </a:lnTo>
                <a:lnTo>
                  <a:pt x="70" y="36"/>
                </a:lnTo>
                <a:lnTo>
                  <a:pt x="64" y="30"/>
                </a:lnTo>
                <a:lnTo>
                  <a:pt x="58" y="28"/>
                </a:lnTo>
                <a:lnTo>
                  <a:pt x="54" y="24"/>
                </a:lnTo>
                <a:lnTo>
                  <a:pt x="54" y="24"/>
                </a:lnTo>
                <a:lnTo>
                  <a:pt x="52" y="22"/>
                </a:lnTo>
                <a:lnTo>
                  <a:pt x="52" y="22"/>
                </a:lnTo>
                <a:lnTo>
                  <a:pt x="52" y="24"/>
                </a:lnTo>
                <a:lnTo>
                  <a:pt x="52" y="24"/>
                </a:lnTo>
                <a:lnTo>
                  <a:pt x="48" y="28"/>
                </a:lnTo>
                <a:lnTo>
                  <a:pt x="42" y="30"/>
                </a:lnTo>
                <a:lnTo>
                  <a:pt x="34" y="36"/>
                </a:lnTo>
                <a:lnTo>
                  <a:pt x="30" y="42"/>
                </a:lnTo>
                <a:lnTo>
                  <a:pt x="30" y="42"/>
                </a:lnTo>
                <a:lnTo>
                  <a:pt x="30" y="46"/>
                </a:lnTo>
                <a:lnTo>
                  <a:pt x="30" y="46"/>
                </a:lnTo>
                <a:lnTo>
                  <a:pt x="32" y="54"/>
                </a:lnTo>
                <a:lnTo>
                  <a:pt x="32" y="54"/>
                </a:lnTo>
                <a:lnTo>
                  <a:pt x="34" y="60"/>
                </a:lnTo>
                <a:lnTo>
                  <a:pt x="38" y="66"/>
                </a:lnTo>
                <a:lnTo>
                  <a:pt x="42" y="70"/>
                </a:lnTo>
                <a:lnTo>
                  <a:pt x="48" y="76"/>
                </a:lnTo>
                <a:lnTo>
                  <a:pt x="48" y="76"/>
                </a:lnTo>
                <a:lnTo>
                  <a:pt x="54" y="78"/>
                </a:lnTo>
                <a:lnTo>
                  <a:pt x="54" y="78"/>
                </a:lnTo>
                <a:lnTo>
                  <a:pt x="62" y="74"/>
                </a:lnTo>
                <a:lnTo>
                  <a:pt x="62" y="74"/>
                </a:lnTo>
                <a:lnTo>
                  <a:pt x="68" y="68"/>
                </a:lnTo>
                <a:lnTo>
                  <a:pt x="72" y="60"/>
                </a:lnTo>
                <a:lnTo>
                  <a:pt x="7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44"/>
          <p:cNvSpPr>
            <a:spLocks noEditPoints="1"/>
          </p:cNvSpPr>
          <p:nvPr/>
        </p:nvSpPr>
        <p:spPr bwMode="auto">
          <a:xfrm>
            <a:off x="1402964" y="4905459"/>
            <a:ext cx="644475" cy="902266"/>
          </a:xfrm>
          <a:custGeom>
            <a:avLst/>
            <a:gdLst>
              <a:gd name="T0" fmla="*/ 100 w 130"/>
              <a:gd name="T1" fmla="*/ 106 h 182"/>
              <a:gd name="T2" fmla="*/ 118 w 130"/>
              <a:gd name="T3" fmla="*/ 112 h 182"/>
              <a:gd name="T4" fmla="*/ 130 w 130"/>
              <a:gd name="T5" fmla="*/ 152 h 182"/>
              <a:gd name="T6" fmla="*/ 128 w 130"/>
              <a:gd name="T7" fmla="*/ 172 h 182"/>
              <a:gd name="T8" fmla="*/ 88 w 130"/>
              <a:gd name="T9" fmla="*/ 182 h 182"/>
              <a:gd name="T10" fmla="*/ 24 w 130"/>
              <a:gd name="T11" fmla="*/ 180 h 182"/>
              <a:gd name="T12" fmla="*/ 0 w 130"/>
              <a:gd name="T13" fmla="*/ 168 h 182"/>
              <a:gd name="T14" fmla="*/ 4 w 130"/>
              <a:gd name="T15" fmla="*/ 138 h 182"/>
              <a:gd name="T16" fmla="*/ 12 w 130"/>
              <a:gd name="T17" fmla="*/ 112 h 182"/>
              <a:gd name="T18" fmla="*/ 38 w 130"/>
              <a:gd name="T19" fmla="*/ 106 h 182"/>
              <a:gd name="T20" fmla="*/ 56 w 130"/>
              <a:gd name="T21" fmla="*/ 128 h 182"/>
              <a:gd name="T22" fmla="*/ 84 w 130"/>
              <a:gd name="T23" fmla="*/ 126 h 182"/>
              <a:gd name="T24" fmla="*/ 94 w 130"/>
              <a:gd name="T25" fmla="*/ 106 h 182"/>
              <a:gd name="T26" fmla="*/ 48 w 130"/>
              <a:gd name="T27" fmla="*/ 46 h 182"/>
              <a:gd name="T28" fmla="*/ 80 w 130"/>
              <a:gd name="T29" fmla="*/ 46 h 182"/>
              <a:gd name="T30" fmla="*/ 94 w 130"/>
              <a:gd name="T31" fmla="*/ 60 h 182"/>
              <a:gd name="T32" fmla="*/ 86 w 130"/>
              <a:gd name="T33" fmla="*/ 82 h 182"/>
              <a:gd name="T34" fmla="*/ 72 w 130"/>
              <a:gd name="T35" fmla="*/ 94 h 182"/>
              <a:gd name="T36" fmla="*/ 60 w 130"/>
              <a:gd name="T37" fmla="*/ 94 h 182"/>
              <a:gd name="T38" fmla="*/ 46 w 130"/>
              <a:gd name="T39" fmla="*/ 84 h 182"/>
              <a:gd name="T40" fmla="*/ 38 w 130"/>
              <a:gd name="T41" fmla="*/ 62 h 182"/>
              <a:gd name="T42" fmla="*/ 38 w 130"/>
              <a:gd name="T43" fmla="*/ 48 h 182"/>
              <a:gd name="T44" fmla="*/ 100 w 130"/>
              <a:gd name="T45" fmla="*/ 70 h 182"/>
              <a:gd name="T46" fmla="*/ 104 w 130"/>
              <a:gd name="T47" fmla="*/ 66 h 182"/>
              <a:gd name="T48" fmla="*/ 104 w 130"/>
              <a:gd name="T49" fmla="*/ 52 h 182"/>
              <a:gd name="T50" fmla="*/ 104 w 130"/>
              <a:gd name="T51" fmla="*/ 30 h 182"/>
              <a:gd name="T52" fmla="*/ 92 w 130"/>
              <a:gd name="T53" fmla="*/ 12 h 182"/>
              <a:gd name="T54" fmla="*/ 86 w 130"/>
              <a:gd name="T55" fmla="*/ 10 h 182"/>
              <a:gd name="T56" fmla="*/ 78 w 130"/>
              <a:gd name="T57" fmla="*/ 2 h 182"/>
              <a:gd name="T58" fmla="*/ 68 w 130"/>
              <a:gd name="T59" fmla="*/ 6 h 182"/>
              <a:gd name="T60" fmla="*/ 62 w 130"/>
              <a:gd name="T61" fmla="*/ 2 h 182"/>
              <a:gd name="T62" fmla="*/ 56 w 130"/>
              <a:gd name="T63" fmla="*/ 10 h 182"/>
              <a:gd name="T64" fmla="*/ 52 w 130"/>
              <a:gd name="T65" fmla="*/ 4 h 182"/>
              <a:gd name="T66" fmla="*/ 42 w 130"/>
              <a:gd name="T67" fmla="*/ 16 h 182"/>
              <a:gd name="T68" fmla="*/ 38 w 130"/>
              <a:gd name="T69" fmla="*/ 14 h 182"/>
              <a:gd name="T70" fmla="*/ 28 w 130"/>
              <a:gd name="T71" fmla="*/ 32 h 182"/>
              <a:gd name="T72" fmla="*/ 26 w 130"/>
              <a:gd name="T73" fmla="*/ 52 h 182"/>
              <a:gd name="T74" fmla="*/ 28 w 130"/>
              <a:gd name="T75" fmla="*/ 66 h 182"/>
              <a:gd name="T76" fmla="*/ 32 w 130"/>
              <a:gd name="T77" fmla="*/ 70 h 182"/>
              <a:gd name="T78" fmla="*/ 40 w 130"/>
              <a:gd name="T79" fmla="*/ 88 h 182"/>
              <a:gd name="T80" fmla="*/ 58 w 130"/>
              <a:gd name="T81" fmla="*/ 102 h 182"/>
              <a:gd name="T82" fmla="*/ 76 w 130"/>
              <a:gd name="T83" fmla="*/ 100 h 182"/>
              <a:gd name="T84" fmla="*/ 92 w 130"/>
              <a:gd name="T85" fmla="*/ 86 h 182"/>
              <a:gd name="T86" fmla="*/ 100 w 130"/>
              <a:gd name="T87" fmla="*/ 7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82">
                <a:moveTo>
                  <a:pt x="94" y="106"/>
                </a:moveTo>
                <a:lnTo>
                  <a:pt x="94" y="106"/>
                </a:lnTo>
                <a:lnTo>
                  <a:pt x="100" y="106"/>
                </a:lnTo>
                <a:lnTo>
                  <a:pt x="106" y="106"/>
                </a:lnTo>
                <a:lnTo>
                  <a:pt x="118" y="112"/>
                </a:lnTo>
                <a:lnTo>
                  <a:pt x="118" y="112"/>
                </a:lnTo>
                <a:lnTo>
                  <a:pt x="124" y="124"/>
                </a:lnTo>
                <a:lnTo>
                  <a:pt x="126" y="138"/>
                </a:lnTo>
                <a:lnTo>
                  <a:pt x="130" y="152"/>
                </a:lnTo>
                <a:lnTo>
                  <a:pt x="130" y="168"/>
                </a:lnTo>
                <a:lnTo>
                  <a:pt x="130" y="168"/>
                </a:lnTo>
                <a:lnTo>
                  <a:pt x="128" y="172"/>
                </a:lnTo>
                <a:lnTo>
                  <a:pt x="122" y="174"/>
                </a:lnTo>
                <a:lnTo>
                  <a:pt x="108" y="178"/>
                </a:lnTo>
                <a:lnTo>
                  <a:pt x="88" y="182"/>
                </a:lnTo>
                <a:lnTo>
                  <a:pt x="66" y="182"/>
                </a:lnTo>
                <a:lnTo>
                  <a:pt x="44" y="182"/>
                </a:lnTo>
                <a:lnTo>
                  <a:pt x="24" y="180"/>
                </a:lnTo>
                <a:lnTo>
                  <a:pt x="8" y="174"/>
                </a:lnTo>
                <a:lnTo>
                  <a:pt x="4" y="172"/>
                </a:lnTo>
                <a:lnTo>
                  <a:pt x="0" y="168"/>
                </a:lnTo>
                <a:lnTo>
                  <a:pt x="0" y="168"/>
                </a:lnTo>
                <a:lnTo>
                  <a:pt x="2" y="152"/>
                </a:lnTo>
                <a:lnTo>
                  <a:pt x="4" y="138"/>
                </a:lnTo>
                <a:lnTo>
                  <a:pt x="8" y="124"/>
                </a:lnTo>
                <a:lnTo>
                  <a:pt x="12" y="112"/>
                </a:lnTo>
                <a:lnTo>
                  <a:pt x="12" y="112"/>
                </a:lnTo>
                <a:lnTo>
                  <a:pt x="24" y="106"/>
                </a:lnTo>
                <a:lnTo>
                  <a:pt x="38" y="106"/>
                </a:lnTo>
                <a:lnTo>
                  <a:pt x="38" y="106"/>
                </a:lnTo>
                <a:lnTo>
                  <a:pt x="42" y="116"/>
                </a:lnTo>
                <a:lnTo>
                  <a:pt x="48" y="124"/>
                </a:lnTo>
                <a:lnTo>
                  <a:pt x="56" y="128"/>
                </a:lnTo>
                <a:lnTo>
                  <a:pt x="66" y="130"/>
                </a:lnTo>
                <a:lnTo>
                  <a:pt x="74" y="130"/>
                </a:lnTo>
                <a:lnTo>
                  <a:pt x="84" y="126"/>
                </a:lnTo>
                <a:lnTo>
                  <a:pt x="90" y="118"/>
                </a:lnTo>
                <a:lnTo>
                  <a:pt x="94" y="106"/>
                </a:lnTo>
                <a:lnTo>
                  <a:pt x="94" y="106"/>
                </a:lnTo>
                <a:close/>
                <a:moveTo>
                  <a:pt x="38" y="48"/>
                </a:moveTo>
                <a:lnTo>
                  <a:pt x="38" y="48"/>
                </a:lnTo>
                <a:lnTo>
                  <a:pt x="48" y="46"/>
                </a:lnTo>
                <a:lnTo>
                  <a:pt x="64" y="44"/>
                </a:lnTo>
                <a:lnTo>
                  <a:pt x="64" y="44"/>
                </a:lnTo>
                <a:lnTo>
                  <a:pt x="80" y="46"/>
                </a:lnTo>
                <a:lnTo>
                  <a:pt x="94" y="48"/>
                </a:lnTo>
                <a:lnTo>
                  <a:pt x="94" y="48"/>
                </a:lnTo>
                <a:lnTo>
                  <a:pt x="94" y="60"/>
                </a:lnTo>
                <a:lnTo>
                  <a:pt x="92" y="70"/>
                </a:lnTo>
                <a:lnTo>
                  <a:pt x="92" y="70"/>
                </a:lnTo>
                <a:lnTo>
                  <a:pt x="86" y="82"/>
                </a:lnTo>
                <a:lnTo>
                  <a:pt x="80" y="90"/>
                </a:lnTo>
                <a:lnTo>
                  <a:pt x="80" y="90"/>
                </a:lnTo>
                <a:lnTo>
                  <a:pt x="72" y="94"/>
                </a:lnTo>
                <a:lnTo>
                  <a:pt x="66" y="94"/>
                </a:lnTo>
                <a:lnTo>
                  <a:pt x="66" y="94"/>
                </a:lnTo>
                <a:lnTo>
                  <a:pt x="60" y="94"/>
                </a:lnTo>
                <a:lnTo>
                  <a:pt x="52" y="90"/>
                </a:lnTo>
                <a:lnTo>
                  <a:pt x="52" y="90"/>
                </a:lnTo>
                <a:lnTo>
                  <a:pt x="46" y="84"/>
                </a:lnTo>
                <a:lnTo>
                  <a:pt x="40" y="74"/>
                </a:lnTo>
                <a:lnTo>
                  <a:pt x="40" y="74"/>
                </a:lnTo>
                <a:lnTo>
                  <a:pt x="38" y="62"/>
                </a:lnTo>
                <a:lnTo>
                  <a:pt x="38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close/>
                <a:moveTo>
                  <a:pt x="100" y="70"/>
                </a:moveTo>
                <a:lnTo>
                  <a:pt x="100" y="70"/>
                </a:lnTo>
                <a:lnTo>
                  <a:pt x="102" y="68"/>
                </a:lnTo>
                <a:lnTo>
                  <a:pt x="104" y="66"/>
                </a:lnTo>
                <a:lnTo>
                  <a:pt x="104" y="66"/>
                </a:lnTo>
                <a:lnTo>
                  <a:pt x="106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52"/>
                </a:lnTo>
                <a:lnTo>
                  <a:pt x="106" y="40"/>
                </a:lnTo>
                <a:lnTo>
                  <a:pt x="104" y="30"/>
                </a:lnTo>
                <a:lnTo>
                  <a:pt x="100" y="20"/>
                </a:lnTo>
                <a:lnTo>
                  <a:pt x="92" y="12"/>
                </a:lnTo>
                <a:lnTo>
                  <a:pt x="92" y="12"/>
                </a:lnTo>
                <a:lnTo>
                  <a:pt x="88" y="14"/>
                </a:lnTo>
                <a:lnTo>
                  <a:pt x="88" y="14"/>
                </a:lnTo>
                <a:lnTo>
                  <a:pt x="86" y="10"/>
                </a:lnTo>
                <a:lnTo>
                  <a:pt x="84" y="6"/>
                </a:lnTo>
                <a:lnTo>
                  <a:pt x="78" y="2"/>
                </a:lnTo>
                <a:lnTo>
                  <a:pt x="78" y="2"/>
                </a:lnTo>
                <a:lnTo>
                  <a:pt x="72" y="10"/>
                </a:lnTo>
                <a:lnTo>
                  <a:pt x="72" y="10"/>
                </a:lnTo>
                <a:lnTo>
                  <a:pt x="68" y="6"/>
                </a:lnTo>
                <a:lnTo>
                  <a:pt x="64" y="0"/>
                </a:lnTo>
                <a:lnTo>
                  <a:pt x="64" y="0"/>
                </a:lnTo>
                <a:lnTo>
                  <a:pt x="62" y="2"/>
                </a:lnTo>
                <a:lnTo>
                  <a:pt x="58" y="8"/>
                </a:lnTo>
                <a:lnTo>
                  <a:pt x="58" y="8"/>
                </a:lnTo>
                <a:lnTo>
                  <a:pt x="56" y="10"/>
                </a:lnTo>
                <a:lnTo>
                  <a:pt x="56" y="10"/>
                </a:lnTo>
                <a:lnTo>
                  <a:pt x="52" y="4"/>
                </a:lnTo>
                <a:lnTo>
                  <a:pt x="52" y="4"/>
                </a:lnTo>
                <a:lnTo>
                  <a:pt x="46" y="8"/>
                </a:lnTo>
                <a:lnTo>
                  <a:pt x="44" y="12"/>
                </a:lnTo>
                <a:lnTo>
                  <a:pt x="42" y="16"/>
                </a:lnTo>
                <a:lnTo>
                  <a:pt x="42" y="16"/>
                </a:lnTo>
                <a:lnTo>
                  <a:pt x="40" y="14"/>
                </a:lnTo>
                <a:lnTo>
                  <a:pt x="38" y="14"/>
                </a:lnTo>
                <a:lnTo>
                  <a:pt x="38" y="14"/>
                </a:lnTo>
                <a:lnTo>
                  <a:pt x="30" y="22"/>
                </a:lnTo>
                <a:lnTo>
                  <a:pt x="28" y="32"/>
                </a:lnTo>
                <a:lnTo>
                  <a:pt x="26" y="42"/>
                </a:lnTo>
                <a:lnTo>
                  <a:pt x="28" y="52"/>
                </a:lnTo>
                <a:lnTo>
                  <a:pt x="26" y="52"/>
                </a:lnTo>
                <a:lnTo>
                  <a:pt x="26" y="52"/>
                </a:lnTo>
                <a:lnTo>
                  <a:pt x="26" y="58"/>
                </a:lnTo>
                <a:lnTo>
                  <a:pt x="28" y="66"/>
                </a:lnTo>
                <a:lnTo>
                  <a:pt x="28" y="66"/>
                </a:lnTo>
                <a:lnTo>
                  <a:pt x="32" y="70"/>
                </a:lnTo>
                <a:lnTo>
                  <a:pt x="32" y="70"/>
                </a:lnTo>
                <a:lnTo>
                  <a:pt x="34" y="78"/>
                </a:lnTo>
                <a:lnTo>
                  <a:pt x="34" y="78"/>
                </a:lnTo>
                <a:lnTo>
                  <a:pt x="40" y="88"/>
                </a:lnTo>
                <a:lnTo>
                  <a:pt x="48" y="96"/>
                </a:lnTo>
                <a:lnTo>
                  <a:pt x="48" y="96"/>
                </a:lnTo>
                <a:lnTo>
                  <a:pt x="58" y="102"/>
                </a:lnTo>
                <a:lnTo>
                  <a:pt x="66" y="102"/>
                </a:lnTo>
                <a:lnTo>
                  <a:pt x="66" y="102"/>
                </a:lnTo>
                <a:lnTo>
                  <a:pt x="76" y="100"/>
                </a:lnTo>
                <a:lnTo>
                  <a:pt x="84" y="96"/>
                </a:lnTo>
                <a:lnTo>
                  <a:pt x="84" y="96"/>
                </a:lnTo>
                <a:lnTo>
                  <a:pt x="92" y="86"/>
                </a:lnTo>
                <a:lnTo>
                  <a:pt x="98" y="74"/>
                </a:lnTo>
                <a:lnTo>
                  <a:pt x="98" y="74"/>
                </a:lnTo>
                <a:lnTo>
                  <a:pt x="100" y="70"/>
                </a:lnTo>
                <a:lnTo>
                  <a:pt x="100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45"/>
          <p:cNvSpPr>
            <a:spLocks noEditPoints="1"/>
          </p:cNvSpPr>
          <p:nvPr/>
        </p:nvSpPr>
        <p:spPr bwMode="auto">
          <a:xfrm>
            <a:off x="4674915" y="3874299"/>
            <a:ext cx="674220" cy="763456"/>
          </a:xfrm>
          <a:custGeom>
            <a:avLst/>
            <a:gdLst>
              <a:gd name="T0" fmla="*/ 86 w 136"/>
              <a:gd name="T1" fmla="*/ 70 h 154"/>
              <a:gd name="T2" fmla="*/ 68 w 136"/>
              <a:gd name="T3" fmla="*/ 82 h 154"/>
              <a:gd name="T4" fmla="*/ 66 w 136"/>
              <a:gd name="T5" fmla="*/ 82 h 154"/>
              <a:gd name="T6" fmla="*/ 52 w 136"/>
              <a:gd name="T7" fmla="*/ 74 h 154"/>
              <a:gd name="T8" fmla="*/ 40 w 136"/>
              <a:gd name="T9" fmla="*/ 58 h 154"/>
              <a:gd name="T10" fmla="*/ 36 w 136"/>
              <a:gd name="T11" fmla="*/ 48 h 154"/>
              <a:gd name="T12" fmla="*/ 38 w 136"/>
              <a:gd name="T13" fmla="*/ 14 h 154"/>
              <a:gd name="T14" fmla="*/ 44 w 136"/>
              <a:gd name="T15" fmla="*/ 6 h 154"/>
              <a:gd name="T16" fmla="*/ 68 w 136"/>
              <a:gd name="T17" fmla="*/ 0 h 154"/>
              <a:gd name="T18" fmla="*/ 90 w 136"/>
              <a:gd name="T19" fmla="*/ 6 h 154"/>
              <a:gd name="T20" fmla="*/ 100 w 136"/>
              <a:gd name="T21" fmla="*/ 22 h 154"/>
              <a:gd name="T22" fmla="*/ 98 w 136"/>
              <a:gd name="T23" fmla="*/ 52 h 154"/>
              <a:gd name="T24" fmla="*/ 92 w 136"/>
              <a:gd name="T25" fmla="*/ 58 h 154"/>
              <a:gd name="T26" fmla="*/ 106 w 136"/>
              <a:gd name="T27" fmla="*/ 16 h 154"/>
              <a:gd name="T28" fmla="*/ 114 w 136"/>
              <a:gd name="T29" fmla="*/ 18 h 154"/>
              <a:gd name="T30" fmla="*/ 118 w 136"/>
              <a:gd name="T31" fmla="*/ 32 h 154"/>
              <a:gd name="T32" fmla="*/ 136 w 136"/>
              <a:gd name="T33" fmla="*/ 38 h 154"/>
              <a:gd name="T34" fmla="*/ 132 w 136"/>
              <a:gd name="T35" fmla="*/ 32 h 154"/>
              <a:gd name="T36" fmla="*/ 124 w 136"/>
              <a:gd name="T37" fmla="*/ 6 h 154"/>
              <a:gd name="T38" fmla="*/ 118 w 136"/>
              <a:gd name="T39" fmla="*/ 0 h 154"/>
              <a:gd name="T40" fmla="*/ 98 w 136"/>
              <a:gd name="T41" fmla="*/ 6 h 154"/>
              <a:gd name="T42" fmla="*/ 104 w 136"/>
              <a:gd name="T43" fmla="*/ 18 h 154"/>
              <a:gd name="T44" fmla="*/ 32 w 136"/>
              <a:gd name="T45" fmla="*/ 18 h 154"/>
              <a:gd name="T46" fmla="*/ 36 w 136"/>
              <a:gd name="T47" fmla="*/ 6 h 154"/>
              <a:gd name="T48" fmla="*/ 18 w 136"/>
              <a:gd name="T49" fmla="*/ 0 h 154"/>
              <a:gd name="T50" fmla="*/ 10 w 136"/>
              <a:gd name="T51" fmla="*/ 6 h 154"/>
              <a:gd name="T52" fmla="*/ 4 w 136"/>
              <a:gd name="T53" fmla="*/ 32 h 154"/>
              <a:gd name="T54" fmla="*/ 0 w 136"/>
              <a:gd name="T55" fmla="*/ 38 h 154"/>
              <a:gd name="T56" fmla="*/ 16 w 136"/>
              <a:gd name="T57" fmla="*/ 32 h 154"/>
              <a:gd name="T58" fmla="*/ 20 w 136"/>
              <a:gd name="T59" fmla="*/ 18 h 154"/>
              <a:gd name="T60" fmla="*/ 28 w 136"/>
              <a:gd name="T61" fmla="*/ 16 h 154"/>
              <a:gd name="T62" fmla="*/ 88 w 136"/>
              <a:gd name="T63" fmla="*/ 52 h 154"/>
              <a:gd name="T64" fmla="*/ 84 w 136"/>
              <a:gd name="T65" fmla="*/ 32 h 154"/>
              <a:gd name="T66" fmla="*/ 50 w 136"/>
              <a:gd name="T67" fmla="*/ 32 h 154"/>
              <a:gd name="T68" fmla="*/ 46 w 136"/>
              <a:gd name="T69" fmla="*/ 52 h 154"/>
              <a:gd name="T70" fmla="*/ 46 w 136"/>
              <a:gd name="T71" fmla="*/ 54 h 154"/>
              <a:gd name="T72" fmla="*/ 62 w 136"/>
              <a:gd name="T73" fmla="*/ 74 h 154"/>
              <a:gd name="T74" fmla="*/ 68 w 136"/>
              <a:gd name="T75" fmla="*/ 76 h 154"/>
              <a:gd name="T76" fmla="*/ 78 w 136"/>
              <a:gd name="T77" fmla="*/ 68 h 154"/>
              <a:gd name="T78" fmla="*/ 88 w 136"/>
              <a:gd name="T79" fmla="*/ 52 h 154"/>
              <a:gd name="T80" fmla="*/ 84 w 136"/>
              <a:gd name="T81" fmla="*/ 86 h 154"/>
              <a:gd name="T82" fmla="*/ 106 w 136"/>
              <a:gd name="T83" fmla="*/ 90 h 154"/>
              <a:gd name="T84" fmla="*/ 114 w 136"/>
              <a:gd name="T85" fmla="*/ 114 h 154"/>
              <a:gd name="T86" fmla="*/ 104 w 136"/>
              <a:gd name="T87" fmla="*/ 146 h 154"/>
              <a:gd name="T88" fmla="*/ 98 w 136"/>
              <a:gd name="T89" fmla="*/ 148 h 154"/>
              <a:gd name="T90" fmla="*/ 66 w 136"/>
              <a:gd name="T91" fmla="*/ 154 h 154"/>
              <a:gd name="T92" fmla="*/ 32 w 136"/>
              <a:gd name="T93" fmla="*/ 130 h 154"/>
              <a:gd name="T94" fmla="*/ 28 w 136"/>
              <a:gd name="T95" fmla="*/ 146 h 154"/>
              <a:gd name="T96" fmla="*/ 20 w 136"/>
              <a:gd name="T97" fmla="*/ 114 h 154"/>
              <a:gd name="T98" fmla="*/ 28 w 136"/>
              <a:gd name="T99" fmla="*/ 90 h 154"/>
              <a:gd name="T100" fmla="*/ 48 w 136"/>
              <a:gd name="T101" fmla="*/ 86 h 154"/>
              <a:gd name="T102" fmla="*/ 60 w 136"/>
              <a:gd name="T103" fmla="*/ 120 h 154"/>
              <a:gd name="T104" fmla="*/ 66 w 136"/>
              <a:gd name="T105" fmla="*/ 126 h 154"/>
              <a:gd name="T106" fmla="*/ 80 w 136"/>
              <a:gd name="T107" fmla="*/ 110 h 154"/>
              <a:gd name="T108" fmla="*/ 84 w 136"/>
              <a:gd name="T109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154">
                <a:moveTo>
                  <a:pt x="92" y="58"/>
                </a:moveTo>
                <a:lnTo>
                  <a:pt x="92" y="58"/>
                </a:lnTo>
                <a:lnTo>
                  <a:pt x="86" y="70"/>
                </a:lnTo>
                <a:lnTo>
                  <a:pt x="78" y="78"/>
                </a:lnTo>
                <a:lnTo>
                  <a:pt x="78" y="78"/>
                </a:lnTo>
                <a:lnTo>
                  <a:pt x="68" y="82"/>
                </a:lnTo>
                <a:lnTo>
                  <a:pt x="68" y="82"/>
                </a:lnTo>
                <a:lnTo>
                  <a:pt x="66" y="82"/>
                </a:lnTo>
                <a:lnTo>
                  <a:pt x="66" y="82"/>
                </a:lnTo>
                <a:lnTo>
                  <a:pt x="58" y="78"/>
                </a:lnTo>
                <a:lnTo>
                  <a:pt x="58" y="78"/>
                </a:lnTo>
                <a:lnTo>
                  <a:pt x="52" y="74"/>
                </a:lnTo>
                <a:lnTo>
                  <a:pt x="48" y="70"/>
                </a:lnTo>
                <a:lnTo>
                  <a:pt x="44" y="64"/>
                </a:lnTo>
                <a:lnTo>
                  <a:pt x="40" y="58"/>
                </a:lnTo>
                <a:lnTo>
                  <a:pt x="40" y="58"/>
                </a:lnTo>
                <a:lnTo>
                  <a:pt x="38" y="54"/>
                </a:lnTo>
                <a:lnTo>
                  <a:pt x="36" y="48"/>
                </a:lnTo>
                <a:lnTo>
                  <a:pt x="34" y="36"/>
                </a:lnTo>
                <a:lnTo>
                  <a:pt x="34" y="24"/>
                </a:lnTo>
                <a:lnTo>
                  <a:pt x="38" y="14"/>
                </a:lnTo>
                <a:lnTo>
                  <a:pt x="38" y="14"/>
                </a:lnTo>
                <a:lnTo>
                  <a:pt x="40" y="10"/>
                </a:lnTo>
                <a:lnTo>
                  <a:pt x="44" y="6"/>
                </a:lnTo>
                <a:lnTo>
                  <a:pt x="44" y="6"/>
                </a:lnTo>
                <a:lnTo>
                  <a:pt x="56" y="2"/>
                </a:lnTo>
                <a:lnTo>
                  <a:pt x="68" y="0"/>
                </a:lnTo>
                <a:lnTo>
                  <a:pt x="80" y="2"/>
                </a:lnTo>
                <a:lnTo>
                  <a:pt x="90" y="6"/>
                </a:lnTo>
                <a:lnTo>
                  <a:pt x="90" y="6"/>
                </a:lnTo>
                <a:lnTo>
                  <a:pt x="96" y="12"/>
                </a:lnTo>
                <a:lnTo>
                  <a:pt x="100" y="22"/>
                </a:lnTo>
                <a:lnTo>
                  <a:pt x="100" y="22"/>
                </a:lnTo>
                <a:lnTo>
                  <a:pt x="100" y="30"/>
                </a:lnTo>
                <a:lnTo>
                  <a:pt x="100" y="40"/>
                </a:lnTo>
                <a:lnTo>
                  <a:pt x="98" y="52"/>
                </a:lnTo>
                <a:lnTo>
                  <a:pt x="96" y="56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104" y="18"/>
                </a:moveTo>
                <a:lnTo>
                  <a:pt x="104" y="18"/>
                </a:lnTo>
                <a:lnTo>
                  <a:pt x="106" y="16"/>
                </a:lnTo>
                <a:lnTo>
                  <a:pt x="112" y="16"/>
                </a:lnTo>
                <a:lnTo>
                  <a:pt x="112" y="16"/>
                </a:lnTo>
                <a:lnTo>
                  <a:pt x="114" y="18"/>
                </a:lnTo>
                <a:lnTo>
                  <a:pt x="116" y="22"/>
                </a:lnTo>
                <a:lnTo>
                  <a:pt x="118" y="32"/>
                </a:lnTo>
                <a:lnTo>
                  <a:pt x="118" y="32"/>
                </a:lnTo>
                <a:lnTo>
                  <a:pt x="122" y="36"/>
                </a:lnTo>
                <a:lnTo>
                  <a:pt x="128" y="38"/>
                </a:lnTo>
                <a:lnTo>
                  <a:pt x="136" y="38"/>
                </a:lnTo>
                <a:lnTo>
                  <a:pt x="136" y="38"/>
                </a:lnTo>
                <a:lnTo>
                  <a:pt x="134" y="38"/>
                </a:lnTo>
                <a:lnTo>
                  <a:pt x="132" y="32"/>
                </a:lnTo>
                <a:lnTo>
                  <a:pt x="132" y="32"/>
                </a:lnTo>
                <a:lnTo>
                  <a:pt x="128" y="14"/>
                </a:lnTo>
                <a:lnTo>
                  <a:pt x="124" y="6"/>
                </a:lnTo>
                <a:lnTo>
                  <a:pt x="122" y="2"/>
                </a:lnTo>
                <a:lnTo>
                  <a:pt x="118" y="0"/>
                </a:lnTo>
                <a:lnTo>
                  <a:pt x="118" y="0"/>
                </a:lnTo>
                <a:lnTo>
                  <a:pt x="108" y="0"/>
                </a:lnTo>
                <a:lnTo>
                  <a:pt x="104" y="2"/>
                </a:lnTo>
                <a:lnTo>
                  <a:pt x="98" y="6"/>
                </a:lnTo>
                <a:lnTo>
                  <a:pt x="98" y="6"/>
                </a:lnTo>
                <a:lnTo>
                  <a:pt x="102" y="12"/>
                </a:lnTo>
                <a:lnTo>
                  <a:pt x="104" y="18"/>
                </a:lnTo>
                <a:lnTo>
                  <a:pt x="104" y="18"/>
                </a:lnTo>
                <a:close/>
                <a:moveTo>
                  <a:pt x="32" y="18"/>
                </a:moveTo>
                <a:lnTo>
                  <a:pt x="32" y="18"/>
                </a:lnTo>
                <a:lnTo>
                  <a:pt x="34" y="12"/>
                </a:lnTo>
                <a:lnTo>
                  <a:pt x="36" y="6"/>
                </a:lnTo>
                <a:lnTo>
                  <a:pt x="36" y="6"/>
                </a:lnTo>
                <a:lnTo>
                  <a:pt x="32" y="2"/>
                </a:lnTo>
                <a:lnTo>
                  <a:pt x="26" y="0"/>
                </a:lnTo>
                <a:lnTo>
                  <a:pt x="18" y="0"/>
                </a:lnTo>
                <a:lnTo>
                  <a:pt x="18" y="0"/>
                </a:lnTo>
                <a:lnTo>
                  <a:pt x="14" y="2"/>
                </a:lnTo>
                <a:lnTo>
                  <a:pt x="10" y="6"/>
                </a:lnTo>
                <a:lnTo>
                  <a:pt x="8" y="14"/>
                </a:lnTo>
                <a:lnTo>
                  <a:pt x="4" y="32"/>
                </a:lnTo>
                <a:lnTo>
                  <a:pt x="4" y="32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6" y="38"/>
                </a:lnTo>
                <a:lnTo>
                  <a:pt x="12" y="36"/>
                </a:lnTo>
                <a:lnTo>
                  <a:pt x="16" y="32"/>
                </a:lnTo>
                <a:lnTo>
                  <a:pt x="16" y="32"/>
                </a:lnTo>
                <a:lnTo>
                  <a:pt x="20" y="22"/>
                </a:lnTo>
                <a:lnTo>
                  <a:pt x="20" y="18"/>
                </a:lnTo>
                <a:lnTo>
                  <a:pt x="24" y="16"/>
                </a:lnTo>
                <a:lnTo>
                  <a:pt x="24" y="16"/>
                </a:lnTo>
                <a:lnTo>
                  <a:pt x="28" y="16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88" y="52"/>
                </a:moveTo>
                <a:lnTo>
                  <a:pt x="88" y="52"/>
                </a:lnTo>
                <a:lnTo>
                  <a:pt x="84" y="42"/>
                </a:lnTo>
                <a:lnTo>
                  <a:pt x="84" y="32"/>
                </a:lnTo>
                <a:lnTo>
                  <a:pt x="84" y="32"/>
                </a:lnTo>
                <a:lnTo>
                  <a:pt x="66" y="34"/>
                </a:lnTo>
                <a:lnTo>
                  <a:pt x="50" y="32"/>
                </a:lnTo>
                <a:lnTo>
                  <a:pt x="50" y="32"/>
                </a:lnTo>
                <a:lnTo>
                  <a:pt x="50" y="42"/>
                </a:lnTo>
                <a:lnTo>
                  <a:pt x="46" y="52"/>
                </a:lnTo>
                <a:lnTo>
                  <a:pt x="46" y="52"/>
                </a:lnTo>
                <a:lnTo>
                  <a:pt x="46" y="54"/>
                </a:lnTo>
                <a:lnTo>
                  <a:pt x="46" y="54"/>
                </a:lnTo>
                <a:lnTo>
                  <a:pt x="52" y="64"/>
                </a:lnTo>
                <a:lnTo>
                  <a:pt x="56" y="70"/>
                </a:lnTo>
                <a:lnTo>
                  <a:pt x="62" y="74"/>
                </a:lnTo>
                <a:lnTo>
                  <a:pt x="62" y="74"/>
                </a:lnTo>
                <a:lnTo>
                  <a:pt x="68" y="76"/>
                </a:lnTo>
                <a:lnTo>
                  <a:pt x="68" y="76"/>
                </a:lnTo>
                <a:lnTo>
                  <a:pt x="74" y="72"/>
                </a:lnTo>
                <a:lnTo>
                  <a:pt x="74" y="72"/>
                </a:lnTo>
                <a:lnTo>
                  <a:pt x="78" y="68"/>
                </a:lnTo>
                <a:lnTo>
                  <a:pt x="82" y="64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96" y="86"/>
                </a:lnTo>
                <a:lnTo>
                  <a:pt x="106" y="90"/>
                </a:lnTo>
                <a:lnTo>
                  <a:pt x="106" y="90"/>
                </a:lnTo>
                <a:lnTo>
                  <a:pt x="110" y="102"/>
                </a:lnTo>
                <a:lnTo>
                  <a:pt x="114" y="114"/>
                </a:lnTo>
                <a:lnTo>
                  <a:pt x="116" y="140"/>
                </a:lnTo>
                <a:lnTo>
                  <a:pt x="116" y="140"/>
                </a:lnTo>
                <a:lnTo>
                  <a:pt x="104" y="146"/>
                </a:lnTo>
                <a:lnTo>
                  <a:pt x="104" y="130"/>
                </a:lnTo>
                <a:lnTo>
                  <a:pt x="102" y="130"/>
                </a:lnTo>
                <a:lnTo>
                  <a:pt x="98" y="148"/>
                </a:lnTo>
                <a:lnTo>
                  <a:pt x="98" y="148"/>
                </a:lnTo>
                <a:lnTo>
                  <a:pt x="82" y="152"/>
                </a:lnTo>
                <a:lnTo>
                  <a:pt x="66" y="154"/>
                </a:lnTo>
                <a:lnTo>
                  <a:pt x="50" y="152"/>
                </a:lnTo>
                <a:lnTo>
                  <a:pt x="36" y="148"/>
                </a:lnTo>
                <a:lnTo>
                  <a:pt x="32" y="130"/>
                </a:lnTo>
                <a:lnTo>
                  <a:pt x="30" y="130"/>
                </a:lnTo>
                <a:lnTo>
                  <a:pt x="28" y="146"/>
                </a:lnTo>
                <a:lnTo>
                  <a:pt x="28" y="146"/>
                </a:lnTo>
                <a:lnTo>
                  <a:pt x="18" y="140"/>
                </a:lnTo>
                <a:lnTo>
                  <a:pt x="18" y="140"/>
                </a:lnTo>
                <a:lnTo>
                  <a:pt x="20" y="114"/>
                </a:lnTo>
                <a:lnTo>
                  <a:pt x="22" y="102"/>
                </a:lnTo>
                <a:lnTo>
                  <a:pt x="28" y="90"/>
                </a:lnTo>
                <a:lnTo>
                  <a:pt x="28" y="90"/>
                </a:lnTo>
                <a:lnTo>
                  <a:pt x="38" y="86"/>
                </a:lnTo>
                <a:lnTo>
                  <a:pt x="48" y="86"/>
                </a:lnTo>
                <a:lnTo>
                  <a:pt x="48" y="86"/>
                </a:lnTo>
                <a:lnTo>
                  <a:pt x="50" y="96"/>
                </a:lnTo>
                <a:lnTo>
                  <a:pt x="54" y="110"/>
                </a:lnTo>
                <a:lnTo>
                  <a:pt x="60" y="120"/>
                </a:lnTo>
                <a:lnTo>
                  <a:pt x="64" y="124"/>
                </a:lnTo>
                <a:lnTo>
                  <a:pt x="66" y="126"/>
                </a:lnTo>
                <a:lnTo>
                  <a:pt x="66" y="126"/>
                </a:lnTo>
                <a:lnTo>
                  <a:pt x="70" y="124"/>
                </a:lnTo>
                <a:lnTo>
                  <a:pt x="74" y="122"/>
                </a:lnTo>
                <a:lnTo>
                  <a:pt x="80" y="110"/>
                </a:lnTo>
                <a:lnTo>
                  <a:pt x="84" y="96"/>
                </a:lnTo>
                <a:lnTo>
                  <a:pt x="84" y="86"/>
                </a:lnTo>
                <a:lnTo>
                  <a:pt x="84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46"/>
          <p:cNvSpPr>
            <a:spLocks noEditPoints="1"/>
          </p:cNvSpPr>
          <p:nvPr/>
        </p:nvSpPr>
        <p:spPr bwMode="auto">
          <a:xfrm>
            <a:off x="4694743" y="1554189"/>
            <a:ext cx="624645" cy="783285"/>
          </a:xfrm>
          <a:custGeom>
            <a:avLst/>
            <a:gdLst>
              <a:gd name="T0" fmla="*/ 98 w 126"/>
              <a:gd name="T1" fmla="*/ 36 h 158"/>
              <a:gd name="T2" fmla="*/ 102 w 126"/>
              <a:gd name="T3" fmla="*/ 40 h 158"/>
              <a:gd name="T4" fmla="*/ 98 w 126"/>
              <a:gd name="T5" fmla="*/ 52 h 158"/>
              <a:gd name="T6" fmla="*/ 96 w 126"/>
              <a:gd name="T7" fmla="*/ 56 h 158"/>
              <a:gd name="T8" fmla="*/ 82 w 126"/>
              <a:gd name="T9" fmla="*/ 78 h 158"/>
              <a:gd name="T10" fmla="*/ 64 w 126"/>
              <a:gd name="T11" fmla="*/ 84 h 158"/>
              <a:gd name="T12" fmla="*/ 48 w 126"/>
              <a:gd name="T13" fmla="*/ 78 h 158"/>
              <a:gd name="T14" fmla="*/ 34 w 126"/>
              <a:gd name="T15" fmla="*/ 60 h 158"/>
              <a:gd name="T16" fmla="*/ 28 w 126"/>
              <a:gd name="T17" fmla="*/ 48 h 158"/>
              <a:gd name="T18" fmla="*/ 26 w 126"/>
              <a:gd name="T19" fmla="*/ 36 h 158"/>
              <a:gd name="T20" fmla="*/ 30 w 126"/>
              <a:gd name="T21" fmla="*/ 34 h 158"/>
              <a:gd name="T22" fmla="*/ 34 w 126"/>
              <a:gd name="T23" fmla="*/ 20 h 158"/>
              <a:gd name="T24" fmla="*/ 52 w 126"/>
              <a:gd name="T25" fmla="*/ 2 h 158"/>
              <a:gd name="T26" fmla="*/ 86 w 126"/>
              <a:gd name="T27" fmla="*/ 6 h 158"/>
              <a:gd name="T28" fmla="*/ 96 w 126"/>
              <a:gd name="T29" fmla="*/ 24 h 158"/>
              <a:gd name="T30" fmla="*/ 48 w 126"/>
              <a:gd name="T31" fmla="*/ 70 h 158"/>
              <a:gd name="T32" fmla="*/ 52 w 126"/>
              <a:gd name="T33" fmla="*/ 60 h 158"/>
              <a:gd name="T34" fmla="*/ 56 w 126"/>
              <a:gd name="T35" fmla="*/ 58 h 158"/>
              <a:gd name="T36" fmla="*/ 72 w 126"/>
              <a:gd name="T37" fmla="*/ 58 h 158"/>
              <a:gd name="T38" fmla="*/ 72 w 126"/>
              <a:gd name="T39" fmla="*/ 58 h 158"/>
              <a:gd name="T40" fmla="*/ 80 w 126"/>
              <a:gd name="T41" fmla="*/ 70 h 158"/>
              <a:gd name="T42" fmla="*/ 88 w 126"/>
              <a:gd name="T43" fmla="*/ 54 h 158"/>
              <a:gd name="T44" fmla="*/ 90 w 126"/>
              <a:gd name="T45" fmla="*/ 32 h 158"/>
              <a:gd name="T46" fmla="*/ 82 w 126"/>
              <a:gd name="T47" fmla="*/ 14 h 158"/>
              <a:gd name="T48" fmla="*/ 54 w 126"/>
              <a:gd name="T49" fmla="*/ 10 h 158"/>
              <a:gd name="T50" fmla="*/ 38 w 126"/>
              <a:gd name="T51" fmla="*/ 34 h 158"/>
              <a:gd name="T52" fmla="*/ 40 w 126"/>
              <a:gd name="T53" fmla="*/ 58 h 158"/>
              <a:gd name="T54" fmla="*/ 48 w 126"/>
              <a:gd name="T55" fmla="*/ 70 h 158"/>
              <a:gd name="T56" fmla="*/ 74 w 126"/>
              <a:gd name="T57" fmla="*/ 74 h 158"/>
              <a:gd name="T58" fmla="*/ 72 w 126"/>
              <a:gd name="T59" fmla="*/ 66 h 158"/>
              <a:gd name="T60" fmla="*/ 62 w 126"/>
              <a:gd name="T61" fmla="*/ 64 h 158"/>
              <a:gd name="T62" fmla="*/ 54 w 126"/>
              <a:gd name="T63" fmla="*/ 66 h 158"/>
              <a:gd name="T64" fmla="*/ 54 w 126"/>
              <a:gd name="T65" fmla="*/ 74 h 158"/>
              <a:gd name="T66" fmla="*/ 64 w 126"/>
              <a:gd name="T67" fmla="*/ 76 h 158"/>
              <a:gd name="T68" fmla="*/ 74 w 126"/>
              <a:gd name="T69" fmla="*/ 74 h 158"/>
              <a:gd name="T70" fmla="*/ 90 w 126"/>
              <a:gd name="T71" fmla="*/ 90 h 158"/>
              <a:gd name="T72" fmla="*/ 114 w 126"/>
              <a:gd name="T73" fmla="*/ 94 h 158"/>
              <a:gd name="T74" fmla="*/ 122 w 126"/>
              <a:gd name="T75" fmla="*/ 118 h 158"/>
              <a:gd name="T76" fmla="*/ 126 w 126"/>
              <a:gd name="T77" fmla="*/ 146 h 158"/>
              <a:gd name="T78" fmla="*/ 110 w 126"/>
              <a:gd name="T79" fmla="*/ 154 h 158"/>
              <a:gd name="T80" fmla="*/ 106 w 126"/>
              <a:gd name="T81" fmla="*/ 128 h 158"/>
              <a:gd name="T82" fmla="*/ 106 w 126"/>
              <a:gd name="T83" fmla="*/ 156 h 158"/>
              <a:gd name="T84" fmla="*/ 42 w 126"/>
              <a:gd name="T85" fmla="*/ 158 h 158"/>
              <a:gd name="T86" fmla="*/ 22 w 126"/>
              <a:gd name="T87" fmla="*/ 142 h 158"/>
              <a:gd name="T88" fmla="*/ 20 w 126"/>
              <a:gd name="T89" fmla="*/ 128 h 158"/>
              <a:gd name="T90" fmla="*/ 6 w 126"/>
              <a:gd name="T91" fmla="*/ 152 h 158"/>
              <a:gd name="T92" fmla="*/ 2 w 126"/>
              <a:gd name="T93" fmla="*/ 132 h 158"/>
              <a:gd name="T94" fmla="*/ 12 w 126"/>
              <a:gd name="T95" fmla="*/ 94 h 158"/>
              <a:gd name="T96" fmla="*/ 40 w 126"/>
              <a:gd name="T97" fmla="*/ 90 h 158"/>
              <a:gd name="T98" fmla="*/ 48 w 126"/>
              <a:gd name="T99" fmla="*/ 106 h 158"/>
              <a:gd name="T100" fmla="*/ 72 w 126"/>
              <a:gd name="T101" fmla="*/ 112 h 158"/>
              <a:gd name="T102" fmla="*/ 90 w 126"/>
              <a:gd name="T103" fmla="*/ 9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58">
                <a:moveTo>
                  <a:pt x="98" y="30"/>
                </a:moveTo>
                <a:lnTo>
                  <a:pt x="98" y="30"/>
                </a:lnTo>
                <a:lnTo>
                  <a:pt x="98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40"/>
                </a:lnTo>
                <a:lnTo>
                  <a:pt x="102" y="48"/>
                </a:lnTo>
                <a:lnTo>
                  <a:pt x="102" y="48"/>
                </a:lnTo>
                <a:lnTo>
                  <a:pt x="98" y="52"/>
                </a:lnTo>
                <a:lnTo>
                  <a:pt x="98" y="52"/>
                </a:lnTo>
                <a:lnTo>
                  <a:pt x="96" y="56"/>
                </a:lnTo>
                <a:lnTo>
                  <a:pt x="96" y="56"/>
                </a:lnTo>
                <a:lnTo>
                  <a:pt x="90" y="68"/>
                </a:lnTo>
                <a:lnTo>
                  <a:pt x="82" y="78"/>
                </a:lnTo>
                <a:lnTo>
                  <a:pt x="82" y="78"/>
                </a:lnTo>
                <a:lnTo>
                  <a:pt x="74" y="82"/>
                </a:lnTo>
                <a:lnTo>
                  <a:pt x="64" y="84"/>
                </a:lnTo>
                <a:lnTo>
                  <a:pt x="64" y="84"/>
                </a:lnTo>
                <a:lnTo>
                  <a:pt x="56" y="84"/>
                </a:lnTo>
                <a:lnTo>
                  <a:pt x="48" y="78"/>
                </a:lnTo>
                <a:lnTo>
                  <a:pt x="48" y="78"/>
                </a:lnTo>
                <a:lnTo>
                  <a:pt x="40" y="72"/>
                </a:lnTo>
                <a:lnTo>
                  <a:pt x="34" y="60"/>
                </a:lnTo>
                <a:lnTo>
                  <a:pt x="34" y="60"/>
                </a:lnTo>
                <a:lnTo>
                  <a:pt x="30" y="52"/>
                </a:lnTo>
                <a:lnTo>
                  <a:pt x="30" y="52"/>
                </a:lnTo>
                <a:lnTo>
                  <a:pt x="28" y="48"/>
                </a:lnTo>
                <a:lnTo>
                  <a:pt x="28" y="48"/>
                </a:lnTo>
                <a:lnTo>
                  <a:pt x="26" y="40"/>
                </a:lnTo>
                <a:lnTo>
                  <a:pt x="26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26"/>
                </a:lnTo>
                <a:lnTo>
                  <a:pt x="34" y="20"/>
                </a:lnTo>
                <a:lnTo>
                  <a:pt x="36" y="14"/>
                </a:lnTo>
                <a:lnTo>
                  <a:pt x="42" y="8"/>
                </a:lnTo>
                <a:lnTo>
                  <a:pt x="52" y="2"/>
                </a:lnTo>
                <a:lnTo>
                  <a:pt x="64" y="0"/>
                </a:lnTo>
                <a:lnTo>
                  <a:pt x="76" y="2"/>
                </a:lnTo>
                <a:lnTo>
                  <a:pt x="86" y="6"/>
                </a:lnTo>
                <a:lnTo>
                  <a:pt x="90" y="12"/>
                </a:lnTo>
                <a:lnTo>
                  <a:pt x="94" y="16"/>
                </a:lnTo>
                <a:lnTo>
                  <a:pt x="96" y="24"/>
                </a:lnTo>
                <a:lnTo>
                  <a:pt x="98" y="30"/>
                </a:lnTo>
                <a:lnTo>
                  <a:pt x="98" y="3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50" y="62"/>
                </a:lnTo>
                <a:lnTo>
                  <a:pt x="52" y="60"/>
                </a:lnTo>
                <a:lnTo>
                  <a:pt x="56" y="58"/>
                </a:lnTo>
                <a:lnTo>
                  <a:pt x="56" y="58"/>
                </a:lnTo>
                <a:lnTo>
                  <a:pt x="56" y="58"/>
                </a:lnTo>
                <a:lnTo>
                  <a:pt x="62" y="58"/>
                </a:lnTo>
                <a:lnTo>
                  <a:pt x="64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2"/>
                </a:lnTo>
                <a:lnTo>
                  <a:pt x="80" y="70"/>
                </a:lnTo>
                <a:lnTo>
                  <a:pt x="80" y="70"/>
                </a:lnTo>
                <a:lnTo>
                  <a:pt x="84" y="62"/>
                </a:lnTo>
                <a:lnTo>
                  <a:pt x="88" y="54"/>
                </a:lnTo>
                <a:lnTo>
                  <a:pt x="88" y="54"/>
                </a:lnTo>
                <a:lnTo>
                  <a:pt x="92" y="42"/>
                </a:lnTo>
                <a:lnTo>
                  <a:pt x="90" y="32"/>
                </a:lnTo>
                <a:lnTo>
                  <a:pt x="90" y="32"/>
                </a:lnTo>
                <a:lnTo>
                  <a:pt x="88" y="22"/>
                </a:lnTo>
                <a:lnTo>
                  <a:pt x="82" y="14"/>
                </a:lnTo>
                <a:lnTo>
                  <a:pt x="74" y="10"/>
                </a:lnTo>
                <a:lnTo>
                  <a:pt x="64" y="8"/>
                </a:lnTo>
                <a:lnTo>
                  <a:pt x="54" y="10"/>
                </a:lnTo>
                <a:lnTo>
                  <a:pt x="46" y="14"/>
                </a:lnTo>
                <a:lnTo>
                  <a:pt x="40" y="22"/>
                </a:lnTo>
                <a:lnTo>
                  <a:pt x="38" y="34"/>
                </a:lnTo>
                <a:lnTo>
                  <a:pt x="38" y="34"/>
                </a:lnTo>
                <a:lnTo>
                  <a:pt x="38" y="46"/>
                </a:lnTo>
                <a:lnTo>
                  <a:pt x="40" y="58"/>
                </a:lnTo>
                <a:lnTo>
                  <a:pt x="40" y="58"/>
                </a:lnTo>
                <a:lnTo>
                  <a:pt x="44" y="64"/>
                </a:lnTo>
                <a:lnTo>
                  <a:pt x="48" y="70"/>
                </a:lnTo>
                <a:lnTo>
                  <a:pt x="48" y="70"/>
                </a:lnTo>
                <a:close/>
                <a:moveTo>
                  <a:pt x="74" y="74"/>
                </a:moveTo>
                <a:lnTo>
                  <a:pt x="74" y="74"/>
                </a:lnTo>
                <a:lnTo>
                  <a:pt x="74" y="72"/>
                </a:lnTo>
                <a:lnTo>
                  <a:pt x="74" y="72"/>
                </a:lnTo>
                <a:lnTo>
                  <a:pt x="72" y="66"/>
                </a:lnTo>
                <a:lnTo>
                  <a:pt x="70" y="64"/>
                </a:lnTo>
                <a:lnTo>
                  <a:pt x="64" y="64"/>
                </a:lnTo>
                <a:lnTo>
                  <a:pt x="62" y="64"/>
                </a:lnTo>
                <a:lnTo>
                  <a:pt x="56" y="64"/>
                </a:lnTo>
                <a:lnTo>
                  <a:pt x="56" y="64"/>
                </a:lnTo>
                <a:lnTo>
                  <a:pt x="54" y="66"/>
                </a:lnTo>
                <a:lnTo>
                  <a:pt x="54" y="72"/>
                </a:lnTo>
                <a:lnTo>
                  <a:pt x="54" y="72"/>
                </a:lnTo>
                <a:lnTo>
                  <a:pt x="54" y="74"/>
                </a:lnTo>
                <a:lnTo>
                  <a:pt x="54" y="74"/>
                </a:lnTo>
                <a:lnTo>
                  <a:pt x="58" y="76"/>
                </a:lnTo>
                <a:lnTo>
                  <a:pt x="64" y="76"/>
                </a:lnTo>
                <a:lnTo>
                  <a:pt x="64" y="76"/>
                </a:lnTo>
                <a:lnTo>
                  <a:pt x="70" y="76"/>
                </a:lnTo>
                <a:lnTo>
                  <a:pt x="74" y="74"/>
                </a:lnTo>
                <a:lnTo>
                  <a:pt x="74" y="74"/>
                </a:lnTo>
                <a:close/>
                <a:moveTo>
                  <a:pt x="90" y="90"/>
                </a:moveTo>
                <a:lnTo>
                  <a:pt x="90" y="90"/>
                </a:lnTo>
                <a:lnTo>
                  <a:pt x="94" y="90"/>
                </a:lnTo>
                <a:lnTo>
                  <a:pt x="102" y="90"/>
                </a:lnTo>
                <a:lnTo>
                  <a:pt x="114" y="94"/>
                </a:lnTo>
                <a:lnTo>
                  <a:pt x="114" y="94"/>
                </a:lnTo>
                <a:lnTo>
                  <a:pt x="118" y="106"/>
                </a:lnTo>
                <a:lnTo>
                  <a:pt x="122" y="118"/>
                </a:lnTo>
                <a:lnTo>
                  <a:pt x="124" y="132"/>
                </a:lnTo>
                <a:lnTo>
                  <a:pt x="126" y="146"/>
                </a:lnTo>
                <a:lnTo>
                  <a:pt x="126" y="146"/>
                </a:lnTo>
                <a:lnTo>
                  <a:pt x="120" y="150"/>
                </a:lnTo>
                <a:lnTo>
                  <a:pt x="110" y="154"/>
                </a:lnTo>
                <a:lnTo>
                  <a:pt x="110" y="154"/>
                </a:lnTo>
                <a:lnTo>
                  <a:pt x="110" y="128"/>
                </a:lnTo>
                <a:lnTo>
                  <a:pt x="106" y="128"/>
                </a:lnTo>
                <a:lnTo>
                  <a:pt x="106" y="128"/>
                </a:lnTo>
                <a:lnTo>
                  <a:pt x="106" y="142"/>
                </a:lnTo>
                <a:lnTo>
                  <a:pt x="106" y="156"/>
                </a:lnTo>
                <a:lnTo>
                  <a:pt x="106" y="156"/>
                </a:lnTo>
                <a:lnTo>
                  <a:pt x="86" y="158"/>
                </a:lnTo>
                <a:lnTo>
                  <a:pt x="64" y="158"/>
                </a:lnTo>
                <a:lnTo>
                  <a:pt x="42" y="158"/>
                </a:lnTo>
                <a:lnTo>
                  <a:pt x="22" y="156"/>
                </a:lnTo>
                <a:lnTo>
                  <a:pt x="22" y="156"/>
                </a:lnTo>
                <a:lnTo>
                  <a:pt x="22" y="142"/>
                </a:lnTo>
                <a:lnTo>
                  <a:pt x="22" y="128"/>
                </a:lnTo>
                <a:lnTo>
                  <a:pt x="20" y="128"/>
                </a:lnTo>
                <a:lnTo>
                  <a:pt x="20" y="128"/>
                </a:lnTo>
                <a:lnTo>
                  <a:pt x="18" y="154"/>
                </a:lnTo>
                <a:lnTo>
                  <a:pt x="18" y="154"/>
                </a:lnTo>
                <a:lnTo>
                  <a:pt x="6" y="152"/>
                </a:lnTo>
                <a:lnTo>
                  <a:pt x="0" y="146"/>
                </a:lnTo>
                <a:lnTo>
                  <a:pt x="0" y="146"/>
                </a:lnTo>
                <a:lnTo>
                  <a:pt x="2" y="132"/>
                </a:lnTo>
                <a:lnTo>
                  <a:pt x="4" y="118"/>
                </a:lnTo>
                <a:lnTo>
                  <a:pt x="8" y="106"/>
                </a:lnTo>
                <a:lnTo>
                  <a:pt x="12" y="94"/>
                </a:lnTo>
                <a:lnTo>
                  <a:pt x="12" y="94"/>
                </a:lnTo>
                <a:lnTo>
                  <a:pt x="24" y="90"/>
                </a:lnTo>
                <a:lnTo>
                  <a:pt x="40" y="90"/>
                </a:lnTo>
                <a:lnTo>
                  <a:pt x="40" y="90"/>
                </a:lnTo>
                <a:lnTo>
                  <a:pt x="42" y="100"/>
                </a:lnTo>
                <a:lnTo>
                  <a:pt x="48" y="106"/>
                </a:lnTo>
                <a:lnTo>
                  <a:pt x="54" y="110"/>
                </a:lnTo>
                <a:lnTo>
                  <a:pt x="64" y="112"/>
                </a:lnTo>
                <a:lnTo>
                  <a:pt x="72" y="112"/>
                </a:lnTo>
                <a:lnTo>
                  <a:pt x="80" y="108"/>
                </a:lnTo>
                <a:lnTo>
                  <a:pt x="86" y="100"/>
                </a:lnTo>
                <a:lnTo>
                  <a:pt x="90" y="90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4645170" y="4974864"/>
            <a:ext cx="694050" cy="773370"/>
          </a:xfrm>
          <a:custGeom>
            <a:avLst/>
            <a:gdLst>
              <a:gd name="T0" fmla="*/ 50 w 140"/>
              <a:gd name="T1" fmla="*/ 64 h 156"/>
              <a:gd name="T2" fmla="*/ 64 w 140"/>
              <a:gd name="T3" fmla="*/ 82 h 156"/>
              <a:gd name="T4" fmla="*/ 70 w 140"/>
              <a:gd name="T5" fmla="*/ 84 h 156"/>
              <a:gd name="T6" fmla="*/ 72 w 140"/>
              <a:gd name="T7" fmla="*/ 84 h 156"/>
              <a:gd name="T8" fmla="*/ 78 w 140"/>
              <a:gd name="T9" fmla="*/ 82 h 156"/>
              <a:gd name="T10" fmla="*/ 92 w 140"/>
              <a:gd name="T11" fmla="*/ 64 h 156"/>
              <a:gd name="T12" fmla="*/ 92 w 140"/>
              <a:gd name="T13" fmla="*/ 52 h 156"/>
              <a:gd name="T14" fmla="*/ 90 w 140"/>
              <a:gd name="T15" fmla="*/ 36 h 156"/>
              <a:gd name="T16" fmla="*/ 66 w 140"/>
              <a:gd name="T17" fmla="*/ 38 h 156"/>
              <a:gd name="T18" fmla="*/ 48 w 140"/>
              <a:gd name="T19" fmla="*/ 44 h 156"/>
              <a:gd name="T20" fmla="*/ 48 w 140"/>
              <a:gd name="T21" fmla="*/ 54 h 156"/>
              <a:gd name="T22" fmla="*/ 26 w 140"/>
              <a:gd name="T23" fmla="*/ 100 h 156"/>
              <a:gd name="T24" fmla="*/ 4 w 140"/>
              <a:gd name="T25" fmla="*/ 118 h 156"/>
              <a:gd name="T26" fmla="*/ 0 w 140"/>
              <a:gd name="T27" fmla="*/ 148 h 156"/>
              <a:gd name="T28" fmla="*/ 106 w 140"/>
              <a:gd name="T29" fmla="*/ 154 h 156"/>
              <a:gd name="T30" fmla="*/ 138 w 140"/>
              <a:gd name="T31" fmla="*/ 128 h 156"/>
              <a:gd name="T32" fmla="*/ 132 w 140"/>
              <a:gd name="T33" fmla="*/ 110 h 156"/>
              <a:gd name="T34" fmla="*/ 94 w 140"/>
              <a:gd name="T35" fmla="*/ 92 h 156"/>
              <a:gd name="T36" fmla="*/ 84 w 140"/>
              <a:gd name="T37" fmla="*/ 122 h 156"/>
              <a:gd name="T38" fmla="*/ 78 w 140"/>
              <a:gd name="T39" fmla="*/ 104 h 156"/>
              <a:gd name="T40" fmla="*/ 66 w 140"/>
              <a:gd name="T41" fmla="*/ 104 h 156"/>
              <a:gd name="T42" fmla="*/ 62 w 140"/>
              <a:gd name="T43" fmla="*/ 132 h 156"/>
              <a:gd name="T44" fmla="*/ 48 w 140"/>
              <a:gd name="T45" fmla="*/ 102 h 156"/>
              <a:gd name="T46" fmla="*/ 102 w 140"/>
              <a:gd name="T47" fmla="*/ 46 h 156"/>
              <a:gd name="T48" fmla="*/ 100 w 140"/>
              <a:gd name="T49" fmla="*/ 58 h 156"/>
              <a:gd name="T50" fmla="*/ 102 w 140"/>
              <a:gd name="T51" fmla="*/ 48 h 156"/>
              <a:gd name="T52" fmla="*/ 102 w 140"/>
              <a:gd name="T53" fmla="*/ 46 h 156"/>
              <a:gd name="T54" fmla="*/ 98 w 140"/>
              <a:gd name="T55" fmla="*/ 64 h 156"/>
              <a:gd name="T56" fmla="*/ 90 w 140"/>
              <a:gd name="T57" fmla="*/ 82 h 156"/>
              <a:gd name="T58" fmla="*/ 74 w 140"/>
              <a:gd name="T59" fmla="*/ 90 h 156"/>
              <a:gd name="T60" fmla="*/ 72 w 140"/>
              <a:gd name="T61" fmla="*/ 90 h 156"/>
              <a:gd name="T62" fmla="*/ 70 w 140"/>
              <a:gd name="T63" fmla="*/ 90 h 156"/>
              <a:gd name="T64" fmla="*/ 48 w 140"/>
              <a:gd name="T65" fmla="*/ 74 h 156"/>
              <a:gd name="T66" fmla="*/ 40 w 140"/>
              <a:gd name="T67" fmla="*/ 64 h 156"/>
              <a:gd name="T68" fmla="*/ 34 w 140"/>
              <a:gd name="T69" fmla="*/ 50 h 156"/>
              <a:gd name="T70" fmla="*/ 36 w 140"/>
              <a:gd name="T71" fmla="*/ 42 h 156"/>
              <a:gd name="T72" fmla="*/ 38 w 140"/>
              <a:gd name="T73" fmla="*/ 42 h 156"/>
              <a:gd name="T74" fmla="*/ 38 w 140"/>
              <a:gd name="T75" fmla="*/ 24 h 156"/>
              <a:gd name="T76" fmla="*/ 42 w 140"/>
              <a:gd name="T77" fmla="*/ 12 h 156"/>
              <a:gd name="T78" fmla="*/ 66 w 140"/>
              <a:gd name="T79" fmla="*/ 2 h 156"/>
              <a:gd name="T80" fmla="*/ 90 w 140"/>
              <a:gd name="T81" fmla="*/ 6 h 156"/>
              <a:gd name="T82" fmla="*/ 102 w 140"/>
              <a:gd name="T83" fmla="*/ 14 h 156"/>
              <a:gd name="T84" fmla="*/ 102 w 140"/>
              <a:gd name="T85" fmla="*/ 42 h 156"/>
              <a:gd name="T86" fmla="*/ 104 w 140"/>
              <a:gd name="T87" fmla="*/ 42 h 156"/>
              <a:gd name="T88" fmla="*/ 106 w 140"/>
              <a:gd name="T89" fmla="*/ 50 h 156"/>
              <a:gd name="T90" fmla="*/ 104 w 140"/>
              <a:gd name="T91" fmla="*/ 60 h 156"/>
              <a:gd name="T92" fmla="*/ 98 w 140"/>
              <a:gd name="T93" fmla="*/ 64 h 156"/>
              <a:gd name="T94" fmla="*/ 40 w 140"/>
              <a:gd name="T95" fmla="*/ 54 h 156"/>
              <a:gd name="T96" fmla="*/ 40 w 140"/>
              <a:gd name="T97" fmla="*/ 46 h 156"/>
              <a:gd name="T98" fmla="*/ 38 w 140"/>
              <a:gd name="T99" fmla="*/ 46 h 156"/>
              <a:gd name="T100" fmla="*/ 40 w 140"/>
              <a:gd name="T101" fmla="*/ 50 h 156"/>
              <a:gd name="T102" fmla="*/ 42 w 140"/>
              <a:gd name="T103" fmla="*/ 6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56">
                <a:moveTo>
                  <a:pt x="48" y="54"/>
                </a:moveTo>
                <a:lnTo>
                  <a:pt x="48" y="54"/>
                </a:lnTo>
                <a:lnTo>
                  <a:pt x="50" y="64"/>
                </a:lnTo>
                <a:lnTo>
                  <a:pt x="54" y="74"/>
                </a:lnTo>
                <a:lnTo>
                  <a:pt x="60" y="80"/>
                </a:lnTo>
                <a:lnTo>
                  <a:pt x="64" y="82"/>
                </a:lnTo>
                <a:lnTo>
                  <a:pt x="70" y="84"/>
                </a:lnTo>
                <a:lnTo>
                  <a:pt x="70" y="84"/>
                </a:lnTo>
                <a:lnTo>
                  <a:pt x="70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2" y="84"/>
                </a:lnTo>
                <a:lnTo>
                  <a:pt x="78" y="82"/>
                </a:lnTo>
                <a:lnTo>
                  <a:pt x="82" y="80"/>
                </a:lnTo>
                <a:lnTo>
                  <a:pt x="88" y="72"/>
                </a:lnTo>
                <a:lnTo>
                  <a:pt x="92" y="64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92" y="44"/>
                </a:lnTo>
                <a:lnTo>
                  <a:pt x="90" y="36"/>
                </a:lnTo>
                <a:lnTo>
                  <a:pt x="90" y="36"/>
                </a:lnTo>
                <a:lnTo>
                  <a:pt x="86" y="36"/>
                </a:lnTo>
                <a:lnTo>
                  <a:pt x="76" y="38"/>
                </a:lnTo>
                <a:lnTo>
                  <a:pt x="66" y="38"/>
                </a:lnTo>
                <a:lnTo>
                  <a:pt x="50" y="36"/>
                </a:lnTo>
                <a:lnTo>
                  <a:pt x="50" y="36"/>
                </a:lnTo>
                <a:lnTo>
                  <a:pt x="48" y="44"/>
                </a:lnTo>
                <a:lnTo>
                  <a:pt x="50" y="52"/>
                </a:lnTo>
                <a:lnTo>
                  <a:pt x="48" y="54"/>
                </a:lnTo>
                <a:lnTo>
                  <a:pt x="48" y="54"/>
                </a:lnTo>
                <a:close/>
                <a:moveTo>
                  <a:pt x="46" y="92"/>
                </a:moveTo>
                <a:lnTo>
                  <a:pt x="46" y="92"/>
                </a:lnTo>
                <a:lnTo>
                  <a:pt x="26" y="100"/>
                </a:lnTo>
                <a:lnTo>
                  <a:pt x="8" y="110"/>
                </a:lnTo>
                <a:lnTo>
                  <a:pt x="8" y="110"/>
                </a:lnTo>
                <a:lnTo>
                  <a:pt x="4" y="118"/>
                </a:lnTo>
                <a:lnTo>
                  <a:pt x="2" y="128"/>
                </a:lnTo>
                <a:lnTo>
                  <a:pt x="0" y="148"/>
                </a:lnTo>
                <a:lnTo>
                  <a:pt x="0" y="148"/>
                </a:lnTo>
                <a:lnTo>
                  <a:pt x="36" y="154"/>
                </a:lnTo>
                <a:lnTo>
                  <a:pt x="72" y="156"/>
                </a:lnTo>
                <a:lnTo>
                  <a:pt x="106" y="154"/>
                </a:lnTo>
                <a:lnTo>
                  <a:pt x="140" y="148"/>
                </a:lnTo>
                <a:lnTo>
                  <a:pt x="140" y="148"/>
                </a:lnTo>
                <a:lnTo>
                  <a:pt x="138" y="128"/>
                </a:lnTo>
                <a:lnTo>
                  <a:pt x="136" y="118"/>
                </a:lnTo>
                <a:lnTo>
                  <a:pt x="132" y="110"/>
                </a:lnTo>
                <a:lnTo>
                  <a:pt x="132" y="110"/>
                </a:lnTo>
                <a:lnTo>
                  <a:pt x="114" y="100"/>
                </a:lnTo>
                <a:lnTo>
                  <a:pt x="94" y="92"/>
                </a:lnTo>
                <a:lnTo>
                  <a:pt x="94" y="92"/>
                </a:lnTo>
                <a:lnTo>
                  <a:pt x="92" y="102"/>
                </a:lnTo>
                <a:lnTo>
                  <a:pt x="90" y="112"/>
                </a:lnTo>
                <a:lnTo>
                  <a:pt x="84" y="122"/>
                </a:lnTo>
                <a:lnTo>
                  <a:pt x="80" y="130"/>
                </a:lnTo>
                <a:lnTo>
                  <a:pt x="74" y="106"/>
                </a:lnTo>
                <a:lnTo>
                  <a:pt x="78" y="104"/>
                </a:lnTo>
                <a:lnTo>
                  <a:pt x="76" y="100"/>
                </a:lnTo>
                <a:lnTo>
                  <a:pt x="68" y="100"/>
                </a:lnTo>
                <a:lnTo>
                  <a:pt x="66" y="104"/>
                </a:lnTo>
                <a:lnTo>
                  <a:pt x="68" y="106"/>
                </a:lnTo>
                <a:lnTo>
                  <a:pt x="62" y="132"/>
                </a:lnTo>
                <a:lnTo>
                  <a:pt x="62" y="132"/>
                </a:lnTo>
                <a:lnTo>
                  <a:pt x="58" y="124"/>
                </a:lnTo>
                <a:lnTo>
                  <a:pt x="52" y="114"/>
                </a:lnTo>
                <a:lnTo>
                  <a:pt x="48" y="102"/>
                </a:lnTo>
                <a:lnTo>
                  <a:pt x="46" y="92"/>
                </a:lnTo>
                <a:lnTo>
                  <a:pt x="46" y="92"/>
                </a:lnTo>
                <a:close/>
                <a:moveTo>
                  <a:pt x="102" y="46"/>
                </a:moveTo>
                <a:lnTo>
                  <a:pt x="102" y="46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0" y="58"/>
                </a:lnTo>
                <a:lnTo>
                  <a:pt x="102" y="48"/>
                </a:lnTo>
                <a:lnTo>
                  <a:pt x="102" y="48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lnTo>
                  <a:pt x="102" y="46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4" y="74"/>
                </a:lnTo>
                <a:lnTo>
                  <a:pt x="90" y="82"/>
                </a:lnTo>
                <a:lnTo>
                  <a:pt x="82" y="86"/>
                </a:lnTo>
                <a:lnTo>
                  <a:pt x="74" y="90"/>
                </a:lnTo>
                <a:lnTo>
                  <a:pt x="74" y="90"/>
                </a:lnTo>
                <a:lnTo>
                  <a:pt x="74" y="90"/>
                </a:lnTo>
                <a:lnTo>
                  <a:pt x="72" y="90"/>
                </a:lnTo>
                <a:lnTo>
                  <a:pt x="72" y="90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60" y="88"/>
                </a:lnTo>
                <a:lnTo>
                  <a:pt x="52" y="82"/>
                </a:lnTo>
                <a:lnTo>
                  <a:pt x="48" y="7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6" y="60"/>
                </a:lnTo>
                <a:lnTo>
                  <a:pt x="36" y="60"/>
                </a:lnTo>
                <a:lnTo>
                  <a:pt x="34" y="50"/>
                </a:lnTo>
                <a:lnTo>
                  <a:pt x="34" y="50"/>
                </a:lnTo>
                <a:lnTo>
                  <a:pt x="34" y="46"/>
                </a:lnTo>
                <a:lnTo>
                  <a:pt x="36" y="42"/>
                </a:lnTo>
                <a:lnTo>
                  <a:pt x="36" y="42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32"/>
                </a:lnTo>
                <a:lnTo>
                  <a:pt x="38" y="24"/>
                </a:lnTo>
                <a:lnTo>
                  <a:pt x="40" y="18"/>
                </a:lnTo>
                <a:lnTo>
                  <a:pt x="42" y="12"/>
                </a:lnTo>
                <a:lnTo>
                  <a:pt x="42" y="12"/>
                </a:lnTo>
                <a:lnTo>
                  <a:pt x="48" y="6"/>
                </a:lnTo>
                <a:lnTo>
                  <a:pt x="56" y="2"/>
                </a:lnTo>
                <a:lnTo>
                  <a:pt x="66" y="2"/>
                </a:lnTo>
                <a:lnTo>
                  <a:pt x="74" y="0"/>
                </a:lnTo>
                <a:lnTo>
                  <a:pt x="84" y="2"/>
                </a:lnTo>
                <a:lnTo>
                  <a:pt x="90" y="6"/>
                </a:lnTo>
                <a:lnTo>
                  <a:pt x="98" y="10"/>
                </a:lnTo>
                <a:lnTo>
                  <a:pt x="102" y="14"/>
                </a:lnTo>
                <a:lnTo>
                  <a:pt x="102" y="14"/>
                </a:lnTo>
                <a:lnTo>
                  <a:pt x="102" y="20"/>
                </a:lnTo>
                <a:lnTo>
                  <a:pt x="104" y="26"/>
                </a:lnTo>
                <a:lnTo>
                  <a:pt x="102" y="42"/>
                </a:lnTo>
                <a:lnTo>
                  <a:pt x="102" y="42"/>
                </a:lnTo>
                <a:lnTo>
                  <a:pt x="102" y="42"/>
                </a:lnTo>
                <a:lnTo>
                  <a:pt x="104" y="42"/>
                </a:lnTo>
                <a:lnTo>
                  <a:pt x="104" y="42"/>
                </a:lnTo>
                <a:lnTo>
                  <a:pt x="106" y="44"/>
                </a:lnTo>
                <a:lnTo>
                  <a:pt x="106" y="50"/>
                </a:lnTo>
                <a:lnTo>
                  <a:pt x="106" y="50"/>
                </a:lnTo>
                <a:lnTo>
                  <a:pt x="104" y="60"/>
                </a:lnTo>
                <a:lnTo>
                  <a:pt x="104" y="60"/>
                </a:lnTo>
                <a:lnTo>
                  <a:pt x="102" y="62"/>
                </a:lnTo>
                <a:lnTo>
                  <a:pt x="98" y="64"/>
                </a:lnTo>
                <a:lnTo>
                  <a:pt x="98" y="64"/>
                </a:lnTo>
                <a:close/>
                <a:moveTo>
                  <a:pt x="42" y="60"/>
                </a:moveTo>
                <a:lnTo>
                  <a:pt x="42" y="60"/>
                </a:lnTo>
                <a:lnTo>
                  <a:pt x="40" y="54"/>
                </a:lnTo>
                <a:lnTo>
                  <a:pt x="40" y="54"/>
                </a:lnTo>
                <a:lnTo>
                  <a:pt x="40" y="54"/>
                </a:lnTo>
                <a:lnTo>
                  <a:pt x="40" y="46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40" y="50"/>
                </a:lnTo>
                <a:lnTo>
                  <a:pt x="40" y="50"/>
                </a:lnTo>
                <a:lnTo>
                  <a:pt x="40" y="58"/>
                </a:lnTo>
                <a:lnTo>
                  <a:pt x="40" y="58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3584264" y="1623593"/>
            <a:ext cx="763455" cy="753540"/>
          </a:xfrm>
          <a:custGeom>
            <a:avLst/>
            <a:gdLst>
              <a:gd name="T0" fmla="*/ 112 w 154"/>
              <a:gd name="T1" fmla="*/ 12 h 152"/>
              <a:gd name="T2" fmla="*/ 142 w 154"/>
              <a:gd name="T3" fmla="*/ 56 h 152"/>
              <a:gd name="T4" fmla="*/ 134 w 154"/>
              <a:gd name="T5" fmla="*/ 86 h 152"/>
              <a:gd name="T6" fmla="*/ 126 w 154"/>
              <a:gd name="T7" fmla="*/ 60 h 152"/>
              <a:gd name="T8" fmla="*/ 102 w 154"/>
              <a:gd name="T9" fmla="*/ 24 h 152"/>
              <a:gd name="T10" fmla="*/ 60 w 154"/>
              <a:gd name="T11" fmla="*/ 16 h 152"/>
              <a:gd name="T12" fmla="*/ 24 w 154"/>
              <a:gd name="T13" fmla="*/ 40 h 152"/>
              <a:gd name="T14" fmla="*/ 16 w 154"/>
              <a:gd name="T15" fmla="*/ 82 h 152"/>
              <a:gd name="T16" fmla="*/ 32 w 154"/>
              <a:gd name="T17" fmla="*/ 112 h 152"/>
              <a:gd name="T18" fmla="*/ 52 w 154"/>
              <a:gd name="T19" fmla="*/ 88 h 152"/>
              <a:gd name="T20" fmla="*/ 74 w 154"/>
              <a:gd name="T21" fmla="*/ 112 h 152"/>
              <a:gd name="T22" fmla="*/ 100 w 154"/>
              <a:gd name="T23" fmla="*/ 92 h 152"/>
              <a:gd name="T24" fmla="*/ 88 w 154"/>
              <a:gd name="T25" fmla="*/ 108 h 152"/>
              <a:gd name="T26" fmla="*/ 88 w 154"/>
              <a:gd name="T27" fmla="*/ 140 h 152"/>
              <a:gd name="T28" fmla="*/ 44 w 154"/>
              <a:gd name="T29" fmla="*/ 136 h 152"/>
              <a:gd name="T30" fmla="*/ 6 w 154"/>
              <a:gd name="T31" fmla="*/ 98 h 152"/>
              <a:gd name="T32" fmla="*/ 6 w 154"/>
              <a:gd name="T33" fmla="*/ 44 h 152"/>
              <a:gd name="T34" fmla="*/ 44 w 154"/>
              <a:gd name="T35" fmla="*/ 6 h 152"/>
              <a:gd name="T36" fmla="*/ 144 w 154"/>
              <a:gd name="T37" fmla="*/ 104 h 152"/>
              <a:gd name="T38" fmla="*/ 104 w 154"/>
              <a:gd name="T39" fmla="*/ 104 h 152"/>
              <a:gd name="T40" fmla="*/ 98 w 154"/>
              <a:gd name="T41" fmla="*/ 136 h 152"/>
              <a:gd name="T42" fmla="*/ 124 w 154"/>
              <a:gd name="T43" fmla="*/ 152 h 152"/>
              <a:gd name="T44" fmla="*/ 154 w 154"/>
              <a:gd name="T45" fmla="*/ 124 h 152"/>
              <a:gd name="T46" fmla="*/ 114 w 154"/>
              <a:gd name="T47" fmla="*/ 118 h 152"/>
              <a:gd name="T48" fmla="*/ 142 w 154"/>
              <a:gd name="T49" fmla="*/ 110 h 152"/>
              <a:gd name="T50" fmla="*/ 54 w 154"/>
              <a:gd name="T51" fmla="*/ 54 h 152"/>
              <a:gd name="T52" fmla="*/ 70 w 154"/>
              <a:gd name="T53" fmla="*/ 80 h 152"/>
              <a:gd name="T54" fmla="*/ 78 w 154"/>
              <a:gd name="T55" fmla="*/ 76 h 152"/>
              <a:gd name="T56" fmla="*/ 86 w 154"/>
              <a:gd name="T57" fmla="*/ 50 h 152"/>
              <a:gd name="T58" fmla="*/ 54 w 154"/>
              <a:gd name="T59" fmla="*/ 54 h 152"/>
              <a:gd name="T60" fmla="*/ 76 w 154"/>
              <a:gd name="T61" fmla="*/ 60 h 152"/>
              <a:gd name="T62" fmla="*/ 80 w 154"/>
              <a:gd name="T63" fmla="*/ 56 h 152"/>
              <a:gd name="T64" fmla="*/ 78 w 154"/>
              <a:gd name="T65" fmla="*/ 56 h 152"/>
              <a:gd name="T66" fmla="*/ 76 w 154"/>
              <a:gd name="T67" fmla="*/ 58 h 152"/>
              <a:gd name="T68" fmla="*/ 68 w 154"/>
              <a:gd name="T69" fmla="*/ 74 h 152"/>
              <a:gd name="T70" fmla="*/ 76 w 154"/>
              <a:gd name="T71" fmla="*/ 72 h 152"/>
              <a:gd name="T72" fmla="*/ 68 w 154"/>
              <a:gd name="T73" fmla="*/ 70 h 152"/>
              <a:gd name="T74" fmla="*/ 68 w 154"/>
              <a:gd name="T75" fmla="*/ 72 h 152"/>
              <a:gd name="T76" fmla="*/ 74 w 154"/>
              <a:gd name="T77" fmla="*/ 72 h 152"/>
              <a:gd name="T78" fmla="*/ 72 w 154"/>
              <a:gd name="T79" fmla="*/ 72 h 152"/>
              <a:gd name="T80" fmla="*/ 68 w 154"/>
              <a:gd name="T81" fmla="*/ 56 h 152"/>
              <a:gd name="T82" fmla="*/ 60 w 154"/>
              <a:gd name="T83" fmla="*/ 58 h 152"/>
              <a:gd name="T84" fmla="*/ 64 w 154"/>
              <a:gd name="T85" fmla="*/ 60 h 152"/>
              <a:gd name="T86" fmla="*/ 68 w 154"/>
              <a:gd name="T87" fmla="*/ 64 h 152"/>
              <a:gd name="T88" fmla="*/ 68 w 154"/>
              <a:gd name="T89" fmla="*/ 64 h 152"/>
              <a:gd name="T90" fmla="*/ 84 w 154"/>
              <a:gd name="T91" fmla="*/ 86 h 152"/>
              <a:gd name="T92" fmla="*/ 100 w 154"/>
              <a:gd name="T93" fmla="*/ 86 h 152"/>
              <a:gd name="T94" fmla="*/ 102 w 154"/>
              <a:gd name="T95" fmla="*/ 54 h 152"/>
              <a:gd name="T96" fmla="*/ 78 w 154"/>
              <a:gd name="T97" fmla="*/ 26 h 152"/>
              <a:gd name="T98" fmla="*/ 54 w 154"/>
              <a:gd name="T99" fmla="*/ 30 h 152"/>
              <a:gd name="T100" fmla="*/ 38 w 154"/>
              <a:gd name="T101" fmla="*/ 60 h 152"/>
              <a:gd name="T102" fmla="*/ 50 w 154"/>
              <a:gd name="T103" fmla="*/ 82 h 152"/>
              <a:gd name="T104" fmla="*/ 60 w 154"/>
              <a:gd name="T105" fmla="*/ 86 h 152"/>
              <a:gd name="T106" fmla="*/ 74 w 154"/>
              <a:gd name="T107" fmla="*/ 8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152">
                <a:moveTo>
                  <a:pt x="72" y="0"/>
                </a:moveTo>
                <a:lnTo>
                  <a:pt x="72" y="0"/>
                </a:lnTo>
                <a:lnTo>
                  <a:pt x="86" y="2"/>
                </a:lnTo>
                <a:lnTo>
                  <a:pt x="98" y="6"/>
                </a:lnTo>
                <a:lnTo>
                  <a:pt x="112" y="12"/>
                </a:lnTo>
                <a:lnTo>
                  <a:pt x="122" y="20"/>
                </a:lnTo>
                <a:lnTo>
                  <a:pt x="122" y="20"/>
                </a:lnTo>
                <a:lnTo>
                  <a:pt x="130" y="32"/>
                </a:lnTo>
                <a:lnTo>
                  <a:pt x="136" y="44"/>
                </a:lnTo>
                <a:lnTo>
                  <a:pt x="142" y="56"/>
                </a:lnTo>
                <a:lnTo>
                  <a:pt x="142" y="72"/>
                </a:lnTo>
                <a:lnTo>
                  <a:pt x="142" y="72"/>
                </a:lnTo>
                <a:lnTo>
                  <a:pt x="140" y="88"/>
                </a:lnTo>
                <a:lnTo>
                  <a:pt x="140" y="88"/>
                </a:lnTo>
                <a:lnTo>
                  <a:pt x="134" y="86"/>
                </a:lnTo>
                <a:lnTo>
                  <a:pt x="126" y="84"/>
                </a:lnTo>
                <a:lnTo>
                  <a:pt x="126" y="84"/>
                </a:lnTo>
                <a:lnTo>
                  <a:pt x="128" y="72"/>
                </a:lnTo>
                <a:lnTo>
                  <a:pt x="128" y="72"/>
                </a:lnTo>
                <a:lnTo>
                  <a:pt x="126" y="60"/>
                </a:lnTo>
                <a:lnTo>
                  <a:pt x="124" y="50"/>
                </a:lnTo>
                <a:lnTo>
                  <a:pt x="118" y="40"/>
                </a:lnTo>
                <a:lnTo>
                  <a:pt x="112" y="32"/>
                </a:lnTo>
                <a:lnTo>
                  <a:pt x="112" y="32"/>
                </a:lnTo>
                <a:lnTo>
                  <a:pt x="102" y="24"/>
                </a:lnTo>
                <a:lnTo>
                  <a:pt x="94" y="18"/>
                </a:lnTo>
                <a:lnTo>
                  <a:pt x="82" y="16"/>
                </a:lnTo>
                <a:lnTo>
                  <a:pt x="72" y="14"/>
                </a:lnTo>
                <a:lnTo>
                  <a:pt x="72" y="14"/>
                </a:lnTo>
                <a:lnTo>
                  <a:pt x="60" y="16"/>
                </a:lnTo>
                <a:lnTo>
                  <a:pt x="50" y="18"/>
                </a:lnTo>
                <a:lnTo>
                  <a:pt x="40" y="24"/>
                </a:lnTo>
                <a:lnTo>
                  <a:pt x="32" y="32"/>
                </a:lnTo>
                <a:lnTo>
                  <a:pt x="32" y="32"/>
                </a:lnTo>
                <a:lnTo>
                  <a:pt x="24" y="40"/>
                </a:lnTo>
                <a:lnTo>
                  <a:pt x="18" y="50"/>
                </a:lnTo>
                <a:lnTo>
                  <a:pt x="16" y="60"/>
                </a:lnTo>
                <a:lnTo>
                  <a:pt x="14" y="72"/>
                </a:lnTo>
                <a:lnTo>
                  <a:pt x="14" y="72"/>
                </a:lnTo>
                <a:lnTo>
                  <a:pt x="16" y="82"/>
                </a:lnTo>
                <a:lnTo>
                  <a:pt x="18" y="94"/>
                </a:lnTo>
                <a:lnTo>
                  <a:pt x="24" y="102"/>
                </a:lnTo>
                <a:lnTo>
                  <a:pt x="32" y="112"/>
                </a:lnTo>
                <a:lnTo>
                  <a:pt x="32" y="112"/>
                </a:lnTo>
                <a:lnTo>
                  <a:pt x="32" y="112"/>
                </a:lnTo>
                <a:lnTo>
                  <a:pt x="32" y="98"/>
                </a:lnTo>
                <a:lnTo>
                  <a:pt x="32" y="98"/>
                </a:lnTo>
                <a:lnTo>
                  <a:pt x="42" y="92"/>
                </a:lnTo>
                <a:lnTo>
                  <a:pt x="52" y="88"/>
                </a:lnTo>
                <a:lnTo>
                  <a:pt x="52" y="88"/>
                </a:lnTo>
                <a:lnTo>
                  <a:pt x="60" y="102"/>
                </a:lnTo>
                <a:lnTo>
                  <a:pt x="66" y="110"/>
                </a:lnTo>
                <a:lnTo>
                  <a:pt x="70" y="112"/>
                </a:lnTo>
                <a:lnTo>
                  <a:pt x="70" y="112"/>
                </a:lnTo>
                <a:lnTo>
                  <a:pt x="74" y="112"/>
                </a:lnTo>
                <a:lnTo>
                  <a:pt x="76" y="110"/>
                </a:lnTo>
                <a:lnTo>
                  <a:pt x="82" y="102"/>
                </a:lnTo>
                <a:lnTo>
                  <a:pt x="90" y="88"/>
                </a:lnTo>
                <a:lnTo>
                  <a:pt x="90" y="88"/>
                </a:lnTo>
                <a:lnTo>
                  <a:pt x="100" y="92"/>
                </a:lnTo>
                <a:lnTo>
                  <a:pt x="100" y="92"/>
                </a:lnTo>
                <a:lnTo>
                  <a:pt x="96" y="96"/>
                </a:lnTo>
                <a:lnTo>
                  <a:pt x="96" y="96"/>
                </a:lnTo>
                <a:lnTo>
                  <a:pt x="92" y="102"/>
                </a:lnTo>
                <a:lnTo>
                  <a:pt x="88" y="108"/>
                </a:lnTo>
                <a:lnTo>
                  <a:pt x="86" y="116"/>
                </a:lnTo>
                <a:lnTo>
                  <a:pt x="84" y="124"/>
                </a:lnTo>
                <a:lnTo>
                  <a:pt x="84" y="124"/>
                </a:lnTo>
                <a:lnTo>
                  <a:pt x="86" y="132"/>
                </a:lnTo>
                <a:lnTo>
                  <a:pt x="88" y="140"/>
                </a:lnTo>
                <a:lnTo>
                  <a:pt x="88" y="140"/>
                </a:lnTo>
                <a:lnTo>
                  <a:pt x="72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20" y="122"/>
                </a:lnTo>
                <a:lnTo>
                  <a:pt x="12" y="112"/>
                </a:lnTo>
                <a:lnTo>
                  <a:pt x="6" y="98"/>
                </a:lnTo>
                <a:lnTo>
                  <a:pt x="2" y="86"/>
                </a:lnTo>
                <a:lnTo>
                  <a:pt x="0" y="72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0" y="20"/>
                </a:lnTo>
                <a:lnTo>
                  <a:pt x="20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36" y="98"/>
                </a:lnTo>
                <a:lnTo>
                  <a:pt x="124" y="96"/>
                </a:lnTo>
                <a:lnTo>
                  <a:pt x="124" y="96"/>
                </a:lnTo>
                <a:lnTo>
                  <a:pt x="114" y="98"/>
                </a:lnTo>
                <a:lnTo>
                  <a:pt x="104" y="104"/>
                </a:lnTo>
                <a:lnTo>
                  <a:pt x="104" y="104"/>
                </a:lnTo>
                <a:lnTo>
                  <a:pt x="98" y="112"/>
                </a:lnTo>
                <a:lnTo>
                  <a:pt x="96" y="124"/>
                </a:lnTo>
                <a:lnTo>
                  <a:pt x="96" y="124"/>
                </a:lnTo>
                <a:lnTo>
                  <a:pt x="98" y="136"/>
                </a:lnTo>
                <a:lnTo>
                  <a:pt x="104" y="144"/>
                </a:lnTo>
                <a:lnTo>
                  <a:pt x="104" y="144"/>
                </a:lnTo>
                <a:lnTo>
                  <a:pt x="114" y="150"/>
                </a:lnTo>
                <a:lnTo>
                  <a:pt x="124" y="152"/>
                </a:lnTo>
                <a:lnTo>
                  <a:pt x="124" y="152"/>
                </a:lnTo>
                <a:lnTo>
                  <a:pt x="136" y="150"/>
                </a:lnTo>
                <a:lnTo>
                  <a:pt x="144" y="144"/>
                </a:lnTo>
                <a:lnTo>
                  <a:pt x="144" y="144"/>
                </a:lnTo>
                <a:lnTo>
                  <a:pt x="152" y="136"/>
                </a:lnTo>
                <a:lnTo>
                  <a:pt x="154" y="124"/>
                </a:lnTo>
                <a:lnTo>
                  <a:pt x="154" y="124"/>
                </a:lnTo>
                <a:lnTo>
                  <a:pt x="152" y="11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14" y="118"/>
                </a:moveTo>
                <a:lnTo>
                  <a:pt x="106" y="124"/>
                </a:lnTo>
                <a:lnTo>
                  <a:pt x="116" y="140"/>
                </a:lnTo>
                <a:lnTo>
                  <a:pt x="122" y="146"/>
                </a:lnTo>
                <a:lnTo>
                  <a:pt x="126" y="140"/>
                </a:lnTo>
                <a:lnTo>
                  <a:pt x="142" y="110"/>
                </a:lnTo>
                <a:lnTo>
                  <a:pt x="134" y="104"/>
                </a:lnTo>
                <a:lnTo>
                  <a:pt x="120" y="126"/>
                </a:lnTo>
                <a:lnTo>
                  <a:pt x="114" y="118"/>
                </a:lnTo>
                <a:lnTo>
                  <a:pt x="114" y="118"/>
                </a:lnTo>
                <a:close/>
                <a:moveTo>
                  <a:pt x="54" y="54"/>
                </a:moveTo>
                <a:lnTo>
                  <a:pt x="54" y="54"/>
                </a:lnTo>
                <a:lnTo>
                  <a:pt x="56" y="62"/>
                </a:lnTo>
                <a:lnTo>
                  <a:pt x="58" y="70"/>
                </a:lnTo>
                <a:lnTo>
                  <a:pt x="64" y="76"/>
                </a:lnTo>
                <a:lnTo>
                  <a:pt x="70" y="80"/>
                </a:lnTo>
                <a:lnTo>
                  <a:pt x="70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8" y="76"/>
                </a:lnTo>
                <a:lnTo>
                  <a:pt x="84" y="72"/>
                </a:lnTo>
                <a:lnTo>
                  <a:pt x="86" y="64"/>
                </a:lnTo>
                <a:lnTo>
                  <a:pt x="88" y="56"/>
                </a:lnTo>
                <a:lnTo>
                  <a:pt x="86" y="50"/>
                </a:lnTo>
                <a:lnTo>
                  <a:pt x="86" y="50"/>
                </a:lnTo>
                <a:lnTo>
                  <a:pt x="72" y="50"/>
                </a:lnTo>
                <a:lnTo>
                  <a:pt x="64" y="50"/>
                </a:lnTo>
                <a:lnTo>
                  <a:pt x="56" y="46"/>
                </a:lnTo>
                <a:lnTo>
                  <a:pt x="56" y="46"/>
                </a:lnTo>
                <a:lnTo>
                  <a:pt x="54" y="54"/>
                </a:lnTo>
                <a:lnTo>
                  <a:pt x="54" y="54"/>
                </a:lnTo>
                <a:close/>
                <a:moveTo>
                  <a:pt x="76" y="58"/>
                </a:moveTo>
                <a:lnTo>
                  <a:pt x="76" y="58"/>
                </a:lnTo>
                <a:lnTo>
                  <a:pt x="76" y="58"/>
                </a:lnTo>
                <a:lnTo>
                  <a:pt x="76" y="60"/>
                </a:lnTo>
                <a:lnTo>
                  <a:pt x="78" y="60"/>
                </a:lnTo>
                <a:lnTo>
                  <a:pt x="78" y="60"/>
                </a:lnTo>
                <a:lnTo>
                  <a:pt x="80" y="58"/>
                </a:lnTo>
                <a:lnTo>
                  <a:pt x="80" y="56"/>
                </a:lnTo>
                <a:lnTo>
                  <a:pt x="80" y="56"/>
                </a:lnTo>
                <a:lnTo>
                  <a:pt x="82" y="58"/>
                </a:lnTo>
                <a:lnTo>
                  <a:pt x="82" y="56"/>
                </a:lnTo>
                <a:lnTo>
                  <a:pt x="82" y="56"/>
                </a:lnTo>
                <a:lnTo>
                  <a:pt x="78" y="56"/>
                </a:lnTo>
                <a:lnTo>
                  <a:pt x="78" y="56"/>
                </a:lnTo>
                <a:lnTo>
                  <a:pt x="74" y="56"/>
                </a:lnTo>
                <a:lnTo>
                  <a:pt x="74" y="58"/>
                </a:lnTo>
                <a:lnTo>
                  <a:pt x="74" y="58"/>
                </a:lnTo>
                <a:lnTo>
                  <a:pt x="76" y="58"/>
                </a:lnTo>
                <a:lnTo>
                  <a:pt x="76" y="58"/>
                </a:lnTo>
                <a:close/>
                <a:moveTo>
                  <a:pt x="68" y="70"/>
                </a:moveTo>
                <a:lnTo>
                  <a:pt x="66" y="70"/>
                </a:lnTo>
                <a:lnTo>
                  <a:pt x="66" y="70"/>
                </a:lnTo>
                <a:lnTo>
                  <a:pt x="68" y="74"/>
                </a:lnTo>
                <a:lnTo>
                  <a:pt x="68" y="74"/>
                </a:lnTo>
                <a:lnTo>
                  <a:pt x="72" y="74"/>
                </a:lnTo>
                <a:lnTo>
                  <a:pt x="72" y="74"/>
                </a:lnTo>
                <a:lnTo>
                  <a:pt x="74" y="74"/>
                </a:lnTo>
                <a:lnTo>
                  <a:pt x="74" y="74"/>
                </a:lnTo>
                <a:lnTo>
                  <a:pt x="76" y="72"/>
                </a:lnTo>
                <a:lnTo>
                  <a:pt x="76" y="70"/>
                </a:lnTo>
                <a:lnTo>
                  <a:pt x="76" y="70"/>
                </a:lnTo>
                <a:lnTo>
                  <a:pt x="72" y="70"/>
                </a:lnTo>
                <a:lnTo>
                  <a:pt x="72" y="70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2" y="72"/>
                </a:moveTo>
                <a:lnTo>
                  <a:pt x="72" y="72"/>
                </a:lnTo>
                <a:lnTo>
                  <a:pt x="68" y="72"/>
                </a:lnTo>
                <a:lnTo>
                  <a:pt x="68" y="72"/>
                </a:lnTo>
                <a:lnTo>
                  <a:pt x="70" y="72"/>
                </a:lnTo>
                <a:lnTo>
                  <a:pt x="70" y="72"/>
                </a:lnTo>
                <a:lnTo>
                  <a:pt x="72" y="74"/>
                </a:lnTo>
                <a:lnTo>
                  <a:pt x="72" y="74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8" y="58"/>
                </a:lnTo>
                <a:lnTo>
                  <a:pt x="68" y="56"/>
                </a:lnTo>
                <a:lnTo>
                  <a:pt x="68" y="56"/>
                </a:lnTo>
                <a:lnTo>
                  <a:pt x="64" y="56"/>
                </a:lnTo>
                <a:lnTo>
                  <a:pt x="64" y="56"/>
                </a:lnTo>
                <a:lnTo>
                  <a:pt x="60" y="56"/>
                </a:lnTo>
                <a:lnTo>
                  <a:pt x="60" y="58"/>
                </a:lnTo>
                <a:lnTo>
                  <a:pt x="60" y="58"/>
                </a:lnTo>
                <a:lnTo>
                  <a:pt x="62" y="56"/>
                </a:lnTo>
                <a:lnTo>
                  <a:pt x="62" y="56"/>
                </a:lnTo>
                <a:lnTo>
                  <a:pt x="62" y="58"/>
                </a:lnTo>
                <a:lnTo>
                  <a:pt x="64" y="60"/>
                </a:lnTo>
                <a:lnTo>
                  <a:pt x="64" y="60"/>
                </a:lnTo>
                <a:lnTo>
                  <a:pt x="66" y="60"/>
                </a:lnTo>
                <a:lnTo>
                  <a:pt x="66" y="58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68" y="64"/>
                </a:moveTo>
                <a:lnTo>
                  <a:pt x="68" y="64"/>
                </a:lnTo>
                <a:lnTo>
                  <a:pt x="72" y="66"/>
                </a:lnTo>
                <a:lnTo>
                  <a:pt x="72" y="66"/>
                </a:lnTo>
                <a:lnTo>
                  <a:pt x="74" y="64"/>
                </a:lnTo>
                <a:lnTo>
                  <a:pt x="68" y="64"/>
                </a:lnTo>
                <a:lnTo>
                  <a:pt x="68" y="64"/>
                </a:lnTo>
                <a:close/>
                <a:moveTo>
                  <a:pt x="80" y="82"/>
                </a:moveTo>
                <a:lnTo>
                  <a:pt x="80" y="86"/>
                </a:lnTo>
                <a:lnTo>
                  <a:pt x="84" y="86"/>
                </a:lnTo>
                <a:lnTo>
                  <a:pt x="84" y="86"/>
                </a:lnTo>
                <a:lnTo>
                  <a:pt x="84" y="86"/>
                </a:lnTo>
                <a:lnTo>
                  <a:pt x="86" y="82"/>
                </a:lnTo>
                <a:lnTo>
                  <a:pt x="92" y="82"/>
                </a:lnTo>
                <a:lnTo>
                  <a:pt x="92" y="82"/>
                </a:lnTo>
                <a:lnTo>
                  <a:pt x="100" y="86"/>
                </a:lnTo>
                <a:lnTo>
                  <a:pt x="100" y="86"/>
                </a:lnTo>
                <a:lnTo>
                  <a:pt x="104" y="82"/>
                </a:lnTo>
                <a:lnTo>
                  <a:pt x="106" y="74"/>
                </a:lnTo>
                <a:lnTo>
                  <a:pt x="104" y="64"/>
                </a:lnTo>
                <a:lnTo>
                  <a:pt x="102" y="54"/>
                </a:lnTo>
                <a:lnTo>
                  <a:pt x="102" y="54"/>
                </a:lnTo>
                <a:lnTo>
                  <a:pt x="98" y="44"/>
                </a:lnTo>
                <a:lnTo>
                  <a:pt x="94" y="36"/>
                </a:lnTo>
                <a:lnTo>
                  <a:pt x="88" y="30"/>
                </a:lnTo>
                <a:lnTo>
                  <a:pt x="78" y="26"/>
                </a:lnTo>
                <a:lnTo>
                  <a:pt x="78" y="26"/>
                </a:lnTo>
                <a:lnTo>
                  <a:pt x="70" y="26"/>
                </a:lnTo>
                <a:lnTo>
                  <a:pt x="62" y="26"/>
                </a:lnTo>
                <a:lnTo>
                  <a:pt x="62" y="26"/>
                </a:lnTo>
                <a:lnTo>
                  <a:pt x="54" y="30"/>
                </a:lnTo>
                <a:lnTo>
                  <a:pt x="48" y="34"/>
                </a:lnTo>
                <a:lnTo>
                  <a:pt x="46" y="42"/>
                </a:lnTo>
                <a:lnTo>
                  <a:pt x="42" y="48"/>
                </a:lnTo>
                <a:lnTo>
                  <a:pt x="42" y="48"/>
                </a:lnTo>
                <a:lnTo>
                  <a:pt x="38" y="60"/>
                </a:lnTo>
                <a:lnTo>
                  <a:pt x="38" y="70"/>
                </a:lnTo>
                <a:lnTo>
                  <a:pt x="38" y="80"/>
                </a:lnTo>
                <a:lnTo>
                  <a:pt x="42" y="86"/>
                </a:lnTo>
                <a:lnTo>
                  <a:pt x="42" y="86"/>
                </a:lnTo>
                <a:lnTo>
                  <a:pt x="50" y="82"/>
                </a:lnTo>
                <a:lnTo>
                  <a:pt x="54" y="82"/>
                </a:lnTo>
                <a:lnTo>
                  <a:pt x="56" y="86"/>
                </a:lnTo>
                <a:lnTo>
                  <a:pt x="56" y="86"/>
                </a:lnTo>
                <a:lnTo>
                  <a:pt x="58" y="86"/>
                </a:lnTo>
                <a:lnTo>
                  <a:pt x="60" y="86"/>
                </a:lnTo>
                <a:lnTo>
                  <a:pt x="62" y="80"/>
                </a:lnTo>
                <a:lnTo>
                  <a:pt x="62" y="80"/>
                </a:lnTo>
                <a:lnTo>
                  <a:pt x="70" y="84"/>
                </a:lnTo>
                <a:lnTo>
                  <a:pt x="70" y="84"/>
                </a:lnTo>
                <a:lnTo>
                  <a:pt x="74" y="84"/>
                </a:lnTo>
                <a:lnTo>
                  <a:pt x="74" y="84"/>
                </a:lnTo>
                <a:lnTo>
                  <a:pt x="74" y="84"/>
                </a:lnTo>
                <a:lnTo>
                  <a:pt x="80" y="82"/>
                </a:lnTo>
                <a:lnTo>
                  <a:pt x="8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9"/>
          <p:cNvSpPr>
            <a:spLocks noEditPoints="1"/>
          </p:cNvSpPr>
          <p:nvPr/>
        </p:nvSpPr>
        <p:spPr bwMode="auto">
          <a:xfrm>
            <a:off x="3544604" y="4915374"/>
            <a:ext cx="922096" cy="951840"/>
          </a:xfrm>
          <a:custGeom>
            <a:avLst/>
            <a:gdLst>
              <a:gd name="T0" fmla="*/ 166 w 186"/>
              <a:gd name="T1" fmla="*/ 106 h 192"/>
              <a:gd name="T2" fmla="*/ 184 w 186"/>
              <a:gd name="T3" fmla="*/ 118 h 192"/>
              <a:gd name="T4" fmla="*/ 186 w 186"/>
              <a:gd name="T5" fmla="*/ 172 h 192"/>
              <a:gd name="T6" fmla="*/ 174 w 186"/>
              <a:gd name="T7" fmla="*/ 192 h 192"/>
              <a:gd name="T8" fmla="*/ 120 w 186"/>
              <a:gd name="T9" fmla="*/ 192 h 192"/>
              <a:gd name="T10" fmla="*/ 100 w 186"/>
              <a:gd name="T11" fmla="*/ 180 h 192"/>
              <a:gd name="T12" fmla="*/ 100 w 186"/>
              <a:gd name="T13" fmla="*/ 126 h 192"/>
              <a:gd name="T14" fmla="*/ 112 w 186"/>
              <a:gd name="T15" fmla="*/ 108 h 192"/>
              <a:gd name="T16" fmla="*/ 80 w 186"/>
              <a:gd name="T17" fmla="*/ 92 h 192"/>
              <a:gd name="T18" fmla="*/ 66 w 186"/>
              <a:gd name="T19" fmla="*/ 98 h 192"/>
              <a:gd name="T20" fmla="*/ 66 w 186"/>
              <a:gd name="T21" fmla="*/ 98 h 192"/>
              <a:gd name="T22" fmla="*/ 50 w 186"/>
              <a:gd name="T23" fmla="*/ 92 h 192"/>
              <a:gd name="T24" fmla="*/ 36 w 186"/>
              <a:gd name="T25" fmla="*/ 100 h 192"/>
              <a:gd name="T26" fmla="*/ 56 w 186"/>
              <a:gd name="T27" fmla="*/ 144 h 192"/>
              <a:gd name="T28" fmla="*/ 74 w 186"/>
              <a:gd name="T29" fmla="*/ 144 h 192"/>
              <a:gd name="T30" fmla="*/ 92 w 186"/>
              <a:gd name="T31" fmla="*/ 102 h 192"/>
              <a:gd name="T32" fmla="*/ 80 w 186"/>
              <a:gd name="T33" fmla="*/ 92 h 192"/>
              <a:gd name="T34" fmla="*/ 92 w 186"/>
              <a:gd name="T35" fmla="*/ 126 h 192"/>
              <a:gd name="T36" fmla="*/ 98 w 186"/>
              <a:gd name="T37" fmla="*/ 108 h 192"/>
              <a:gd name="T38" fmla="*/ 116 w 186"/>
              <a:gd name="T39" fmla="*/ 100 h 192"/>
              <a:gd name="T40" fmla="*/ 108 w 186"/>
              <a:gd name="T41" fmla="*/ 60 h 192"/>
              <a:gd name="T42" fmla="*/ 106 w 186"/>
              <a:gd name="T43" fmla="*/ 44 h 192"/>
              <a:gd name="T44" fmla="*/ 92 w 186"/>
              <a:gd name="T45" fmla="*/ 8 h 192"/>
              <a:gd name="T46" fmla="*/ 78 w 186"/>
              <a:gd name="T47" fmla="*/ 2 h 192"/>
              <a:gd name="T48" fmla="*/ 42 w 186"/>
              <a:gd name="T49" fmla="*/ 6 h 192"/>
              <a:gd name="T50" fmla="*/ 32 w 186"/>
              <a:gd name="T51" fmla="*/ 14 h 192"/>
              <a:gd name="T52" fmla="*/ 24 w 186"/>
              <a:gd name="T53" fmla="*/ 38 h 192"/>
              <a:gd name="T54" fmla="*/ 14 w 186"/>
              <a:gd name="T55" fmla="*/ 72 h 192"/>
              <a:gd name="T56" fmla="*/ 0 w 186"/>
              <a:gd name="T57" fmla="*/ 84 h 192"/>
              <a:gd name="T58" fmla="*/ 24 w 186"/>
              <a:gd name="T59" fmla="*/ 82 h 192"/>
              <a:gd name="T60" fmla="*/ 12 w 186"/>
              <a:gd name="T61" fmla="*/ 94 h 192"/>
              <a:gd name="T62" fmla="*/ 22 w 186"/>
              <a:gd name="T63" fmla="*/ 100 h 192"/>
              <a:gd name="T64" fmla="*/ 34 w 186"/>
              <a:gd name="T65" fmla="*/ 100 h 192"/>
              <a:gd name="T66" fmla="*/ 14 w 186"/>
              <a:gd name="T67" fmla="*/ 108 h 192"/>
              <a:gd name="T68" fmla="*/ 6 w 186"/>
              <a:gd name="T69" fmla="*/ 122 h 192"/>
              <a:gd name="T70" fmla="*/ 4 w 186"/>
              <a:gd name="T71" fmla="*/ 164 h 192"/>
              <a:gd name="T72" fmla="*/ 92 w 186"/>
              <a:gd name="T73" fmla="*/ 48 h 192"/>
              <a:gd name="T74" fmla="*/ 90 w 186"/>
              <a:gd name="T75" fmla="*/ 64 h 192"/>
              <a:gd name="T76" fmla="*/ 82 w 186"/>
              <a:gd name="T77" fmla="*/ 80 h 192"/>
              <a:gd name="T78" fmla="*/ 66 w 186"/>
              <a:gd name="T79" fmla="*/ 92 h 192"/>
              <a:gd name="T80" fmla="*/ 46 w 186"/>
              <a:gd name="T81" fmla="*/ 76 h 192"/>
              <a:gd name="T82" fmla="*/ 40 w 186"/>
              <a:gd name="T83" fmla="*/ 60 h 192"/>
              <a:gd name="T84" fmla="*/ 40 w 186"/>
              <a:gd name="T85" fmla="*/ 48 h 192"/>
              <a:gd name="T86" fmla="*/ 52 w 186"/>
              <a:gd name="T87" fmla="*/ 44 h 192"/>
              <a:gd name="T88" fmla="*/ 54 w 186"/>
              <a:gd name="T89" fmla="*/ 44 h 192"/>
              <a:gd name="T90" fmla="*/ 58 w 186"/>
              <a:gd name="T91" fmla="*/ 50 h 192"/>
              <a:gd name="T92" fmla="*/ 92 w 186"/>
              <a:gd name="T93" fmla="*/ 48 h 192"/>
              <a:gd name="T94" fmla="*/ 132 w 186"/>
              <a:gd name="T95" fmla="*/ 176 h 192"/>
              <a:gd name="T96" fmla="*/ 146 w 186"/>
              <a:gd name="T97" fmla="*/ 178 h 192"/>
              <a:gd name="T98" fmla="*/ 170 w 186"/>
              <a:gd name="T99" fmla="*/ 130 h 192"/>
              <a:gd name="T100" fmla="*/ 122 w 186"/>
              <a:gd name="T101" fmla="*/ 14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92">
                <a:moveTo>
                  <a:pt x="120" y="106"/>
                </a:moveTo>
                <a:lnTo>
                  <a:pt x="166" y="106"/>
                </a:lnTo>
                <a:lnTo>
                  <a:pt x="166" y="106"/>
                </a:lnTo>
                <a:lnTo>
                  <a:pt x="174" y="108"/>
                </a:lnTo>
                <a:lnTo>
                  <a:pt x="180" y="112"/>
                </a:lnTo>
                <a:lnTo>
                  <a:pt x="184" y="118"/>
                </a:lnTo>
                <a:lnTo>
                  <a:pt x="186" y="126"/>
                </a:lnTo>
                <a:lnTo>
                  <a:pt x="186" y="172"/>
                </a:lnTo>
                <a:lnTo>
                  <a:pt x="186" y="172"/>
                </a:lnTo>
                <a:lnTo>
                  <a:pt x="184" y="180"/>
                </a:lnTo>
                <a:lnTo>
                  <a:pt x="180" y="186"/>
                </a:lnTo>
                <a:lnTo>
                  <a:pt x="174" y="192"/>
                </a:lnTo>
                <a:lnTo>
                  <a:pt x="166" y="192"/>
                </a:lnTo>
                <a:lnTo>
                  <a:pt x="120" y="192"/>
                </a:lnTo>
                <a:lnTo>
                  <a:pt x="120" y="192"/>
                </a:lnTo>
                <a:lnTo>
                  <a:pt x="112" y="192"/>
                </a:lnTo>
                <a:lnTo>
                  <a:pt x="106" y="186"/>
                </a:lnTo>
                <a:lnTo>
                  <a:pt x="100" y="180"/>
                </a:lnTo>
                <a:lnTo>
                  <a:pt x="100" y="172"/>
                </a:lnTo>
                <a:lnTo>
                  <a:pt x="100" y="126"/>
                </a:lnTo>
                <a:lnTo>
                  <a:pt x="100" y="126"/>
                </a:lnTo>
                <a:lnTo>
                  <a:pt x="100" y="118"/>
                </a:lnTo>
                <a:lnTo>
                  <a:pt x="106" y="112"/>
                </a:lnTo>
                <a:lnTo>
                  <a:pt x="112" y="108"/>
                </a:lnTo>
                <a:lnTo>
                  <a:pt x="120" y="106"/>
                </a:lnTo>
                <a:lnTo>
                  <a:pt x="120" y="106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74" y="96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0" y="92"/>
                </a:lnTo>
                <a:lnTo>
                  <a:pt x="50" y="92"/>
                </a:lnTo>
                <a:lnTo>
                  <a:pt x="44" y="96"/>
                </a:lnTo>
                <a:lnTo>
                  <a:pt x="36" y="100"/>
                </a:lnTo>
                <a:lnTo>
                  <a:pt x="36" y="100"/>
                </a:lnTo>
                <a:lnTo>
                  <a:pt x="42" y="116"/>
                </a:lnTo>
                <a:lnTo>
                  <a:pt x="48" y="132"/>
                </a:lnTo>
                <a:lnTo>
                  <a:pt x="56" y="144"/>
                </a:lnTo>
                <a:lnTo>
                  <a:pt x="64" y="158"/>
                </a:lnTo>
                <a:lnTo>
                  <a:pt x="64" y="158"/>
                </a:lnTo>
                <a:lnTo>
                  <a:pt x="74" y="144"/>
                </a:lnTo>
                <a:lnTo>
                  <a:pt x="80" y="130"/>
                </a:lnTo>
                <a:lnTo>
                  <a:pt x="86" y="116"/>
                </a:lnTo>
                <a:lnTo>
                  <a:pt x="92" y="102"/>
                </a:lnTo>
                <a:lnTo>
                  <a:pt x="92" y="102"/>
                </a:lnTo>
                <a:lnTo>
                  <a:pt x="84" y="98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92" y="164"/>
                </a:moveTo>
                <a:lnTo>
                  <a:pt x="92" y="126"/>
                </a:lnTo>
                <a:lnTo>
                  <a:pt x="92" y="126"/>
                </a:lnTo>
                <a:lnTo>
                  <a:pt x="94" y="116"/>
                </a:lnTo>
                <a:lnTo>
                  <a:pt x="98" y="108"/>
                </a:lnTo>
                <a:lnTo>
                  <a:pt x="106" y="102"/>
                </a:lnTo>
                <a:lnTo>
                  <a:pt x="116" y="100"/>
                </a:lnTo>
                <a:lnTo>
                  <a:pt x="116" y="100"/>
                </a:lnTo>
                <a:lnTo>
                  <a:pt x="112" y="92"/>
                </a:lnTo>
                <a:lnTo>
                  <a:pt x="110" y="84"/>
                </a:lnTo>
                <a:lnTo>
                  <a:pt x="108" y="60"/>
                </a:lnTo>
                <a:lnTo>
                  <a:pt x="108" y="60"/>
                </a:lnTo>
                <a:lnTo>
                  <a:pt x="108" y="60"/>
                </a:lnTo>
                <a:lnTo>
                  <a:pt x="106" y="44"/>
                </a:lnTo>
                <a:lnTo>
                  <a:pt x="102" y="28"/>
                </a:lnTo>
                <a:lnTo>
                  <a:pt x="98" y="16"/>
                </a:lnTo>
                <a:lnTo>
                  <a:pt x="92" y="8"/>
                </a:lnTo>
                <a:lnTo>
                  <a:pt x="92" y="8"/>
                </a:lnTo>
                <a:lnTo>
                  <a:pt x="86" y="4"/>
                </a:lnTo>
                <a:lnTo>
                  <a:pt x="78" y="2"/>
                </a:lnTo>
                <a:lnTo>
                  <a:pt x="64" y="0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36" y="10"/>
                </a:lnTo>
                <a:lnTo>
                  <a:pt x="32" y="14"/>
                </a:lnTo>
                <a:lnTo>
                  <a:pt x="28" y="20"/>
                </a:lnTo>
                <a:lnTo>
                  <a:pt x="26" y="28"/>
                </a:lnTo>
                <a:lnTo>
                  <a:pt x="24" y="38"/>
                </a:lnTo>
                <a:lnTo>
                  <a:pt x="24" y="38"/>
                </a:lnTo>
                <a:lnTo>
                  <a:pt x="20" y="60"/>
                </a:lnTo>
                <a:lnTo>
                  <a:pt x="14" y="72"/>
                </a:lnTo>
                <a:lnTo>
                  <a:pt x="8" y="80"/>
                </a:lnTo>
                <a:lnTo>
                  <a:pt x="0" y="84"/>
                </a:lnTo>
                <a:lnTo>
                  <a:pt x="0" y="84"/>
                </a:lnTo>
                <a:lnTo>
                  <a:pt x="14" y="84"/>
                </a:lnTo>
                <a:lnTo>
                  <a:pt x="18" y="84"/>
                </a:lnTo>
                <a:lnTo>
                  <a:pt x="24" y="82"/>
                </a:lnTo>
                <a:lnTo>
                  <a:pt x="24" y="82"/>
                </a:lnTo>
                <a:lnTo>
                  <a:pt x="18" y="90"/>
                </a:lnTo>
                <a:lnTo>
                  <a:pt x="12" y="94"/>
                </a:lnTo>
                <a:lnTo>
                  <a:pt x="12" y="94"/>
                </a:lnTo>
                <a:lnTo>
                  <a:pt x="18" y="98"/>
                </a:lnTo>
                <a:lnTo>
                  <a:pt x="22" y="100"/>
                </a:lnTo>
                <a:lnTo>
                  <a:pt x="28" y="100"/>
                </a:lnTo>
                <a:lnTo>
                  <a:pt x="34" y="100"/>
                </a:lnTo>
                <a:lnTo>
                  <a:pt x="34" y="100"/>
                </a:lnTo>
                <a:lnTo>
                  <a:pt x="24" y="104"/>
                </a:lnTo>
                <a:lnTo>
                  <a:pt x="18" y="106"/>
                </a:lnTo>
                <a:lnTo>
                  <a:pt x="14" y="108"/>
                </a:lnTo>
                <a:lnTo>
                  <a:pt x="14" y="108"/>
                </a:lnTo>
                <a:lnTo>
                  <a:pt x="10" y="114"/>
                </a:lnTo>
                <a:lnTo>
                  <a:pt x="6" y="122"/>
                </a:lnTo>
                <a:lnTo>
                  <a:pt x="2" y="138"/>
                </a:lnTo>
                <a:lnTo>
                  <a:pt x="2" y="154"/>
                </a:lnTo>
                <a:lnTo>
                  <a:pt x="4" y="164"/>
                </a:lnTo>
                <a:lnTo>
                  <a:pt x="92" y="164"/>
                </a:lnTo>
                <a:lnTo>
                  <a:pt x="92" y="164"/>
                </a:lnTo>
                <a:close/>
                <a:moveTo>
                  <a:pt x="92" y="48"/>
                </a:moveTo>
                <a:lnTo>
                  <a:pt x="92" y="48"/>
                </a:lnTo>
                <a:lnTo>
                  <a:pt x="92" y="56"/>
                </a:lnTo>
                <a:lnTo>
                  <a:pt x="90" y="64"/>
                </a:lnTo>
                <a:lnTo>
                  <a:pt x="90" y="64"/>
                </a:lnTo>
                <a:lnTo>
                  <a:pt x="88" y="72"/>
                </a:lnTo>
                <a:lnTo>
                  <a:pt x="82" y="80"/>
                </a:lnTo>
                <a:lnTo>
                  <a:pt x="76" y="88"/>
                </a:lnTo>
                <a:lnTo>
                  <a:pt x="66" y="92"/>
                </a:lnTo>
                <a:lnTo>
                  <a:pt x="66" y="92"/>
                </a:lnTo>
                <a:lnTo>
                  <a:pt x="58" y="90"/>
                </a:lnTo>
                <a:lnTo>
                  <a:pt x="50" y="84"/>
                </a:lnTo>
                <a:lnTo>
                  <a:pt x="46" y="76"/>
                </a:lnTo>
                <a:lnTo>
                  <a:pt x="42" y="68"/>
                </a:lnTo>
                <a:lnTo>
                  <a:pt x="42" y="68"/>
                </a:lnTo>
                <a:lnTo>
                  <a:pt x="40" y="60"/>
                </a:lnTo>
                <a:lnTo>
                  <a:pt x="40" y="52"/>
                </a:lnTo>
                <a:lnTo>
                  <a:pt x="40" y="52"/>
                </a:lnTo>
                <a:lnTo>
                  <a:pt x="40" y="48"/>
                </a:lnTo>
                <a:lnTo>
                  <a:pt x="40" y="48"/>
                </a:lnTo>
                <a:lnTo>
                  <a:pt x="52" y="50"/>
                </a:lnTo>
                <a:lnTo>
                  <a:pt x="52" y="44"/>
                </a:lnTo>
                <a:lnTo>
                  <a:pt x="52" y="44"/>
                </a:lnTo>
                <a:lnTo>
                  <a:pt x="54" y="46"/>
                </a:lnTo>
                <a:lnTo>
                  <a:pt x="54" y="44"/>
                </a:lnTo>
                <a:lnTo>
                  <a:pt x="56" y="44"/>
                </a:lnTo>
                <a:lnTo>
                  <a:pt x="58" y="50"/>
                </a:lnTo>
                <a:lnTo>
                  <a:pt x="58" y="50"/>
                </a:lnTo>
                <a:lnTo>
                  <a:pt x="76" y="50"/>
                </a:lnTo>
                <a:lnTo>
                  <a:pt x="92" y="48"/>
                </a:lnTo>
                <a:lnTo>
                  <a:pt x="92" y="48"/>
                </a:lnTo>
                <a:close/>
                <a:moveTo>
                  <a:pt x="122" y="142"/>
                </a:moveTo>
                <a:lnTo>
                  <a:pt x="112" y="150"/>
                </a:lnTo>
                <a:lnTo>
                  <a:pt x="132" y="176"/>
                </a:lnTo>
                <a:lnTo>
                  <a:pt x="136" y="178"/>
                </a:lnTo>
                <a:lnTo>
                  <a:pt x="138" y="178"/>
                </a:lnTo>
                <a:lnTo>
                  <a:pt x="146" y="178"/>
                </a:lnTo>
                <a:lnTo>
                  <a:pt x="152" y="178"/>
                </a:lnTo>
                <a:lnTo>
                  <a:pt x="152" y="174"/>
                </a:lnTo>
                <a:lnTo>
                  <a:pt x="170" y="130"/>
                </a:lnTo>
                <a:lnTo>
                  <a:pt x="156" y="124"/>
                </a:lnTo>
                <a:lnTo>
                  <a:pt x="142" y="162"/>
                </a:lnTo>
                <a:lnTo>
                  <a:pt x="122" y="1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60"/>
          <p:cNvSpPr>
            <a:spLocks noEditPoints="1"/>
          </p:cNvSpPr>
          <p:nvPr/>
        </p:nvSpPr>
        <p:spPr bwMode="auto">
          <a:xfrm>
            <a:off x="2384551" y="4935203"/>
            <a:ext cx="882435" cy="932011"/>
          </a:xfrm>
          <a:custGeom>
            <a:avLst/>
            <a:gdLst>
              <a:gd name="T0" fmla="*/ 158 w 178"/>
              <a:gd name="T1" fmla="*/ 104 h 188"/>
              <a:gd name="T2" fmla="*/ 176 w 178"/>
              <a:gd name="T3" fmla="*/ 114 h 188"/>
              <a:gd name="T4" fmla="*/ 178 w 178"/>
              <a:gd name="T5" fmla="*/ 168 h 188"/>
              <a:gd name="T6" fmla="*/ 166 w 178"/>
              <a:gd name="T7" fmla="*/ 186 h 188"/>
              <a:gd name="T8" fmla="*/ 114 w 178"/>
              <a:gd name="T9" fmla="*/ 188 h 188"/>
              <a:gd name="T10" fmla="*/ 96 w 178"/>
              <a:gd name="T11" fmla="*/ 176 h 188"/>
              <a:gd name="T12" fmla="*/ 94 w 178"/>
              <a:gd name="T13" fmla="*/ 122 h 188"/>
              <a:gd name="T14" fmla="*/ 106 w 178"/>
              <a:gd name="T15" fmla="*/ 104 h 188"/>
              <a:gd name="T16" fmla="*/ 108 w 178"/>
              <a:gd name="T17" fmla="*/ 46 h 188"/>
              <a:gd name="T18" fmla="*/ 110 w 178"/>
              <a:gd name="T19" fmla="*/ 48 h 188"/>
              <a:gd name="T20" fmla="*/ 110 w 178"/>
              <a:gd name="T21" fmla="*/ 56 h 188"/>
              <a:gd name="T22" fmla="*/ 106 w 178"/>
              <a:gd name="T23" fmla="*/ 66 h 188"/>
              <a:gd name="T24" fmla="*/ 100 w 178"/>
              <a:gd name="T25" fmla="*/ 78 h 188"/>
              <a:gd name="T26" fmla="*/ 92 w 178"/>
              <a:gd name="T27" fmla="*/ 92 h 188"/>
              <a:gd name="T28" fmla="*/ 68 w 178"/>
              <a:gd name="T29" fmla="*/ 98 h 188"/>
              <a:gd name="T30" fmla="*/ 52 w 178"/>
              <a:gd name="T31" fmla="*/ 96 h 188"/>
              <a:gd name="T32" fmla="*/ 40 w 178"/>
              <a:gd name="T33" fmla="*/ 84 h 188"/>
              <a:gd name="T34" fmla="*/ 34 w 178"/>
              <a:gd name="T35" fmla="*/ 70 h 188"/>
              <a:gd name="T36" fmla="*/ 28 w 178"/>
              <a:gd name="T37" fmla="*/ 62 h 188"/>
              <a:gd name="T38" fmla="*/ 26 w 178"/>
              <a:gd name="T39" fmla="*/ 48 h 188"/>
              <a:gd name="T40" fmla="*/ 28 w 178"/>
              <a:gd name="T41" fmla="*/ 46 h 188"/>
              <a:gd name="T42" fmla="*/ 28 w 178"/>
              <a:gd name="T43" fmla="*/ 22 h 188"/>
              <a:gd name="T44" fmla="*/ 36 w 178"/>
              <a:gd name="T45" fmla="*/ 8 h 188"/>
              <a:gd name="T46" fmla="*/ 68 w 178"/>
              <a:gd name="T47" fmla="*/ 0 h 188"/>
              <a:gd name="T48" fmla="*/ 100 w 178"/>
              <a:gd name="T49" fmla="*/ 8 h 188"/>
              <a:gd name="T50" fmla="*/ 110 w 178"/>
              <a:gd name="T51" fmla="*/ 24 h 188"/>
              <a:gd name="T52" fmla="*/ 108 w 178"/>
              <a:gd name="T53" fmla="*/ 46 h 188"/>
              <a:gd name="T54" fmla="*/ 74 w 178"/>
              <a:gd name="T55" fmla="*/ 114 h 188"/>
              <a:gd name="T56" fmla="*/ 86 w 178"/>
              <a:gd name="T57" fmla="*/ 122 h 188"/>
              <a:gd name="T58" fmla="*/ 0 w 178"/>
              <a:gd name="T59" fmla="*/ 164 h 188"/>
              <a:gd name="T60" fmla="*/ 4 w 178"/>
              <a:gd name="T61" fmla="*/ 134 h 188"/>
              <a:gd name="T62" fmla="*/ 20 w 178"/>
              <a:gd name="T63" fmla="*/ 106 h 188"/>
              <a:gd name="T64" fmla="*/ 66 w 178"/>
              <a:gd name="T65" fmla="*/ 114 h 188"/>
              <a:gd name="T66" fmla="*/ 64 w 178"/>
              <a:gd name="T67" fmla="*/ 106 h 188"/>
              <a:gd name="T68" fmla="*/ 94 w 178"/>
              <a:gd name="T69" fmla="*/ 38 h 188"/>
              <a:gd name="T70" fmla="*/ 68 w 178"/>
              <a:gd name="T71" fmla="*/ 38 h 188"/>
              <a:gd name="T72" fmla="*/ 56 w 178"/>
              <a:gd name="T73" fmla="*/ 34 h 188"/>
              <a:gd name="T74" fmla="*/ 44 w 178"/>
              <a:gd name="T75" fmla="*/ 38 h 188"/>
              <a:gd name="T76" fmla="*/ 38 w 178"/>
              <a:gd name="T77" fmla="*/ 50 h 188"/>
              <a:gd name="T78" fmla="*/ 34 w 178"/>
              <a:gd name="T79" fmla="*/ 50 h 188"/>
              <a:gd name="T80" fmla="*/ 34 w 178"/>
              <a:gd name="T81" fmla="*/ 52 h 188"/>
              <a:gd name="T82" fmla="*/ 38 w 178"/>
              <a:gd name="T83" fmla="*/ 64 h 188"/>
              <a:gd name="T84" fmla="*/ 40 w 178"/>
              <a:gd name="T85" fmla="*/ 66 h 188"/>
              <a:gd name="T86" fmla="*/ 50 w 178"/>
              <a:gd name="T87" fmla="*/ 86 h 188"/>
              <a:gd name="T88" fmla="*/ 68 w 178"/>
              <a:gd name="T89" fmla="*/ 92 h 188"/>
              <a:gd name="T90" fmla="*/ 82 w 178"/>
              <a:gd name="T91" fmla="*/ 90 h 188"/>
              <a:gd name="T92" fmla="*/ 92 w 178"/>
              <a:gd name="T93" fmla="*/ 82 h 188"/>
              <a:gd name="T94" fmla="*/ 98 w 178"/>
              <a:gd name="T95" fmla="*/ 64 h 188"/>
              <a:gd name="T96" fmla="*/ 102 w 178"/>
              <a:gd name="T97" fmla="*/ 60 h 188"/>
              <a:gd name="T98" fmla="*/ 104 w 178"/>
              <a:gd name="T99" fmla="*/ 52 h 188"/>
              <a:gd name="T100" fmla="*/ 102 w 178"/>
              <a:gd name="T101" fmla="*/ 50 h 188"/>
              <a:gd name="T102" fmla="*/ 98 w 178"/>
              <a:gd name="T103" fmla="*/ 48 h 188"/>
              <a:gd name="T104" fmla="*/ 130 w 178"/>
              <a:gd name="T105" fmla="*/ 172 h 188"/>
              <a:gd name="T106" fmla="*/ 162 w 178"/>
              <a:gd name="T107" fmla="*/ 152 h 188"/>
              <a:gd name="T108" fmla="*/ 142 w 178"/>
              <a:gd name="T109" fmla="*/ 120 h 188"/>
              <a:gd name="T110" fmla="*/ 110 w 178"/>
              <a:gd name="T111" fmla="*/ 140 h 188"/>
              <a:gd name="T112" fmla="*/ 130 w 178"/>
              <a:gd name="T113" fmla="*/ 17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88">
                <a:moveTo>
                  <a:pt x="114" y="104"/>
                </a:moveTo>
                <a:lnTo>
                  <a:pt x="158" y="104"/>
                </a:lnTo>
                <a:lnTo>
                  <a:pt x="158" y="104"/>
                </a:lnTo>
                <a:lnTo>
                  <a:pt x="166" y="104"/>
                </a:lnTo>
                <a:lnTo>
                  <a:pt x="172" y="108"/>
                </a:lnTo>
                <a:lnTo>
                  <a:pt x="176" y="114"/>
                </a:lnTo>
                <a:lnTo>
                  <a:pt x="178" y="122"/>
                </a:lnTo>
                <a:lnTo>
                  <a:pt x="178" y="168"/>
                </a:lnTo>
                <a:lnTo>
                  <a:pt x="178" y="168"/>
                </a:lnTo>
                <a:lnTo>
                  <a:pt x="176" y="176"/>
                </a:lnTo>
                <a:lnTo>
                  <a:pt x="172" y="182"/>
                </a:lnTo>
                <a:lnTo>
                  <a:pt x="166" y="186"/>
                </a:lnTo>
                <a:lnTo>
                  <a:pt x="158" y="188"/>
                </a:lnTo>
                <a:lnTo>
                  <a:pt x="114" y="188"/>
                </a:lnTo>
                <a:lnTo>
                  <a:pt x="114" y="188"/>
                </a:lnTo>
                <a:lnTo>
                  <a:pt x="106" y="186"/>
                </a:lnTo>
                <a:lnTo>
                  <a:pt x="100" y="182"/>
                </a:lnTo>
                <a:lnTo>
                  <a:pt x="96" y="176"/>
                </a:lnTo>
                <a:lnTo>
                  <a:pt x="94" y="168"/>
                </a:lnTo>
                <a:lnTo>
                  <a:pt x="94" y="122"/>
                </a:lnTo>
                <a:lnTo>
                  <a:pt x="94" y="122"/>
                </a:lnTo>
                <a:lnTo>
                  <a:pt x="96" y="114"/>
                </a:lnTo>
                <a:lnTo>
                  <a:pt x="100" y="108"/>
                </a:lnTo>
                <a:lnTo>
                  <a:pt x="106" y="104"/>
                </a:lnTo>
                <a:lnTo>
                  <a:pt x="114" y="104"/>
                </a:lnTo>
                <a:lnTo>
                  <a:pt x="114" y="104"/>
                </a:lnTo>
                <a:close/>
                <a:moveTo>
                  <a:pt x="108" y="46"/>
                </a:moveTo>
                <a:lnTo>
                  <a:pt x="108" y="46"/>
                </a:lnTo>
                <a:lnTo>
                  <a:pt x="110" y="46"/>
                </a:lnTo>
                <a:lnTo>
                  <a:pt x="110" y="48"/>
                </a:lnTo>
                <a:lnTo>
                  <a:pt x="110" y="50"/>
                </a:lnTo>
                <a:lnTo>
                  <a:pt x="110" y="50"/>
                </a:lnTo>
                <a:lnTo>
                  <a:pt x="110" y="56"/>
                </a:lnTo>
                <a:lnTo>
                  <a:pt x="110" y="62"/>
                </a:lnTo>
                <a:lnTo>
                  <a:pt x="110" y="62"/>
                </a:lnTo>
                <a:lnTo>
                  <a:pt x="106" y="66"/>
                </a:lnTo>
                <a:lnTo>
                  <a:pt x="104" y="68"/>
                </a:lnTo>
                <a:lnTo>
                  <a:pt x="104" y="68"/>
                </a:lnTo>
                <a:lnTo>
                  <a:pt x="100" y="78"/>
                </a:lnTo>
                <a:lnTo>
                  <a:pt x="98" y="86"/>
                </a:lnTo>
                <a:lnTo>
                  <a:pt x="98" y="86"/>
                </a:lnTo>
                <a:lnTo>
                  <a:pt x="92" y="92"/>
                </a:lnTo>
                <a:lnTo>
                  <a:pt x="84" y="96"/>
                </a:lnTo>
                <a:lnTo>
                  <a:pt x="84" y="96"/>
                </a:lnTo>
                <a:lnTo>
                  <a:pt x="68" y="98"/>
                </a:lnTo>
                <a:lnTo>
                  <a:pt x="68" y="98"/>
                </a:lnTo>
                <a:lnTo>
                  <a:pt x="58" y="98"/>
                </a:lnTo>
                <a:lnTo>
                  <a:pt x="52" y="96"/>
                </a:lnTo>
                <a:lnTo>
                  <a:pt x="52" y="96"/>
                </a:lnTo>
                <a:lnTo>
                  <a:pt x="46" y="92"/>
                </a:lnTo>
                <a:lnTo>
                  <a:pt x="40" y="84"/>
                </a:lnTo>
                <a:lnTo>
                  <a:pt x="40" y="84"/>
                </a:lnTo>
                <a:lnTo>
                  <a:pt x="34" y="70"/>
                </a:lnTo>
                <a:lnTo>
                  <a:pt x="34" y="70"/>
                </a:lnTo>
                <a:lnTo>
                  <a:pt x="30" y="66"/>
                </a:lnTo>
                <a:lnTo>
                  <a:pt x="28" y="62"/>
                </a:lnTo>
                <a:lnTo>
                  <a:pt x="28" y="62"/>
                </a:lnTo>
                <a:lnTo>
                  <a:pt x="26" y="56"/>
                </a:lnTo>
                <a:lnTo>
                  <a:pt x="26" y="50"/>
                </a:lnTo>
                <a:lnTo>
                  <a:pt x="26" y="48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46"/>
                </a:lnTo>
                <a:lnTo>
                  <a:pt x="28" y="32"/>
                </a:lnTo>
                <a:lnTo>
                  <a:pt x="28" y="22"/>
                </a:lnTo>
                <a:lnTo>
                  <a:pt x="32" y="16"/>
                </a:lnTo>
                <a:lnTo>
                  <a:pt x="36" y="8"/>
                </a:lnTo>
                <a:lnTo>
                  <a:pt x="36" y="8"/>
                </a:lnTo>
                <a:lnTo>
                  <a:pt x="42" y="4"/>
                </a:lnTo>
                <a:lnTo>
                  <a:pt x="50" y="2"/>
                </a:lnTo>
                <a:lnTo>
                  <a:pt x="68" y="0"/>
                </a:lnTo>
                <a:lnTo>
                  <a:pt x="86" y="2"/>
                </a:lnTo>
                <a:lnTo>
                  <a:pt x="94" y="4"/>
                </a:lnTo>
                <a:lnTo>
                  <a:pt x="100" y="8"/>
                </a:lnTo>
                <a:lnTo>
                  <a:pt x="100" y="8"/>
                </a:lnTo>
                <a:lnTo>
                  <a:pt x="106" y="16"/>
                </a:lnTo>
                <a:lnTo>
                  <a:pt x="110" y="24"/>
                </a:lnTo>
                <a:lnTo>
                  <a:pt x="110" y="34"/>
                </a:lnTo>
                <a:lnTo>
                  <a:pt x="108" y="46"/>
                </a:lnTo>
                <a:lnTo>
                  <a:pt x="108" y="46"/>
                </a:lnTo>
                <a:close/>
                <a:moveTo>
                  <a:pt x="76" y="106"/>
                </a:moveTo>
                <a:lnTo>
                  <a:pt x="76" y="110"/>
                </a:lnTo>
                <a:lnTo>
                  <a:pt x="74" y="114"/>
                </a:lnTo>
                <a:lnTo>
                  <a:pt x="78" y="140"/>
                </a:lnTo>
                <a:lnTo>
                  <a:pt x="86" y="122"/>
                </a:lnTo>
                <a:lnTo>
                  <a:pt x="86" y="122"/>
                </a:lnTo>
                <a:lnTo>
                  <a:pt x="86" y="122"/>
                </a:lnTo>
                <a:lnTo>
                  <a:pt x="86" y="164"/>
                </a:lnTo>
                <a:lnTo>
                  <a:pt x="0" y="164"/>
                </a:lnTo>
                <a:lnTo>
                  <a:pt x="0" y="164"/>
                </a:lnTo>
                <a:lnTo>
                  <a:pt x="2" y="150"/>
                </a:lnTo>
                <a:lnTo>
                  <a:pt x="4" y="134"/>
                </a:lnTo>
                <a:lnTo>
                  <a:pt x="10" y="118"/>
                </a:lnTo>
                <a:lnTo>
                  <a:pt x="14" y="112"/>
                </a:lnTo>
                <a:lnTo>
                  <a:pt x="20" y="106"/>
                </a:lnTo>
                <a:lnTo>
                  <a:pt x="42" y="106"/>
                </a:lnTo>
                <a:lnTo>
                  <a:pt x="62" y="140"/>
                </a:lnTo>
                <a:lnTo>
                  <a:pt x="66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6"/>
                </a:lnTo>
                <a:lnTo>
                  <a:pt x="76" y="106"/>
                </a:lnTo>
                <a:lnTo>
                  <a:pt x="76" y="106"/>
                </a:lnTo>
                <a:close/>
                <a:moveTo>
                  <a:pt x="94" y="38"/>
                </a:moveTo>
                <a:lnTo>
                  <a:pt x="94" y="38"/>
                </a:lnTo>
                <a:lnTo>
                  <a:pt x="78" y="40"/>
                </a:lnTo>
                <a:lnTo>
                  <a:pt x="68" y="38"/>
                </a:lnTo>
                <a:lnTo>
                  <a:pt x="60" y="36"/>
                </a:lnTo>
                <a:lnTo>
                  <a:pt x="60" y="36"/>
                </a:lnTo>
                <a:lnTo>
                  <a:pt x="56" y="34"/>
                </a:lnTo>
                <a:lnTo>
                  <a:pt x="52" y="36"/>
                </a:lnTo>
                <a:lnTo>
                  <a:pt x="48" y="36"/>
                </a:lnTo>
                <a:lnTo>
                  <a:pt x="44" y="38"/>
                </a:lnTo>
                <a:lnTo>
                  <a:pt x="44" y="38"/>
                </a:lnTo>
                <a:lnTo>
                  <a:pt x="40" y="48"/>
                </a:lnTo>
                <a:lnTo>
                  <a:pt x="38" y="50"/>
                </a:lnTo>
                <a:lnTo>
                  <a:pt x="36" y="50"/>
                </a:lnTo>
                <a:lnTo>
                  <a:pt x="36" y="50"/>
                </a:lnTo>
                <a:lnTo>
                  <a:pt x="34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4" y="60"/>
                </a:lnTo>
                <a:lnTo>
                  <a:pt x="34" y="60"/>
                </a:lnTo>
                <a:lnTo>
                  <a:pt x="38" y="64"/>
                </a:lnTo>
                <a:lnTo>
                  <a:pt x="40" y="64"/>
                </a:lnTo>
                <a:lnTo>
                  <a:pt x="40" y="66"/>
                </a:lnTo>
                <a:lnTo>
                  <a:pt x="40" y="66"/>
                </a:lnTo>
                <a:lnTo>
                  <a:pt x="46" y="80"/>
                </a:lnTo>
                <a:lnTo>
                  <a:pt x="46" y="80"/>
                </a:lnTo>
                <a:lnTo>
                  <a:pt x="50" y="86"/>
                </a:lnTo>
                <a:lnTo>
                  <a:pt x="54" y="90"/>
                </a:lnTo>
                <a:lnTo>
                  <a:pt x="54" y="90"/>
                </a:lnTo>
                <a:lnTo>
                  <a:pt x="68" y="92"/>
                </a:lnTo>
                <a:lnTo>
                  <a:pt x="68" y="92"/>
                </a:lnTo>
                <a:lnTo>
                  <a:pt x="82" y="90"/>
                </a:lnTo>
                <a:lnTo>
                  <a:pt x="82" y="90"/>
                </a:lnTo>
                <a:lnTo>
                  <a:pt x="86" y="86"/>
                </a:lnTo>
                <a:lnTo>
                  <a:pt x="92" y="82"/>
                </a:lnTo>
                <a:lnTo>
                  <a:pt x="92" y="82"/>
                </a:lnTo>
                <a:lnTo>
                  <a:pt x="94" y="74"/>
                </a:lnTo>
                <a:lnTo>
                  <a:pt x="98" y="66"/>
                </a:lnTo>
                <a:lnTo>
                  <a:pt x="98" y="64"/>
                </a:lnTo>
                <a:lnTo>
                  <a:pt x="100" y="64"/>
                </a:lnTo>
                <a:lnTo>
                  <a:pt x="100" y="64"/>
                </a:lnTo>
                <a:lnTo>
                  <a:pt x="102" y="60"/>
                </a:lnTo>
                <a:lnTo>
                  <a:pt x="102" y="60"/>
                </a:lnTo>
                <a:lnTo>
                  <a:pt x="104" y="52"/>
                </a:lnTo>
                <a:lnTo>
                  <a:pt x="104" y="52"/>
                </a:lnTo>
                <a:lnTo>
                  <a:pt x="104" y="50"/>
                </a:lnTo>
                <a:lnTo>
                  <a:pt x="104" y="50"/>
                </a:lnTo>
                <a:lnTo>
                  <a:pt x="102" y="50"/>
                </a:lnTo>
                <a:lnTo>
                  <a:pt x="98" y="50"/>
                </a:lnTo>
                <a:lnTo>
                  <a:pt x="98" y="48"/>
                </a:lnTo>
                <a:lnTo>
                  <a:pt x="98" y="48"/>
                </a:lnTo>
                <a:lnTo>
                  <a:pt x="94" y="38"/>
                </a:lnTo>
                <a:lnTo>
                  <a:pt x="94" y="38"/>
                </a:lnTo>
                <a:close/>
                <a:moveTo>
                  <a:pt x="130" y="172"/>
                </a:moveTo>
                <a:lnTo>
                  <a:pt x="142" y="172"/>
                </a:lnTo>
                <a:lnTo>
                  <a:pt x="142" y="152"/>
                </a:lnTo>
                <a:lnTo>
                  <a:pt x="162" y="152"/>
                </a:lnTo>
                <a:lnTo>
                  <a:pt x="162" y="140"/>
                </a:lnTo>
                <a:lnTo>
                  <a:pt x="142" y="140"/>
                </a:lnTo>
                <a:lnTo>
                  <a:pt x="142" y="120"/>
                </a:lnTo>
                <a:lnTo>
                  <a:pt x="130" y="120"/>
                </a:lnTo>
                <a:lnTo>
                  <a:pt x="130" y="140"/>
                </a:lnTo>
                <a:lnTo>
                  <a:pt x="110" y="140"/>
                </a:lnTo>
                <a:lnTo>
                  <a:pt x="110" y="152"/>
                </a:lnTo>
                <a:lnTo>
                  <a:pt x="130" y="152"/>
                </a:lnTo>
                <a:lnTo>
                  <a:pt x="130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6"/>
          <p:cNvSpPr>
            <a:spLocks noEditPoints="1"/>
          </p:cNvSpPr>
          <p:nvPr/>
        </p:nvSpPr>
        <p:spPr bwMode="auto">
          <a:xfrm>
            <a:off x="8008483" y="5081075"/>
            <a:ext cx="624646" cy="703965"/>
          </a:xfrm>
          <a:custGeom>
            <a:avLst/>
            <a:gdLst>
              <a:gd name="T0" fmla="*/ 26 w 126"/>
              <a:gd name="T1" fmla="*/ 52 h 142"/>
              <a:gd name="T2" fmla="*/ 38 w 126"/>
              <a:gd name="T3" fmla="*/ 64 h 142"/>
              <a:gd name="T4" fmla="*/ 48 w 126"/>
              <a:gd name="T5" fmla="*/ 72 h 142"/>
              <a:gd name="T6" fmla="*/ 42 w 126"/>
              <a:gd name="T7" fmla="*/ 64 h 142"/>
              <a:gd name="T8" fmla="*/ 40 w 126"/>
              <a:gd name="T9" fmla="*/ 56 h 142"/>
              <a:gd name="T10" fmla="*/ 38 w 126"/>
              <a:gd name="T11" fmla="*/ 32 h 142"/>
              <a:gd name="T12" fmla="*/ 38 w 126"/>
              <a:gd name="T13" fmla="*/ 32 h 142"/>
              <a:gd name="T14" fmla="*/ 42 w 126"/>
              <a:gd name="T15" fmla="*/ 34 h 142"/>
              <a:gd name="T16" fmla="*/ 48 w 126"/>
              <a:gd name="T17" fmla="*/ 36 h 142"/>
              <a:gd name="T18" fmla="*/ 48 w 126"/>
              <a:gd name="T19" fmla="*/ 36 h 142"/>
              <a:gd name="T20" fmla="*/ 72 w 126"/>
              <a:gd name="T21" fmla="*/ 38 h 142"/>
              <a:gd name="T22" fmla="*/ 74 w 126"/>
              <a:gd name="T23" fmla="*/ 38 h 142"/>
              <a:gd name="T24" fmla="*/ 74 w 126"/>
              <a:gd name="T25" fmla="*/ 38 h 142"/>
              <a:gd name="T26" fmla="*/ 80 w 126"/>
              <a:gd name="T27" fmla="*/ 38 h 142"/>
              <a:gd name="T28" fmla="*/ 84 w 126"/>
              <a:gd name="T29" fmla="*/ 38 h 142"/>
              <a:gd name="T30" fmla="*/ 84 w 126"/>
              <a:gd name="T31" fmla="*/ 38 h 142"/>
              <a:gd name="T32" fmla="*/ 88 w 126"/>
              <a:gd name="T33" fmla="*/ 38 h 142"/>
              <a:gd name="T34" fmla="*/ 90 w 126"/>
              <a:gd name="T35" fmla="*/ 38 h 142"/>
              <a:gd name="T36" fmla="*/ 90 w 126"/>
              <a:gd name="T37" fmla="*/ 38 h 142"/>
              <a:gd name="T38" fmla="*/ 86 w 126"/>
              <a:gd name="T39" fmla="*/ 64 h 142"/>
              <a:gd name="T40" fmla="*/ 80 w 126"/>
              <a:gd name="T41" fmla="*/ 74 h 142"/>
              <a:gd name="T42" fmla="*/ 86 w 126"/>
              <a:gd name="T43" fmla="*/ 72 h 142"/>
              <a:gd name="T44" fmla="*/ 96 w 126"/>
              <a:gd name="T45" fmla="*/ 60 h 142"/>
              <a:gd name="T46" fmla="*/ 102 w 126"/>
              <a:gd name="T47" fmla="*/ 52 h 142"/>
              <a:gd name="T48" fmla="*/ 102 w 126"/>
              <a:gd name="T49" fmla="*/ 26 h 142"/>
              <a:gd name="T50" fmla="*/ 94 w 126"/>
              <a:gd name="T51" fmla="*/ 10 h 142"/>
              <a:gd name="T52" fmla="*/ 86 w 126"/>
              <a:gd name="T53" fmla="*/ 6 h 142"/>
              <a:gd name="T54" fmla="*/ 72 w 126"/>
              <a:gd name="T55" fmla="*/ 0 h 142"/>
              <a:gd name="T56" fmla="*/ 56 w 126"/>
              <a:gd name="T57" fmla="*/ 0 h 142"/>
              <a:gd name="T58" fmla="*/ 42 w 126"/>
              <a:gd name="T59" fmla="*/ 4 h 142"/>
              <a:gd name="T60" fmla="*/ 36 w 126"/>
              <a:gd name="T61" fmla="*/ 8 h 142"/>
              <a:gd name="T62" fmla="*/ 28 w 126"/>
              <a:gd name="T63" fmla="*/ 26 h 142"/>
              <a:gd name="T64" fmla="*/ 26 w 126"/>
              <a:gd name="T65" fmla="*/ 52 h 142"/>
              <a:gd name="T66" fmla="*/ 6 w 126"/>
              <a:gd name="T67" fmla="*/ 100 h 142"/>
              <a:gd name="T68" fmla="*/ 22 w 126"/>
              <a:gd name="T69" fmla="*/ 92 h 142"/>
              <a:gd name="T70" fmla="*/ 42 w 126"/>
              <a:gd name="T71" fmla="*/ 88 h 142"/>
              <a:gd name="T72" fmla="*/ 42 w 126"/>
              <a:gd name="T73" fmla="*/ 92 h 142"/>
              <a:gd name="T74" fmla="*/ 52 w 126"/>
              <a:gd name="T75" fmla="*/ 98 h 142"/>
              <a:gd name="T76" fmla="*/ 66 w 126"/>
              <a:gd name="T77" fmla="*/ 130 h 142"/>
              <a:gd name="T78" fmla="*/ 66 w 126"/>
              <a:gd name="T79" fmla="*/ 102 h 142"/>
              <a:gd name="T80" fmla="*/ 74 w 126"/>
              <a:gd name="T81" fmla="*/ 100 h 142"/>
              <a:gd name="T82" fmla="*/ 88 w 126"/>
              <a:gd name="T83" fmla="*/ 94 h 142"/>
              <a:gd name="T84" fmla="*/ 96 w 126"/>
              <a:gd name="T85" fmla="*/ 88 h 142"/>
              <a:gd name="T86" fmla="*/ 120 w 126"/>
              <a:gd name="T87" fmla="*/ 94 h 142"/>
              <a:gd name="T88" fmla="*/ 124 w 126"/>
              <a:gd name="T89" fmla="*/ 104 h 142"/>
              <a:gd name="T90" fmla="*/ 126 w 126"/>
              <a:gd name="T91" fmla="*/ 142 h 142"/>
              <a:gd name="T92" fmla="*/ 0 w 126"/>
              <a:gd name="T93" fmla="*/ 142 h 142"/>
              <a:gd name="T94" fmla="*/ 2 w 126"/>
              <a:gd name="T95" fmla="*/ 114 h 142"/>
              <a:gd name="T96" fmla="*/ 6 w 126"/>
              <a:gd name="T97" fmla="*/ 100 h 142"/>
              <a:gd name="T98" fmla="*/ 72 w 126"/>
              <a:gd name="T99" fmla="*/ 106 h 142"/>
              <a:gd name="T100" fmla="*/ 70 w 126"/>
              <a:gd name="T101" fmla="*/ 106 h 142"/>
              <a:gd name="T102" fmla="*/ 70 w 126"/>
              <a:gd name="T103" fmla="*/ 108 h 142"/>
              <a:gd name="T104" fmla="*/ 72 w 126"/>
              <a:gd name="T105" fmla="*/ 112 h 142"/>
              <a:gd name="T106" fmla="*/ 74 w 126"/>
              <a:gd name="T107" fmla="*/ 110 h 142"/>
              <a:gd name="T108" fmla="*/ 74 w 126"/>
              <a:gd name="T109" fmla="*/ 108 h 142"/>
              <a:gd name="T110" fmla="*/ 72 w 126"/>
              <a:gd name="T111" fmla="*/ 106 h 142"/>
              <a:gd name="T112" fmla="*/ 72 w 126"/>
              <a:gd name="T113" fmla="*/ 120 h 142"/>
              <a:gd name="T114" fmla="*/ 70 w 126"/>
              <a:gd name="T115" fmla="*/ 120 h 142"/>
              <a:gd name="T116" fmla="*/ 70 w 126"/>
              <a:gd name="T117" fmla="*/ 122 h 142"/>
              <a:gd name="T118" fmla="*/ 72 w 126"/>
              <a:gd name="T119" fmla="*/ 124 h 142"/>
              <a:gd name="T120" fmla="*/ 74 w 126"/>
              <a:gd name="T121" fmla="*/ 124 h 142"/>
              <a:gd name="T122" fmla="*/ 74 w 126"/>
              <a:gd name="T123" fmla="*/ 122 h 142"/>
              <a:gd name="T124" fmla="*/ 72 w 126"/>
              <a:gd name="T125" fmla="*/ 12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42">
                <a:moveTo>
                  <a:pt x="26" y="52"/>
                </a:moveTo>
                <a:lnTo>
                  <a:pt x="26" y="52"/>
                </a:lnTo>
                <a:lnTo>
                  <a:pt x="30" y="56"/>
                </a:lnTo>
                <a:lnTo>
                  <a:pt x="38" y="64"/>
                </a:lnTo>
                <a:lnTo>
                  <a:pt x="48" y="72"/>
                </a:lnTo>
                <a:lnTo>
                  <a:pt x="48" y="72"/>
                </a:lnTo>
                <a:lnTo>
                  <a:pt x="48" y="72"/>
                </a:lnTo>
                <a:lnTo>
                  <a:pt x="42" y="64"/>
                </a:lnTo>
                <a:lnTo>
                  <a:pt x="42" y="64"/>
                </a:lnTo>
                <a:lnTo>
                  <a:pt x="40" y="56"/>
                </a:lnTo>
                <a:lnTo>
                  <a:pt x="38" y="46"/>
                </a:lnTo>
                <a:lnTo>
                  <a:pt x="38" y="32"/>
                </a:lnTo>
                <a:lnTo>
                  <a:pt x="38" y="32"/>
                </a:lnTo>
                <a:lnTo>
                  <a:pt x="38" y="32"/>
                </a:lnTo>
                <a:lnTo>
                  <a:pt x="42" y="34"/>
                </a:lnTo>
                <a:lnTo>
                  <a:pt x="42" y="34"/>
                </a:lnTo>
                <a:lnTo>
                  <a:pt x="42" y="34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72" y="38"/>
                </a:lnTo>
                <a:lnTo>
                  <a:pt x="72" y="38"/>
                </a:lnTo>
                <a:lnTo>
                  <a:pt x="72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80" y="38"/>
                </a:lnTo>
                <a:lnTo>
                  <a:pt x="80" y="38"/>
                </a:lnTo>
                <a:lnTo>
                  <a:pt x="80" y="38"/>
                </a:lnTo>
                <a:lnTo>
                  <a:pt x="84" y="38"/>
                </a:lnTo>
                <a:lnTo>
                  <a:pt x="84" y="38"/>
                </a:lnTo>
                <a:lnTo>
                  <a:pt x="84" y="38"/>
                </a:lnTo>
                <a:lnTo>
                  <a:pt x="88" y="38"/>
                </a:lnTo>
                <a:lnTo>
                  <a:pt x="88" y="38"/>
                </a:lnTo>
                <a:lnTo>
                  <a:pt x="88" y="38"/>
                </a:lnTo>
                <a:lnTo>
                  <a:pt x="90" y="38"/>
                </a:lnTo>
                <a:lnTo>
                  <a:pt x="90" y="38"/>
                </a:lnTo>
                <a:lnTo>
                  <a:pt x="90" y="38"/>
                </a:lnTo>
                <a:lnTo>
                  <a:pt x="90" y="52"/>
                </a:lnTo>
                <a:lnTo>
                  <a:pt x="86" y="64"/>
                </a:lnTo>
                <a:lnTo>
                  <a:pt x="86" y="64"/>
                </a:lnTo>
                <a:lnTo>
                  <a:pt x="80" y="74"/>
                </a:lnTo>
                <a:lnTo>
                  <a:pt x="80" y="74"/>
                </a:lnTo>
                <a:lnTo>
                  <a:pt x="86" y="72"/>
                </a:lnTo>
                <a:lnTo>
                  <a:pt x="90" y="68"/>
                </a:lnTo>
                <a:lnTo>
                  <a:pt x="96" y="60"/>
                </a:lnTo>
                <a:lnTo>
                  <a:pt x="102" y="52"/>
                </a:lnTo>
                <a:lnTo>
                  <a:pt x="102" y="52"/>
                </a:lnTo>
                <a:lnTo>
                  <a:pt x="102" y="36"/>
                </a:lnTo>
                <a:lnTo>
                  <a:pt x="102" y="26"/>
                </a:lnTo>
                <a:lnTo>
                  <a:pt x="98" y="16"/>
                </a:lnTo>
                <a:lnTo>
                  <a:pt x="94" y="10"/>
                </a:lnTo>
                <a:lnTo>
                  <a:pt x="94" y="10"/>
                </a:lnTo>
                <a:lnTo>
                  <a:pt x="86" y="6"/>
                </a:lnTo>
                <a:lnTo>
                  <a:pt x="80" y="2"/>
                </a:lnTo>
                <a:lnTo>
                  <a:pt x="72" y="0"/>
                </a:lnTo>
                <a:lnTo>
                  <a:pt x="64" y="0"/>
                </a:lnTo>
                <a:lnTo>
                  <a:pt x="56" y="0"/>
                </a:lnTo>
                <a:lnTo>
                  <a:pt x="50" y="2"/>
                </a:lnTo>
                <a:lnTo>
                  <a:pt x="42" y="4"/>
                </a:lnTo>
                <a:lnTo>
                  <a:pt x="36" y="8"/>
                </a:lnTo>
                <a:lnTo>
                  <a:pt x="36" y="8"/>
                </a:lnTo>
                <a:lnTo>
                  <a:pt x="30" y="16"/>
                </a:lnTo>
                <a:lnTo>
                  <a:pt x="28" y="26"/>
                </a:lnTo>
                <a:lnTo>
                  <a:pt x="26" y="38"/>
                </a:lnTo>
                <a:lnTo>
                  <a:pt x="26" y="52"/>
                </a:lnTo>
                <a:lnTo>
                  <a:pt x="26" y="52"/>
                </a:lnTo>
                <a:close/>
                <a:moveTo>
                  <a:pt x="6" y="100"/>
                </a:moveTo>
                <a:lnTo>
                  <a:pt x="6" y="100"/>
                </a:lnTo>
                <a:lnTo>
                  <a:pt x="22" y="92"/>
                </a:lnTo>
                <a:lnTo>
                  <a:pt x="34" y="88"/>
                </a:lnTo>
                <a:lnTo>
                  <a:pt x="42" y="88"/>
                </a:lnTo>
                <a:lnTo>
                  <a:pt x="42" y="88"/>
                </a:lnTo>
                <a:lnTo>
                  <a:pt x="42" y="92"/>
                </a:lnTo>
                <a:lnTo>
                  <a:pt x="46" y="96"/>
                </a:lnTo>
                <a:lnTo>
                  <a:pt x="52" y="98"/>
                </a:lnTo>
                <a:lnTo>
                  <a:pt x="58" y="100"/>
                </a:lnTo>
                <a:lnTo>
                  <a:pt x="66" y="130"/>
                </a:lnTo>
                <a:lnTo>
                  <a:pt x="66" y="102"/>
                </a:lnTo>
                <a:lnTo>
                  <a:pt x="66" y="102"/>
                </a:lnTo>
                <a:lnTo>
                  <a:pt x="66" y="102"/>
                </a:lnTo>
                <a:lnTo>
                  <a:pt x="74" y="100"/>
                </a:lnTo>
                <a:lnTo>
                  <a:pt x="82" y="98"/>
                </a:lnTo>
                <a:lnTo>
                  <a:pt x="88" y="94"/>
                </a:lnTo>
                <a:lnTo>
                  <a:pt x="90" y="88"/>
                </a:lnTo>
                <a:lnTo>
                  <a:pt x="96" y="88"/>
                </a:lnTo>
                <a:lnTo>
                  <a:pt x="96" y="88"/>
                </a:lnTo>
                <a:lnTo>
                  <a:pt x="120" y="94"/>
                </a:lnTo>
                <a:lnTo>
                  <a:pt x="120" y="94"/>
                </a:lnTo>
                <a:lnTo>
                  <a:pt x="124" y="104"/>
                </a:lnTo>
                <a:lnTo>
                  <a:pt x="126" y="116"/>
                </a:lnTo>
                <a:lnTo>
                  <a:pt x="126" y="142"/>
                </a:lnTo>
                <a:lnTo>
                  <a:pt x="126" y="142"/>
                </a:lnTo>
                <a:lnTo>
                  <a:pt x="0" y="142"/>
                </a:lnTo>
                <a:lnTo>
                  <a:pt x="0" y="142"/>
                </a:lnTo>
                <a:lnTo>
                  <a:pt x="2" y="114"/>
                </a:lnTo>
                <a:lnTo>
                  <a:pt x="4" y="106"/>
                </a:lnTo>
                <a:lnTo>
                  <a:pt x="6" y="100"/>
                </a:lnTo>
                <a:lnTo>
                  <a:pt x="6" y="100"/>
                </a:lnTo>
                <a:close/>
                <a:moveTo>
                  <a:pt x="72" y="106"/>
                </a:moveTo>
                <a:lnTo>
                  <a:pt x="72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8"/>
                </a:lnTo>
                <a:lnTo>
                  <a:pt x="70" y="110"/>
                </a:lnTo>
                <a:lnTo>
                  <a:pt x="72" y="112"/>
                </a:lnTo>
                <a:lnTo>
                  <a:pt x="72" y="112"/>
                </a:lnTo>
                <a:lnTo>
                  <a:pt x="74" y="110"/>
                </a:lnTo>
                <a:lnTo>
                  <a:pt x="74" y="108"/>
                </a:lnTo>
                <a:lnTo>
                  <a:pt x="74" y="108"/>
                </a:lnTo>
                <a:lnTo>
                  <a:pt x="74" y="106"/>
                </a:lnTo>
                <a:lnTo>
                  <a:pt x="72" y="106"/>
                </a:lnTo>
                <a:lnTo>
                  <a:pt x="72" y="106"/>
                </a:lnTo>
                <a:close/>
                <a:moveTo>
                  <a:pt x="72" y="120"/>
                </a:moveTo>
                <a:lnTo>
                  <a:pt x="72" y="120"/>
                </a:lnTo>
                <a:lnTo>
                  <a:pt x="70" y="120"/>
                </a:lnTo>
                <a:lnTo>
                  <a:pt x="70" y="122"/>
                </a:lnTo>
                <a:lnTo>
                  <a:pt x="70" y="122"/>
                </a:lnTo>
                <a:lnTo>
                  <a:pt x="70" y="124"/>
                </a:lnTo>
                <a:lnTo>
                  <a:pt x="72" y="124"/>
                </a:lnTo>
                <a:lnTo>
                  <a:pt x="72" y="124"/>
                </a:lnTo>
                <a:lnTo>
                  <a:pt x="74" y="124"/>
                </a:lnTo>
                <a:lnTo>
                  <a:pt x="74" y="122"/>
                </a:lnTo>
                <a:lnTo>
                  <a:pt x="74" y="122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7"/>
          <p:cNvSpPr>
            <a:spLocks noEditPoints="1"/>
          </p:cNvSpPr>
          <p:nvPr/>
        </p:nvSpPr>
        <p:spPr bwMode="auto">
          <a:xfrm>
            <a:off x="6977323" y="5051331"/>
            <a:ext cx="525496" cy="694051"/>
          </a:xfrm>
          <a:custGeom>
            <a:avLst/>
            <a:gdLst>
              <a:gd name="T0" fmla="*/ 66 w 106"/>
              <a:gd name="T1" fmla="*/ 78 h 140"/>
              <a:gd name="T2" fmla="*/ 56 w 106"/>
              <a:gd name="T3" fmla="*/ 84 h 140"/>
              <a:gd name="T4" fmla="*/ 56 w 106"/>
              <a:gd name="T5" fmla="*/ 84 h 140"/>
              <a:gd name="T6" fmla="*/ 42 w 106"/>
              <a:gd name="T7" fmla="*/ 78 h 140"/>
              <a:gd name="T8" fmla="*/ 36 w 106"/>
              <a:gd name="T9" fmla="*/ 82 h 140"/>
              <a:gd name="T10" fmla="*/ 30 w 106"/>
              <a:gd name="T11" fmla="*/ 86 h 140"/>
              <a:gd name="T12" fmla="*/ 40 w 106"/>
              <a:gd name="T13" fmla="*/ 112 h 140"/>
              <a:gd name="T14" fmla="*/ 54 w 106"/>
              <a:gd name="T15" fmla="*/ 134 h 140"/>
              <a:gd name="T16" fmla="*/ 62 w 106"/>
              <a:gd name="T17" fmla="*/ 124 h 140"/>
              <a:gd name="T18" fmla="*/ 78 w 106"/>
              <a:gd name="T19" fmla="*/ 86 h 140"/>
              <a:gd name="T20" fmla="*/ 72 w 106"/>
              <a:gd name="T21" fmla="*/ 84 h 140"/>
              <a:gd name="T22" fmla="*/ 66 w 106"/>
              <a:gd name="T23" fmla="*/ 78 h 140"/>
              <a:gd name="T24" fmla="*/ 92 w 106"/>
              <a:gd name="T25" fmla="*/ 88 h 140"/>
              <a:gd name="T26" fmla="*/ 100 w 106"/>
              <a:gd name="T27" fmla="*/ 94 h 140"/>
              <a:gd name="T28" fmla="*/ 104 w 106"/>
              <a:gd name="T29" fmla="*/ 106 h 140"/>
              <a:gd name="T30" fmla="*/ 106 w 106"/>
              <a:gd name="T31" fmla="*/ 132 h 140"/>
              <a:gd name="T32" fmla="*/ 106 w 106"/>
              <a:gd name="T33" fmla="*/ 140 h 140"/>
              <a:gd name="T34" fmla="*/ 2 w 106"/>
              <a:gd name="T35" fmla="*/ 140 h 140"/>
              <a:gd name="T36" fmla="*/ 0 w 106"/>
              <a:gd name="T37" fmla="*/ 118 h 140"/>
              <a:gd name="T38" fmla="*/ 6 w 106"/>
              <a:gd name="T39" fmla="*/ 98 h 140"/>
              <a:gd name="T40" fmla="*/ 12 w 106"/>
              <a:gd name="T41" fmla="*/ 92 h 140"/>
              <a:gd name="T42" fmla="*/ 18 w 106"/>
              <a:gd name="T43" fmla="*/ 88 h 140"/>
              <a:gd name="T44" fmla="*/ 28 w 106"/>
              <a:gd name="T45" fmla="*/ 86 h 140"/>
              <a:gd name="T46" fmla="*/ 14 w 106"/>
              <a:gd name="T47" fmla="*/ 84 h 140"/>
              <a:gd name="T48" fmla="*/ 8 w 106"/>
              <a:gd name="T49" fmla="*/ 80 h 140"/>
              <a:gd name="T50" fmla="*/ 20 w 106"/>
              <a:gd name="T51" fmla="*/ 70 h 140"/>
              <a:gd name="T52" fmla="*/ 10 w 106"/>
              <a:gd name="T53" fmla="*/ 72 h 140"/>
              <a:gd name="T54" fmla="*/ 0 w 106"/>
              <a:gd name="T55" fmla="*/ 72 h 140"/>
              <a:gd name="T56" fmla="*/ 12 w 106"/>
              <a:gd name="T57" fmla="*/ 62 h 140"/>
              <a:gd name="T58" fmla="*/ 20 w 106"/>
              <a:gd name="T59" fmla="*/ 32 h 140"/>
              <a:gd name="T60" fmla="*/ 20 w 106"/>
              <a:gd name="T61" fmla="*/ 24 h 140"/>
              <a:gd name="T62" fmla="*/ 26 w 106"/>
              <a:gd name="T63" fmla="*/ 12 h 140"/>
              <a:gd name="T64" fmla="*/ 30 w 106"/>
              <a:gd name="T65" fmla="*/ 8 h 140"/>
              <a:gd name="T66" fmla="*/ 40 w 106"/>
              <a:gd name="T67" fmla="*/ 2 h 140"/>
              <a:gd name="T68" fmla="*/ 66 w 106"/>
              <a:gd name="T69" fmla="*/ 2 h 140"/>
              <a:gd name="T70" fmla="*/ 78 w 106"/>
              <a:gd name="T71" fmla="*/ 6 h 140"/>
              <a:gd name="T72" fmla="*/ 86 w 106"/>
              <a:gd name="T73" fmla="*/ 24 h 140"/>
              <a:gd name="T74" fmla="*/ 92 w 106"/>
              <a:gd name="T75" fmla="*/ 52 h 140"/>
              <a:gd name="T76" fmla="*/ 92 w 106"/>
              <a:gd name="T77" fmla="*/ 52 h 140"/>
              <a:gd name="T78" fmla="*/ 96 w 106"/>
              <a:gd name="T79" fmla="*/ 80 h 140"/>
              <a:gd name="T80" fmla="*/ 100 w 106"/>
              <a:gd name="T81" fmla="*/ 88 h 140"/>
              <a:gd name="T82" fmla="*/ 92 w 106"/>
              <a:gd name="T83" fmla="*/ 88 h 140"/>
              <a:gd name="T84" fmla="*/ 76 w 106"/>
              <a:gd name="T85" fmla="*/ 40 h 140"/>
              <a:gd name="T86" fmla="*/ 76 w 106"/>
              <a:gd name="T87" fmla="*/ 54 h 140"/>
              <a:gd name="T88" fmla="*/ 70 w 106"/>
              <a:gd name="T89" fmla="*/ 68 h 140"/>
              <a:gd name="T90" fmla="*/ 56 w 106"/>
              <a:gd name="T91" fmla="*/ 78 h 140"/>
              <a:gd name="T92" fmla="*/ 48 w 106"/>
              <a:gd name="T93" fmla="*/ 76 h 140"/>
              <a:gd name="T94" fmla="*/ 38 w 106"/>
              <a:gd name="T95" fmla="*/ 66 h 140"/>
              <a:gd name="T96" fmla="*/ 34 w 106"/>
              <a:gd name="T97" fmla="*/ 58 h 140"/>
              <a:gd name="T98" fmla="*/ 34 w 106"/>
              <a:gd name="T99" fmla="*/ 44 h 140"/>
              <a:gd name="T100" fmla="*/ 34 w 106"/>
              <a:gd name="T101" fmla="*/ 40 h 140"/>
              <a:gd name="T102" fmla="*/ 42 w 106"/>
              <a:gd name="T103" fmla="*/ 38 h 140"/>
              <a:gd name="T104" fmla="*/ 44 w 106"/>
              <a:gd name="T105" fmla="*/ 40 h 140"/>
              <a:gd name="T106" fmla="*/ 46 w 106"/>
              <a:gd name="T107" fmla="*/ 36 h 140"/>
              <a:gd name="T108" fmla="*/ 50 w 106"/>
              <a:gd name="T109" fmla="*/ 42 h 140"/>
              <a:gd name="T110" fmla="*/ 76 w 106"/>
              <a:gd name="T111" fmla="*/ 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40">
                <a:moveTo>
                  <a:pt x="66" y="78"/>
                </a:moveTo>
                <a:lnTo>
                  <a:pt x="66" y="78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56" y="84"/>
                </a:lnTo>
                <a:lnTo>
                  <a:pt x="48" y="82"/>
                </a:lnTo>
                <a:lnTo>
                  <a:pt x="42" y="78"/>
                </a:lnTo>
                <a:lnTo>
                  <a:pt x="42" y="78"/>
                </a:lnTo>
                <a:lnTo>
                  <a:pt x="36" y="82"/>
                </a:lnTo>
                <a:lnTo>
                  <a:pt x="30" y="86"/>
                </a:lnTo>
                <a:lnTo>
                  <a:pt x="30" y="86"/>
                </a:lnTo>
                <a:lnTo>
                  <a:pt x="34" y="100"/>
                </a:lnTo>
                <a:lnTo>
                  <a:pt x="40" y="112"/>
                </a:lnTo>
                <a:lnTo>
                  <a:pt x="46" y="124"/>
                </a:lnTo>
                <a:lnTo>
                  <a:pt x="54" y="134"/>
                </a:lnTo>
                <a:lnTo>
                  <a:pt x="54" y="134"/>
                </a:lnTo>
                <a:lnTo>
                  <a:pt x="62" y="124"/>
                </a:lnTo>
                <a:lnTo>
                  <a:pt x="68" y="112"/>
                </a:lnTo>
                <a:lnTo>
                  <a:pt x="78" y="86"/>
                </a:lnTo>
                <a:lnTo>
                  <a:pt x="78" y="86"/>
                </a:lnTo>
                <a:lnTo>
                  <a:pt x="72" y="84"/>
                </a:lnTo>
                <a:lnTo>
                  <a:pt x="66" y="78"/>
                </a:lnTo>
                <a:lnTo>
                  <a:pt x="66" y="78"/>
                </a:lnTo>
                <a:close/>
                <a:moveTo>
                  <a:pt x="92" y="88"/>
                </a:moveTo>
                <a:lnTo>
                  <a:pt x="92" y="88"/>
                </a:lnTo>
                <a:lnTo>
                  <a:pt x="96" y="90"/>
                </a:lnTo>
                <a:lnTo>
                  <a:pt x="100" y="94"/>
                </a:lnTo>
                <a:lnTo>
                  <a:pt x="100" y="94"/>
                </a:lnTo>
                <a:lnTo>
                  <a:pt x="104" y="106"/>
                </a:lnTo>
                <a:lnTo>
                  <a:pt x="106" y="118"/>
                </a:lnTo>
                <a:lnTo>
                  <a:pt x="106" y="132"/>
                </a:lnTo>
                <a:lnTo>
                  <a:pt x="106" y="140"/>
                </a:lnTo>
                <a:lnTo>
                  <a:pt x="106" y="140"/>
                </a:lnTo>
                <a:lnTo>
                  <a:pt x="2" y="140"/>
                </a:lnTo>
                <a:lnTo>
                  <a:pt x="2" y="140"/>
                </a:lnTo>
                <a:lnTo>
                  <a:pt x="0" y="130"/>
                </a:lnTo>
                <a:lnTo>
                  <a:pt x="0" y="118"/>
                </a:lnTo>
                <a:lnTo>
                  <a:pt x="4" y="104"/>
                </a:lnTo>
                <a:lnTo>
                  <a:pt x="6" y="98"/>
                </a:lnTo>
                <a:lnTo>
                  <a:pt x="12" y="92"/>
                </a:lnTo>
                <a:lnTo>
                  <a:pt x="12" y="92"/>
                </a:lnTo>
                <a:lnTo>
                  <a:pt x="14" y="90"/>
                </a:lnTo>
                <a:lnTo>
                  <a:pt x="18" y="88"/>
                </a:lnTo>
                <a:lnTo>
                  <a:pt x="28" y="86"/>
                </a:lnTo>
                <a:lnTo>
                  <a:pt x="28" y="86"/>
                </a:lnTo>
                <a:lnTo>
                  <a:pt x="18" y="86"/>
                </a:lnTo>
                <a:lnTo>
                  <a:pt x="14" y="84"/>
                </a:lnTo>
                <a:lnTo>
                  <a:pt x="8" y="80"/>
                </a:lnTo>
                <a:lnTo>
                  <a:pt x="8" y="80"/>
                </a:lnTo>
                <a:lnTo>
                  <a:pt x="14" y="76"/>
                </a:lnTo>
                <a:lnTo>
                  <a:pt x="20" y="70"/>
                </a:lnTo>
                <a:lnTo>
                  <a:pt x="20" y="70"/>
                </a:lnTo>
                <a:lnTo>
                  <a:pt x="10" y="72"/>
                </a:lnTo>
                <a:lnTo>
                  <a:pt x="0" y="72"/>
                </a:lnTo>
                <a:lnTo>
                  <a:pt x="0" y="72"/>
                </a:lnTo>
                <a:lnTo>
                  <a:pt x="6" y="68"/>
                </a:lnTo>
                <a:lnTo>
                  <a:pt x="12" y="62"/>
                </a:lnTo>
                <a:lnTo>
                  <a:pt x="16" y="50"/>
                </a:lnTo>
                <a:lnTo>
                  <a:pt x="20" y="32"/>
                </a:lnTo>
                <a:lnTo>
                  <a:pt x="20" y="32"/>
                </a:lnTo>
                <a:lnTo>
                  <a:pt x="20" y="24"/>
                </a:lnTo>
                <a:lnTo>
                  <a:pt x="24" y="18"/>
                </a:lnTo>
                <a:lnTo>
                  <a:pt x="26" y="12"/>
                </a:lnTo>
                <a:lnTo>
                  <a:pt x="30" y="8"/>
                </a:lnTo>
                <a:lnTo>
                  <a:pt x="30" y="8"/>
                </a:lnTo>
                <a:lnTo>
                  <a:pt x="34" y="4"/>
                </a:lnTo>
                <a:lnTo>
                  <a:pt x="40" y="2"/>
                </a:lnTo>
                <a:lnTo>
                  <a:pt x="54" y="0"/>
                </a:lnTo>
                <a:lnTo>
                  <a:pt x="66" y="2"/>
                </a:lnTo>
                <a:lnTo>
                  <a:pt x="78" y="6"/>
                </a:lnTo>
                <a:lnTo>
                  <a:pt x="78" y="6"/>
                </a:lnTo>
                <a:lnTo>
                  <a:pt x="82" y="14"/>
                </a:lnTo>
                <a:lnTo>
                  <a:pt x="86" y="24"/>
                </a:lnTo>
                <a:lnTo>
                  <a:pt x="90" y="38"/>
                </a:lnTo>
                <a:lnTo>
                  <a:pt x="92" y="52"/>
                </a:lnTo>
                <a:lnTo>
                  <a:pt x="92" y="52"/>
                </a:lnTo>
                <a:lnTo>
                  <a:pt x="92" y="52"/>
                </a:lnTo>
                <a:lnTo>
                  <a:pt x="92" y="74"/>
                </a:lnTo>
                <a:lnTo>
                  <a:pt x="96" y="80"/>
                </a:lnTo>
                <a:lnTo>
                  <a:pt x="100" y="88"/>
                </a:lnTo>
                <a:lnTo>
                  <a:pt x="100" y="88"/>
                </a:lnTo>
                <a:lnTo>
                  <a:pt x="92" y="88"/>
                </a:lnTo>
                <a:lnTo>
                  <a:pt x="92" y="88"/>
                </a:lnTo>
                <a:close/>
                <a:moveTo>
                  <a:pt x="76" y="40"/>
                </a:moveTo>
                <a:lnTo>
                  <a:pt x="76" y="40"/>
                </a:lnTo>
                <a:lnTo>
                  <a:pt x="76" y="54"/>
                </a:lnTo>
                <a:lnTo>
                  <a:pt x="76" y="54"/>
                </a:lnTo>
                <a:lnTo>
                  <a:pt x="74" y="62"/>
                </a:lnTo>
                <a:lnTo>
                  <a:pt x="70" y="68"/>
                </a:lnTo>
                <a:lnTo>
                  <a:pt x="64" y="74"/>
                </a:lnTo>
                <a:lnTo>
                  <a:pt x="56" y="78"/>
                </a:lnTo>
                <a:lnTo>
                  <a:pt x="56" y="78"/>
                </a:lnTo>
                <a:lnTo>
                  <a:pt x="48" y="76"/>
                </a:lnTo>
                <a:lnTo>
                  <a:pt x="42" y="72"/>
                </a:lnTo>
                <a:lnTo>
                  <a:pt x="38" y="66"/>
                </a:lnTo>
                <a:lnTo>
                  <a:pt x="34" y="58"/>
                </a:lnTo>
                <a:lnTo>
                  <a:pt x="34" y="58"/>
                </a:lnTo>
                <a:lnTo>
                  <a:pt x="34" y="44"/>
                </a:lnTo>
                <a:lnTo>
                  <a:pt x="34" y="44"/>
                </a:lnTo>
                <a:lnTo>
                  <a:pt x="34" y="40"/>
                </a:lnTo>
                <a:lnTo>
                  <a:pt x="34" y="40"/>
                </a:lnTo>
                <a:lnTo>
                  <a:pt x="42" y="42"/>
                </a:lnTo>
                <a:lnTo>
                  <a:pt x="42" y="38"/>
                </a:lnTo>
                <a:lnTo>
                  <a:pt x="44" y="38"/>
                </a:lnTo>
                <a:lnTo>
                  <a:pt x="44" y="40"/>
                </a:lnTo>
                <a:lnTo>
                  <a:pt x="46" y="36"/>
                </a:lnTo>
                <a:lnTo>
                  <a:pt x="46" y="36"/>
                </a:lnTo>
                <a:lnTo>
                  <a:pt x="50" y="42"/>
                </a:lnTo>
                <a:lnTo>
                  <a:pt x="50" y="42"/>
                </a:lnTo>
                <a:lnTo>
                  <a:pt x="64" y="42"/>
                </a:lnTo>
                <a:lnTo>
                  <a:pt x="76" y="40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8"/>
          <p:cNvSpPr>
            <a:spLocks noEditPoints="1"/>
          </p:cNvSpPr>
          <p:nvPr/>
        </p:nvSpPr>
        <p:spPr bwMode="auto">
          <a:xfrm>
            <a:off x="9158625" y="4942265"/>
            <a:ext cx="614730" cy="941925"/>
          </a:xfrm>
          <a:custGeom>
            <a:avLst/>
            <a:gdLst>
              <a:gd name="T0" fmla="*/ 90 w 124"/>
              <a:gd name="T1" fmla="*/ 30 h 190"/>
              <a:gd name="T2" fmla="*/ 88 w 124"/>
              <a:gd name="T3" fmla="*/ 30 h 190"/>
              <a:gd name="T4" fmla="*/ 88 w 124"/>
              <a:gd name="T5" fmla="*/ 44 h 190"/>
              <a:gd name="T6" fmla="*/ 78 w 124"/>
              <a:gd name="T7" fmla="*/ 54 h 190"/>
              <a:gd name="T8" fmla="*/ 70 w 124"/>
              <a:gd name="T9" fmla="*/ 58 h 190"/>
              <a:gd name="T10" fmla="*/ 56 w 124"/>
              <a:gd name="T11" fmla="*/ 54 h 190"/>
              <a:gd name="T12" fmla="*/ 50 w 124"/>
              <a:gd name="T13" fmla="*/ 48 h 190"/>
              <a:gd name="T14" fmla="*/ 48 w 124"/>
              <a:gd name="T15" fmla="*/ 30 h 190"/>
              <a:gd name="T16" fmla="*/ 44 w 124"/>
              <a:gd name="T17" fmla="*/ 20 h 190"/>
              <a:gd name="T18" fmla="*/ 32 w 124"/>
              <a:gd name="T19" fmla="*/ 10 h 190"/>
              <a:gd name="T20" fmla="*/ 102 w 124"/>
              <a:gd name="T21" fmla="*/ 10 h 190"/>
              <a:gd name="T22" fmla="*/ 100 w 124"/>
              <a:gd name="T23" fmla="*/ 16 h 190"/>
              <a:gd name="T24" fmla="*/ 102 w 124"/>
              <a:gd name="T25" fmla="*/ 36 h 190"/>
              <a:gd name="T26" fmla="*/ 98 w 124"/>
              <a:gd name="T27" fmla="*/ 24 h 190"/>
              <a:gd name="T28" fmla="*/ 90 w 124"/>
              <a:gd name="T29" fmla="*/ 20 h 190"/>
              <a:gd name="T30" fmla="*/ 44 w 124"/>
              <a:gd name="T31" fmla="*/ 162 h 190"/>
              <a:gd name="T32" fmla="*/ 44 w 124"/>
              <a:gd name="T33" fmla="*/ 162 h 190"/>
              <a:gd name="T34" fmla="*/ 6 w 124"/>
              <a:gd name="T35" fmla="*/ 162 h 190"/>
              <a:gd name="T36" fmla="*/ 2 w 124"/>
              <a:gd name="T37" fmla="*/ 160 h 190"/>
              <a:gd name="T38" fmla="*/ 2 w 124"/>
              <a:gd name="T39" fmla="*/ 144 h 190"/>
              <a:gd name="T40" fmla="*/ 10 w 124"/>
              <a:gd name="T41" fmla="*/ 148 h 190"/>
              <a:gd name="T42" fmla="*/ 12 w 124"/>
              <a:gd name="T43" fmla="*/ 152 h 190"/>
              <a:gd name="T44" fmla="*/ 16 w 124"/>
              <a:gd name="T45" fmla="*/ 148 h 190"/>
              <a:gd name="T46" fmla="*/ 18 w 124"/>
              <a:gd name="T47" fmla="*/ 146 h 190"/>
              <a:gd name="T48" fmla="*/ 32 w 124"/>
              <a:gd name="T49" fmla="*/ 146 h 190"/>
              <a:gd name="T50" fmla="*/ 32 w 124"/>
              <a:gd name="T51" fmla="*/ 148 h 190"/>
              <a:gd name="T52" fmla="*/ 36 w 124"/>
              <a:gd name="T53" fmla="*/ 152 h 190"/>
              <a:gd name="T54" fmla="*/ 38 w 124"/>
              <a:gd name="T55" fmla="*/ 148 h 190"/>
              <a:gd name="T56" fmla="*/ 38 w 124"/>
              <a:gd name="T57" fmla="*/ 146 h 190"/>
              <a:gd name="T58" fmla="*/ 46 w 124"/>
              <a:gd name="T59" fmla="*/ 142 h 190"/>
              <a:gd name="T60" fmla="*/ 34 w 124"/>
              <a:gd name="T61" fmla="*/ 144 h 190"/>
              <a:gd name="T62" fmla="*/ 12 w 124"/>
              <a:gd name="T63" fmla="*/ 144 h 190"/>
              <a:gd name="T64" fmla="*/ 0 w 124"/>
              <a:gd name="T65" fmla="*/ 124 h 190"/>
              <a:gd name="T66" fmla="*/ 46 w 124"/>
              <a:gd name="T67" fmla="*/ 96 h 190"/>
              <a:gd name="T68" fmla="*/ 32 w 124"/>
              <a:gd name="T69" fmla="*/ 114 h 190"/>
              <a:gd name="T70" fmla="*/ 36 w 124"/>
              <a:gd name="T71" fmla="*/ 118 h 190"/>
              <a:gd name="T72" fmla="*/ 30 w 124"/>
              <a:gd name="T73" fmla="*/ 122 h 190"/>
              <a:gd name="T74" fmla="*/ 18 w 124"/>
              <a:gd name="T75" fmla="*/ 118 h 190"/>
              <a:gd name="T76" fmla="*/ 14 w 124"/>
              <a:gd name="T77" fmla="*/ 122 h 190"/>
              <a:gd name="T78" fmla="*/ 14 w 124"/>
              <a:gd name="T79" fmla="*/ 118 h 190"/>
              <a:gd name="T80" fmla="*/ 18 w 124"/>
              <a:gd name="T81" fmla="*/ 114 h 190"/>
              <a:gd name="T82" fmla="*/ 44 w 124"/>
              <a:gd name="T83" fmla="*/ 62 h 190"/>
              <a:gd name="T84" fmla="*/ 102 w 124"/>
              <a:gd name="T85" fmla="*/ 86 h 190"/>
              <a:gd name="T86" fmla="*/ 118 w 124"/>
              <a:gd name="T87" fmla="*/ 122 h 190"/>
              <a:gd name="T88" fmla="*/ 92 w 124"/>
              <a:gd name="T89" fmla="*/ 126 h 190"/>
              <a:gd name="T90" fmla="*/ 72 w 124"/>
              <a:gd name="T91" fmla="*/ 190 h 190"/>
              <a:gd name="T92" fmla="*/ 66 w 124"/>
              <a:gd name="T93" fmla="*/ 132 h 190"/>
              <a:gd name="T94" fmla="*/ 42 w 124"/>
              <a:gd name="T95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90">
                <a:moveTo>
                  <a:pt x="90" y="20"/>
                </a:moveTo>
                <a:lnTo>
                  <a:pt x="90" y="30"/>
                </a:lnTo>
                <a:lnTo>
                  <a:pt x="88" y="30"/>
                </a:lnTo>
                <a:lnTo>
                  <a:pt x="88" y="30"/>
                </a:lnTo>
                <a:lnTo>
                  <a:pt x="90" y="38"/>
                </a:lnTo>
                <a:lnTo>
                  <a:pt x="88" y="44"/>
                </a:lnTo>
                <a:lnTo>
                  <a:pt x="84" y="50"/>
                </a:lnTo>
                <a:lnTo>
                  <a:pt x="78" y="54"/>
                </a:lnTo>
                <a:lnTo>
                  <a:pt x="78" y="54"/>
                </a:lnTo>
                <a:lnTo>
                  <a:pt x="70" y="58"/>
                </a:lnTo>
                <a:lnTo>
                  <a:pt x="62" y="56"/>
                </a:lnTo>
                <a:lnTo>
                  <a:pt x="56" y="54"/>
                </a:lnTo>
                <a:lnTo>
                  <a:pt x="50" y="48"/>
                </a:lnTo>
                <a:lnTo>
                  <a:pt x="50" y="48"/>
                </a:lnTo>
                <a:lnTo>
                  <a:pt x="46" y="38"/>
                </a:lnTo>
                <a:lnTo>
                  <a:pt x="48" y="30"/>
                </a:lnTo>
                <a:lnTo>
                  <a:pt x="44" y="30"/>
                </a:lnTo>
                <a:lnTo>
                  <a:pt x="44" y="20"/>
                </a:lnTo>
                <a:lnTo>
                  <a:pt x="32" y="16"/>
                </a:lnTo>
                <a:lnTo>
                  <a:pt x="32" y="10"/>
                </a:lnTo>
                <a:lnTo>
                  <a:pt x="68" y="0"/>
                </a:lnTo>
                <a:lnTo>
                  <a:pt x="102" y="10"/>
                </a:lnTo>
                <a:lnTo>
                  <a:pt x="102" y="16"/>
                </a:lnTo>
                <a:lnTo>
                  <a:pt x="100" y="16"/>
                </a:lnTo>
                <a:lnTo>
                  <a:pt x="100" y="24"/>
                </a:lnTo>
                <a:lnTo>
                  <a:pt x="102" y="36"/>
                </a:lnTo>
                <a:lnTo>
                  <a:pt x="96" y="36"/>
                </a:lnTo>
                <a:lnTo>
                  <a:pt x="98" y="24"/>
                </a:lnTo>
                <a:lnTo>
                  <a:pt x="98" y="18"/>
                </a:lnTo>
                <a:lnTo>
                  <a:pt x="90" y="20"/>
                </a:lnTo>
                <a:lnTo>
                  <a:pt x="90" y="20"/>
                </a:lnTo>
                <a:close/>
                <a:moveTo>
                  <a:pt x="44" y="162"/>
                </a:moveTo>
                <a:lnTo>
                  <a:pt x="44" y="162"/>
                </a:lnTo>
                <a:lnTo>
                  <a:pt x="44" y="162"/>
                </a:lnTo>
                <a:lnTo>
                  <a:pt x="6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0"/>
                </a:lnTo>
                <a:lnTo>
                  <a:pt x="2" y="144"/>
                </a:lnTo>
                <a:lnTo>
                  <a:pt x="2" y="144"/>
                </a:lnTo>
                <a:lnTo>
                  <a:pt x="10" y="146"/>
                </a:lnTo>
                <a:lnTo>
                  <a:pt x="10" y="148"/>
                </a:lnTo>
                <a:lnTo>
                  <a:pt x="12" y="148"/>
                </a:lnTo>
                <a:lnTo>
                  <a:pt x="12" y="152"/>
                </a:lnTo>
                <a:lnTo>
                  <a:pt x="16" y="152"/>
                </a:lnTo>
                <a:lnTo>
                  <a:pt x="16" y="148"/>
                </a:lnTo>
                <a:lnTo>
                  <a:pt x="18" y="148"/>
                </a:lnTo>
                <a:lnTo>
                  <a:pt x="18" y="146"/>
                </a:lnTo>
                <a:lnTo>
                  <a:pt x="18" y="146"/>
                </a:lnTo>
                <a:lnTo>
                  <a:pt x="32" y="146"/>
                </a:lnTo>
                <a:lnTo>
                  <a:pt x="32" y="148"/>
                </a:lnTo>
                <a:lnTo>
                  <a:pt x="32" y="148"/>
                </a:lnTo>
                <a:lnTo>
                  <a:pt x="32" y="152"/>
                </a:lnTo>
                <a:lnTo>
                  <a:pt x="36" y="152"/>
                </a:lnTo>
                <a:lnTo>
                  <a:pt x="36" y="148"/>
                </a:lnTo>
                <a:lnTo>
                  <a:pt x="38" y="148"/>
                </a:lnTo>
                <a:lnTo>
                  <a:pt x="38" y="146"/>
                </a:lnTo>
                <a:lnTo>
                  <a:pt x="38" y="146"/>
                </a:lnTo>
                <a:lnTo>
                  <a:pt x="46" y="144"/>
                </a:lnTo>
                <a:lnTo>
                  <a:pt x="46" y="142"/>
                </a:lnTo>
                <a:lnTo>
                  <a:pt x="46" y="142"/>
                </a:lnTo>
                <a:lnTo>
                  <a:pt x="34" y="144"/>
                </a:lnTo>
                <a:lnTo>
                  <a:pt x="22" y="144"/>
                </a:lnTo>
                <a:lnTo>
                  <a:pt x="12" y="144"/>
                </a:lnTo>
                <a:lnTo>
                  <a:pt x="0" y="140"/>
                </a:lnTo>
                <a:lnTo>
                  <a:pt x="0" y="124"/>
                </a:lnTo>
                <a:lnTo>
                  <a:pt x="46" y="124"/>
                </a:lnTo>
                <a:lnTo>
                  <a:pt x="46" y="96"/>
                </a:lnTo>
                <a:lnTo>
                  <a:pt x="32" y="114"/>
                </a:lnTo>
                <a:lnTo>
                  <a:pt x="32" y="114"/>
                </a:lnTo>
                <a:lnTo>
                  <a:pt x="34" y="116"/>
                </a:lnTo>
                <a:lnTo>
                  <a:pt x="36" y="118"/>
                </a:lnTo>
                <a:lnTo>
                  <a:pt x="36" y="122"/>
                </a:lnTo>
                <a:lnTo>
                  <a:pt x="30" y="122"/>
                </a:lnTo>
                <a:lnTo>
                  <a:pt x="30" y="118"/>
                </a:lnTo>
                <a:lnTo>
                  <a:pt x="18" y="118"/>
                </a:lnTo>
                <a:lnTo>
                  <a:pt x="18" y="122"/>
                </a:lnTo>
                <a:lnTo>
                  <a:pt x="14" y="122"/>
                </a:lnTo>
                <a:lnTo>
                  <a:pt x="14" y="118"/>
                </a:lnTo>
                <a:lnTo>
                  <a:pt x="14" y="118"/>
                </a:lnTo>
                <a:lnTo>
                  <a:pt x="16" y="114"/>
                </a:lnTo>
                <a:lnTo>
                  <a:pt x="18" y="114"/>
                </a:lnTo>
                <a:lnTo>
                  <a:pt x="20" y="114"/>
                </a:lnTo>
                <a:lnTo>
                  <a:pt x="44" y="62"/>
                </a:lnTo>
                <a:lnTo>
                  <a:pt x="88" y="62"/>
                </a:lnTo>
                <a:lnTo>
                  <a:pt x="102" y="86"/>
                </a:lnTo>
                <a:lnTo>
                  <a:pt x="124" y="114"/>
                </a:lnTo>
                <a:lnTo>
                  <a:pt x="118" y="122"/>
                </a:lnTo>
                <a:lnTo>
                  <a:pt x="92" y="102"/>
                </a:lnTo>
                <a:lnTo>
                  <a:pt x="92" y="126"/>
                </a:lnTo>
                <a:lnTo>
                  <a:pt x="84" y="190"/>
                </a:lnTo>
                <a:lnTo>
                  <a:pt x="72" y="190"/>
                </a:lnTo>
                <a:lnTo>
                  <a:pt x="72" y="132"/>
                </a:lnTo>
                <a:lnTo>
                  <a:pt x="66" y="132"/>
                </a:lnTo>
                <a:lnTo>
                  <a:pt x="54" y="190"/>
                </a:lnTo>
                <a:lnTo>
                  <a:pt x="42" y="190"/>
                </a:lnTo>
                <a:lnTo>
                  <a:pt x="44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1"/>
          <p:cNvSpPr>
            <a:spLocks noEditPoints="1"/>
          </p:cNvSpPr>
          <p:nvPr/>
        </p:nvSpPr>
        <p:spPr bwMode="auto">
          <a:xfrm>
            <a:off x="10080720" y="5160397"/>
            <a:ext cx="872520" cy="604815"/>
          </a:xfrm>
          <a:custGeom>
            <a:avLst/>
            <a:gdLst>
              <a:gd name="T0" fmla="*/ 88 w 176"/>
              <a:gd name="T1" fmla="*/ 0 h 122"/>
              <a:gd name="T2" fmla="*/ 176 w 176"/>
              <a:gd name="T3" fmla="*/ 36 h 122"/>
              <a:gd name="T4" fmla="*/ 126 w 176"/>
              <a:gd name="T5" fmla="*/ 56 h 122"/>
              <a:gd name="T6" fmla="*/ 126 w 176"/>
              <a:gd name="T7" fmla="*/ 54 h 122"/>
              <a:gd name="T8" fmla="*/ 126 w 176"/>
              <a:gd name="T9" fmla="*/ 54 h 122"/>
              <a:gd name="T10" fmla="*/ 126 w 176"/>
              <a:gd name="T11" fmla="*/ 54 h 122"/>
              <a:gd name="T12" fmla="*/ 94 w 176"/>
              <a:gd name="T13" fmla="*/ 36 h 122"/>
              <a:gd name="T14" fmla="*/ 94 w 176"/>
              <a:gd name="T15" fmla="*/ 36 h 122"/>
              <a:gd name="T16" fmla="*/ 96 w 176"/>
              <a:gd name="T17" fmla="*/ 34 h 122"/>
              <a:gd name="T18" fmla="*/ 96 w 176"/>
              <a:gd name="T19" fmla="*/ 34 h 122"/>
              <a:gd name="T20" fmla="*/ 96 w 176"/>
              <a:gd name="T21" fmla="*/ 32 h 122"/>
              <a:gd name="T22" fmla="*/ 94 w 176"/>
              <a:gd name="T23" fmla="*/ 30 h 122"/>
              <a:gd name="T24" fmla="*/ 86 w 176"/>
              <a:gd name="T25" fmla="*/ 28 h 122"/>
              <a:gd name="T26" fmla="*/ 86 w 176"/>
              <a:gd name="T27" fmla="*/ 28 h 122"/>
              <a:gd name="T28" fmla="*/ 78 w 176"/>
              <a:gd name="T29" fmla="*/ 30 h 122"/>
              <a:gd name="T30" fmla="*/ 76 w 176"/>
              <a:gd name="T31" fmla="*/ 32 h 122"/>
              <a:gd name="T32" fmla="*/ 76 w 176"/>
              <a:gd name="T33" fmla="*/ 34 h 122"/>
              <a:gd name="T34" fmla="*/ 76 w 176"/>
              <a:gd name="T35" fmla="*/ 34 h 122"/>
              <a:gd name="T36" fmla="*/ 76 w 176"/>
              <a:gd name="T37" fmla="*/ 36 h 122"/>
              <a:gd name="T38" fmla="*/ 78 w 176"/>
              <a:gd name="T39" fmla="*/ 38 h 122"/>
              <a:gd name="T40" fmla="*/ 86 w 176"/>
              <a:gd name="T41" fmla="*/ 38 h 122"/>
              <a:gd name="T42" fmla="*/ 86 w 176"/>
              <a:gd name="T43" fmla="*/ 38 h 122"/>
              <a:gd name="T44" fmla="*/ 90 w 176"/>
              <a:gd name="T45" fmla="*/ 38 h 122"/>
              <a:gd name="T46" fmla="*/ 122 w 176"/>
              <a:gd name="T47" fmla="*/ 56 h 122"/>
              <a:gd name="T48" fmla="*/ 122 w 176"/>
              <a:gd name="T49" fmla="*/ 58 h 122"/>
              <a:gd name="T50" fmla="*/ 86 w 176"/>
              <a:gd name="T51" fmla="*/ 74 h 122"/>
              <a:gd name="T52" fmla="*/ 0 w 176"/>
              <a:gd name="T53" fmla="*/ 36 h 122"/>
              <a:gd name="T54" fmla="*/ 88 w 176"/>
              <a:gd name="T55" fmla="*/ 0 h 122"/>
              <a:gd name="T56" fmla="*/ 88 w 176"/>
              <a:gd name="T57" fmla="*/ 0 h 122"/>
              <a:gd name="T58" fmla="*/ 134 w 176"/>
              <a:gd name="T59" fmla="*/ 62 h 122"/>
              <a:gd name="T60" fmla="*/ 126 w 176"/>
              <a:gd name="T61" fmla="*/ 66 h 122"/>
              <a:gd name="T62" fmla="*/ 126 w 176"/>
              <a:gd name="T63" fmla="*/ 76 h 122"/>
              <a:gd name="T64" fmla="*/ 128 w 176"/>
              <a:gd name="T65" fmla="*/ 76 h 122"/>
              <a:gd name="T66" fmla="*/ 132 w 176"/>
              <a:gd name="T67" fmla="*/ 100 h 122"/>
              <a:gd name="T68" fmla="*/ 116 w 176"/>
              <a:gd name="T69" fmla="*/ 100 h 122"/>
              <a:gd name="T70" fmla="*/ 120 w 176"/>
              <a:gd name="T71" fmla="*/ 76 h 122"/>
              <a:gd name="T72" fmla="*/ 122 w 176"/>
              <a:gd name="T73" fmla="*/ 76 h 122"/>
              <a:gd name="T74" fmla="*/ 122 w 176"/>
              <a:gd name="T75" fmla="*/ 68 h 122"/>
              <a:gd name="T76" fmla="*/ 86 w 176"/>
              <a:gd name="T77" fmla="*/ 82 h 122"/>
              <a:gd name="T78" fmla="*/ 42 w 176"/>
              <a:gd name="T79" fmla="*/ 64 h 122"/>
              <a:gd name="T80" fmla="*/ 42 w 176"/>
              <a:gd name="T81" fmla="*/ 108 h 122"/>
              <a:gd name="T82" fmla="*/ 42 w 176"/>
              <a:gd name="T83" fmla="*/ 108 h 122"/>
              <a:gd name="T84" fmla="*/ 52 w 176"/>
              <a:gd name="T85" fmla="*/ 114 h 122"/>
              <a:gd name="T86" fmla="*/ 62 w 176"/>
              <a:gd name="T87" fmla="*/ 118 h 122"/>
              <a:gd name="T88" fmla="*/ 74 w 176"/>
              <a:gd name="T89" fmla="*/ 122 h 122"/>
              <a:gd name="T90" fmla="*/ 88 w 176"/>
              <a:gd name="T91" fmla="*/ 122 h 122"/>
              <a:gd name="T92" fmla="*/ 100 w 176"/>
              <a:gd name="T93" fmla="*/ 122 h 122"/>
              <a:gd name="T94" fmla="*/ 114 w 176"/>
              <a:gd name="T95" fmla="*/ 120 h 122"/>
              <a:gd name="T96" fmla="*/ 124 w 176"/>
              <a:gd name="T97" fmla="*/ 116 h 122"/>
              <a:gd name="T98" fmla="*/ 134 w 176"/>
              <a:gd name="T99" fmla="*/ 108 h 122"/>
              <a:gd name="T100" fmla="*/ 134 w 176"/>
              <a:gd name="T101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22">
                <a:moveTo>
                  <a:pt x="88" y="0"/>
                </a:moveTo>
                <a:lnTo>
                  <a:pt x="176" y="36"/>
                </a:lnTo>
                <a:lnTo>
                  <a:pt x="126" y="56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94" y="36"/>
                </a:lnTo>
                <a:lnTo>
                  <a:pt x="94" y="36"/>
                </a:lnTo>
                <a:lnTo>
                  <a:pt x="96" y="34"/>
                </a:lnTo>
                <a:lnTo>
                  <a:pt x="96" y="34"/>
                </a:lnTo>
                <a:lnTo>
                  <a:pt x="96" y="32"/>
                </a:lnTo>
                <a:lnTo>
                  <a:pt x="94" y="30"/>
                </a:lnTo>
                <a:lnTo>
                  <a:pt x="86" y="28"/>
                </a:lnTo>
                <a:lnTo>
                  <a:pt x="86" y="28"/>
                </a:lnTo>
                <a:lnTo>
                  <a:pt x="78" y="30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6"/>
                </a:lnTo>
                <a:lnTo>
                  <a:pt x="78" y="38"/>
                </a:lnTo>
                <a:lnTo>
                  <a:pt x="86" y="38"/>
                </a:lnTo>
                <a:lnTo>
                  <a:pt x="86" y="38"/>
                </a:lnTo>
                <a:lnTo>
                  <a:pt x="90" y="38"/>
                </a:lnTo>
                <a:lnTo>
                  <a:pt x="122" y="56"/>
                </a:lnTo>
                <a:lnTo>
                  <a:pt x="122" y="58"/>
                </a:lnTo>
                <a:lnTo>
                  <a:pt x="86" y="74"/>
                </a:lnTo>
                <a:lnTo>
                  <a:pt x="0" y="36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134" y="62"/>
                </a:moveTo>
                <a:lnTo>
                  <a:pt x="126" y="66"/>
                </a:lnTo>
                <a:lnTo>
                  <a:pt x="126" y="76"/>
                </a:lnTo>
                <a:lnTo>
                  <a:pt x="128" y="76"/>
                </a:lnTo>
                <a:lnTo>
                  <a:pt x="132" y="100"/>
                </a:lnTo>
                <a:lnTo>
                  <a:pt x="116" y="100"/>
                </a:lnTo>
                <a:lnTo>
                  <a:pt x="120" y="76"/>
                </a:lnTo>
                <a:lnTo>
                  <a:pt x="122" y="76"/>
                </a:lnTo>
                <a:lnTo>
                  <a:pt x="122" y="68"/>
                </a:lnTo>
                <a:lnTo>
                  <a:pt x="86" y="82"/>
                </a:lnTo>
                <a:lnTo>
                  <a:pt x="42" y="64"/>
                </a:lnTo>
                <a:lnTo>
                  <a:pt x="42" y="108"/>
                </a:lnTo>
                <a:lnTo>
                  <a:pt x="42" y="108"/>
                </a:lnTo>
                <a:lnTo>
                  <a:pt x="52" y="114"/>
                </a:lnTo>
                <a:lnTo>
                  <a:pt x="62" y="118"/>
                </a:lnTo>
                <a:lnTo>
                  <a:pt x="74" y="122"/>
                </a:lnTo>
                <a:lnTo>
                  <a:pt x="88" y="122"/>
                </a:lnTo>
                <a:lnTo>
                  <a:pt x="100" y="122"/>
                </a:lnTo>
                <a:lnTo>
                  <a:pt x="114" y="120"/>
                </a:lnTo>
                <a:lnTo>
                  <a:pt x="124" y="116"/>
                </a:lnTo>
                <a:lnTo>
                  <a:pt x="134" y="108"/>
                </a:lnTo>
                <a:lnTo>
                  <a:pt x="134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9"/>
          <p:cNvSpPr>
            <a:spLocks noEditPoints="1"/>
          </p:cNvSpPr>
          <p:nvPr/>
        </p:nvSpPr>
        <p:spPr bwMode="auto">
          <a:xfrm>
            <a:off x="7968823" y="3867563"/>
            <a:ext cx="674220" cy="922095"/>
          </a:xfrm>
          <a:custGeom>
            <a:avLst/>
            <a:gdLst>
              <a:gd name="T0" fmla="*/ 48 w 136"/>
              <a:gd name="T1" fmla="*/ 46 h 186"/>
              <a:gd name="T2" fmla="*/ 98 w 136"/>
              <a:gd name="T3" fmla="*/ 46 h 186"/>
              <a:gd name="T4" fmla="*/ 108 w 136"/>
              <a:gd name="T5" fmla="*/ 82 h 186"/>
              <a:gd name="T6" fmla="*/ 136 w 136"/>
              <a:gd name="T7" fmla="*/ 82 h 186"/>
              <a:gd name="T8" fmla="*/ 136 w 136"/>
              <a:gd name="T9" fmla="*/ 90 h 186"/>
              <a:gd name="T10" fmla="*/ 98 w 136"/>
              <a:gd name="T11" fmla="*/ 96 h 186"/>
              <a:gd name="T12" fmla="*/ 88 w 136"/>
              <a:gd name="T13" fmla="*/ 80 h 186"/>
              <a:gd name="T14" fmla="*/ 82 w 136"/>
              <a:gd name="T15" fmla="*/ 108 h 186"/>
              <a:gd name="T16" fmla="*/ 108 w 136"/>
              <a:gd name="T17" fmla="*/ 140 h 186"/>
              <a:gd name="T18" fmla="*/ 110 w 136"/>
              <a:gd name="T19" fmla="*/ 186 h 186"/>
              <a:gd name="T20" fmla="*/ 96 w 136"/>
              <a:gd name="T21" fmla="*/ 186 h 186"/>
              <a:gd name="T22" fmla="*/ 86 w 136"/>
              <a:gd name="T23" fmla="*/ 148 h 186"/>
              <a:gd name="T24" fmla="*/ 64 w 136"/>
              <a:gd name="T25" fmla="*/ 130 h 186"/>
              <a:gd name="T26" fmla="*/ 64 w 136"/>
              <a:gd name="T27" fmla="*/ 130 h 186"/>
              <a:gd name="T28" fmla="*/ 46 w 136"/>
              <a:gd name="T29" fmla="*/ 158 h 186"/>
              <a:gd name="T30" fmla="*/ 2 w 136"/>
              <a:gd name="T31" fmla="*/ 164 h 186"/>
              <a:gd name="T32" fmla="*/ 0 w 136"/>
              <a:gd name="T33" fmla="*/ 158 h 186"/>
              <a:gd name="T34" fmla="*/ 34 w 136"/>
              <a:gd name="T35" fmla="*/ 144 h 186"/>
              <a:gd name="T36" fmla="*/ 42 w 136"/>
              <a:gd name="T37" fmla="*/ 102 h 186"/>
              <a:gd name="T38" fmla="*/ 46 w 136"/>
              <a:gd name="T39" fmla="*/ 72 h 186"/>
              <a:gd name="T40" fmla="*/ 32 w 136"/>
              <a:gd name="T41" fmla="*/ 76 h 186"/>
              <a:gd name="T42" fmla="*/ 36 w 136"/>
              <a:gd name="T43" fmla="*/ 102 h 186"/>
              <a:gd name="T44" fmla="*/ 26 w 136"/>
              <a:gd name="T45" fmla="*/ 104 h 186"/>
              <a:gd name="T46" fmla="*/ 12 w 136"/>
              <a:gd name="T47" fmla="*/ 70 h 186"/>
              <a:gd name="T48" fmla="*/ 48 w 136"/>
              <a:gd name="T49" fmla="*/ 46 h 186"/>
              <a:gd name="T50" fmla="*/ 48 w 136"/>
              <a:gd name="T51" fmla="*/ 46 h 186"/>
              <a:gd name="T52" fmla="*/ 76 w 136"/>
              <a:gd name="T53" fmla="*/ 0 h 186"/>
              <a:gd name="T54" fmla="*/ 76 w 136"/>
              <a:gd name="T55" fmla="*/ 0 h 186"/>
              <a:gd name="T56" fmla="*/ 84 w 136"/>
              <a:gd name="T57" fmla="*/ 0 h 186"/>
              <a:gd name="T58" fmla="*/ 90 w 136"/>
              <a:gd name="T59" fmla="*/ 6 h 186"/>
              <a:gd name="T60" fmla="*/ 94 w 136"/>
              <a:gd name="T61" fmla="*/ 12 h 186"/>
              <a:gd name="T62" fmla="*/ 96 w 136"/>
              <a:gd name="T63" fmla="*/ 20 h 186"/>
              <a:gd name="T64" fmla="*/ 96 w 136"/>
              <a:gd name="T65" fmla="*/ 20 h 186"/>
              <a:gd name="T66" fmla="*/ 94 w 136"/>
              <a:gd name="T67" fmla="*/ 28 h 186"/>
              <a:gd name="T68" fmla="*/ 90 w 136"/>
              <a:gd name="T69" fmla="*/ 34 h 186"/>
              <a:gd name="T70" fmla="*/ 84 w 136"/>
              <a:gd name="T71" fmla="*/ 40 h 186"/>
              <a:gd name="T72" fmla="*/ 76 w 136"/>
              <a:gd name="T73" fmla="*/ 40 h 186"/>
              <a:gd name="T74" fmla="*/ 76 w 136"/>
              <a:gd name="T75" fmla="*/ 40 h 186"/>
              <a:gd name="T76" fmla="*/ 68 w 136"/>
              <a:gd name="T77" fmla="*/ 40 h 186"/>
              <a:gd name="T78" fmla="*/ 60 w 136"/>
              <a:gd name="T79" fmla="*/ 34 h 186"/>
              <a:gd name="T80" fmla="*/ 56 w 136"/>
              <a:gd name="T81" fmla="*/ 28 h 186"/>
              <a:gd name="T82" fmla="*/ 54 w 136"/>
              <a:gd name="T83" fmla="*/ 20 h 186"/>
              <a:gd name="T84" fmla="*/ 54 w 136"/>
              <a:gd name="T85" fmla="*/ 20 h 186"/>
              <a:gd name="T86" fmla="*/ 56 w 136"/>
              <a:gd name="T87" fmla="*/ 12 h 186"/>
              <a:gd name="T88" fmla="*/ 60 w 136"/>
              <a:gd name="T89" fmla="*/ 6 h 186"/>
              <a:gd name="T90" fmla="*/ 68 w 136"/>
              <a:gd name="T91" fmla="*/ 0 h 186"/>
              <a:gd name="T92" fmla="*/ 76 w 136"/>
              <a:gd name="T93" fmla="*/ 0 h 186"/>
              <a:gd name="T94" fmla="*/ 76 w 136"/>
              <a:gd name="T9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6">
                <a:moveTo>
                  <a:pt x="48" y="46"/>
                </a:moveTo>
                <a:lnTo>
                  <a:pt x="98" y="46"/>
                </a:lnTo>
                <a:lnTo>
                  <a:pt x="108" y="82"/>
                </a:lnTo>
                <a:lnTo>
                  <a:pt x="136" y="82"/>
                </a:lnTo>
                <a:lnTo>
                  <a:pt x="136" y="90"/>
                </a:lnTo>
                <a:lnTo>
                  <a:pt x="98" y="96"/>
                </a:lnTo>
                <a:lnTo>
                  <a:pt x="88" y="80"/>
                </a:lnTo>
                <a:lnTo>
                  <a:pt x="82" y="108"/>
                </a:lnTo>
                <a:lnTo>
                  <a:pt x="108" y="140"/>
                </a:lnTo>
                <a:lnTo>
                  <a:pt x="110" y="186"/>
                </a:lnTo>
                <a:lnTo>
                  <a:pt x="96" y="186"/>
                </a:lnTo>
                <a:lnTo>
                  <a:pt x="86" y="148"/>
                </a:lnTo>
                <a:lnTo>
                  <a:pt x="64" y="130"/>
                </a:lnTo>
                <a:lnTo>
                  <a:pt x="64" y="130"/>
                </a:lnTo>
                <a:lnTo>
                  <a:pt x="46" y="158"/>
                </a:lnTo>
                <a:lnTo>
                  <a:pt x="2" y="164"/>
                </a:lnTo>
                <a:lnTo>
                  <a:pt x="0" y="158"/>
                </a:lnTo>
                <a:lnTo>
                  <a:pt x="34" y="144"/>
                </a:lnTo>
                <a:lnTo>
                  <a:pt x="42" y="102"/>
                </a:lnTo>
                <a:lnTo>
                  <a:pt x="46" y="72"/>
                </a:lnTo>
                <a:lnTo>
                  <a:pt x="32" y="76"/>
                </a:lnTo>
                <a:lnTo>
                  <a:pt x="36" y="102"/>
                </a:lnTo>
                <a:lnTo>
                  <a:pt x="26" y="104"/>
                </a:lnTo>
                <a:lnTo>
                  <a:pt x="12" y="70"/>
                </a:lnTo>
                <a:lnTo>
                  <a:pt x="48" y="46"/>
                </a:lnTo>
                <a:lnTo>
                  <a:pt x="48" y="46"/>
                </a:lnTo>
                <a:close/>
                <a:moveTo>
                  <a:pt x="76" y="0"/>
                </a:moveTo>
                <a:lnTo>
                  <a:pt x="76" y="0"/>
                </a:lnTo>
                <a:lnTo>
                  <a:pt x="84" y="0"/>
                </a:lnTo>
                <a:lnTo>
                  <a:pt x="90" y="6"/>
                </a:lnTo>
                <a:lnTo>
                  <a:pt x="94" y="12"/>
                </a:lnTo>
                <a:lnTo>
                  <a:pt x="96" y="20"/>
                </a:lnTo>
                <a:lnTo>
                  <a:pt x="96" y="20"/>
                </a:lnTo>
                <a:lnTo>
                  <a:pt x="94" y="28"/>
                </a:lnTo>
                <a:lnTo>
                  <a:pt x="90" y="34"/>
                </a:lnTo>
                <a:lnTo>
                  <a:pt x="84" y="40"/>
                </a:lnTo>
                <a:lnTo>
                  <a:pt x="76" y="40"/>
                </a:lnTo>
                <a:lnTo>
                  <a:pt x="76" y="40"/>
                </a:lnTo>
                <a:lnTo>
                  <a:pt x="68" y="40"/>
                </a:lnTo>
                <a:lnTo>
                  <a:pt x="60" y="34"/>
                </a:lnTo>
                <a:lnTo>
                  <a:pt x="56" y="28"/>
                </a:lnTo>
                <a:lnTo>
                  <a:pt x="54" y="20"/>
                </a:lnTo>
                <a:lnTo>
                  <a:pt x="54" y="20"/>
                </a:lnTo>
                <a:lnTo>
                  <a:pt x="56" y="12"/>
                </a:lnTo>
                <a:lnTo>
                  <a:pt x="60" y="6"/>
                </a:lnTo>
                <a:lnTo>
                  <a:pt x="68" y="0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0"/>
          <p:cNvSpPr>
            <a:spLocks noEditPoints="1"/>
          </p:cNvSpPr>
          <p:nvPr/>
        </p:nvSpPr>
        <p:spPr bwMode="auto">
          <a:xfrm>
            <a:off x="10150125" y="1474586"/>
            <a:ext cx="684135" cy="872520"/>
          </a:xfrm>
          <a:custGeom>
            <a:avLst/>
            <a:gdLst>
              <a:gd name="T0" fmla="*/ 116 w 138"/>
              <a:gd name="T1" fmla="*/ 58 h 176"/>
              <a:gd name="T2" fmla="*/ 118 w 138"/>
              <a:gd name="T3" fmla="*/ 60 h 176"/>
              <a:gd name="T4" fmla="*/ 116 w 138"/>
              <a:gd name="T5" fmla="*/ 76 h 176"/>
              <a:gd name="T6" fmla="*/ 110 w 138"/>
              <a:gd name="T7" fmla="*/ 82 h 176"/>
              <a:gd name="T8" fmla="*/ 96 w 138"/>
              <a:gd name="T9" fmla="*/ 106 h 176"/>
              <a:gd name="T10" fmla="*/ 70 w 138"/>
              <a:gd name="T11" fmla="*/ 116 h 176"/>
              <a:gd name="T12" fmla="*/ 58 w 138"/>
              <a:gd name="T13" fmla="*/ 114 h 176"/>
              <a:gd name="T14" fmla="*/ 38 w 138"/>
              <a:gd name="T15" fmla="*/ 96 h 176"/>
              <a:gd name="T16" fmla="*/ 28 w 138"/>
              <a:gd name="T17" fmla="*/ 80 h 176"/>
              <a:gd name="T18" fmla="*/ 22 w 138"/>
              <a:gd name="T19" fmla="*/ 68 h 176"/>
              <a:gd name="T20" fmla="*/ 24 w 138"/>
              <a:gd name="T21" fmla="*/ 58 h 176"/>
              <a:gd name="T22" fmla="*/ 24 w 138"/>
              <a:gd name="T23" fmla="*/ 58 h 176"/>
              <a:gd name="T24" fmla="*/ 28 w 138"/>
              <a:gd name="T25" fmla="*/ 18 h 176"/>
              <a:gd name="T26" fmla="*/ 42 w 138"/>
              <a:gd name="T27" fmla="*/ 6 h 176"/>
              <a:gd name="T28" fmla="*/ 68 w 138"/>
              <a:gd name="T29" fmla="*/ 0 h 176"/>
              <a:gd name="T30" fmla="*/ 94 w 138"/>
              <a:gd name="T31" fmla="*/ 6 h 176"/>
              <a:gd name="T32" fmla="*/ 110 w 138"/>
              <a:gd name="T33" fmla="*/ 18 h 176"/>
              <a:gd name="T34" fmla="*/ 114 w 138"/>
              <a:gd name="T35" fmla="*/ 56 h 176"/>
              <a:gd name="T36" fmla="*/ 20 w 138"/>
              <a:gd name="T37" fmla="*/ 118 h 176"/>
              <a:gd name="T38" fmla="*/ 46 w 138"/>
              <a:gd name="T39" fmla="*/ 122 h 176"/>
              <a:gd name="T40" fmla="*/ 70 w 138"/>
              <a:gd name="T41" fmla="*/ 130 h 176"/>
              <a:gd name="T42" fmla="*/ 86 w 138"/>
              <a:gd name="T43" fmla="*/ 126 h 176"/>
              <a:gd name="T44" fmla="*/ 100 w 138"/>
              <a:gd name="T45" fmla="*/ 116 h 176"/>
              <a:gd name="T46" fmla="*/ 128 w 138"/>
              <a:gd name="T47" fmla="*/ 128 h 176"/>
              <a:gd name="T48" fmla="*/ 138 w 138"/>
              <a:gd name="T49" fmla="*/ 176 h 176"/>
              <a:gd name="T50" fmla="*/ 0 w 138"/>
              <a:gd name="T51" fmla="*/ 176 h 176"/>
              <a:gd name="T52" fmla="*/ 10 w 138"/>
              <a:gd name="T53" fmla="*/ 130 h 176"/>
              <a:gd name="T54" fmla="*/ 20 w 138"/>
              <a:gd name="T55" fmla="*/ 118 h 176"/>
              <a:gd name="T56" fmla="*/ 104 w 138"/>
              <a:gd name="T57" fmla="*/ 64 h 176"/>
              <a:gd name="T58" fmla="*/ 100 w 138"/>
              <a:gd name="T59" fmla="*/ 54 h 176"/>
              <a:gd name="T60" fmla="*/ 62 w 138"/>
              <a:gd name="T61" fmla="*/ 54 h 176"/>
              <a:gd name="T62" fmla="*/ 40 w 138"/>
              <a:gd name="T63" fmla="*/ 62 h 176"/>
              <a:gd name="T64" fmla="*/ 32 w 138"/>
              <a:gd name="T65" fmla="*/ 62 h 176"/>
              <a:gd name="T66" fmla="*/ 30 w 138"/>
              <a:gd name="T67" fmla="*/ 62 h 176"/>
              <a:gd name="T68" fmla="*/ 32 w 138"/>
              <a:gd name="T69" fmla="*/ 72 h 176"/>
              <a:gd name="T70" fmla="*/ 38 w 138"/>
              <a:gd name="T71" fmla="*/ 78 h 176"/>
              <a:gd name="T72" fmla="*/ 42 w 138"/>
              <a:gd name="T73" fmla="*/ 92 h 176"/>
              <a:gd name="T74" fmla="*/ 60 w 138"/>
              <a:gd name="T75" fmla="*/ 106 h 176"/>
              <a:gd name="T76" fmla="*/ 80 w 138"/>
              <a:gd name="T77" fmla="*/ 106 h 176"/>
              <a:gd name="T78" fmla="*/ 98 w 138"/>
              <a:gd name="T79" fmla="*/ 92 h 176"/>
              <a:gd name="T80" fmla="*/ 106 w 138"/>
              <a:gd name="T81" fmla="*/ 76 h 176"/>
              <a:gd name="T82" fmla="*/ 110 w 138"/>
              <a:gd name="T83" fmla="*/ 72 h 176"/>
              <a:gd name="T84" fmla="*/ 112 w 138"/>
              <a:gd name="T85" fmla="*/ 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" h="176">
                <a:moveTo>
                  <a:pt x="114" y="56"/>
                </a:moveTo>
                <a:lnTo>
                  <a:pt x="114" y="56"/>
                </a:lnTo>
                <a:lnTo>
                  <a:pt x="116" y="58"/>
                </a:lnTo>
                <a:lnTo>
                  <a:pt x="118" y="58"/>
                </a:lnTo>
                <a:lnTo>
                  <a:pt x="118" y="60"/>
                </a:lnTo>
                <a:lnTo>
                  <a:pt x="118" y="60"/>
                </a:lnTo>
                <a:lnTo>
                  <a:pt x="118" y="68"/>
                </a:lnTo>
                <a:lnTo>
                  <a:pt x="116" y="76"/>
                </a:lnTo>
                <a:lnTo>
                  <a:pt x="116" y="76"/>
                </a:lnTo>
                <a:lnTo>
                  <a:pt x="114" y="80"/>
                </a:lnTo>
                <a:lnTo>
                  <a:pt x="110" y="82"/>
                </a:lnTo>
                <a:lnTo>
                  <a:pt x="110" y="82"/>
                </a:lnTo>
                <a:lnTo>
                  <a:pt x="104" y="96"/>
                </a:lnTo>
                <a:lnTo>
                  <a:pt x="96" y="106"/>
                </a:lnTo>
                <a:lnTo>
                  <a:pt x="96" y="106"/>
                </a:lnTo>
                <a:lnTo>
                  <a:pt x="84" y="114"/>
                </a:lnTo>
                <a:lnTo>
                  <a:pt x="78" y="116"/>
                </a:lnTo>
                <a:lnTo>
                  <a:pt x="70" y="116"/>
                </a:lnTo>
                <a:lnTo>
                  <a:pt x="70" y="116"/>
                </a:lnTo>
                <a:lnTo>
                  <a:pt x="64" y="116"/>
                </a:lnTo>
                <a:lnTo>
                  <a:pt x="58" y="114"/>
                </a:lnTo>
                <a:lnTo>
                  <a:pt x="46" y="106"/>
                </a:lnTo>
                <a:lnTo>
                  <a:pt x="46" y="106"/>
                </a:lnTo>
                <a:lnTo>
                  <a:pt x="38" y="96"/>
                </a:lnTo>
                <a:lnTo>
                  <a:pt x="32" y="82"/>
                </a:lnTo>
                <a:lnTo>
                  <a:pt x="32" y="82"/>
                </a:lnTo>
                <a:lnTo>
                  <a:pt x="28" y="80"/>
                </a:lnTo>
                <a:lnTo>
                  <a:pt x="24" y="76"/>
                </a:lnTo>
                <a:lnTo>
                  <a:pt x="24" y="76"/>
                </a:lnTo>
                <a:lnTo>
                  <a:pt x="22" y="68"/>
                </a:lnTo>
                <a:lnTo>
                  <a:pt x="22" y="60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58"/>
                </a:lnTo>
                <a:lnTo>
                  <a:pt x="24" y="40"/>
                </a:lnTo>
                <a:lnTo>
                  <a:pt x="24" y="28"/>
                </a:lnTo>
                <a:lnTo>
                  <a:pt x="28" y="18"/>
                </a:lnTo>
                <a:lnTo>
                  <a:pt x="36" y="12"/>
                </a:lnTo>
                <a:lnTo>
                  <a:pt x="36" y="12"/>
                </a:lnTo>
                <a:lnTo>
                  <a:pt x="42" y="6"/>
                </a:lnTo>
                <a:lnTo>
                  <a:pt x="50" y="4"/>
                </a:lnTo>
                <a:lnTo>
                  <a:pt x="60" y="2"/>
                </a:lnTo>
                <a:lnTo>
                  <a:pt x="68" y="0"/>
                </a:lnTo>
                <a:lnTo>
                  <a:pt x="78" y="0"/>
                </a:lnTo>
                <a:lnTo>
                  <a:pt x="86" y="2"/>
                </a:lnTo>
                <a:lnTo>
                  <a:pt x="94" y="6"/>
                </a:lnTo>
                <a:lnTo>
                  <a:pt x="102" y="10"/>
                </a:lnTo>
                <a:lnTo>
                  <a:pt x="102" y="10"/>
                </a:lnTo>
                <a:lnTo>
                  <a:pt x="110" y="18"/>
                </a:lnTo>
                <a:lnTo>
                  <a:pt x="114" y="28"/>
                </a:lnTo>
                <a:lnTo>
                  <a:pt x="116" y="40"/>
                </a:lnTo>
                <a:lnTo>
                  <a:pt x="114" y="56"/>
                </a:lnTo>
                <a:lnTo>
                  <a:pt x="114" y="56"/>
                </a:lnTo>
                <a:close/>
                <a:moveTo>
                  <a:pt x="20" y="118"/>
                </a:moveTo>
                <a:lnTo>
                  <a:pt x="20" y="118"/>
                </a:lnTo>
                <a:lnTo>
                  <a:pt x="38" y="118"/>
                </a:lnTo>
                <a:lnTo>
                  <a:pt x="38" y="118"/>
                </a:lnTo>
                <a:lnTo>
                  <a:pt x="46" y="122"/>
                </a:lnTo>
                <a:lnTo>
                  <a:pt x="52" y="126"/>
                </a:lnTo>
                <a:lnTo>
                  <a:pt x="60" y="130"/>
                </a:lnTo>
                <a:lnTo>
                  <a:pt x="70" y="130"/>
                </a:lnTo>
                <a:lnTo>
                  <a:pt x="70" y="130"/>
                </a:lnTo>
                <a:lnTo>
                  <a:pt x="78" y="130"/>
                </a:lnTo>
                <a:lnTo>
                  <a:pt x="86" y="126"/>
                </a:lnTo>
                <a:lnTo>
                  <a:pt x="94" y="122"/>
                </a:lnTo>
                <a:lnTo>
                  <a:pt x="100" y="116"/>
                </a:lnTo>
                <a:lnTo>
                  <a:pt x="100" y="116"/>
                </a:lnTo>
                <a:lnTo>
                  <a:pt x="120" y="116"/>
                </a:lnTo>
                <a:lnTo>
                  <a:pt x="120" y="116"/>
                </a:lnTo>
                <a:lnTo>
                  <a:pt x="128" y="128"/>
                </a:lnTo>
                <a:lnTo>
                  <a:pt x="134" y="144"/>
                </a:lnTo>
                <a:lnTo>
                  <a:pt x="138" y="160"/>
                </a:lnTo>
                <a:lnTo>
                  <a:pt x="138" y="176"/>
                </a:lnTo>
                <a:lnTo>
                  <a:pt x="138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2"/>
                </a:lnTo>
                <a:lnTo>
                  <a:pt x="4" y="146"/>
                </a:lnTo>
                <a:lnTo>
                  <a:pt x="10" y="130"/>
                </a:lnTo>
                <a:lnTo>
                  <a:pt x="14" y="124"/>
                </a:lnTo>
                <a:lnTo>
                  <a:pt x="20" y="118"/>
                </a:lnTo>
                <a:lnTo>
                  <a:pt x="20" y="118"/>
                </a:lnTo>
                <a:close/>
                <a:moveTo>
                  <a:pt x="110" y="62"/>
                </a:moveTo>
                <a:lnTo>
                  <a:pt x="110" y="62"/>
                </a:lnTo>
                <a:lnTo>
                  <a:pt x="104" y="64"/>
                </a:lnTo>
                <a:lnTo>
                  <a:pt x="104" y="64"/>
                </a:lnTo>
                <a:lnTo>
                  <a:pt x="100" y="54"/>
                </a:lnTo>
                <a:lnTo>
                  <a:pt x="100" y="54"/>
                </a:lnTo>
                <a:lnTo>
                  <a:pt x="88" y="56"/>
                </a:lnTo>
                <a:lnTo>
                  <a:pt x="76" y="56"/>
                </a:lnTo>
                <a:lnTo>
                  <a:pt x="62" y="54"/>
                </a:lnTo>
                <a:lnTo>
                  <a:pt x="46" y="52"/>
                </a:lnTo>
                <a:lnTo>
                  <a:pt x="46" y="52"/>
                </a:lnTo>
                <a:lnTo>
                  <a:pt x="40" y="62"/>
                </a:lnTo>
                <a:lnTo>
                  <a:pt x="40" y="62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2" y="72"/>
                </a:lnTo>
                <a:lnTo>
                  <a:pt x="32" y="72"/>
                </a:lnTo>
                <a:lnTo>
                  <a:pt x="34" y="76"/>
                </a:lnTo>
                <a:lnTo>
                  <a:pt x="36" y="76"/>
                </a:lnTo>
                <a:lnTo>
                  <a:pt x="38" y="78"/>
                </a:lnTo>
                <a:lnTo>
                  <a:pt x="38" y="80"/>
                </a:lnTo>
                <a:lnTo>
                  <a:pt x="38" y="80"/>
                </a:lnTo>
                <a:lnTo>
                  <a:pt x="42" y="92"/>
                </a:lnTo>
                <a:lnTo>
                  <a:pt x="50" y="100"/>
                </a:lnTo>
                <a:lnTo>
                  <a:pt x="50" y="100"/>
                </a:lnTo>
                <a:lnTo>
                  <a:pt x="60" y="106"/>
                </a:lnTo>
                <a:lnTo>
                  <a:pt x="70" y="108"/>
                </a:lnTo>
                <a:lnTo>
                  <a:pt x="70" y="108"/>
                </a:lnTo>
                <a:lnTo>
                  <a:pt x="80" y="106"/>
                </a:lnTo>
                <a:lnTo>
                  <a:pt x="90" y="100"/>
                </a:lnTo>
                <a:lnTo>
                  <a:pt x="90" y="100"/>
                </a:lnTo>
                <a:lnTo>
                  <a:pt x="98" y="92"/>
                </a:lnTo>
                <a:lnTo>
                  <a:pt x="104" y="80"/>
                </a:lnTo>
                <a:lnTo>
                  <a:pt x="104" y="78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2"/>
                </a:lnTo>
                <a:lnTo>
                  <a:pt x="110" y="72"/>
                </a:lnTo>
                <a:lnTo>
                  <a:pt x="112" y="62"/>
                </a:lnTo>
                <a:lnTo>
                  <a:pt x="112" y="62"/>
                </a:lnTo>
                <a:lnTo>
                  <a:pt x="110" y="62"/>
                </a:lnTo>
                <a:lnTo>
                  <a:pt x="11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1"/>
          <p:cNvSpPr>
            <a:spLocks noEditPoints="1"/>
          </p:cNvSpPr>
          <p:nvPr/>
        </p:nvSpPr>
        <p:spPr bwMode="auto">
          <a:xfrm>
            <a:off x="9128879" y="1474586"/>
            <a:ext cx="713880" cy="872520"/>
          </a:xfrm>
          <a:custGeom>
            <a:avLst/>
            <a:gdLst>
              <a:gd name="T0" fmla="*/ 92 w 144"/>
              <a:gd name="T1" fmla="*/ 104 h 176"/>
              <a:gd name="T2" fmla="*/ 74 w 144"/>
              <a:gd name="T3" fmla="*/ 112 h 176"/>
              <a:gd name="T4" fmla="*/ 72 w 144"/>
              <a:gd name="T5" fmla="*/ 112 h 176"/>
              <a:gd name="T6" fmla="*/ 62 w 144"/>
              <a:gd name="T7" fmla="*/ 108 h 176"/>
              <a:gd name="T8" fmla="*/ 20 w 144"/>
              <a:gd name="T9" fmla="*/ 104 h 176"/>
              <a:gd name="T10" fmla="*/ 22 w 144"/>
              <a:gd name="T11" fmla="*/ 70 h 176"/>
              <a:gd name="T12" fmla="*/ 24 w 144"/>
              <a:gd name="T13" fmla="*/ 52 h 176"/>
              <a:gd name="T14" fmla="*/ 32 w 144"/>
              <a:gd name="T15" fmla="*/ 20 h 176"/>
              <a:gd name="T16" fmla="*/ 38 w 144"/>
              <a:gd name="T17" fmla="*/ 10 h 176"/>
              <a:gd name="T18" fmla="*/ 52 w 144"/>
              <a:gd name="T19" fmla="*/ 4 h 176"/>
              <a:gd name="T20" fmla="*/ 70 w 144"/>
              <a:gd name="T21" fmla="*/ 0 h 176"/>
              <a:gd name="T22" fmla="*/ 88 w 144"/>
              <a:gd name="T23" fmla="*/ 2 h 176"/>
              <a:gd name="T24" fmla="*/ 104 w 144"/>
              <a:gd name="T25" fmla="*/ 8 h 176"/>
              <a:gd name="T26" fmla="*/ 106 w 144"/>
              <a:gd name="T27" fmla="*/ 12 h 176"/>
              <a:gd name="T28" fmla="*/ 116 w 144"/>
              <a:gd name="T29" fmla="*/ 34 h 176"/>
              <a:gd name="T30" fmla="*/ 122 w 144"/>
              <a:gd name="T31" fmla="*/ 70 h 176"/>
              <a:gd name="T32" fmla="*/ 124 w 144"/>
              <a:gd name="T33" fmla="*/ 104 h 176"/>
              <a:gd name="T34" fmla="*/ 92 w 144"/>
              <a:gd name="T35" fmla="*/ 104 h 176"/>
              <a:gd name="T36" fmla="*/ 40 w 144"/>
              <a:gd name="T37" fmla="*/ 116 h 176"/>
              <a:gd name="T38" fmla="*/ 54 w 144"/>
              <a:gd name="T39" fmla="*/ 126 h 176"/>
              <a:gd name="T40" fmla="*/ 72 w 144"/>
              <a:gd name="T41" fmla="*/ 128 h 176"/>
              <a:gd name="T42" fmla="*/ 80 w 144"/>
              <a:gd name="T43" fmla="*/ 128 h 176"/>
              <a:gd name="T44" fmla="*/ 98 w 144"/>
              <a:gd name="T45" fmla="*/ 120 h 176"/>
              <a:gd name="T46" fmla="*/ 104 w 144"/>
              <a:gd name="T47" fmla="*/ 114 h 176"/>
              <a:gd name="T48" fmla="*/ 124 w 144"/>
              <a:gd name="T49" fmla="*/ 126 h 176"/>
              <a:gd name="T50" fmla="*/ 136 w 144"/>
              <a:gd name="T51" fmla="*/ 142 h 176"/>
              <a:gd name="T52" fmla="*/ 142 w 144"/>
              <a:gd name="T53" fmla="*/ 160 h 176"/>
              <a:gd name="T54" fmla="*/ 142 w 144"/>
              <a:gd name="T55" fmla="*/ 176 h 176"/>
              <a:gd name="T56" fmla="*/ 0 w 144"/>
              <a:gd name="T57" fmla="*/ 176 h 176"/>
              <a:gd name="T58" fmla="*/ 0 w 144"/>
              <a:gd name="T59" fmla="*/ 160 h 176"/>
              <a:gd name="T60" fmla="*/ 4 w 144"/>
              <a:gd name="T61" fmla="*/ 144 h 176"/>
              <a:gd name="T62" fmla="*/ 18 w 144"/>
              <a:gd name="T63" fmla="*/ 128 h 176"/>
              <a:gd name="T64" fmla="*/ 40 w 144"/>
              <a:gd name="T65" fmla="*/ 116 h 176"/>
              <a:gd name="T66" fmla="*/ 106 w 144"/>
              <a:gd name="T67" fmla="*/ 76 h 176"/>
              <a:gd name="T68" fmla="*/ 104 w 144"/>
              <a:gd name="T69" fmla="*/ 48 h 176"/>
              <a:gd name="T70" fmla="*/ 90 w 144"/>
              <a:gd name="T71" fmla="*/ 50 h 176"/>
              <a:gd name="T72" fmla="*/ 58 w 144"/>
              <a:gd name="T73" fmla="*/ 52 h 176"/>
              <a:gd name="T74" fmla="*/ 40 w 144"/>
              <a:gd name="T75" fmla="*/ 70 h 176"/>
              <a:gd name="T76" fmla="*/ 40 w 144"/>
              <a:gd name="T77" fmla="*/ 72 h 176"/>
              <a:gd name="T78" fmla="*/ 44 w 144"/>
              <a:gd name="T79" fmla="*/ 82 h 176"/>
              <a:gd name="T80" fmla="*/ 60 w 144"/>
              <a:gd name="T81" fmla="*/ 100 h 176"/>
              <a:gd name="T82" fmla="*/ 74 w 144"/>
              <a:gd name="T83" fmla="*/ 104 h 176"/>
              <a:gd name="T84" fmla="*/ 94 w 144"/>
              <a:gd name="T85" fmla="*/ 94 h 176"/>
              <a:gd name="T86" fmla="*/ 106 w 144"/>
              <a:gd name="T8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92" y="104"/>
                </a:moveTo>
                <a:lnTo>
                  <a:pt x="92" y="104"/>
                </a:lnTo>
                <a:lnTo>
                  <a:pt x="84" y="108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2" y="112"/>
                </a:lnTo>
                <a:lnTo>
                  <a:pt x="62" y="108"/>
                </a:lnTo>
                <a:lnTo>
                  <a:pt x="54" y="104"/>
                </a:lnTo>
                <a:lnTo>
                  <a:pt x="20" y="104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24" y="52"/>
                </a:lnTo>
                <a:lnTo>
                  <a:pt x="26" y="34"/>
                </a:lnTo>
                <a:lnTo>
                  <a:pt x="32" y="20"/>
                </a:lnTo>
                <a:lnTo>
                  <a:pt x="38" y="10"/>
                </a:lnTo>
                <a:lnTo>
                  <a:pt x="38" y="10"/>
                </a:lnTo>
                <a:lnTo>
                  <a:pt x="46" y="6"/>
                </a:lnTo>
                <a:lnTo>
                  <a:pt x="52" y="4"/>
                </a:lnTo>
                <a:lnTo>
                  <a:pt x="62" y="2"/>
                </a:lnTo>
                <a:lnTo>
                  <a:pt x="70" y="0"/>
                </a:lnTo>
                <a:lnTo>
                  <a:pt x="80" y="0"/>
                </a:lnTo>
                <a:lnTo>
                  <a:pt x="88" y="2"/>
                </a:lnTo>
                <a:lnTo>
                  <a:pt x="96" y="6"/>
                </a:lnTo>
                <a:lnTo>
                  <a:pt x="104" y="8"/>
                </a:lnTo>
                <a:lnTo>
                  <a:pt x="104" y="8"/>
                </a:lnTo>
                <a:lnTo>
                  <a:pt x="106" y="12"/>
                </a:lnTo>
                <a:lnTo>
                  <a:pt x="110" y="18"/>
                </a:lnTo>
                <a:lnTo>
                  <a:pt x="116" y="34"/>
                </a:lnTo>
                <a:lnTo>
                  <a:pt x="120" y="52"/>
                </a:lnTo>
                <a:lnTo>
                  <a:pt x="122" y="70"/>
                </a:lnTo>
                <a:lnTo>
                  <a:pt x="122" y="70"/>
                </a:lnTo>
                <a:lnTo>
                  <a:pt x="124" y="104"/>
                </a:lnTo>
                <a:lnTo>
                  <a:pt x="92" y="104"/>
                </a:lnTo>
                <a:lnTo>
                  <a:pt x="92" y="104"/>
                </a:lnTo>
                <a:close/>
                <a:moveTo>
                  <a:pt x="40" y="116"/>
                </a:moveTo>
                <a:lnTo>
                  <a:pt x="40" y="116"/>
                </a:lnTo>
                <a:lnTo>
                  <a:pt x="46" y="122"/>
                </a:lnTo>
                <a:lnTo>
                  <a:pt x="54" y="126"/>
                </a:lnTo>
                <a:lnTo>
                  <a:pt x="62" y="128"/>
                </a:lnTo>
                <a:lnTo>
                  <a:pt x="72" y="128"/>
                </a:lnTo>
                <a:lnTo>
                  <a:pt x="72" y="128"/>
                </a:lnTo>
                <a:lnTo>
                  <a:pt x="80" y="128"/>
                </a:lnTo>
                <a:lnTo>
                  <a:pt x="90" y="124"/>
                </a:lnTo>
                <a:lnTo>
                  <a:pt x="98" y="120"/>
                </a:lnTo>
                <a:lnTo>
                  <a:pt x="104" y="114"/>
                </a:lnTo>
                <a:lnTo>
                  <a:pt x="104" y="114"/>
                </a:lnTo>
                <a:lnTo>
                  <a:pt x="116" y="120"/>
                </a:lnTo>
                <a:lnTo>
                  <a:pt x="124" y="126"/>
                </a:lnTo>
                <a:lnTo>
                  <a:pt x="132" y="134"/>
                </a:lnTo>
                <a:lnTo>
                  <a:pt x="136" y="142"/>
                </a:lnTo>
                <a:lnTo>
                  <a:pt x="140" y="152"/>
                </a:lnTo>
                <a:lnTo>
                  <a:pt x="142" y="160"/>
                </a:lnTo>
                <a:lnTo>
                  <a:pt x="144" y="168"/>
                </a:lnTo>
                <a:lnTo>
                  <a:pt x="142" y="176"/>
                </a:lnTo>
                <a:lnTo>
                  <a:pt x="142" y="176"/>
                </a:lnTo>
                <a:lnTo>
                  <a:pt x="0" y="176"/>
                </a:lnTo>
                <a:lnTo>
                  <a:pt x="0" y="176"/>
                </a:lnTo>
                <a:lnTo>
                  <a:pt x="0" y="160"/>
                </a:lnTo>
                <a:lnTo>
                  <a:pt x="2" y="152"/>
                </a:lnTo>
                <a:lnTo>
                  <a:pt x="4" y="144"/>
                </a:lnTo>
                <a:lnTo>
                  <a:pt x="10" y="136"/>
                </a:lnTo>
                <a:lnTo>
                  <a:pt x="18" y="128"/>
                </a:lnTo>
                <a:lnTo>
                  <a:pt x="26" y="120"/>
                </a:lnTo>
                <a:lnTo>
                  <a:pt x="40" y="116"/>
                </a:lnTo>
                <a:lnTo>
                  <a:pt x="40" y="116"/>
                </a:lnTo>
                <a:close/>
                <a:moveTo>
                  <a:pt x="106" y="76"/>
                </a:moveTo>
                <a:lnTo>
                  <a:pt x="106" y="76"/>
                </a:lnTo>
                <a:lnTo>
                  <a:pt x="104" y="48"/>
                </a:lnTo>
                <a:lnTo>
                  <a:pt x="104" y="48"/>
                </a:lnTo>
                <a:lnTo>
                  <a:pt x="90" y="50"/>
                </a:lnTo>
                <a:lnTo>
                  <a:pt x="74" y="52"/>
                </a:lnTo>
                <a:lnTo>
                  <a:pt x="58" y="52"/>
                </a:lnTo>
                <a:lnTo>
                  <a:pt x="42" y="48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44" y="82"/>
                </a:lnTo>
                <a:lnTo>
                  <a:pt x="52" y="92"/>
                </a:lnTo>
                <a:lnTo>
                  <a:pt x="60" y="100"/>
                </a:lnTo>
                <a:lnTo>
                  <a:pt x="74" y="104"/>
                </a:lnTo>
                <a:lnTo>
                  <a:pt x="74" y="104"/>
                </a:lnTo>
                <a:lnTo>
                  <a:pt x="84" y="100"/>
                </a:lnTo>
                <a:lnTo>
                  <a:pt x="94" y="94"/>
                </a:lnTo>
                <a:lnTo>
                  <a:pt x="100" y="86"/>
                </a:lnTo>
                <a:lnTo>
                  <a:pt x="106" y="76"/>
                </a:lnTo>
                <a:lnTo>
                  <a:pt x="106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2"/>
          <p:cNvSpPr>
            <a:spLocks noEditPoints="1"/>
          </p:cNvSpPr>
          <p:nvPr/>
        </p:nvSpPr>
        <p:spPr bwMode="auto">
          <a:xfrm>
            <a:off x="7889504" y="1553906"/>
            <a:ext cx="862606" cy="713880"/>
          </a:xfrm>
          <a:custGeom>
            <a:avLst/>
            <a:gdLst>
              <a:gd name="T0" fmla="*/ 94 w 174"/>
              <a:gd name="T1" fmla="*/ 48 h 144"/>
              <a:gd name="T2" fmla="*/ 92 w 174"/>
              <a:gd name="T3" fmla="*/ 62 h 144"/>
              <a:gd name="T4" fmla="*/ 82 w 174"/>
              <a:gd name="T5" fmla="*/ 78 h 144"/>
              <a:gd name="T6" fmla="*/ 56 w 174"/>
              <a:gd name="T7" fmla="*/ 94 h 144"/>
              <a:gd name="T8" fmla="*/ 36 w 174"/>
              <a:gd name="T9" fmla="*/ 86 h 144"/>
              <a:gd name="T10" fmla="*/ 20 w 174"/>
              <a:gd name="T11" fmla="*/ 66 h 144"/>
              <a:gd name="T12" fmla="*/ 16 w 174"/>
              <a:gd name="T13" fmla="*/ 50 h 144"/>
              <a:gd name="T14" fmla="*/ 18 w 174"/>
              <a:gd name="T15" fmla="*/ 46 h 144"/>
              <a:gd name="T16" fmla="*/ 22 w 174"/>
              <a:gd name="T17" fmla="*/ 16 h 144"/>
              <a:gd name="T18" fmla="*/ 40 w 174"/>
              <a:gd name="T19" fmla="*/ 4 h 144"/>
              <a:gd name="T20" fmla="*/ 82 w 174"/>
              <a:gd name="T21" fmla="*/ 8 h 144"/>
              <a:gd name="T22" fmla="*/ 92 w 174"/>
              <a:gd name="T23" fmla="*/ 34 h 144"/>
              <a:gd name="T24" fmla="*/ 144 w 174"/>
              <a:gd name="T25" fmla="*/ 82 h 144"/>
              <a:gd name="T26" fmla="*/ 132 w 174"/>
              <a:gd name="T27" fmla="*/ 88 h 144"/>
              <a:gd name="T28" fmla="*/ 102 w 174"/>
              <a:gd name="T29" fmla="*/ 64 h 144"/>
              <a:gd name="T30" fmla="*/ 106 w 174"/>
              <a:gd name="T31" fmla="*/ 42 h 144"/>
              <a:gd name="T32" fmla="*/ 120 w 174"/>
              <a:gd name="T33" fmla="*/ 24 h 144"/>
              <a:gd name="T34" fmla="*/ 150 w 174"/>
              <a:gd name="T35" fmla="*/ 26 h 144"/>
              <a:gd name="T36" fmla="*/ 162 w 174"/>
              <a:gd name="T37" fmla="*/ 64 h 144"/>
              <a:gd name="T38" fmla="*/ 144 w 174"/>
              <a:gd name="T39" fmla="*/ 82 h 144"/>
              <a:gd name="T40" fmla="*/ 132 w 174"/>
              <a:gd name="T41" fmla="*/ 98 h 144"/>
              <a:gd name="T42" fmla="*/ 150 w 174"/>
              <a:gd name="T43" fmla="*/ 90 h 144"/>
              <a:gd name="T44" fmla="*/ 174 w 174"/>
              <a:gd name="T45" fmla="*/ 116 h 144"/>
              <a:gd name="T46" fmla="*/ 114 w 174"/>
              <a:gd name="T47" fmla="*/ 108 h 144"/>
              <a:gd name="T48" fmla="*/ 112 w 174"/>
              <a:gd name="T49" fmla="*/ 90 h 144"/>
              <a:gd name="T50" fmla="*/ 150 w 174"/>
              <a:gd name="T51" fmla="*/ 50 h 144"/>
              <a:gd name="T52" fmla="*/ 114 w 174"/>
              <a:gd name="T53" fmla="*/ 50 h 144"/>
              <a:gd name="T54" fmla="*/ 114 w 174"/>
              <a:gd name="T55" fmla="*/ 64 h 144"/>
              <a:gd name="T56" fmla="*/ 132 w 174"/>
              <a:gd name="T57" fmla="*/ 84 h 144"/>
              <a:gd name="T58" fmla="*/ 148 w 174"/>
              <a:gd name="T59" fmla="*/ 72 h 144"/>
              <a:gd name="T60" fmla="*/ 14 w 174"/>
              <a:gd name="T61" fmla="*/ 96 h 144"/>
              <a:gd name="T62" fmla="*/ 0 w 174"/>
              <a:gd name="T63" fmla="*/ 132 h 144"/>
              <a:gd name="T64" fmla="*/ 110 w 174"/>
              <a:gd name="T65" fmla="*/ 144 h 144"/>
              <a:gd name="T66" fmla="*/ 96 w 174"/>
              <a:gd name="T67" fmla="*/ 96 h 144"/>
              <a:gd name="T68" fmla="*/ 74 w 174"/>
              <a:gd name="T69" fmla="*/ 100 h 144"/>
              <a:gd name="T70" fmla="*/ 54 w 174"/>
              <a:gd name="T71" fmla="*/ 106 h 144"/>
              <a:gd name="T72" fmla="*/ 30 w 174"/>
              <a:gd name="T73" fmla="*/ 96 h 144"/>
              <a:gd name="T74" fmla="*/ 88 w 174"/>
              <a:gd name="T75" fmla="*/ 50 h 144"/>
              <a:gd name="T76" fmla="*/ 80 w 174"/>
              <a:gd name="T77" fmla="*/ 44 h 144"/>
              <a:gd name="T78" fmla="*/ 48 w 174"/>
              <a:gd name="T79" fmla="*/ 46 h 144"/>
              <a:gd name="T80" fmla="*/ 30 w 174"/>
              <a:gd name="T81" fmla="*/ 52 h 144"/>
              <a:gd name="T82" fmla="*/ 24 w 174"/>
              <a:gd name="T83" fmla="*/ 52 h 144"/>
              <a:gd name="T84" fmla="*/ 24 w 174"/>
              <a:gd name="T85" fmla="*/ 60 h 144"/>
              <a:gd name="T86" fmla="*/ 30 w 174"/>
              <a:gd name="T87" fmla="*/ 64 h 144"/>
              <a:gd name="T88" fmla="*/ 48 w 174"/>
              <a:gd name="T89" fmla="*/ 86 h 144"/>
              <a:gd name="T90" fmla="*/ 72 w 174"/>
              <a:gd name="T91" fmla="*/ 82 h 144"/>
              <a:gd name="T92" fmla="*/ 82 w 174"/>
              <a:gd name="T93" fmla="*/ 64 h 144"/>
              <a:gd name="T94" fmla="*/ 88 w 174"/>
              <a:gd name="T95" fmla="*/ 60 h 144"/>
              <a:gd name="T96" fmla="*/ 88 w 174"/>
              <a:gd name="T97" fmla="*/ 5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4" h="144">
                <a:moveTo>
                  <a:pt x="92" y="46"/>
                </a:moveTo>
                <a:lnTo>
                  <a:pt x="92" y="46"/>
                </a:lnTo>
                <a:lnTo>
                  <a:pt x="92" y="48"/>
                </a:lnTo>
                <a:lnTo>
                  <a:pt x="94" y="48"/>
                </a:lnTo>
                <a:lnTo>
                  <a:pt x="94" y="50"/>
                </a:lnTo>
                <a:lnTo>
                  <a:pt x="94" y="50"/>
                </a:lnTo>
                <a:lnTo>
                  <a:pt x="92" y="62"/>
                </a:lnTo>
                <a:lnTo>
                  <a:pt x="92" y="62"/>
                </a:lnTo>
                <a:lnTo>
                  <a:pt x="90" y="66"/>
                </a:lnTo>
                <a:lnTo>
                  <a:pt x="88" y="68"/>
                </a:lnTo>
                <a:lnTo>
                  <a:pt x="88" y="68"/>
                </a:lnTo>
                <a:lnTo>
                  <a:pt x="82" y="78"/>
                </a:lnTo>
                <a:lnTo>
                  <a:pt x="76" y="86"/>
                </a:lnTo>
                <a:lnTo>
                  <a:pt x="76" y="86"/>
                </a:lnTo>
                <a:lnTo>
                  <a:pt x="66" y="92"/>
                </a:lnTo>
                <a:lnTo>
                  <a:pt x="56" y="94"/>
                </a:lnTo>
                <a:lnTo>
                  <a:pt x="56" y="94"/>
                </a:lnTo>
                <a:lnTo>
                  <a:pt x="46" y="92"/>
                </a:lnTo>
                <a:lnTo>
                  <a:pt x="36" y="86"/>
                </a:lnTo>
                <a:lnTo>
                  <a:pt x="36" y="86"/>
                </a:lnTo>
                <a:lnTo>
                  <a:pt x="28" y="78"/>
                </a:lnTo>
                <a:lnTo>
                  <a:pt x="24" y="68"/>
                </a:lnTo>
                <a:lnTo>
                  <a:pt x="24" y="68"/>
                </a:lnTo>
                <a:lnTo>
                  <a:pt x="20" y="66"/>
                </a:lnTo>
                <a:lnTo>
                  <a:pt x="18" y="62"/>
                </a:lnTo>
                <a:lnTo>
                  <a:pt x="18" y="62"/>
                </a:lnTo>
                <a:lnTo>
                  <a:pt x="16" y="56"/>
                </a:lnTo>
                <a:lnTo>
                  <a:pt x="16" y="50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18" y="46"/>
                </a:lnTo>
                <a:lnTo>
                  <a:pt x="18" y="46"/>
                </a:lnTo>
                <a:lnTo>
                  <a:pt x="18" y="34"/>
                </a:lnTo>
                <a:lnTo>
                  <a:pt x="18" y="24"/>
                </a:lnTo>
                <a:lnTo>
                  <a:pt x="22" y="16"/>
                </a:lnTo>
                <a:lnTo>
                  <a:pt x="28" y="10"/>
                </a:lnTo>
                <a:lnTo>
                  <a:pt x="28" y="10"/>
                </a:lnTo>
                <a:lnTo>
                  <a:pt x="32" y="6"/>
                </a:lnTo>
                <a:lnTo>
                  <a:pt x="40" y="4"/>
                </a:lnTo>
                <a:lnTo>
                  <a:pt x="54" y="0"/>
                </a:lnTo>
                <a:lnTo>
                  <a:pt x="68" y="2"/>
                </a:lnTo>
                <a:lnTo>
                  <a:pt x="76" y="6"/>
                </a:lnTo>
                <a:lnTo>
                  <a:pt x="82" y="8"/>
                </a:lnTo>
                <a:lnTo>
                  <a:pt x="82" y="8"/>
                </a:lnTo>
                <a:lnTo>
                  <a:pt x="88" y="14"/>
                </a:lnTo>
                <a:lnTo>
                  <a:pt x="90" y="24"/>
                </a:lnTo>
                <a:lnTo>
                  <a:pt x="92" y="34"/>
                </a:lnTo>
                <a:lnTo>
                  <a:pt x="92" y="46"/>
                </a:lnTo>
                <a:lnTo>
                  <a:pt x="92" y="46"/>
                </a:lnTo>
                <a:close/>
                <a:moveTo>
                  <a:pt x="144" y="82"/>
                </a:moveTo>
                <a:lnTo>
                  <a:pt x="144" y="82"/>
                </a:lnTo>
                <a:lnTo>
                  <a:pt x="134" y="88"/>
                </a:lnTo>
                <a:lnTo>
                  <a:pt x="132" y="88"/>
                </a:lnTo>
                <a:lnTo>
                  <a:pt x="132" y="88"/>
                </a:lnTo>
                <a:lnTo>
                  <a:pt x="132" y="88"/>
                </a:lnTo>
                <a:lnTo>
                  <a:pt x="126" y="86"/>
                </a:lnTo>
                <a:lnTo>
                  <a:pt x="122" y="82"/>
                </a:lnTo>
                <a:lnTo>
                  <a:pt x="100" y="82"/>
                </a:lnTo>
                <a:lnTo>
                  <a:pt x="102" y="64"/>
                </a:lnTo>
                <a:lnTo>
                  <a:pt x="102" y="64"/>
                </a:lnTo>
                <a:lnTo>
                  <a:pt x="102" y="64"/>
                </a:lnTo>
                <a:lnTo>
                  <a:pt x="102" y="52"/>
                </a:lnTo>
                <a:lnTo>
                  <a:pt x="106" y="42"/>
                </a:lnTo>
                <a:lnTo>
                  <a:pt x="108" y="34"/>
                </a:lnTo>
                <a:lnTo>
                  <a:pt x="112" y="28"/>
                </a:lnTo>
                <a:lnTo>
                  <a:pt x="112" y="28"/>
                </a:lnTo>
                <a:lnTo>
                  <a:pt x="120" y="24"/>
                </a:lnTo>
                <a:lnTo>
                  <a:pt x="132" y="22"/>
                </a:lnTo>
                <a:lnTo>
                  <a:pt x="142" y="22"/>
                </a:lnTo>
                <a:lnTo>
                  <a:pt x="150" y="26"/>
                </a:lnTo>
                <a:lnTo>
                  <a:pt x="150" y="26"/>
                </a:lnTo>
                <a:lnTo>
                  <a:pt x="154" y="32"/>
                </a:lnTo>
                <a:lnTo>
                  <a:pt x="158" y="42"/>
                </a:lnTo>
                <a:lnTo>
                  <a:pt x="160" y="52"/>
                </a:lnTo>
                <a:lnTo>
                  <a:pt x="162" y="64"/>
                </a:lnTo>
                <a:lnTo>
                  <a:pt x="162" y="64"/>
                </a:lnTo>
                <a:lnTo>
                  <a:pt x="164" y="82"/>
                </a:lnTo>
                <a:lnTo>
                  <a:pt x="144" y="82"/>
                </a:lnTo>
                <a:lnTo>
                  <a:pt x="144" y="82"/>
                </a:lnTo>
                <a:close/>
                <a:moveTo>
                  <a:pt x="112" y="90"/>
                </a:moveTo>
                <a:lnTo>
                  <a:pt x="112" y="90"/>
                </a:lnTo>
                <a:lnTo>
                  <a:pt x="122" y="96"/>
                </a:lnTo>
                <a:lnTo>
                  <a:pt x="132" y="98"/>
                </a:lnTo>
                <a:lnTo>
                  <a:pt x="132" y="98"/>
                </a:lnTo>
                <a:lnTo>
                  <a:pt x="142" y="96"/>
                </a:lnTo>
                <a:lnTo>
                  <a:pt x="150" y="90"/>
                </a:lnTo>
                <a:lnTo>
                  <a:pt x="150" y="90"/>
                </a:lnTo>
                <a:lnTo>
                  <a:pt x="158" y="92"/>
                </a:lnTo>
                <a:lnTo>
                  <a:pt x="164" y="96"/>
                </a:lnTo>
                <a:lnTo>
                  <a:pt x="170" y="106"/>
                </a:lnTo>
                <a:lnTo>
                  <a:pt x="174" y="116"/>
                </a:lnTo>
                <a:lnTo>
                  <a:pt x="174" y="126"/>
                </a:lnTo>
                <a:lnTo>
                  <a:pt x="118" y="126"/>
                </a:lnTo>
                <a:lnTo>
                  <a:pt x="118" y="126"/>
                </a:lnTo>
                <a:lnTo>
                  <a:pt x="114" y="108"/>
                </a:lnTo>
                <a:lnTo>
                  <a:pt x="110" y="100"/>
                </a:lnTo>
                <a:lnTo>
                  <a:pt x="106" y="92"/>
                </a:lnTo>
                <a:lnTo>
                  <a:pt x="106" y="92"/>
                </a:lnTo>
                <a:lnTo>
                  <a:pt x="112" y="90"/>
                </a:lnTo>
                <a:lnTo>
                  <a:pt x="112" y="90"/>
                </a:lnTo>
                <a:close/>
                <a:moveTo>
                  <a:pt x="152" y="66"/>
                </a:moveTo>
                <a:lnTo>
                  <a:pt x="152" y="66"/>
                </a:lnTo>
                <a:lnTo>
                  <a:pt x="150" y="50"/>
                </a:lnTo>
                <a:lnTo>
                  <a:pt x="150" y="50"/>
                </a:lnTo>
                <a:lnTo>
                  <a:pt x="134" y="52"/>
                </a:lnTo>
                <a:lnTo>
                  <a:pt x="124" y="52"/>
                </a:lnTo>
                <a:lnTo>
                  <a:pt x="114" y="50"/>
                </a:lnTo>
                <a:lnTo>
                  <a:pt x="112" y="62"/>
                </a:lnTo>
                <a:lnTo>
                  <a:pt x="112" y="62"/>
                </a:lnTo>
                <a:lnTo>
                  <a:pt x="114" y="64"/>
                </a:lnTo>
                <a:lnTo>
                  <a:pt x="114" y="64"/>
                </a:lnTo>
                <a:lnTo>
                  <a:pt x="116" y="70"/>
                </a:lnTo>
                <a:lnTo>
                  <a:pt x="120" y="76"/>
                </a:lnTo>
                <a:lnTo>
                  <a:pt x="126" y="80"/>
                </a:lnTo>
                <a:lnTo>
                  <a:pt x="132" y="84"/>
                </a:lnTo>
                <a:lnTo>
                  <a:pt x="132" y="84"/>
                </a:lnTo>
                <a:lnTo>
                  <a:pt x="140" y="80"/>
                </a:lnTo>
                <a:lnTo>
                  <a:pt x="144" y="76"/>
                </a:lnTo>
                <a:lnTo>
                  <a:pt x="148" y="72"/>
                </a:lnTo>
                <a:lnTo>
                  <a:pt x="152" y="66"/>
                </a:lnTo>
                <a:lnTo>
                  <a:pt x="152" y="66"/>
                </a:lnTo>
                <a:close/>
                <a:moveTo>
                  <a:pt x="14" y="96"/>
                </a:moveTo>
                <a:lnTo>
                  <a:pt x="14" y="96"/>
                </a:lnTo>
                <a:lnTo>
                  <a:pt x="10" y="100"/>
                </a:lnTo>
                <a:lnTo>
                  <a:pt x="6" y="106"/>
                </a:lnTo>
                <a:lnTo>
                  <a:pt x="2" y="118"/>
                </a:lnTo>
                <a:lnTo>
                  <a:pt x="0" y="132"/>
                </a:lnTo>
                <a:lnTo>
                  <a:pt x="0" y="144"/>
                </a:lnTo>
                <a:lnTo>
                  <a:pt x="0" y="144"/>
                </a:lnTo>
                <a:lnTo>
                  <a:pt x="110" y="144"/>
                </a:lnTo>
                <a:lnTo>
                  <a:pt x="110" y="144"/>
                </a:lnTo>
                <a:lnTo>
                  <a:pt x="110" y="130"/>
                </a:lnTo>
                <a:lnTo>
                  <a:pt x="108" y="118"/>
                </a:lnTo>
                <a:lnTo>
                  <a:pt x="102" y="104"/>
                </a:lnTo>
                <a:lnTo>
                  <a:pt x="96" y="96"/>
                </a:lnTo>
                <a:lnTo>
                  <a:pt x="96" y="96"/>
                </a:lnTo>
                <a:lnTo>
                  <a:pt x="80" y="96"/>
                </a:lnTo>
                <a:lnTo>
                  <a:pt x="80" y="96"/>
                </a:lnTo>
                <a:lnTo>
                  <a:pt x="74" y="100"/>
                </a:lnTo>
                <a:lnTo>
                  <a:pt x="68" y="104"/>
                </a:lnTo>
                <a:lnTo>
                  <a:pt x="62" y="106"/>
                </a:lnTo>
                <a:lnTo>
                  <a:pt x="54" y="106"/>
                </a:lnTo>
                <a:lnTo>
                  <a:pt x="54" y="106"/>
                </a:lnTo>
                <a:lnTo>
                  <a:pt x="48" y="106"/>
                </a:lnTo>
                <a:lnTo>
                  <a:pt x="42" y="104"/>
                </a:lnTo>
                <a:lnTo>
                  <a:pt x="36" y="100"/>
                </a:lnTo>
                <a:lnTo>
                  <a:pt x="30" y="96"/>
                </a:lnTo>
                <a:lnTo>
                  <a:pt x="30" y="96"/>
                </a:lnTo>
                <a:lnTo>
                  <a:pt x="14" y="96"/>
                </a:lnTo>
                <a:lnTo>
                  <a:pt x="14" y="96"/>
                </a:lnTo>
                <a:close/>
                <a:moveTo>
                  <a:pt x="88" y="50"/>
                </a:moveTo>
                <a:lnTo>
                  <a:pt x="88" y="50"/>
                </a:lnTo>
                <a:lnTo>
                  <a:pt x="82" y="52"/>
                </a:lnTo>
                <a:lnTo>
                  <a:pt x="82" y="52"/>
                </a:lnTo>
                <a:lnTo>
                  <a:pt x="80" y="44"/>
                </a:lnTo>
                <a:lnTo>
                  <a:pt x="80" y="44"/>
                </a:lnTo>
                <a:lnTo>
                  <a:pt x="70" y="46"/>
                </a:lnTo>
                <a:lnTo>
                  <a:pt x="60" y="46"/>
                </a:lnTo>
                <a:lnTo>
                  <a:pt x="48" y="46"/>
                </a:lnTo>
                <a:lnTo>
                  <a:pt x="36" y="42"/>
                </a:lnTo>
                <a:lnTo>
                  <a:pt x="36" y="42"/>
                </a:lnTo>
                <a:lnTo>
                  <a:pt x="30" y="52"/>
                </a:lnTo>
                <a:lnTo>
                  <a:pt x="30" y="52"/>
                </a:lnTo>
                <a:lnTo>
                  <a:pt x="24" y="50"/>
                </a:lnTo>
                <a:lnTo>
                  <a:pt x="24" y="50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2" y="52"/>
                </a:lnTo>
                <a:lnTo>
                  <a:pt x="24" y="60"/>
                </a:lnTo>
                <a:lnTo>
                  <a:pt x="24" y="60"/>
                </a:lnTo>
                <a:lnTo>
                  <a:pt x="28" y="62"/>
                </a:lnTo>
                <a:lnTo>
                  <a:pt x="28" y="64"/>
                </a:lnTo>
                <a:lnTo>
                  <a:pt x="30" y="64"/>
                </a:lnTo>
                <a:lnTo>
                  <a:pt x="30" y="64"/>
                </a:lnTo>
                <a:lnTo>
                  <a:pt x="34" y="74"/>
                </a:lnTo>
                <a:lnTo>
                  <a:pt x="40" y="82"/>
                </a:lnTo>
                <a:lnTo>
                  <a:pt x="40" y="82"/>
                </a:lnTo>
                <a:lnTo>
                  <a:pt x="48" y="86"/>
                </a:lnTo>
                <a:lnTo>
                  <a:pt x="56" y="88"/>
                </a:lnTo>
                <a:lnTo>
                  <a:pt x="56" y="88"/>
                </a:lnTo>
                <a:lnTo>
                  <a:pt x="64" y="86"/>
                </a:lnTo>
                <a:lnTo>
                  <a:pt x="72" y="82"/>
                </a:lnTo>
                <a:lnTo>
                  <a:pt x="72" y="82"/>
                </a:lnTo>
                <a:lnTo>
                  <a:pt x="78" y="74"/>
                </a:lnTo>
                <a:lnTo>
                  <a:pt x="82" y="64"/>
                </a:lnTo>
                <a:lnTo>
                  <a:pt x="82" y="64"/>
                </a:lnTo>
                <a:lnTo>
                  <a:pt x="84" y="62"/>
                </a:lnTo>
                <a:lnTo>
                  <a:pt x="84" y="62"/>
                </a:lnTo>
                <a:lnTo>
                  <a:pt x="88" y="60"/>
                </a:lnTo>
                <a:lnTo>
                  <a:pt x="88" y="60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lnTo>
                  <a:pt x="88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3"/>
          <p:cNvSpPr>
            <a:spLocks noEditPoints="1"/>
          </p:cNvSpPr>
          <p:nvPr/>
        </p:nvSpPr>
        <p:spPr bwMode="auto">
          <a:xfrm>
            <a:off x="10110465" y="2676034"/>
            <a:ext cx="733711" cy="882435"/>
          </a:xfrm>
          <a:custGeom>
            <a:avLst/>
            <a:gdLst>
              <a:gd name="T0" fmla="*/ 118 w 148"/>
              <a:gd name="T1" fmla="*/ 50 h 178"/>
              <a:gd name="T2" fmla="*/ 120 w 148"/>
              <a:gd name="T3" fmla="*/ 54 h 178"/>
              <a:gd name="T4" fmla="*/ 118 w 148"/>
              <a:gd name="T5" fmla="*/ 68 h 178"/>
              <a:gd name="T6" fmla="*/ 112 w 148"/>
              <a:gd name="T7" fmla="*/ 74 h 178"/>
              <a:gd name="T8" fmla="*/ 106 w 148"/>
              <a:gd name="T9" fmla="*/ 92 h 178"/>
              <a:gd name="T10" fmla="*/ 90 w 148"/>
              <a:gd name="T11" fmla="*/ 106 h 178"/>
              <a:gd name="T12" fmla="*/ 72 w 148"/>
              <a:gd name="T13" fmla="*/ 106 h 178"/>
              <a:gd name="T14" fmla="*/ 56 w 148"/>
              <a:gd name="T15" fmla="*/ 104 h 178"/>
              <a:gd name="T16" fmla="*/ 42 w 148"/>
              <a:gd name="T17" fmla="*/ 92 h 178"/>
              <a:gd name="T18" fmla="*/ 32 w 148"/>
              <a:gd name="T19" fmla="*/ 72 h 178"/>
              <a:gd name="T20" fmla="*/ 28 w 148"/>
              <a:gd name="T21" fmla="*/ 62 h 178"/>
              <a:gd name="T22" fmla="*/ 30 w 148"/>
              <a:gd name="T23" fmla="*/ 50 h 178"/>
              <a:gd name="T24" fmla="*/ 32 w 148"/>
              <a:gd name="T25" fmla="*/ 50 h 178"/>
              <a:gd name="T26" fmla="*/ 34 w 148"/>
              <a:gd name="T27" fmla="*/ 16 h 178"/>
              <a:gd name="T28" fmla="*/ 46 w 148"/>
              <a:gd name="T29" fmla="*/ 4 h 178"/>
              <a:gd name="T30" fmla="*/ 74 w 148"/>
              <a:gd name="T31" fmla="*/ 0 h 178"/>
              <a:gd name="T32" fmla="*/ 102 w 148"/>
              <a:gd name="T33" fmla="*/ 4 h 178"/>
              <a:gd name="T34" fmla="*/ 116 w 148"/>
              <a:gd name="T35" fmla="*/ 16 h 178"/>
              <a:gd name="T36" fmla="*/ 118 w 148"/>
              <a:gd name="T37" fmla="*/ 50 h 178"/>
              <a:gd name="T38" fmla="*/ 84 w 148"/>
              <a:gd name="T39" fmla="*/ 120 h 178"/>
              <a:gd name="T40" fmla="*/ 102 w 148"/>
              <a:gd name="T41" fmla="*/ 114 h 178"/>
              <a:gd name="T42" fmla="*/ 134 w 148"/>
              <a:gd name="T43" fmla="*/ 120 h 178"/>
              <a:gd name="T44" fmla="*/ 148 w 148"/>
              <a:gd name="T45" fmla="*/ 160 h 178"/>
              <a:gd name="T46" fmla="*/ 0 w 148"/>
              <a:gd name="T47" fmla="*/ 178 h 178"/>
              <a:gd name="T48" fmla="*/ 4 w 148"/>
              <a:gd name="T49" fmla="*/ 146 h 178"/>
              <a:gd name="T50" fmla="*/ 22 w 148"/>
              <a:gd name="T51" fmla="*/ 114 h 178"/>
              <a:gd name="T52" fmla="*/ 72 w 148"/>
              <a:gd name="T53" fmla="*/ 124 h 178"/>
              <a:gd name="T54" fmla="*/ 70 w 148"/>
              <a:gd name="T55" fmla="*/ 114 h 178"/>
              <a:gd name="T56" fmla="*/ 102 w 148"/>
              <a:gd name="T57" fmla="*/ 42 h 178"/>
              <a:gd name="T58" fmla="*/ 84 w 148"/>
              <a:gd name="T59" fmla="*/ 44 h 178"/>
              <a:gd name="T60" fmla="*/ 64 w 148"/>
              <a:gd name="T61" fmla="*/ 38 h 178"/>
              <a:gd name="T62" fmla="*/ 50 w 148"/>
              <a:gd name="T63" fmla="*/ 40 h 178"/>
              <a:gd name="T64" fmla="*/ 42 w 148"/>
              <a:gd name="T65" fmla="*/ 52 h 178"/>
              <a:gd name="T66" fmla="*/ 38 w 148"/>
              <a:gd name="T67" fmla="*/ 54 h 178"/>
              <a:gd name="T68" fmla="*/ 36 w 148"/>
              <a:gd name="T69" fmla="*/ 56 h 178"/>
              <a:gd name="T70" fmla="*/ 38 w 148"/>
              <a:gd name="T71" fmla="*/ 64 h 178"/>
              <a:gd name="T72" fmla="*/ 42 w 148"/>
              <a:gd name="T73" fmla="*/ 70 h 178"/>
              <a:gd name="T74" fmla="*/ 46 w 148"/>
              <a:gd name="T75" fmla="*/ 80 h 178"/>
              <a:gd name="T76" fmla="*/ 54 w 148"/>
              <a:gd name="T77" fmla="*/ 94 h 178"/>
              <a:gd name="T78" fmla="*/ 72 w 148"/>
              <a:gd name="T79" fmla="*/ 100 h 178"/>
              <a:gd name="T80" fmla="*/ 88 w 148"/>
              <a:gd name="T81" fmla="*/ 98 h 178"/>
              <a:gd name="T82" fmla="*/ 98 w 148"/>
              <a:gd name="T83" fmla="*/ 88 h 178"/>
              <a:gd name="T84" fmla="*/ 106 w 148"/>
              <a:gd name="T85" fmla="*/ 70 h 178"/>
              <a:gd name="T86" fmla="*/ 112 w 148"/>
              <a:gd name="T87" fmla="*/ 64 h 178"/>
              <a:gd name="T88" fmla="*/ 112 w 148"/>
              <a:gd name="T89" fmla="*/ 56 h 178"/>
              <a:gd name="T90" fmla="*/ 110 w 148"/>
              <a:gd name="T91" fmla="*/ 54 h 178"/>
              <a:gd name="T92" fmla="*/ 106 w 148"/>
              <a:gd name="T93" fmla="*/ 5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178">
                <a:moveTo>
                  <a:pt x="118" y="50"/>
                </a:moveTo>
                <a:lnTo>
                  <a:pt x="118" y="50"/>
                </a:lnTo>
                <a:lnTo>
                  <a:pt x="118" y="50"/>
                </a:lnTo>
                <a:lnTo>
                  <a:pt x="120" y="52"/>
                </a:lnTo>
                <a:lnTo>
                  <a:pt x="120" y="54"/>
                </a:lnTo>
                <a:lnTo>
                  <a:pt x="120" y="54"/>
                </a:lnTo>
                <a:lnTo>
                  <a:pt x="120" y="60"/>
                </a:lnTo>
                <a:lnTo>
                  <a:pt x="118" y="68"/>
                </a:lnTo>
                <a:lnTo>
                  <a:pt x="118" y="68"/>
                </a:lnTo>
                <a:lnTo>
                  <a:pt x="116" y="72"/>
                </a:lnTo>
                <a:lnTo>
                  <a:pt x="112" y="74"/>
                </a:lnTo>
                <a:lnTo>
                  <a:pt x="112" y="74"/>
                </a:lnTo>
                <a:lnTo>
                  <a:pt x="110" y="84"/>
                </a:lnTo>
                <a:lnTo>
                  <a:pt x="106" y="92"/>
                </a:lnTo>
                <a:lnTo>
                  <a:pt x="106" y="92"/>
                </a:lnTo>
                <a:lnTo>
                  <a:pt x="98" y="100"/>
                </a:lnTo>
                <a:lnTo>
                  <a:pt x="90" y="106"/>
                </a:lnTo>
                <a:lnTo>
                  <a:pt x="90" y="106"/>
                </a:lnTo>
                <a:lnTo>
                  <a:pt x="84" y="106"/>
                </a:lnTo>
                <a:lnTo>
                  <a:pt x="72" y="106"/>
                </a:lnTo>
                <a:lnTo>
                  <a:pt x="72" y="106"/>
                </a:lnTo>
                <a:lnTo>
                  <a:pt x="62" y="106"/>
                </a:lnTo>
                <a:lnTo>
                  <a:pt x="56" y="104"/>
                </a:lnTo>
                <a:lnTo>
                  <a:pt x="56" y="104"/>
                </a:lnTo>
                <a:lnTo>
                  <a:pt x="48" y="100"/>
                </a:lnTo>
                <a:lnTo>
                  <a:pt x="42" y="92"/>
                </a:lnTo>
                <a:lnTo>
                  <a:pt x="42" y="92"/>
                </a:lnTo>
                <a:lnTo>
                  <a:pt x="36" y="74"/>
                </a:lnTo>
                <a:lnTo>
                  <a:pt x="36" y="74"/>
                </a:lnTo>
                <a:lnTo>
                  <a:pt x="32" y="72"/>
                </a:lnTo>
                <a:lnTo>
                  <a:pt x="30" y="68"/>
                </a:lnTo>
                <a:lnTo>
                  <a:pt x="30" y="68"/>
                </a:lnTo>
                <a:lnTo>
                  <a:pt x="28" y="62"/>
                </a:lnTo>
                <a:lnTo>
                  <a:pt x="28" y="54"/>
                </a:lnTo>
                <a:lnTo>
                  <a:pt x="28" y="52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0"/>
                </a:lnTo>
                <a:lnTo>
                  <a:pt x="30" y="34"/>
                </a:lnTo>
                <a:lnTo>
                  <a:pt x="30" y="24"/>
                </a:lnTo>
                <a:lnTo>
                  <a:pt x="34" y="16"/>
                </a:lnTo>
                <a:lnTo>
                  <a:pt x="38" y="10"/>
                </a:lnTo>
                <a:lnTo>
                  <a:pt x="38" y="10"/>
                </a:lnTo>
                <a:lnTo>
                  <a:pt x="46" y="4"/>
                </a:lnTo>
                <a:lnTo>
                  <a:pt x="54" y="2"/>
                </a:lnTo>
                <a:lnTo>
                  <a:pt x="64" y="0"/>
                </a:lnTo>
                <a:lnTo>
                  <a:pt x="74" y="0"/>
                </a:lnTo>
                <a:lnTo>
                  <a:pt x="84" y="0"/>
                </a:lnTo>
                <a:lnTo>
                  <a:pt x="92" y="2"/>
                </a:lnTo>
                <a:lnTo>
                  <a:pt x="102" y="4"/>
                </a:lnTo>
                <a:lnTo>
                  <a:pt x="108" y="8"/>
                </a:lnTo>
                <a:lnTo>
                  <a:pt x="108" y="8"/>
                </a:lnTo>
                <a:lnTo>
                  <a:pt x="116" y="16"/>
                </a:lnTo>
                <a:lnTo>
                  <a:pt x="118" y="26"/>
                </a:lnTo>
                <a:lnTo>
                  <a:pt x="118" y="36"/>
                </a:lnTo>
                <a:lnTo>
                  <a:pt x="118" y="50"/>
                </a:lnTo>
                <a:lnTo>
                  <a:pt x="118" y="50"/>
                </a:lnTo>
                <a:close/>
                <a:moveTo>
                  <a:pt x="82" y="114"/>
                </a:moveTo>
                <a:lnTo>
                  <a:pt x="84" y="120"/>
                </a:lnTo>
                <a:lnTo>
                  <a:pt x="80" y="124"/>
                </a:lnTo>
                <a:lnTo>
                  <a:pt x="84" y="152"/>
                </a:lnTo>
                <a:lnTo>
                  <a:pt x="102" y="114"/>
                </a:lnTo>
                <a:lnTo>
                  <a:pt x="128" y="114"/>
                </a:lnTo>
                <a:lnTo>
                  <a:pt x="128" y="114"/>
                </a:lnTo>
                <a:lnTo>
                  <a:pt x="134" y="120"/>
                </a:lnTo>
                <a:lnTo>
                  <a:pt x="138" y="126"/>
                </a:lnTo>
                <a:lnTo>
                  <a:pt x="144" y="144"/>
                </a:lnTo>
                <a:lnTo>
                  <a:pt x="148" y="160"/>
                </a:lnTo>
                <a:lnTo>
                  <a:pt x="148" y="178"/>
                </a:lnTo>
                <a:lnTo>
                  <a:pt x="148" y="178"/>
                </a:lnTo>
                <a:lnTo>
                  <a:pt x="0" y="178"/>
                </a:lnTo>
                <a:lnTo>
                  <a:pt x="0" y="178"/>
                </a:lnTo>
                <a:lnTo>
                  <a:pt x="2" y="162"/>
                </a:lnTo>
                <a:lnTo>
                  <a:pt x="4" y="146"/>
                </a:lnTo>
                <a:lnTo>
                  <a:pt x="10" y="128"/>
                </a:lnTo>
                <a:lnTo>
                  <a:pt x="16" y="122"/>
                </a:lnTo>
                <a:lnTo>
                  <a:pt x="22" y="114"/>
                </a:lnTo>
                <a:lnTo>
                  <a:pt x="46" y="116"/>
                </a:lnTo>
                <a:lnTo>
                  <a:pt x="68" y="152"/>
                </a:lnTo>
                <a:lnTo>
                  <a:pt x="72" y="124"/>
                </a:lnTo>
                <a:lnTo>
                  <a:pt x="70" y="120"/>
                </a:lnTo>
                <a:lnTo>
                  <a:pt x="70" y="114"/>
                </a:lnTo>
                <a:lnTo>
                  <a:pt x="70" y="114"/>
                </a:lnTo>
                <a:lnTo>
                  <a:pt x="82" y="114"/>
                </a:lnTo>
                <a:lnTo>
                  <a:pt x="82" y="114"/>
                </a:lnTo>
                <a:close/>
                <a:moveTo>
                  <a:pt x="102" y="42"/>
                </a:moveTo>
                <a:lnTo>
                  <a:pt x="102" y="42"/>
                </a:lnTo>
                <a:lnTo>
                  <a:pt x="94" y="42"/>
                </a:lnTo>
                <a:lnTo>
                  <a:pt x="84" y="44"/>
                </a:lnTo>
                <a:lnTo>
                  <a:pt x="74" y="42"/>
                </a:lnTo>
                <a:lnTo>
                  <a:pt x="64" y="38"/>
                </a:lnTo>
                <a:lnTo>
                  <a:pt x="64" y="38"/>
                </a:lnTo>
                <a:lnTo>
                  <a:pt x="60" y="38"/>
                </a:lnTo>
                <a:lnTo>
                  <a:pt x="56" y="38"/>
                </a:lnTo>
                <a:lnTo>
                  <a:pt x="50" y="40"/>
                </a:lnTo>
                <a:lnTo>
                  <a:pt x="46" y="40"/>
                </a:lnTo>
                <a:lnTo>
                  <a:pt x="46" y="40"/>
                </a:lnTo>
                <a:lnTo>
                  <a:pt x="42" y="52"/>
                </a:lnTo>
                <a:lnTo>
                  <a:pt x="42" y="56"/>
                </a:lnTo>
                <a:lnTo>
                  <a:pt x="38" y="54"/>
                </a:lnTo>
                <a:lnTo>
                  <a:pt x="38" y="54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6" y="56"/>
                </a:lnTo>
                <a:lnTo>
                  <a:pt x="38" y="64"/>
                </a:lnTo>
                <a:lnTo>
                  <a:pt x="38" y="64"/>
                </a:lnTo>
                <a:lnTo>
                  <a:pt x="38" y="68"/>
                </a:lnTo>
                <a:lnTo>
                  <a:pt x="40" y="68"/>
                </a:lnTo>
                <a:lnTo>
                  <a:pt x="42" y="70"/>
                </a:lnTo>
                <a:lnTo>
                  <a:pt x="44" y="72"/>
                </a:lnTo>
                <a:lnTo>
                  <a:pt x="44" y="72"/>
                </a:lnTo>
                <a:lnTo>
                  <a:pt x="46" y="80"/>
                </a:lnTo>
                <a:lnTo>
                  <a:pt x="50" y="88"/>
                </a:lnTo>
                <a:lnTo>
                  <a:pt x="50" y="88"/>
                </a:lnTo>
                <a:lnTo>
                  <a:pt x="54" y="94"/>
                </a:lnTo>
                <a:lnTo>
                  <a:pt x="60" y="98"/>
                </a:lnTo>
                <a:lnTo>
                  <a:pt x="60" y="98"/>
                </a:lnTo>
                <a:lnTo>
                  <a:pt x="72" y="100"/>
                </a:lnTo>
                <a:lnTo>
                  <a:pt x="72" y="100"/>
                </a:lnTo>
                <a:lnTo>
                  <a:pt x="88" y="98"/>
                </a:lnTo>
                <a:lnTo>
                  <a:pt x="88" y="98"/>
                </a:lnTo>
                <a:lnTo>
                  <a:pt x="94" y="94"/>
                </a:lnTo>
                <a:lnTo>
                  <a:pt x="98" y="88"/>
                </a:lnTo>
                <a:lnTo>
                  <a:pt x="98" y="88"/>
                </a:lnTo>
                <a:lnTo>
                  <a:pt x="102" y="80"/>
                </a:lnTo>
                <a:lnTo>
                  <a:pt x="106" y="70"/>
                </a:lnTo>
                <a:lnTo>
                  <a:pt x="106" y="70"/>
                </a:lnTo>
                <a:lnTo>
                  <a:pt x="108" y="68"/>
                </a:lnTo>
                <a:lnTo>
                  <a:pt x="108" y="68"/>
                </a:lnTo>
                <a:lnTo>
                  <a:pt x="112" y="64"/>
                </a:lnTo>
                <a:lnTo>
                  <a:pt x="112" y="64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2" y="56"/>
                </a:lnTo>
                <a:lnTo>
                  <a:pt x="110" y="54"/>
                </a:lnTo>
                <a:lnTo>
                  <a:pt x="106" y="56"/>
                </a:lnTo>
                <a:lnTo>
                  <a:pt x="106" y="52"/>
                </a:lnTo>
                <a:lnTo>
                  <a:pt x="106" y="52"/>
                </a:lnTo>
                <a:lnTo>
                  <a:pt x="102" y="42"/>
                </a:lnTo>
                <a:lnTo>
                  <a:pt x="102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4"/>
          <p:cNvSpPr>
            <a:spLocks noEditPoints="1"/>
          </p:cNvSpPr>
          <p:nvPr/>
        </p:nvSpPr>
        <p:spPr bwMode="auto">
          <a:xfrm>
            <a:off x="9019815" y="2646288"/>
            <a:ext cx="941925" cy="902266"/>
          </a:xfrm>
          <a:custGeom>
            <a:avLst/>
            <a:gdLst>
              <a:gd name="T0" fmla="*/ 68 w 190"/>
              <a:gd name="T1" fmla="*/ 172 h 182"/>
              <a:gd name="T2" fmla="*/ 62 w 190"/>
              <a:gd name="T3" fmla="*/ 124 h 182"/>
              <a:gd name="T4" fmla="*/ 178 w 190"/>
              <a:gd name="T5" fmla="*/ 0 h 182"/>
              <a:gd name="T6" fmla="*/ 190 w 190"/>
              <a:gd name="T7" fmla="*/ 14 h 182"/>
              <a:gd name="T8" fmla="*/ 186 w 190"/>
              <a:gd name="T9" fmla="*/ 92 h 182"/>
              <a:gd name="T10" fmla="*/ 128 w 190"/>
              <a:gd name="T11" fmla="*/ 96 h 182"/>
              <a:gd name="T12" fmla="*/ 114 w 190"/>
              <a:gd name="T13" fmla="*/ 98 h 182"/>
              <a:gd name="T14" fmla="*/ 178 w 190"/>
              <a:gd name="T15" fmla="*/ 90 h 182"/>
              <a:gd name="T16" fmla="*/ 184 w 190"/>
              <a:gd name="T17" fmla="*/ 84 h 182"/>
              <a:gd name="T18" fmla="*/ 178 w 190"/>
              <a:gd name="T19" fmla="*/ 8 h 182"/>
              <a:gd name="T20" fmla="*/ 60 w 190"/>
              <a:gd name="T21" fmla="*/ 14 h 182"/>
              <a:gd name="T22" fmla="*/ 54 w 190"/>
              <a:gd name="T23" fmla="*/ 8 h 182"/>
              <a:gd name="T24" fmla="*/ 66 w 190"/>
              <a:gd name="T25" fmla="*/ 0 h 182"/>
              <a:gd name="T26" fmla="*/ 172 w 190"/>
              <a:gd name="T27" fmla="*/ 54 h 182"/>
              <a:gd name="T28" fmla="*/ 142 w 190"/>
              <a:gd name="T29" fmla="*/ 58 h 182"/>
              <a:gd name="T30" fmla="*/ 158 w 190"/>
              <a:gd name="T31" fmla="*/ 42 h 182"/>
              <a:gd name="T32" fmla="*/ 148 w 190"/>
              <a:gd name="T33" fmla="*/ 38 h 182"/>
              <a:gd name="T34" fmla="*/ 148 w 190"/>
              <a:gd name="T35" fmla="*/ 38 h 182"/>
              <a:gd name="T36" fmla="*/ 132 w 190"/>
              <a:gd name="T37" fmla="*/ 38 h 182"/>
              <a:gd name="T38" fmla="*/ 128 w 190"/>
              <a:gd name="T39" fmla="*/ 38 h 182"/>
              <a:gd name="T40" fmla="*/ 172 w 190"/>
              <a:gd name="T41" fmla="*/ 28 h 182"/>
              <a:gd name="T42" fmla="*/ 104 w 190"/>
              <a:gd name="T43" fmla="*/ 64 h 182"/>
              <a:gd name="T44" fmla="*/ 90 w 190"/>
              <a:gd name="T45" fmla="*/ 24 h 182"/>
              <a:gd name="T46" fmla="*/ 44 w 190"/>
              <a:gd name="T47" fmla="*/ 24 h 182"/>
              <a:gd name="T48" fmla="*/ 28 w 190"/>
              <a:gd name="T49" fmla="*/ 54 h 182"/>
              <a:gd name="T50" fmla="*/ 26 w 190"/>
              <a:gd name="T51" fmla="*/ 68 h 182"/>
              <a:gd name="T52" fmla="*/ 30 w 190"/>
              <a:gd name="T53" fmla="*/ 84 h 182"/>
              <a:gd name="T54" fmla="*/ 46 w 190"/>
              <a:gd name="T55" fmla="*/ 110 h 182"/>
              <a:gd name="T56" fmla="*/ 68 w 190"/>
              <a:gd name="T57" fmla="*/ 120 h 182"/>
              <a:gd name="T58" fmla="*/ 100 w 190"/>
              <a:gd name="T59" fmla="*/ 86 h 182"/>
              <a:gd name="T60" fmla="*/ 106 w 190"/>
              <a:gd name="T61" fmla="*/ 74 h 182"/>
              <a:gd name="T62" fmla="*/ 104 w 190"/>
              <a:gd name="T63" fmla="*/ 64 h 182"/>
              <a:gd name="T64" fmla="*/ 36 w 190"/>
              <a:gd name="T65" fmla="*/ 78 h 182"/>
              <a:gd name="T66" fmla="*/ 46 w 190"/>
              <a:gd name="T67" fmla="*/ 96 h 182"/>
              <a:gd name="T68" fmla="*/ 68 w 190"/>
              <a:gd name="T69" fmla="*/ 112 h 182"/>
              <a:gd name="T70" fmla="*/ 94 w 190"/>
              <a:gd name="T71" fmla="*/ 84 h 182"/>
              <a:gd name="T72" fmla="*/ 98 w 190"/>
              <a:gd name="T73" fmla="*/ 78 h 182"/>
              <a:gd name="T74" fmla="*/ 94 w 190"/>
              <a:gd name="T75" fmla="*/ 70 h 182"/>
              <a:gd name="T76" fmla="*/ 88 w 190"/>
              <a:gd name="T77" fmla="*/ 60 h 182"/>
              <a:gd name="T78" fmla="*/ 76 w 190"/>
              <a:gd name="T79" fmla="*/ 62 h 182"/>
              <a:gd name="T80" fmla="*/ 68 w 190"/>
              <a:gd name="T81" fmla="*/ 62 h 182"/>
              <a:gd name="T82" fmla="*/ 42 w 190"/>
              <a:gd name="T83" fmla="*/ 62 h 182"/>
              <a:gd name="T84" fmla="*/ 40 w 190"/>
              <a:gd name="T85" fmla="*/ 70 h 182"/>
              <a:gd name="T86" fmla="*/ 22 w 190"/>
              <a:gd name="T87" fmla="*/ 120 h 182"/>
              <a:gd name="T88" fmla="*/ 10 w 190"/>
              <a:gd name="T89" fmla="*/ 134 h 182"/>
              <a:gd name="T90" fmla="*/ 0 w 190"/>
              <a:gd name="T91" fmla="*/ 182 h 182"/>
              <a:gd name="T92" fmla="*/ 136 w 190"/>
              <a:gd name="T93" fmla="*/ 178 h 182"/>
              <a:gd name="T94" fmla="*/ 116 w 190"/>
              <a:gd name="T95" fmla="*/ 120 h 182"/>
              <a:gd name="T96" fmla="*/ 112 w 190"/>
              <a:gd name="T97" fmla="*/ 128 h 182"/>
              <a:gd name="T98" fmla="*/ 126 w 190"/>
              <a:gd name="T99" fmla="*/ 162 h 182"/>
              <a:gd name="T100" fmla="*/ 8 w 190"/>
              <a:gd name="T101" fmla="*/ 162 h 182"/>
              <a:gd name="T102" fmla="*/ 40 w 190"/>
              <a:gd name="T103" fmla="*/ 1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" h="182">
                <a:moveTo>
                  <a:pt x="74" y="124"/>
                </a:moveTo>
                <a:lnTo>
                  <a:pt x="74" y="128"/>
                </a:lnTo>
                <a:lnTo>
                  <a:pt x="72" y="132"/>
                </a:lnTo>
                <a:lnTo>
                  <a:pt x="80" y="168"/>
                </a:lnTo>
                <a:lnTo>
                  <a:pt x="68" y="172"/>
                </a:lnTo>
                <a:lnTo>
                  <a:pt x="58" y="168"/>
                </a:lnTo>
                <a:lnTo>
                  <a:pt x="66" y="132"/>
                </a:lnTo>
                <a:lnTo>
                  <a:pt x="62" y="128"/>
                </a:lnTo>
                <a:lnTo>
                  <a:pt x="62" y="124"/>
                </a:lnTo>
                <a:lnTo>
                  <a:pt x="62" y="124"/>
                </a:lnTo>
                <a:lnTo>
                  <a:pt x="74" y="124"/>
                </a:lnTo>
                <a:lnTo>
                  <a:pt x="74" y="124"/>
                </a:lnTo>
                <a:close/>
                <a:moveTo>
                  <a:pt x="66" y="0"/>
                </a:moveTo>
                <a:lnTo>
                  <a:pt x="178" y="0"/>
                </a:lnTo>
                <a:lnTo>
                  <a:pt x="178" y="0"/>
                </a:lnTo>
                <a:lnTo>
                  <a:pt x="182" y="2"/>
                </a:lnTo>
                <a:lnTo>
                  <a:pt x="186" y="4"/>
                </a:lnTo>
                <a:lnTo>
                  <a:pt x="186" y="4"/>
                </a:lnTo>
                <a:lnTo>
                  <a:pt x="190" y="8"/>
                </a:lnTo>
                <a:lnTo>
                  <a:pt x="190" y="14"/>
                </a:lnTo>
                <a:lnTo>
                  <a:pt x="190" y="84"/>
                </a:lnTo>
                <a:lnTo>
                  <a:pt x="190" y="84"/>
                </a:lnTo>
                <a:lnTo>
                  <a:pt x="190" y="88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6" y="92"/>
                </a:lnTo>
                <a:lnTo>
                  <a:pt x="182" y="94"/>
                </a:lnTo>
                <a:lnTo>
                  <a:pt x="178" y="96"/>
                </a:lnTo>
                <a:lnTo>
                  <a:pt x="128" y="96"/>
                </a:lnTo>
                <a:lnTo>
                  <a:pt x="112" y="110"/>
                </a:lnTo>
                <a:lnTo>
                  <a:pt x="104" y="114"/>
                </a:lnTo>
                <a:lnTo>
                  <a:pt x="106" y="106"/>
                </a:lnTo>
                <a:lnTo>
                  <a:pt x="108" y="98"/>
                </a:lnTo>
                <a:lnTo>
                  <a:pt x="114" y="98"/>
                </a:lnTo>
                <a:lnTo>
                  <a:pt x="114" y="100"/>
                </a:lnTo>
                <a:lnTo>
                  <a:pt x="142" y="78"/>
                </a:lnTo>
                <a:lnTo>
                  <a:pt x="146" y="82"/>
                </a:lnTo>
                <a:lnTo>
                  <a:pt x="136" y="90"/>
                </a:lnTo>
                <a:lnTo>
                  <a:pt x="178" y="90"/>
                </a:lnTo>
                <a:lnTo>
                  <a:pt x="178" y="90"/>
                </a:lnTo>
                <a:lnTo>
                  <a:pt x="182" y="88"/>
                </a:lnTo>
                <a:lnTo>
                  <a:pt x="182" y="88"/>
                </a:lnTo>
                <a:lnTo>
                  <a:pt x="182" y="88"/>
                </a:lnTo>
                <a:lnTo>
                  <a:pt x="184" y="84"/>
                </a:lnTo>
                <a:lnTo>
                  <a:pt x="184" y="14"/>
                </a:lnTo>
                <a:lnTo>
                  <a:pt x="184" y="14"/>
                </a:lnTo>
                <a:lnTo>
                  <a:pt x="182" y="10"/>
                </a:lnTo>
                <a:lnTo>
                  <a:pt x="182" y="10"/>
                </a:lnTo>
                <a:lnTo>
                  <a:pt x="178" y="8"/>
                </a:lnTo>
                <a:lnTo>
                  <a:pt x="66" y="8"/>
                </a:lnTo>
                <a:lnTo>
                  <a:pt x="66" y="8"/>
                </a:lnTo>
                <a:lnTo>
                  <a:pt x="62" y="10"/>
                </a:lnTo>
                <a:lnTo>
                  <a:pt x="62" y="10"/>
                </a:lnTo>
                <a:lnTo>
                  <a:pt x="60" y="14"/>
                </a:lnTo>
                <a:lnTo>
                  <a:pt x="60" y="18"/>
                </a:lnTo>
                <a:lnTo>
                  <a:pt x="54" y="18"/>
                </a:lnTo>
                <a:lnTo>
                  <a:pt x="54" y="14"/>
                </a:lnTo>
                <a:lnTo>
                  <a:pt x="54" y="14"/>
                </a:lnTo>
                <a:lnTo>
                  <a:pt x="54" y="8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62" y="2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46" y="54"/>
                </a:moveTo>
                <a:lnTo>
                  <a:pt x="146" y="58"/>
                </a:lnTo>
                <a:lnTo>
                  <a:pt x="172" y="58"/>
                </a:lnTo>
                <a:lnTo>
                  <a:pt x="172" y="54"/>
                </a:lnTo>
                <a:lnTo>
                  <a:pt x="146" y="54"/>
                </a:lnTo>
                <a:lnTo>
                  <a:pt x="146" y="54"/>
                </a:lnTo>
                <a:close/>
                <a:moveTo>
                  <a:pt x="118" y="54"/>
                </a:moveTo>
                <a:lnTo>
                  <a:pt x="118" y="58"/>
                </a:lnTo>
                <a:lnTo>
                  <a:pt x="142" y="58"/>
                </a:lnTo>
                <a:lnTo>
                  <a:pt x="142" y="54"/>
                </a:lnTo>
                <a:lnTo>
                  <a:pt x="118" y="54"/>
                </a:lnTo>
                <a:lnTo>
                  <a:pt x="118" y="54"/>
                </a:lnTo>
                <a:close/>
                <a:moveTo>
                  <a:pt x="158" y="38"/>
                </a:moveTo>
                <a:lnTo>
                  <a:pt x="158" y="42"/>
                </a:lnTo>
                <a:lnTo>
                  <a:pt x="172" y="42"/>
                </a:lnTo>
                <a:lnTo>
                  <a:pt x="172" y="38"/>
                </a:lnTo>
                <a:lnTo>
                  <a:pt x="158" y="38"/>
                </a:lnTo>
                <a:lnTo>
                  <a:pt x="158" y="38"/>
                </a:lnTo>
                <a:close/>
                <a:moveTo>
                  <a:pt x="148" y="38"/>
                </a:moveTo>
                <a:lnTo>
                  <a:pt x="148" y="42"/>
                </a:lnTo>
                <a:lnTo>
                  <a:pt x="154" y="42"/>
                </a:lnTo>
                <a:lnTo>
                  <a:pt x="154" y="38"/>
                </a:lnTo>
                <a:lnTo>
                  <a:pt x="148" y="38"/>
                </a:lnTo>
                <a:lnTo>
                  <a:pt x="148" y="38"/>
                </a:lnTo>
                <a:close/>
                <a:moveTo>
                  <a:pt x="132" y="38"/>
                </a:moveTo>
                <a:lnTo>
                  <a:pt x="132" y="42"/>
                </a:lnTo>
                <a:lnTo>
                  <a:pt x="144" y="42"/>
                </a:lnTo>
                <a:lnTo>
                  <a:pt x="144" y="38"/>
                </a:lnTo>
                <a:lnTo>
                  <a:pt x="132" y="38"/>
                </a:lnTo>
                <a:lnTo>
                  <a:pt x="132" y="38"/>
                </a:lnTo>
                <a:close/>
                <a:moveTo>
                  <a:pt x="118" y="38"/>
                </a:moveTo>
                <a:lnTo>
                  <a:pt x="118" y="42"/>
                </a:lnTo>
                <a:lnTo>
                  <a:pt x="128" y="42"/>
                </a:lnTo>
                <a:lnTo>
                  <a:pt x="128" y="38"/>
                </a:lnTo>
                <a:lnTo>
                  <a:pt x="118" y="38"/>
                </a:lnTo>
                <a:lnTo>
                  <a:pt x="118" y="38"/>
                </a:lnTo>
                <a:close/>
                <a:moveTo>
                  <a:pt x="118" y="22"/>
                </a:moveTo>
                <a:lnTo>
                  <a:pt x="118" y="28"/>
                </a:lnTo>
                <a:lnTo>
                  <a:pt x="172" y="28"/>
                </a:lnTo>
                <a:lnTo>
                  <a:pt x="172" y="22"/>
                </a:lnTo>
                <a:lnTo>
                  <a:pt x="118" y="22"/>
                </a:lnTo>
                <a:lnTo>
                  <a:pt x="118" y="22"/>
                </a:lnTo>
                <a:close/>
                <a:moveTo>
                  <a:pt x="104" y="64"/>
                </a:moveTo>
                <a:lnTo>
                  <a:pt x="104" y="64"/>
                </a:lnTo>
                <a:lnTo>
                  <a:pt x="104" y="46"/>
                </a:lnTo>
                <a:lnTo>
                  <a:pt x="104" y="38"/>
                </a:lnTo>
                <a:lnTo>
                  <a:pt x="100" y="32"/>
                </a:lnTo>
                <a:lnTo>
                  <a:pt x="96" y="28"/>
                </a:lnTo>
                <a:lnTo>
                  <a:pt x="90" y="24"/>
                </a:lnTo>
                <a:lnTo>
                  <a:pt x="80" y="24"/>
                </a:lnTo>
                <a:lnTo>
                  <a:pt x="68" y="24"/>
                </a:lnTo>
                <a:lnTo>
                  <a:pt x="68" y="24"/>
                </a:lnTo>
                <a:lnTo>
                  <a:pt x="52" y="24"/>
                </a:lnTo>
                <a:lnTo>
                  <a:pt x="44" y="24"/>
                </a:lnTo>
                <a:lnTo>
                  <a:pt x="38" y="28"/>
                </a:lnTo>
                <a:lnTo>
                  <a:pt x="38" y="28"/>
                </a:lnTo>
                <a:lnTo>
                  <a:pt x="32" y="34"/>
                </a:lnTo>
                <a:lnTo>
                  <a:pt x="30" y="44"/>
                </a:lnTo>
                <a:lnTo>
                  <a:pt x="28" y="54"/>
                </a:lnTo>
                <a:lnTo>
                  <a:pt x="30" y="64"/>
                </a:lnTo>
                <a:lnTo>
                  <a:pt x="30" y="64"/>
                </a:lnTo>
                <a:lnTo>
                  <a:pt x="28" y="64"/>
                </a:lnTo>
                <a:lnTo>
                  <a:pt x="26" y="66"/>
                </a:lnTo>
                <a:lnTo>
                  <a:pt x="26" y="68"/>
                </a:lnTo>
                <a:lnTo>
                  <a:pt x="26" y="68"/>
                </a:lnTo>
                <a:lnTo>
                  <a:pt x="28" y="74"/>
                </a:lnTo>
                <a:lnTo>
                  <a:pt x="28" y="80"/>
                </a:lnTo>
                <a:lnTo>
                  <a:pt x="28" y="80"/>
                </a:lnTo>
                <a:lnTo>
                  <a:pt x="30" y="84"/>
                </a:lnTo>
                <a:lnTo>
                  <a:pt x="34" y="86"/>
                </a:lnTo>
                <a:lnTo>
                  <a:pt x="34" y="86"/>
                </a:lnTo>
                <a:lnTo>
                  <a:pt x="40" y="100"/>
                </a:lnTo>
                <a:lnTo>
                  <a:pt x="46" y="110"/>
                </a:lnTo>
                <a:lnTo>
                  <a:pt x="46" y="110"/>
                </a:lnTo>
                <a:lnTo>
                  <a:pt x="56" y="116"/>
                </a:lnTo>
                <a:lnTo>
                  <a:pt x="66" y="120"/>
                </a:lnTo>
                <a:lnTo>
                  <a:pt x="68" y="120"/>
                </a:lnTo>
                <a:lnTo>
                  <a:pt x="68" y="120"/>
                </a:lnTo>
                <a:lnTo>
                  <a:pt x="68" y="120"/>
                </a:lnTo>
                <a:lnTo>
                  <a:pt x="80" y="116"/>
                </a:lnTo>
                <a:lnTo>
                  <a:pt x="88" y="108"/>
                </a:lnTo>
                <a:lnTo>
                  <a:pt x="88" y="108"/>
                </a:lnTo>
                <a:lnTo>
                  <a:pt x="96" y="100"/>
                </a:lnTo>
                <a:lnTo>
                  <a:pt x="100" y="86"/>
                </a:lnTo>
                <a:lnTo>
                  <a:pt x="100" y="86"/>
                </a:lnTo>
                <a:lnTo>
                  <a:pt x="104" y="84"/>
                </a:lnTo>
                <a:lnTo>
                  <a:pt x="106" y="80"/>
                </a:lnTo>
                <a:lnTo>
                  <a:pt x="106" y="80"/>
                </a:lnTo>
                <a:lnTo>
                  <a:pt x="106" y="74"/>
                </a:lnTo>
                <a:lnTo>
                  <a:pt x="108" y="68"/>
                </a:lnTo>
                <a:lnTo>
                  <a:pt x="108" y="66"/>
                </a:lnTo>
                <a:lnTo>
                  <a:pt x="106" y="64"/>
                </a:lnTo>
                <a:lnTo>
                  <a:pt x="106" y="64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4" y="72"/>
                </a:moveTo>
                <a:lnTo>
                  <a:pt x="34" y="72"/>
                </a:lnTo>
                <a:lnTo>
                  <a:pt x="36" y="78"/>
                </a:lnTo>
                <a:lnTo>
                  <a:pt x="36" y="78"/>
                </a:lnTo>
                <a:lnTo>
                  <a:pt x="38" y="80"/>
                </a:lnTo>
                <a:lnTo>
                  <a:pt x="40" y="82"/>
                </a:lnTo>
                <a:lnTo>
                  <a:pt x="40" y="84"/>
                </a:lnTo>
                <a:lnTo>
                  <a:pt x="40" y="84"/>
                </a:lnTo>
                <a:lnTo>
                  <a:pt x="46" y="96"/>
                </a:lnTo>
                <a:lnTo>
                  <a:pt x="52" y="104"/>
                </a:lnTo>
                <a:lnTo>
                  <a:pt x="52" y="104"/>
                </a:lnTo>
                <a:lnTo>
                  <a:pt x="58" y="110"/>
                </a:lnTo>
                <a:lnTo>
                  <a:pt x="68" y="112"/>
                </a:lnTo>
                <a:lnTo>
                  <a:pt x="68" y="112"/>
                </a:lnTo>
                <a:lnTo>
                  <a:pt x="76" y="108"/>
                </a:lnTo>
                <a:lnTo>
                  <a:pt x="84" y="104"/>
                </a:lnTo>
                <a:lnTo>
                  <a:pt x="84" y="104"/>
                </a:lnTo>
                <a:lnTo>
                  <a:pt x="88" y="96"/>
                </a:lnTo>
                <a:lnTo>
                  <a:pt x="94" y="84"/>
                </a:lnTo>
                <a:lnTo>
                  <a:pt x="94" y="82"/>
                </a:lnTo>
                <a:lnTo>
                  <a:pt x="96" y="80"/>
                </a:lnTo>
                <a:lnTo>
                  <a:pt x="96" y="80"/>
                </a:lnTo>
                <a:lnTo>
                  <a:pt x="98" y="78"/>
                </a:lnTo>
                <a:lnTo>
                  <a:pt x="98" y="78"/>
                </a:lnTo>
                <a:lnTo>
                  <a:pt x="100" y="72"/>
                </a:lnTo>
                <a:lnTo>
                  <a:pt x="100" y="72"/>
                </a:lnTo>
                <a:lnTo>
                  <a:pt x="96" y="72"/>
                </a:lnTo>
                <a:lnTo>
                  <a:pt x="96" y="70"/>
                </a:lnTo>
                <a:lnTo>
                  <a:pt x="94" y="70"/>
                </a:lnTo>
                <a:lnTo>
                  <a:pt x="94" y="66"/>
                </a:lnTo>
                <a:lnTo>
                  <a:pt x="94" y="66"/>
                </a:lnTo>
                <a:lnTo>
                  <a:pt x="92" y="60"/>
                </a:lnTo>
                <a:lnTo>
                  <a:pt x="92" y="60"/>
                </a:lnTo>
                <a:lnTo>
                  <a:pt x="88" y="60"/>
                </a:lnTo>
                <a:lnTo>
                  <a:pt x="82" y="58"/>
                </a:lnTo>
                <a:lnTo>
                  <a:pt x="82" y="62"/>
                </a:lnTo>
                <a:lnTo>
                  <a:pt x="78" y="62"/>
                </a:lnTo>
                <a:lnTo>
                  <a:pt x="80" y="58"/>
                </a:lnTo>
                <a:lnTo>
                  <a:pt x="76" y="62"/>
                </a:lnTo>
                <a:lnTo>
                  <a:pt x="74" y="62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68" y="62"/>
                </a:lnTo>
                <a:lnTo>
                  <a:pt x="58" y="64"/>
                </a:lnTo>
                <a:lnTo>
                  <a:pt x="50" y="64"/>
                </a:lnTo>
                <a:lnTo>
                  <a:pt x="42" y="60"/>
                </a:lnTo>
                <a:lnTo>
                  <a:pt x="42" y="60"/>
                </a:lnTo>
                <a:lnTo>
                  <a:pt x="42" y="62"/>
                </a:lnTo>
                <a:lnTo>
                  <a:pt x="42" y="62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0"/>
                </a:lnTo>
                <a:lnTo>
                  <a:pt x="40" y="72"/>
                </a:lnTo>
                <a:lnTo>
                  <a:pt x="40" y="72"/>
                </a:lnTo>
                <a:lnTo>
                  <a:pt x="34" y="72"/>
                </a:lnTo>
                <a:lnTo>
                  <a:pt x="34" y="72"/>
                </a:lnTo>
                <a:close/>
                <a:moveTo>
                  <a:pt x="22" y="120"/>
                </a:moveTo>
                <a:lnTo>
                  <a:pt x="20" y="120"/>
                </a:lnTo>
                <a:lnTo>
                  <a:pt x="18" y="120"/>
                </a:lnTo>
                <a:lnTo>
                  <a:pt x="18" y="120"/>
                </a:lnTo>
                <a:lnTo>
                  <a:pt x="14" y="126"/>
                </a:lnTo>
                <a:lnTo>
                  <a:pt x="10" y="134"/>
                </a:lnTo>
                <a:lnTo>
                  <a:pt x="4" y="148"/>
                </a:lnTo>
                <a:lnTo>
                  <a:pt x="4" y="148"/>
                </a:lnTo>
                <a:lnTo>
                  <a:pt x="0" y="164"/>
                </a:lnTo>
                <a:lnTo>
                  <a:pt x="0" y="178"/>
                </a:lnTo>
                <a:lnTo>
                  <a:pt x="0" y="182"/>
                </a:lnTo>
                <a:lnTo>
                  <a:pt x="4" y="182"/>
                </a:lnTo>
                <a:lnTo>
                  <a:pt x="132" y="182"/>
                </a:lnTo>
                <a:lnTo>
                  <a:pt x="134" y="182"/>
                </a:lnTo>
                <a:lnTo>
                  <a:pt x="136" y="178"/>
                </a:lnTo>
                <a:lnTo>
                  <a:pt x="136" y="178"/>
                </a:lnTo>
                <a:lnTo>
                  <a:pt x="134" y="162"/>
                </a:lnTo>
                <a:lnTo>
                  <a:pt x="130" y="146"/>
                </a:lnTo>
                <a:lnTo>
                  <a:pt x="130" y="146"/>
                </a:lnTo>
                <a:lnTo>
                  <a:pt x="124" y="132"/>
                </a:lnTo>
                <a:lnTo>
                  <a:pt x="116" y="120"/>
                </a:lnTo>
                <a:lnTo>
                  <a:pt x="116" y="118"/>
                </a:lnTo>
                <a:lnTo>
                  <a:pt x="114" y="118"/>
                </a:lnTo>
                <a:lnTo>
                  <a:pt x="94" y="120"/>
                </a:lnTo>
                <a:lnTo>
                  <a:pt x="94" y="128"/>
                </a:lnTo>
                <a:lnTo>
                  <a:pt x="112" y="128"/>
                </a:lnTo>
                <a:lnTo>
                  <a:pt x="112" y="128"/>
                </a:lnTo>
                <a:lnTo>
                  <a:pt x="118" y="136"/>
                </a:lnTo>
                <a:lnTo>
                  <a:pt x="124" y="148"/>
                </a:lnTo>
                <a:lnTo>
                  <a:pt x="124" y="148"/>
                </a:lnTo>
                <a:lnTo>
                  <a:pt x="126" y="162"/>
                </a:lnTo>
                <a:lnTo>
                  <a:pt x="128" y="174"/>
                </a:lnTo>
                <a:lnTo>
                  <a:pt x="128" y="174"/>
                </a:lnTo>
                <a:lnTo>
                  <a:pt x="8" y="174"/>
                </a:lnTo>
                <a:lnTo>
                  <a:pt x="8" y="174"/>
                </a:lnTo>
                <a:lnTo>
                  <a:pt x="8" y="162"/>
                </a:lnTo>
                <a:lnTo>
                  <a:pt x="10" y="150"/>
                </a:lnTo>
                <a:lnTo>
                  <a:pt x="10" y="150"/>
                </a:lnTo>
                <a:lnTo>
                  <a:pt x="16" y="138"/>
                </a:lnTo>
                <a:lnTo>
                  <a:pt x="24" y="128"/>
                </a:lnTo>
                <a:lnTo>
                  <a:pt x="40" y="128"/>
                </a:lnTo>
                <a:lnTo>
                  <a:pt x="40" y="120"/>
                </a:lnTo>
                <a:lnTo>
                  <a:pt x="22" y="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5"/>
          <p:cNvSpPr>
            <a:spLocks noEditPoints="1"/>
          </p:cNvSpPr>
          <p:nvPr/>
        </p:nvSpPr>
        <p:spPr bwMode="auto">
          <a:xfrm>
            <a:off x="7076474" y="2695862"/>
            <a:ext cx="1685551" cy="842775"/>
          </a:xfrm>
          <a:custGeom>
            <a:avLst/>
            <a:gdLst>
              <a:gd name="T0" fmla="*/ 318 w 340"/>
              <a:gd name="T1" fmla="*/ 62 h 170"/>
              <a:gd name="T2" fmla="*/ 302 w 340"/>
              <a:gd name="T3" fmla="*/ 88 h 170"/>
              <a:gd name="T4" fmla="*/ 264 w 340"/>
              <a:gd name="T5" fmla="*/ 86 h 170"/>
              <a:gd name="T6" fmla="*/ 250 w 340"/>
              <a:gd name="T7" fmla="*/ 62 h 170"/>
              <a:gd name="T8" fmla="*/ 250 w 340"/>
              <a:gd name="T9" fmla="*/ 38 h 170"/>
              <a:gd name="T10" fmla="*/ 282 w 340"/>
              <a:gd name="T11" fmla="*/ 10 h 170"/>
              <a:gd name="T12" fmla="*/ 318 w 340"/>
              <a:gd name="T13" fmla="*/ 38 h 170"/>
              <a:gd name="T14" fmla="*/ 66 w 340"/>
              <a:gd name="T15" fmla="*/ 96 h 170"/>
              <a:gd name="T16" fmla="*/ 34 w 340"/>
              <a:gd name="T17" fmla="*/ 86 h 170"/>
              <a:gd name="T18" fmla="*/ 22 w 340"/>
              <a:gd name="T19" fmla="*/ 30 h 170"/>
              <a:gd name="T20" fmla="*/ 70 w 340"/>
              <a:gd name="T21" fmla="*/ 14 h 170"/>
              <a:gd name="T22" fmla="*/ 96 w 340"/>
              <a:gd name="T23" fmla="*/ 62 h 170"/>
              <a:gd name="T24" fmla="*/ 176 w 340"/>
              <a:gd name="T25" fmla="*/ 116 h 170"/>
              <a:gd name="T26" fmla="*/ 166 w 340"/>
              <a:gd name="T27" fmla="*/ 108 h 170"/>
              <a:gd name="T28" fmla="*/ 168 w 340"/>
              <a:gd name="T29" fmla="*/ 12 h 170"/>
              <a:gd name="T30" fmla="*/ 186 w 340"/>
              <a:gd name="T31" fmla="*/ 8 h 170"/>
              <a:gd name="T32" fmla="*/ 196 w 340"/>
              <a:gd name="T33" fmla="*/ 12 h 170"/>
              <a:gd name="T34" fmla="*/ 210 w 340"/>
              <a:gd name="T35" fmla="*/ 16 h 170"/>
              <a:gd name="T36" fmla="*/ 154 w 340"/>
              <a:gd name="T37" fmla="*/ 2 h 170"/>
              <a:gd name="T38" fmla="*/ 132 w 340"/>
              <a:gd name="T39" fmla="*/ 44 h 170"/>
              <a:gd name="T40" fmla="*/ 130 w 340"/>
              <a:gd name="T41" fmla="*/ 62 h 170"/>
              <a:gd name="T42" fmla="*/ 148 w 340"/>
              <a:gd name="T43" fmla="*/ 92 h 170"/>
              <a:gd name="T44" fmla="*/ 194 w 340"/>
              <a:gd name="T45" fmla="*/ 92 h 170"/>
              <a:gd name="T46" fmla="*/ 212 w 340"/>
              <a:gd name="T47" fmla="*/ 62 h 170"/>
              <a:gd name="T48" fmla="*/ 210 w 340"/>
              <a:gd name="T49" fmla="*/ 44 h 170"/>
              <a:gd name="T50" fmla="*/ 152 w 340"/>
              <a:gd name="T51" fmla="*/ 44 h 170"/>
              <a:gd name="T52" fmla="*/ 184 w 340"/>
              <a:gd name="T53" fmla="*/ 38 h 170"/>
              <a:gd name="T54" fmla="*/ 196 w 340"/>
              <a:gd name="T55" fmla="*/ 40 h 170"/>
              <a:gd name="T56" fmla="*/ 204 w 340"/>
              <a:gd name="T57" fmla="*/ 58 h 170"/>
              <a:gd name="T58" fmla="*/ 188 w 340"/>
              <a:gd name="T59" fmla="*/ 86 h 170"/>
              <a:gd name="T60" fmla="*/ 148 w 340"/>
              <a:gd name="T61" fmla="*/ 78 h 170"/>
              <a:gd name="T62" fmla="*/ 136 w 340"/>
              <a:gd name="T63" fmla="*/ 52 h 170"/>
              <a:gd name="T64" fmla="*/ 108 w 340"/>
              <a:gd name="T65" fmla="*/ 118 h 170"/>
              <a:gd name="T66" fmla="*/ 238 w 340"/>
              <a:gd name="T67" fmla="*/ 170 h 170"/>
              <a:gd name="T68" fmla="*/ 232 w 340"/>
              <a:gd name="T69" fmla="*/ 116 h 170"/>
              <a:gd name="T70" fmla="*/ 218 w 340"/>
              <a:gd name="T71" fmla="*/ 112 h 170"/>
              <a:gd name="T72" fmla="*/ 108 w 340"/>
              <a:gd name="T73" fmla="*/ 160 h 170"/>
              <a:gd name="T74" fmla="*/ 124 w 340"/>
              <a:gd name="T75" fmla="*/ 112 h 170"/>
              <a:gd name="T76" fmla="*/ 82 w 340"/>
              <a:gd name="T77" fmla="*/ 102 h 170"/>
              <a:gd name="T78" fmla="*/ 0 w 340"/>
              <a:gd name="T79" fmla="*/ 150 h 170"/>
              <a:gd name="T80" fmla="*/ 22 w 340"/>
              <a:gd name="T81" fmla="*/ 106 h 170"/>
              <a:gd name="T82" fmla="*/ 82 w 340"/>
              <a:gd name="T83" fmla="*/ 102 h 170"/>
              <a:gd name="T84" fmla="*/ 36 w 340"/>
              <a:gd name="T85" fmla="*/ 52 h 170"/>
              <a:gd name="T86" fmla="*/ 38 w 340"/>
              <a:gd name="T87" fmla="*/ 80 h 170"/>
              <a:gd name="T88" fmla="*/ 76 w 340"/>
              <a:gd name="T89" fmla="*/ 76 h 170"/>
              <a:gd name="T90" fmla="*/ 78 w 340"/>
              <a:gd name="T91" fmla="*/ 52 h 170"/>
              <a:gd name="T92" fmla="*/ 326 w 340"/>
              <a:gd name="T93" fmla="*/ 98 h 170"/>
              <a:gd name="T94" fmla="*/ 252 w 340"/>
              <a:gd name="T95" fmla="*/ 148 h 170"/>
              <a:gd name="T96" fmla="*/ 262 w 340"/>
              <a:gd name="T97" fmla="*/ 98 h 170"/>
              <a:gd name="T98" fmla="*/ 290 w 340"/>
              <a:gd name="T99" fmla="*/ 98 h 170"/>
              <a:gd name="T100" fmla="*/ 272 w 340"/>
              <a:gd name="T101" fmla="*/ 40 h 170"/>
              <a:gd name="T102" fmla="*/ 256 w 340"/>
              <a:gd name="T103" fmla="*/ 52 h 170"/>
              <a:gd name="T104" fmla="*/ 258 w 340"/>
              <a:gd name="T105" fmla="*/ 64 h 170"/>
              <a:gd name="T106" fmla="*/ 272 w 340"/>
              <a:gd name="T107" fmla="*/ 86 h 170"/>
              <a:gd name="T108" fmla="*/ 302 w 340"/>
              <a:gd name="T109" fmla="*/ 78 h 170"/>
              <a:gd name="T110" fmla="*/ 312 w 340"/>
              <a:gd name="T111" fmla="*/ 60 h 170"/>
              <a:gd name="T112" fmla="*/ 308 w 340"/>
              <a:gd name="T113" fmla="*/ 5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" h="170">
                <a:moveTo>
                  <a:pt x="316" y="48"/>
                </a:moveTo>
                <a:lnTo>
                  <a:pt x="316" y="48"/>
                </a:lnTo>
                <a:lnTo>
                  <a:pt x="318" y="48"/>
                </a:lnTo>
                <a:lnTo>
                  <a:pt x="320" y="50"/>
                </a:lnTo>
                <a:lnTo>
                  <a:pt x="320" y="52"/>
                </a:lnTo>
                <a:lnTo>
                  <a:pt x="320" y="52"/>
                </a:lnTo>
                <a:lnTo>
                  <a:pt x="318" y="62"/>
                </a:lnTo>
                <a:lnTo>
                  <a:pt x="318" y="62"/>
                </a:lnTo>
                <a:lnTo>
                  <a:pt x="316" y="66"/>
                </a:lnTo>
                <a:lnTo>
                  <a:pt x="312" y="68"/>
                </a:lnTo>
                <a:lnTo>
                  <a:pt x="312" y="68"/>
                </a:lnTo>
                <a:lnTo>
                  <a:pt x="308" y="82"/>
                </a:lnTo>
                <a:lnTo>
                  <a:pt x="308" y="82"/>
                </a:lnTo>
                <a:lnTo>
                  <a:pt x="302" y="88"/>
                </a:lnTo>
                <a:lnTo>
                  <a:pt x="296" y="92"/>
                </a:lnTo>
                <a:lnTo>
                  <a:pt x="296" y="92"/>
                </a:lnTo>
                <a:lnTo>
                  <a:pt x="282" y="92"/>
                </a:lnTo>
                <a:lnTo>
                  <a:pt x="282" y="92"/>
                </a:lnTo>
                <a:lnTo>
                  <a:pt x="270" y="90"/>
                </a:lnTo>
                <a:lnTo>
                  <a:pt x="270" y="90"/>
                </a:lnTo>
                <a:lnTo>
                  <a:pt x="264" y="86"/>
                </a:lnTo>
                <a:lnTo>
                  <a:pt x="260" y="80"/>
                </a:lnTo>
                <a:lnTo>
                  <a:pt x="260" y="80"/>
                </a:lnTo>
                <a:lnTo>
                  <a:pt x="254" y="68"/>
                </a:lnTo>
                <a:lnTo>
                  <a:pt x="254" y="68"/>
                </a:lnTo>
                <a:lnTo>
                  <a:pt x="252" y="66"/>
                </a:lnTo>
                <a:lnTo>
                  <a:pt x="250" y="62"/>
                </a:lnTo>
                <a:lnTo>
                  <a:pt x="250" y="62"/>
                </a:lnTo>
                <a:lnTo>
                  <a:pt x="248" y="52"/>
                </a:lnTo>
                <a:lnTo>
                  <a:pt x="248" y="50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48"/>
                </a:lnTo>
                <a:lnTo>
                  <a:pt x="250" y="38"/>
                </a:lnTo>
                <a:lnTo>
                  <a:pt x="250" y="30"/>
                </a:lnTo>
                <a:lnTo>
                  <a:pt x="252" y="22"/>
                </a:lnTo>
                <a:lnTo>
                  <a:pt x="256" y="18"/>
                </a:lnTo>
                <a:lnTo>
                  <a:pt x="256" y="18"/>
                </a:lnTo>
                <a:lnTo>
                  <a:pt x="262" y="14"/>
                </a:lnTo>
                <a:lnTo>
                  <a:pt x="268" y="12"/>
                </a:lnTo>
                <a:lnTo>
                  <a:pt x="282" y="10"/>
                </a:lnTo>
                <a:lnTo>
                  <a:pt x="298" y="12"/>
                </a:lnTo>
                <a:lnTo>
                  <a:pt x="304" y="14"/>
                </a:lnTo>
                <a:lnTo>
                  <a:pt x="310" y="16"/>
                </a:lnTo>
                <a:lnTo>
                  <a:pt x="310" y="16"/>
                </a:lnTo>
                <a:lnTo>
                  <a:pt x="316" y="24"/>
                </a:lnTo>
                <a:lnTo>
                  <a:pt x="318" y="30"/>
                </a:lnTo>
                <a:lnTo>
                  <a:pt x="318" y="38"/>
                </a:lnTo>
                <a:lnTo>
                  <a:pt x="316" y="48"/>
                </a:lnTo>
                <a:lnTo>
                  <a:pt x="316" y="48"/>
                </a:lnTo>
                <a:close/>
                <a:moveTo>
                  <a:pt x="82" y="80"/>
                </a:moveTo>
                <a:lnTo>
                  <a:pt x="82" y="80"/>
                </a:lnTo>
                <a:lnTo>
                  <a:pt x="78" y="86"/>
                </a:lnTo>
                <a:lnTo>
                  <a:pt x="74" y="92"/>
                </a:lnTo>
                <a:lnTo>
                  <a:pt x="66" y="96"/>
                </a:lnTo>
                <a:lnTo>
                  <a:pt x="58" y="100"/>
                </a:lnTo>
                <a:lnTo>
                  <a:pt x="56" y="100"/>
                </a:lnTo>
                <a:lnTo>
                  <a:pt x="56" y="100"/>
                </a:lnTo>
                <a:lnTo>
                  <a:pt x="56" y="100"/>
                </a:lnTo>
                <a:lnTo>
                  <a:pt x="46" y="98"/>
                </a:lnTo>
                <a:lnTo>
                  <a:pt x="40" y="92"/>
                </a:lnTo>
                <a:lnTo>
                  <a:pt x="34" y="86"/>
                </a:lnTo>
                <a:lnTo>
                  <a:pt x="30" y="80"/>
                </a:lnTo>
                <a:lnTo>
                  <a:pt x="30" y="80"/>
                </a:lnTo>
                <a:lnTo>
                  <a:pt x="18" y="78"/>
                </a:lnTo>
                <a:lnTo>
                  <a:pt x="18" y="78"/>
                </a:lnTo>
                <a:lnTo>
                  <a:pt x="16" y="62"/>
                </a:lnTo>
                <a:lnTo>
                  <a:pt x="18" y="44"/>
                </a:lnTo>
                <a:lnTo>
                  <a:pt x="22" y="30"/>
                </a:lnTo>
                <a:lnTo>
                  <a:pt x="24" y="24"/>
                </a:lnTo>
                <a:lnTo>
                  <a:pt x="28" y="22"/>
                </a:lnTo>
                <a:lnTo>
                  <a:pt x="28" y="22"/>
                </a:lnTo>
                <a:lnTo>
                  <a:pt x="34" y="18"/>
                </a:lnTo>
                <a:lnTo>
                  <a:pt x="40" y="16"/>
                </a:lnTo>
                <a:lnTo>
                  <a:pt x="56" y="14"/>
                </a:lnTo>
                <a:lnTo>
                  <a:pt x="70" y="14"/>
                </a:lnTo>
                <a:lnTo>
                  <a:pt x="78" y="16"/>
                </a:lnTo>
                <a:lnTo>
                  <a:pt x="84" y="20"/>
                </a:lnTo>
                <a:lnTo>
                  <a:pt x="84" y="20"/>
                </a:lnTo>
                <a:lnTo>
                  <a:pt x="86" y="24"/>
                </a:lnTo>
                <a:lnTo>
                  <a:pt x="90" y="30"/>
                </a:lnTo>
                <a:lnTo>
                  <a:pt x="94" y="44"/>
                </a:lnTo>
                <a:lnTo>
                  <a:pt x="96" y="62"/>
                </a:lnTo>
                <a:lnTo>
                  <a:pt x="94" y="78"/>
                </a:lnTo>
                <a:lnTo>
                  <a:pt x="94" y="78"/>
                </a:lnTo>
                <a:lnTo>
                  <a:pt x="82" y="80"/>
                </a:lnTo>
                <a:lnTo>
                  <a:pt x="82" y="80"/>
                </a:lnTo>
                <a:close/>
                <a:moveTo>
                  <a:pt x="178" y="108"/>
                </a:moveTo>
                <a:lnTo>
                  <a:pt x="178" y="112"/>
                </a:lnTo>
                <a:lnTo>
                  <a:pt x="176" y="116"/>
                </a:lnTo>
                <a:lnTo>
                  <a:pt x="184" y="154"/>
                </a:lnTo>
                <a:lnTo>
                  <a:pt x="172" y="160"/>
                </a:lnTo>
                <a:lnTo>
                  <a:pt x="160" y="154"/>
                </a:lnTo>
                <a:lnTo>
                  <a:pt x="168" y="116"/>
                </a:lnTo>
                <a:lnTo>
                  <a:pt x="166" y="112"/>
                </a:lnTo>
                <a:lnTo>
                  <a:pt x="166" y="108"/>
                </a:lnTo>
                <a:lnTo>
                  <a:pt x="166" y="108"/>
                </a:lnTo>
                <a:lnTo>
                  <a:pt x="178" y="108"/>
                </a:lnTo>
                <a:lnTo>
                  <a:pt x="178" y="108"/>
                </a:lnTo>
                <a:close/>
                <a:moveTo>
                  <a:pt x="148" y="8"/>
                </a:moveTo>
                <a:lnTo>
                  <a:pt x="148" y="8"/>
                </a:lnTo>
                <a:lnTo>
                  <a:pt x="160" y="6"/>
                </a:lnTo>
                <a:lnTo>
                  <a:pt x="166" y="8"/>
                </a:lnTo>
                <a:lnTo>
                  <a:pt x="168" y="12"/>
                </a:lnTo>
                <a:lnTo>
                  <a:pt x="168" y="12"/>
                </a:lnTo>
                <a:lnTo>
                  <a:pt x="158" y="8"/>
                </a:lnTo>
                <a:lnTo>
                  <a:pt x="148" y="8"/>
                </a:lnTo>
                <a:lnTo>
                  <a:pt x="148" y="8"/>
                </a:lnTo>
                <a:close/>
                <a:moveTo>
                  <a:pt x="178" y="10"/>
                </a:moveTo>
                <a:lnTo>
                  <a:pt x="178" y="10"/>
                </a:lnTo>
                <a:lnTo>
                  <a:pt x="186" y="8"/>
                </a:lnTo>
                <a:lnTo>
                  <a:pt x="194" y="10"/>
                </a:lnTo>
                <a:lnTo>
                  <a:pt x="202" y="12"/>
                </a:lnTo>
                <a:lnTo>
                  <a:pt x="204" y="16"/>
                </a:lnTo>
                <a:lnTo>
                  <a:pt x="206" y="20"/>
                </a:lnTo>
                <a:lnTo>
                  <a:pt x="206" y="20"/>
                </a:lnTo>
                <a:lnTo>
                  <a:pt x="202" y="16"/>
                </a:lnTo>
                <a:lnTo>
                  <a:pt x="196" y="12"/>
                </a:lnTo>
                <a:lnTo>
                  <a:pt x="186" y="10"/>
                </a:lnTo>
                <a:lnTo>
                  <a:pt x="178" y="10"/>
                </a:lnTo>
                <a:lnTo>
                  <a:pt x="178" y="10"/>
                </a:lnTo>
                <a:close/>
                <a:moveTo>
                  <a:pt x="210" y="44"/>
                </a:moveTo>
                <a:lnTo>
                  <a:pt x="210" y="44"/>
                </a:lnTo>
                <a:lnTo>
                  <a:pt x="210" y="24"/>
                </a:lnTo>
                <a:lnTo>
                  <a:pt x="210" y="16"/>
                </a:lnTo>
                <a:lnTo>
                  <a:pt x="206" y="10"/>
                </a:lnTo>
                <a:lnTo>
                  <a:pt x="202" y="4"/>
                </a:lnTo>
                <a:lnTo>
                  <a:pt x="194" y="2"/>
                </a:lnTo>
                <a:lnTo>
                  <a:pt x="184" y="0"/>
                </a:lnTo>
                <a:lnTo>
                  <a:pt x="172" y="2"/>
                </a:lnTo>
                <a:lnTo>
                  <a:pt x="172" y="2"/>
                </a:lnTo>
                <a:lnTo>
                  <a:pt x="154" y="2"/>
                </a:lnTo>
                <a:lnTo>
                  <a:pt x="146" y="2"/>
                </a:lnTo>
                <a:lnTo>
                  <a:pt x="138" y="6"/>
                </a:lnTo>
                <a:lnTo>
                  <a:pt x="138" y="6"/>
                </a:lnTo>
                <a:lnTo>
                  <a:pt x="134" y="12"/>
                </a:lnTo>
                <a:lnTo>
                  <a:pt x="130" y="22"/>
                </a:lnTo>
                <a:lnTo>
                  <a:pt x="130" y="32"/>
                </a:lnTo>
                <a:lnTo>
                  <a:pt x="132" y="44"/>
                </a:lnTo>
                <a:lnTo>
                  <a:pt x="132" y="44"/>
                </a:lnTo>
                <a:lnTo>
                  <a:pt x="130" y="44"/>
                </a:lnTo>
                <a:lnTo>
                  <a:pt x="128" y="46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30" y="62"/>
                </a:lnTo>
                <a:lnTo>
                  <a:pt x="130" y="62"/>
                </a:lnTo>
                <a:lnTo>
                  <a:pt x="132" y="66"/>
                </a:lnTo>
                <a:lnTo>
                  <a:pt x="136" y="68"/>
                </a:lnTo>
                <a:lnTo>
                  <a:pt x="136" y="68"/>
                </a:lnTo>
                <a:lnTo>
                  <a:pt x="142" y="82"/>
                </a:lnTo>
                <a:lnTo>
                  <a:pt x="148" y="92"/>
                </a:lnTo>
                <a:lnTo>
                  <a:pt x="148" y="92"/>
                </a:lnTo>
                <a:lnTo>
                  <a:pt x="158" y="100"/>
                </a:lnTo>
                <a:lnTo>
                  <a:pt x="170" y="104"/>
                </a:lnTo>
                <a:lnTo>
                  <a:pt x="170" y="104"/>
                </a:lnTo>
                <a:lnTo>
                  <a:pt x="172" y="104"/>
                </a:lnTo>
                <a:lnTo>
                  <a:pt x="172" y="104"/>
                </a:lnTo>
                <a:lnTo>
                  <a:pt x="184" y="100"/>
                </a:lnTo>
                <a:lnTo>
                  <a:pt x="194" y="92"/>
                </a:lnTo>
                <a:lnTo>
                  <a:pt x="194" y="92"/>
                </a:lnTo>
                <a:lnTo>
                  <a:pt x="200" y="82"/>
                </a:lnTo>
                <a:lnTo>
                  <a:pt x="206" y="68"/>
                </a:lnTo>
                <a:lnTo>
                  <a:pt x="206" y="68"/>
                </a:lnTo>
                <a:lnTo>
                  <a:pt x="208" y="66"/>
                </a:lnTo>
                <a:lnTo>
                  <a:pt x="212" y="62"/>
                </a:lnTo>
                <a:lnTo>
                  <a:pt x="212" y="62"/>
                </a:lnTo>
                <a:lnTo>
                  <a:pt x="212" y="56"/>
                </a:lnTo>
                <a:lnTo>
                  <a:pt x="214" y="48"/>
                </a:lnTo>
                <a:lnTo>
                  <a:pt x="214" y="46"/>
                </a:lnTo>
                <a:lnTo>
                  <a:pt x="212" y="44"/>
                </a:lnTo>
                <a:lnTo>
                  <a:pt x="212" y="44"/>
                </a:lnTo>
                <a:lnTo>
                  <a:pt x="210" y="44"/>
                </a:lnTo>
                <a:lnTo>
                  <a:pt x="210" y="4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40" y="52"/>
                </a:lnTo>
                <a:lnTo>
                  <a:pt x="140" y="52"/>
                </a:lnTo>
                <a:lnTo>
                  <a:pt x="144" y="40"/>
                </a:lnTo>
                <a:lnTo>
                  <a:pt x="144" y="40"/>
                </a:lnTo>
                <a:lnTo>
                  <a:pt x="152" y="44"/>
                </a:lnTo>
                <a:lnTo>
                  <a:pt x="160" y="44"/>
                </a:lnTo>
                <a:lnTo>
                  <a:pt x="170" y="42"/>
                </a:lnTo>
                <a:lnTo>
                  <a:pt x="180" y="36"/>
                </a:lnTo>
                <a:lnTo>
                  <a:pt x="180" y="36"/>
                </a:lnTo>
                <a:lnTo>
                  <a:pt x="178" y="42"/>
                </a:lnTo>
                <a:lnTo>
                  <a:pt x="180" y="42"/>
                </a:lnTo>
                <a:lnTo>
                  <a:pt x="184" y="38"/>
                </a:lnTo>
                <a:lnTo>
                  <a:pt x="184" y="42"/>
                </a:lnTo>
                <a:lnTo>
                  <a:pt x="186" y="42"/>
                </a:lnTo>
                <a:lnTo>
                  <a:pt x="188" y="36"/>
                </a:lnTo>
                <a:lnTo>
                  <a:pt x="188" y="36"/>
                </a:lnTo>
                <a:lnTo>
                  <a:pt x="192" y="40"/>
                </a:lnTo>
                <a:lnTo>
                  <a:pt x="196" y="40"/>
                </a:lnTo>
                <a:lnTo>
                  <a:pt x="196" y="40"/>
                </a:lnTo>
                <a:lnTo>
                  <a:pt x="200" y="50"/>
                </a:lnTo>
                <a:lnTo>
                  <a:pt x="202" y="52"/>
                </a:lnTo>
                <a:lnTo>
                  <a:pt x="202" y="52"/>
                </a:lnTo>
                <a:lnTo>
                  <a:pt x="206" y="52"/>
                </a:lnTo>
                <a:lnTo>
                  <a:pt x="206" y="52"/>
                </a:lnTo>
                <a:lnTo>
                  <a:pt x="204" y="58"/>
                </a:lnTo>
                <a:lnTo>
                  <a:pt x="204" y="58"/>
                </a:lnTo>
                <a:lnTo>
                  <a:pt x="202" y="62"/>
                </a:lnTo>
                <a:lnTo>
                  <a:pt x="200" y="62"/>
                </a:lnTo>
                <a:lnTo>
                  <a:pt x="198" y="64"/>
                </a:lnTo>
                <a:lnTo>
                  <a:pt x="198" y="64"/>
                </a:lnTo>
                <a:lnTo>
                  <a:pt x="194" y="78"/>
                </a:lnTo>
                <a:lnTo>
                  <a:pt x="188" y="86"/>
                </a:lnTo>
                <a:lnTo>
                  <a:pt x="188" y="86"/>
                </a:lnTo>
                <a:lnTo>
                  <a:pt x="180" y="92"/>
                </a:lnTo>
                <a:lnTo>
                  <a:pt x="170" y="96"/>
                </a:lnTo>
                <a:lnTo>
                  <a:pt x="170" y="96"/>
                </a:lnTo>
                <a:lnTo>
                  <a:pt x="162" y="92"/>
                </a:lnTo>
                <a:lnTo>
                  <a:pt x="154" y="86"/>
                </a:lnTo>
                <a:lnTo>
                  <a:pt x="154" y="86"/>
                </a:lnTo>
                <a:lnTo>
                  <a:pt x="148" y="78"/>
                </a:lnTo>
                <a:lnTo>
                  <a:pt x="142" y="64"/>
                </a:lnTo>
                <a:lnTo>
                  <a:pt x="142" y="62"/>
                </a:lnTo>
                <a:lnTo>
                  <a:pt x="140" y="62"/>
                </a:lnTo>
                <a:lnTo>
                  <a:pt x="140" y="62"/>
                </a:lnTo>
                <a:lnTo>
                  <a:pt x="138" y="58"/>
                </a:lnTo>
                <a:lnTo>
                  <a:pt x="138" y="58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122" y="104"/>
                </a:moveTo>
                <a:lnTo>
                  <a:pt x="120" y="104"/>
                </a:lnTo>
                <a:lnTo>
                  <a:pt x="120" y="104"/>
                </a:lnTo>
                <a:lnTo>
                  <a:pt x="120" y="104"/>
                </a:lnTo>
                <a:lnTo>
                  <a:pt x="114" y="110"/>
                </a:lnTo>
                <a:lnTo>
                  <a:pt x="108" y="118"/>
                </a:lnTo>
                <a:lnTo>
                  <a:pt x="102" y="134"/>
                </a:lnTo>
                <a:lnTo>
                  <a:pt x="102" y="134"/>
                </a:lnTo>
                <a:lnTo>
                  <a:pt x="100" y="150"/>
                </a:lnTo>
                <a:lnTo>
                  <a:pt x="98" y="164"/>
                </a:lnTo>
                <a:lnTo>
                  <a:pt x="98" y="170"/>
                </a:lnTo>
                <a:lnTo>
                  <a:pt x="102" y="170"/>
                </a:lnTo>
                <a:lnTo>
                  <a:pt x="238" y="170"/>
                </a:lnTo>
                <a:lnTo>
                  <a:pt x="242" y="170"/>
                </a:lnTo>
                <a:lnTo>
                  <a:pt x="242" y="166"/>
                </a:lnTo>
                <a:lnTo>
                  <a:pt x="242" y="166"/>
                </a:lnTo>
                <a:lnTo>
                  <a:pt x="242" y="150"/>
                </a:lnTo>
                <a:lnTo>
                  <a:pt x="238" y="132"/>
                </a:lnTo>
                <a:lnTo>
                  <a:pt x="238" y="132"/>
                </a:lnTo>
                <a:lnTo>
                  <a:pt x="232" y="116"/>
                </a:lnTo>
                <a:lnTo>
                  <a:pt x="222" y="104"/>
                </a:lnTo>
                <a:lnTo>
                  <a:pt x="222" y="102"/>
                </a:lnTo>
                <a:lnTo>
                  <a:pt x="220" y="102"/>
                </a:lnTo>
                <a:lnTo>
                  <a:pt x="198" y="104"/>
                </a:lnTo>
                <a:lnTo>
                  <a:pt x="198" y="112"/>
                </a:lnTo>
                <a:lnTo>
                  <a:pt x="218" y="112"/>
                </a:lnTo>
                <a:lnTo>
                  <a:pt x="218" y="112"/>
                </a:lnTo>
                <a:lnTo>
                  <a:pt x="226" y="122"/>
                </a:lnTo>
                <a:lnTo>
                  <a:pt x="230" y="134"/>
                </a:lnTo>
                <a:lnTo>
                  <a:pt x="230" y="134"/>
                </a:lnTo>
                <a:lnTo>
                  <a:pt x="234" y="148"/>
                </a:lnTo>
                <a:lnTo>
                  <a:pt x="234" y="160"/>
                </a:lnTo>
                <a:lnTo>
                  <a:pt x="234" y="160"/>
                </a:lnTo>
                <a:lnTo>
                  <a:pt x="108" y="160"/>
                </a:lnTo>
                <a:lnTo>
                  <a:pt x="108" y="160"/>
                </a:lnTo>
                <a:lnTo>
                  <a:pt x="108" y="150"/>
                </a:lnTo>
                <a:lnTo>
                  <a:pt x="110" y="136"/>
                </a:lnTo>
                <a:lnTo>
                  <a:pt x="110" y="136"/>
                </a:lnTo>
                <a:lnTo>
                  <a:pt x="116" y="124"/>
                </a:lnTo>
                <a:lnTo>
                  <a:pt x="120" y="118"/>
                </a:lnTo>
                <a:lnTo>
                  <a:pt x="124" y="112"/>
                </a:lnTo>
                <a:lnTo>
                  <a:pt x="142" y="112"/>
                </a:lnTo>
                <a:lnTo>
                  <a:pt x="142" y="104"/>
                </a:lnTo>
                <a:lnTo>
                  <a:pt x="122" y="104"/>
                </a:lnTo>
                <a:lnTo>
                  <a:pt x="122" y="104"/>
                </a:lnTo>
                <a:close/>
                <a:moveTo>
                  <a:pt x="80" y="102"/>
                </a:moveTo>
                <a:lnTo>
                  <a:pt x="80" y="102"/>
                </a:lnTo>
                <a:lnTo>
                  <a:pt x="82" y="102"/>
                </a:lnTo>
                <a:lnTo>
                  <a:pt x="82" y="102"/>
                </a:lnTo>
                <a:lnTo>
                  <a:pt x="94" y="108"/>
                </a:lnTo>
                <a:lnTo>
                  <a:pt x="102" y="116"/>
                </a:lnTo>
                <a:lnTo>
                  <a:pt x="102" y="116"/>
                </a:lnTo>
                <a:lnTo>
                  <a:pt x="94" y="132"/>
                </a:lnTo>
                <a:lnTo>
                  <a:pt x="92" y="150"/>
                </a:lnTo>
                <a:lnTo>
                  <a:pt x="0" y="150"/>
                </a:lnTo>
                <a:lnTo>
                  <a:pt x="0" y="150"/>
                </a:lnTo>
                <a:lnTo>
                  <a:pt x="0" y="138"/>
                </a:lnTo>
                <a:lnTo>
                  <a:pt x="2" y="132"/>
                </a:lnTo>
                <a:lnTo>
                  <a:pt x="4" y="124"/>
                </a:lnTo>
                <a:lnTo>
                  <a:pt x="8" y="118"/>
                </a:lnTo>
                <a:lnTo>
                  <a:pt x="14" y="112"/>
                </a:lnTo>
                <a:lnTo>
                  <a:pt x="22" y="106"/>
                </a:lnTo>
                <a:lnTo>
                  <a:pt x="32" y="102"/>
                </a:lnTo>
                <a:lnTo>
                  <a:pt x="40" y="134"/>
                </a:lnTo>
                <a:lnTo>
                  <a:pt x="40" y="134"/>
                </a:lnTo>
                <a:lnTo>
                  <a:pt x="56" y="136"/>
                </a:lnTo>
                <a:lnTo>
                  <a:pt x="72" y="134"/>
                </a:lnTo>
                <a:lnTo>
                  <a:pt x="72" y="134"/>
                </a:lnTo>
                <a:lnTo>
                  <a:pt x="82" y="102"/>
                </a:lnTo>
                <a:lnTo>
                  <a:pt x="80" y="102"/>
                </a:lnTo>
                <a:lnTo>
                  <a:pt x="80" y="102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58" y="54"/>
                </a:lnTo>
                <a:lnTo>
                  <a:pt x="48" y="52"/>
                </a:lnTo>
                <a:lnTo>
                  <a:pt x="36" y="52"/>
                </a:lnTo>
                <a:lnTo>
                  <a:pt x="36" y="52"/>
                </a:lnTo>
                <a:lnTo>
                  <a:pt x="34" y="60"/>
                </a:lnTo>
                <a:lnTo>
                  <a:pt x="34" y="60"/>
                </a:lnTo>
                <a:lnTo>
                  <a:pt x="34" y="66"/>
                </a:lnTo>
                <a:lnTo>
                  <a:pt x="36" y="74"/>
                </a:lnTo>
                <a:lnTo>
                  <a:pt x="36" y="74"/>
                </a:lnTo>
                <a:lnTo>
                  <a:pt x="38" y="80"/>
                </a:lnTo>
                <a:lnTo>
                  <a:pt x="42" y="86"/>
                </a:lnTo>
                <a:lnTo>
                  <a:pt x="48" y="90"/>
                </a:lnTo>
                <a:lnTo>
                  <a:pt x="56" y="94"/>
                </a:lnTo>
                <a:lnTo>
                  <a:pt x="56" y="94"/>
                </a:lnTo>
                <a:lnTo>
                  <a:pt x="66" y="88"/>
                </a:lnTo>
                <a:lnTo>
                  <a:pt x="72" y="84"/>
                </a:lnTo>
                <a:lnTo>
                  <a:pt x="76" y="76"/>
                </a:lnTo>
                <a:lnTo>
                  <a:pt x="78" y="70"/>
                </a:lnTo>
                <a:lnTo>
                  <a:pt x="78" y="68"/>
                </a:lnTo>
                <a:lnTo>
                  <a:pt x="78" y="68"/>
                </a:lnTo>
                <a:lnTo>
                  <a:pt x="80" y="62"/>
                </a:lnTo>
                <a:lnTo>
                  <a:pt x="80" y="56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290" y="98"/>
                </a:moveTo>
                <a:lnTo>
                  <a:pt x="290" y="102"/>
                </a:lnTo>
                <a:lnTo>
                  <a:pt x="288" y="106"/>
                </a:lnTo>
                <a:lnTo>
                  <a:pt x="292" y="128"/>
                </a:lnTo>
                <a:lnTo>
                  <a:pt x="304" y="98"/>
                </a:lnTo>
                <a:lnTo>
                  <a:pt x="326" y="98"/>
                </a:lnTo>
                <a:lnTo>
                  <a:pt x="326" y="98"/>
                </a:lnTo>
                <a:lnTo>
                  <a:pt x="332" y="108"/>
                </a:lnTo>
                <a:lnTo>
                  <a:pt x="338" y="120"/>
                </a:lnTo>
                <a:lnTo>
                  <a:pt x="340" y="134"/>
                </a:lnTo>
                <a:lnTo>
                  <a:pt x="340" y="148"/>
                </a:lnTo>
                <a:lnTo>
                  <a:pt x="252" y="148"/>
                </a:lnTo>
                <a:lnTo>
                  <a:pt x="252" y="148"/>
                </a:lnTo>
                <a:lnTo>
                  <a:pt x="250" y="136"/>
                </a:lnTo>
                <a:lnTo>
                  <a:pt x="246" y="126"/>
                </a:lnTo>
                <a:lnTo>
                  <a:pt x="242" y="116"/>
                </a:lnTo>
                <a:lnTo>
                  <a:pt x="236" y="108"/>
                </a:lnTo>
                <a:lnTo>
                  <a:pt x="236" y="108"/>
                </a:lnTo>
                <a:lnTo>
                  <a:pt x="244" y="98"/>
                </a:lnTo>
                <a:lnTo>
                  <a:pt x="262" y="98"/>
                </a:lnTo>
                <a:lnTo>
                  <a:pt x="278" y="128"/>
                </a:lnTo>
                <a:lnTo>
                  <a:pt x="282" y="106"/>
                </a:lnTo>
                <a:lnTo>
                  <a:pt x="280" y="102"/>
                </a:lnTo>
                <a:lnTo>
                  <a:pt x="280" y="98"/>
                </a:lnTo>
                <a:lnTo>
                  <a:pt x="280" y="98"/>
                </a:lnTo>
                <a:lnTo>
                  <a:pt x="290" y="98"/>
                </a:lnTo>
                <a:lnTo>
                  <a:pt x="290" y="98"/>
                </a:lnTo>
                <a:close/>
                <a:moveTo>
                  <a:pt x="306" y="42"/>
                </a:moveTo>
                <a:lnTo>
                  <a:pt x="306" y="42"/>
                </a:lnTo>
                <a:lnTo>
                  <a:pt x="292" y="44"/>
                </a:lnTo>
                <a:lnTo>
                  <a:pt x="284" y="42"/>
                </a:lnTo>
                <a:lnTo>
                  <a:pt x="276" y="40"/>
                </a:lnTo>
                <a:lnTo>
                  <a:pt x="276" y="40"/>
                </a:lnTo>
                <a:lnTo>
                  <a:pt x="272" y="40"/>
                </a:lnTo>
                <a:lnTo>
                  <a:pt x="270" y="40"/>
                </a:lnTo>
                <a:lnTo>
                  <a:pt x="262" y="42"/>
                </a:lnTo>
                <a:lnTo>
                  <a:pt x="262" y="42"/>
                </a:lnTo>
                <a:lnTo>
                  <a:pt x="260" y="50"/>
                </a:lnTo>
                <a:lnTo>
                  <a:pt x="258" y="52"/>
                </a:lnTo>
                <a:lnTo>
                  <a:pt x="256" y="52"/>
                </a:lnTo>
                <a:lnTo>
                  <a:pt x="256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4" y="52"/>
                </a:lnTo>
                <a:lnTo>
                  <a:pt x="256" y="60"/>
                </a:lnTo>
                <a:lnTo>
                  <a:pt x="256" y="60"/>
                </a:lnTo>
                <a:lnTo>
                  <a:pt x="258" y="64"/>
                </a:lnTo>
                <a:lnTo>
                  <a:pt x="260" y="64"/>
                </a:lnTo>
                <a:lnTo>
                  <a:pt x="260" y="66"/>
                </a:lnTo>
                <a:lnTo>
                  <a:pt x="260" y="66"/>
                </a:lnTo>
                <a:lnTo>
                  <a:pt x="264" y="78"/>
                </a:lnTo>
                <a:lnTo>
                  <a:pt x="264" y="78"/>
                </a:lnTo>
                <a:lnTo>
                  <a:pt x="268" y="82"/>
                </a:lnTo>
                <a:lnTo>
                  <a:pt x="272" y="86"/>
                </a:lnTo>
                <a:lnTo>
                  <a:pt x="272" y="86"/>
                </a:lnTo>
                <a:lnTo>
                  <a:pt x="282" y="86"/>
                </a:lnTo>
                <a:lnTo>
                  <a:pt x="282" y="86"/>
                </a:lnTo>
                <a:lnTo>
                  <a:pt x="294" y="86"/>
                </a:lnTo>
                <a:lnTo>
                  <a:pt x="294" y="86"/>
                </a:lnTo>
                <a:lnTo>
                  <a:pt x="298" y="82"/>
                </a:lnTo>
                <a:lnTo>
                  <a:pt x="302" y="78"/>
                </a:lnTo>
                <a:lnTo>
                  <a:pt x="302" y="78"/>
                </a:lnTo>
                <a:lnTo>
                  <a:pt x="308" y="64"/>
                </a:lnTo>
                <a:lnTo>
                  <a:pt x="308" y="64"/>
                </a:lnTo>
                <a:lnTo>
                  <a:pt x="310" y="62"/>
                </a:lnTo>
                <a:lnTo>
                  <a:pt x="310" y="62"/>
                </a:lnTo>
                <a:lnTo>
                  <a:pt x="312" y="60"/>
                </a:lnTo>
                <a:lnTo>
                  <a:pt x="312" y="60"/>
                </a:lnTo>
                <a:lnTo>
                  <a:pt x="314" y="52"/>
                </a:lnTo>
                <a:lnTo>
                  <a:pt x="314" y="52"/>
                </a:lnTo>
                <a:lnTo>
                  <a:pt x="312" y="52"/>
                </a:lnTo>
                <a:lnTo>
                  <a:pt x="312" y="52"/>
                </a:lnTo>
                <a:lnTo>
                  <a:pt x="312" y="52"/>
                </a:lnTo>
                <a:lnTo>
                  <a:pt x="308" y="52"/>
                </a:lnTo>
                <a:lnTo>
                  <a:pt x="308" y="50"/>
                </a:lnTo>
                <a:lnTo>
                  <a:pt x="308" y="50"/>
                </a:lnTo>
                <a:lnTo>
                  <a:pt x="306" y="42"/>
                </a:lnTo>
                <a:lnTo>
                  <a:pt x="306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6"/>
          <p:cNvSpPr>
            <a:spLocks noEditPoints="1"/>
          </p:cNvSpPr>
          <p:nvPr/>
        </p:nvSpPr>
        <p:spPr bwMode="auto">
          <a:xfrm>
            <a:off x="6888088" y="1603481"/>
            <a:ext cx="773370" cy="684135"/>
          </a:xfrm>
          <a:custGeom>
            <a:avLst/>
            <a:gdLst>
              <a:gd name="T0" fmla="*/ 134 w 156"/>
              <a:gd name="T1" fmla="*/ 0 h 138"/>
              <a:gd name="T2" fmla="*/ 150 w 156"/>
              <a:gd name="T3" fmla="*/ 6 h 138"/>
              <a:gd name="T4" fmla="*/ 156 w 156"/>
              <a:gd name="T5" fmla="*/ 84 h 138"/>
              <a:gd name="T6" fmla="*/ 150 w 156"/>
              <a:gd name="T7" fmla="*/ 98 h 138"/>
              <a:gd name="T8" fmla="*/ 134 w 156"/>
              <a:gd name="T9" fmla="*/ 106 h 138"/>
              <a:gd name="T10" fmla="*/ 134 w 156"/>
              <a:gd name="T11" fmla="*/ 94 h 138"/>
              <a:gd name="T12" fmla="*/ 142 w 156"/>
              <a:gd name="T13" fmla="*/ 92 h 138"/>
              <a:gd name="T14" fmla="*/ 144 w 156"/>
              <a:gd name="T15" fmla="*/ 84 h 138"/>
              <a:gd name="T16" fmla="*/ 144 w 156"/>
              <a:gd name="T17" fmla="*/ 18 h 138"/>
              <a:gd name="T18" fmla="*/ 138 w 156"/>
              <a:gd name="T19" fmla="*/ 12 h 138"/>
              <a:gd name="T20" fmla="*/ 44 w 156"/>
              <a:gd name="T21" fmla="*/ 12 h 138"/>
              <a:gd name="T22" fmla="*/ 38 w 156"/>
              <a:gd name="T23" fmla="*/ 14 h 138"/>
              <a:gd name="T24" fmla="*/ 34 w 156"/>
              <a:gd name="T25" fmla="*/ 84 h 138"/>
              <a:gd name="T26" fmla="*/ 38 w 156"/>
              <a:gd name="T27" fmla="*/ 92 h 138"/>
              <a:gd name="T28" fmla="*/ 44 w 156"/>
              <a:gd name="T29" fmla="*/ 94 h 138"/>
              <a:gd name="T30" fmla="*/ 94 w 156"/>
              <a:gd name="T31" fmla="*/ 94 h 138"/>
              <a:gd name="T32" fmla="*/ 114 w 156"/>
              <a:gd name="T33" fmla="*/ 116 h 138"/>
              <a:gd name="T34" fmla="*/ 126 w 156"/>
              <a:gd name="T35" fmla="*/ 134 h 138"/>
              <a:gd name="T36" fmla="*/ 82 w 156"/>
              <a:gd name="T37" fmla="*/ 106 h 138"/>
              <a:gd name="T38" fmla="*/ 36 w 156"/>
              <a:gd name="T39" fmla="*/ 104 h 138"/>
              <a:gd name="T40" fmla="*/ 26 w 156"/>
              <a:gd name="T41" fmla="*/ 92 h 138"/>
              <a:gd name="T42" fmla="*/ 24 w 156"/>
              <a:gd name="T43" fmla="*/ 22 h 138"/>
              <a:gd name="T44" fmla="*/ 30 w 156"/>
              <a:gd name="T45" fmla="*/ 6 h 138"/>
              <a:gd name="T46" fmla="*/ 44 w 156"/>
              <a:gd name="T47" fmla="*/ 0 h 138"/>
              <a:gd name="T48" fmla="*/ 126 w 156"/>
              <a:gd name="T49" fmla="*/ 74 h 138"/>
              <a:gd name="T50" fmla="*/ 92 w 156"/>
              <a:gd name="T51" fmla="*/ 68 h 138"/>
              <a:gd name="T52" fmla="*/ 86 w 156"/>
              <a:gd name="T53" fmla="*/ 74 h 138"/>
              <a:gd name="T54" fmla="*/ 56 w 156"/>
              <a:gd name="T55" fmla="*/ 68 h 138"/>
              <a:gd name="T56" fmla="*/ 126 w 156"/>
              <a:gd name="T57" fmla="*/ 52 h 138"/>
              <a:gd name="T58" fmla="*/ 110 w 156"/>
              <a:gd name="T59" fmla="*/ 46 h 138"/>
              <a:gd name="T60" fmla="*/ 102 w 156"/>
              <a:gd name="T61" fmla="*/ 52 h 138"/>
              <a:gd name="T62" fmla="*/ 96 w 156"/>
              <a:gd name="T63" fmla="*/ 46 h 138"/>
              <a:gd name="T64" fmla="*/ 90 w 156"/>
              <a:gd name="T65" fmla="*/ 52 h 138"/>
              <a:gd name="T66" fmla="*/ 76 w 156"/>
              <a:gd name="T67" fmla="*/ 46 h 138"/>
              <a:gd name="T68" fmla="*/ 70 w 156"/>
              <a:gd name="T69" fmla="*/ 52 h 138"/>
              <a:gd name="T70" fmla="*/ 56 w 156"/>
              <a:gd name="T71" fmla="*/ 46 h 138"/>
              <a:gd name="T72" fmla="*/ 126 w 156"/>
              <a:gd name="T73" fmla="*/ 34 h 138"/>
              <a:gd name="T74" fmla="*/ 56 w 156"/>
              <a:gd name="T75" fmla="*/ 28 h 138"/>
              <a:gd name="T76" fmla="*/ 28 w 156"/>
              <a:gd name="T77" fmla="*/ 138 h 138"/>
              <a:gd name="T78" fmla="*/ 98 w 156"/>
              <a:gd name="T79" fmla="*/ 124 h 138"/>
              <a:gd name="T80" fmla="*/ 20 w 156"/>
              <a:gd name="T81" fmla="*/ 114 h 138"/>
              <a:gd name="T82" fmla="*/ 12 w 156"/>
              <a:gd name="T83" fmla="*/ 112 h 138"/>
              <a:gd name="T84" fmla="*/ 10 w 156"/>
              <a:gd name="T85" fmla="*/ 104 h 138"/>
              <a:gd name="T86" fmla="*/ 10 w 156"/>
              <a:gd name="T87" fmla="*/ 40 h 138"/>
              <a:gd name="T88" fmla="*/ 18 w 156"/>
              <a:gd name="T89" fmla="*/ 34 h 138"/>
              <a:gd name="T90" fmla="*/ 18 w 156"/>
              <a:gd name="T91" fmla="*/ 24 h 138"/>
              <a:gd name="T92" fmla="*/ 6 w 156"/>
              <a:gd name="T93" fmla="*/ 30 h 138"/>
              <a:gd name="T94" fmla="*/ 0 w 156"/>
              <a:gd name="T95" fmla="*/ 44 h 138"/>
              <a:gd name="T96" fmla="*/ 2 w 156"/>
              <a:gd name="T97" fmla="*/ 112 h 138"/>
              <a:gd name="T98" fmla="*/ 12 w 156"/>
              <a:gd name="T99" fmla="*/ 1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38">
                <a:moveTo>
                  <a:pt x="44" y="0"/>
                </a:moveTo>
                <a:lnTo>
                  <a:pt x="134" y="0"/>
                </a:lnTo>
                <a:lnTo>
                  <a:pt x="134" y="0"/>
                </a:lnTo>
                <a:lnTo>
                  <a:pt x="142" y="2"/>
                </a:lnTo>
                <a:lnTo>
                  <a:pt x="150" y="6"/>
                </a:lnTo>
                <a:lnTo>
                  <a:pt x="150" y="6"/>
                </a:lnTo>
                <a:lnTo>
                  <a:pt x="154" y="14"/>
                </a:lnTo>
                <a:lnTo>
                  <a:pt x="156" y="22"/>
                </a:lnTo>
                <a:lnTo>
                  <a:pt x="156" y="84"/>
                </a:lnTo>
                <a:lnTo>
                  <a:pt x="156" y="84"/>
                </a:lnTo>
                <a:lnTo>
                  <a:pt x="154" y="92"/>
                </a:lnTo>
                <a:lnTo>
                  <a:pt x="150" y="98"/>
                </a:lnTo>
                <a:lnTo>
                  <a:pt x="150" y="98"/>
                </a:lnTo>
                <a:lnTo>
                  <a:pt x="142" y="104"/>
                </a:lnTo>
                <a:lnTo>
                  <a:pt x="134" y="106"/>
                </a:lnTo>
                <a:lnTo>
                  <a:pt x="124" y="106"/>
                </a:lnTo>
                <a:lnTo>
                  <a:pt x="124" y="94"/>
                </a:lnTo>
                <a:lnTo>
                  <a:pt x="134" y="94"/>
                </a:lnTo>
                <a:lnTo>
                  <a:pt x="134" y="94"/>
                </a:lnTo>
                <a:lnTo>
                  <a:pt x="138" y="94"/>
                </a:lnTo>
                <a:lnTo>
                  <a:pt x="142" y="92"/>
                </a:lnTo>
                <a:lnTo>
                  <a:pt x="142" y="92"/>
                </a:lnTo>
                <a:lnTo>
                  <a:pt x="144" y="88"/>
                </a:lnTo>
                <a:lnTo>
                  <a:pt x="144" y="84"/>
                </a:lnTo>
                <a:lnTo>
                  <a:pt x="144" y="22"/>
                </a:lnTo>
                <a:lnTo>
                  <a:pt x="144" y="22"/>
                </a:lnTo>
                <a:lnTo>
                  <a:pt x="144" y="18"/>
                </a:lnTo>
                <a:lnTo>
                  <a:pt x="142" y="14"/>
                </a:lnTo>
                <a:lnTo>
                  <a:pt x="142" y="14"/>
                </a:lnTo>
                <a:lnTo>
                  <a:pt x="138" y="12"/>
                </a:lnTo>
                <a:lnTo>
                  <a:pt x="134" y="12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8" y="14"/>
                </a:lnTo>
                <a:lnTo>
                  <a:pt x="38" y="14"/>
                </a:lnTo>
                <a:lnTo>
                  <a:pt x="36" y="18"/>
                </a:lnTo>
                <a:lnTo>
                  <a:pt x="34" y="22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38" y="92"/>
                </a:lnTo>
                <a:lnTo>
                  <a:pt x="38" y="92"/>
                </a:lnTo>
                <a:lnTo>
                  <a:pt x="40" y="94"/>
                </a:lnTo>
                <a:lnTo>
                  <a:pt x="44" y="94"/>
                </a:lnTo>
                <a:lnTo>
                  <a:pt x="82" y="94"/>
                </a:lnTo>
                <a:lnTo>
                  <a:pt x="94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6"/>
                </a:lnTo>
                <a:lnTo>
                  <a:pt x="114" y="116"/>
                </a:lnTo>
                <a:lnTo>
                  <a:pt x="114" y="110"/>
                </a:lnTo>
                <a:lnTo>
                  <a:pt x="124" y="108"/>
                </a:lnTo>
                <a:lnTo>
                  <a:pt x="126" y="134"/>
                </a:lnTo>
                <a:lnTo>
                  <a:pt x="116" y="138"/>
                </a:lnTo>
                <a:lnTo>
                  <a:pt x="92" y="106"/>
                </a:lnTo>
                <a:lnTo>
                  <a:pt x="82" y="106"/>
                </a:lnTo>
                <a:lnTo>
                  <a:pt x="44" y="106"/>
                </a:lnTo>
                <a:lnTo>
                  <a:pt x="44" y="106"/>
                </a:lnTo>
                <a:lnTo>
                  <a:pt x="36" y="104"/>
                </a:lnTo>
                <a:lnTo>
                  <a:pt x="30" y="98"/>
                </a:lnTo>
                <a:lnTo>
                  <a:pt x="30" y="98"/>
                </a:lnTo>
                <a:lnTo>
                  <a:pt x="26" y="92"/>
                </a:lnTo>
                <a:lnTo>
                  <a:pt x="24" y="84"/>
                </a:lnTo>
                <a:lnTo>
                  <a:pt x="24" y="22"/>
                </a:lnTo>
                <a:lnTo>
                  <a:pt x="24" y="22"/>
                </a:lnTo>
                <a:lnTo>
                  <a:pt x="26" y="14"/>
                </a:lnTo>
                <a:lnTo>
                  <a:pt x="30" y="6"/>
                </a:lnTo>
                <a:lnTo>
                  <a:pt x="30" y="6"/>
                </a:lnTo>
                <a:lnTo>
                  <a:pt x="36" y="2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92" y="68"/>
                </a:moveTo>
                <a:lnTo>
                  <a:pt x="92" y="74"/>
                </a:lnTo>
                <a:lnTo>
                  <a:pt x="126" y="74"/>
                </a:lnTo>
                <a:lnTo>
                  <a:pt x="126" y="68"/>
                </a:lnTo>
                <a:lnTo>
                  <a:pt x="92" y="68"/>
                </a:lnTo>
                <a:lnTo>
                  <a:pt x="92" y="68"/>
                </a:lnTo>
                <a:close/>
                <a:moveTo>
                  <a:pt x="56" y="68"/>
                </a:moveTo>
                <a:lnTo>
                  <a:pt x="56" y="74"/>
                </a:lnTo>
                <a:lnTo>
                  <a:pt x="86" y="74"/>
                </a:lnTo>
                <a:lnTo>
                  <a:pt x="86" y="68"/>
                </a:lnTo>
                <a:lnTo>
                  <a:pt x="56" y="68"/>
                </a:lnTo>
                <a:lnTo>
                  <a:pt x="56" y="68"/>
                </a:lnTo>
                <a:close/>
                <a:moveTo>
                  <a:pt x="110" y="46"/>
                </a:moveTo>
                <a:lnTo>
                  <a:pt x="110" y="52"/>
                </a:lnTo>
                <a:lnTo>
                  <a:pt x="126" y="52"/>
                </a:lnTo>
                <a:lnTo>
                  <a:pt x="126" y="46"/>
                </a:lnTo>
                <a:lnTo>
                  <a:pt x="110" y="46"/>
                </a:lnTo>
                <a:lnTo>
                  <a:pt x="110" y="46"/>
                </a:lnTo>
                <a:close/>
                <a:moveTo>
                  <a:pt x="96" y="46"/>
                </a:moveTo>
                <a:lnTo>
                  <a:pt x="96" y="52"/>
                </a:lnTo>
                <a:lnTo>
                  <a:pt x="102" y="52"/>
                </a:lnTo>
                <a:lnTo>
                  <a:pt x="102" y="46"/>
                </a:lnTo>
                <a:lnTo>
                  <a:pt x="96" y="46"/>
                </a:lnTo>
                <a:lnTo>
                  <a:pt x="96" y="46"/>
                </a:lnTo>
                <a:close/>
                <a:moveTo>
                  <a:pt x="76" y="46"/>
                </a:moveTo>
                <a:lnTo>
                  <a:pt x="76" y="52"/>
                </a:lnTo>
                <a:lnTo>
                  <a:pt x="90" y="52"/>
                </a:lnTo>
                <a:lnTo>
                  <a:pt x="90" y="46"/>
                </a:lnTo>
                <a:lnTo>
                  <a:pt x="76" y="46"/>
                </a:lnTo>
                <a:lnTo>
                  <a:pt x="76" y="46"/>
                </a:lnTo>
                <a:close/>
                <a:moveTo>
                  <a:pt x="56" y="46"/>
                </a:moveTo>
                <a:lnTo>
                  <a:pt x="56" y="52"/>
                </a:lnTo>
                <a:lnTo>
                  <a:pt x="70" y="52"/>
                </a:lnTo>
                <a:lnTo>
                  <a:pt x="70" y="46"/>
                </a:lnTo>
                <a:lnTo>
                  <a:pt x="56" y="46"/>
                </a:lnTo>
                <a:lnTo>
                  <a:pt x="56" y="46"/>
                </a:lnTo>
                <a:close/>
                <a:moveTo>
                  <a:pt x="56" y="28"/>
                </a:moveTo>
                <a:lnTo>
                  <a:pt x="56" y="34"/>
                </a:lnTo>
                <a:lnTo>
                  <a:pt x="126" y="34"/>
                </a:lnTo>
                <a:lnTo>
                  <a:pt x="126" y="28"/>
                </a:lnTo>
                <a:lnTo>
                  <a:pt x="56" y="28"/>
                </a:lnTo>
                <a:lnTo>
                  <a:pt x="56" y="28"/>
                </a:lnTo>
                <a:close/>
                <a:moveTo>
                  <a:pt x="20" y="124"/>
                </a:moveTo>
                <a:lnTo>
                  <a:pt x="28" y="124"/>
                </a:lnTo>
                <a:lnTo>
                  <a:pt x="28" y="138"/>
                </a:lnTo>
                <a:lnTo>
                  <a:pt x="34" y="138"/>
                </a:lnTo>
                <a:lnTo>
                  <a:pt x="48" y="124"/>
                </a:lnTo>
                <a:lnTo>
                  <a:pt x="98" y="124"/>
                </a:lnTo>
                <a:lnTo>
                  <a:pt x="98" y="124"/>
                </a:lnTo>
                <a:lnTo>
                  <a:pt x="90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2"/>
                </a:lnTo>
                <a:lnTo>
                  <a:pt x="12" y="112"/>
                </a:lnTo>
                <a:lnTo>
                  <a:pt x="10" y="108"/>
                </a:lnTo>
                <a:lnTo>
                  <a:pt x="10" y="104"/>
                </a:lnTo>
                <a:lnTo>
                  <a:pt x="10" y="44"/>
                </a:lnTo>
                <a:lnTo>
                  <a:pt x="10" y="44"/>
                </a:lnTo>
                <a:lnTo>
                  <a:pt x="10" y="40"/>
                </a:lnTo>
                <a:lnTo>
                  <a:pt x="12" y="36"/>
                </a:lnTo>
                <a:lnTo>
                  <a:pt x="12" y="36"/>
                </a:lnTo>
                <a:lnTo>
                  <a:pt x="18" y="34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4"/>
                </a:lnTo>
                <a:lnTo>
                  <a:pt x="12" y="26"/>
                </a:lnTo>
                <a:lnTo>
                  <a:pt x="6" y="30"/>
                </a:lnTo>
                <a:lnTo>
                  <a:pt x="6" y="30"/>
                </a:lnTo>
                <a:lnTo>
                  <a:pt x="2" y="36"/>
                </a:lnTo>
                <a:lnTo>
                  <a:pt x="0" y="44"/>
                </a:lnTo>
                <a:lnTo>
                  <a:pt x="0" y="104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6" y="118"/>
                </a:lnTo>
                <a:lnTo>
                  <a:pt x="12" y="122"/>
                </a:lnTo>
                <a:lnTo>
                  <a:pt x="20" y="124"/>
                </a:lnTo>
                <a:lnTo>
                  <a:pt x="20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7"/>
          <p:cNvSpPr>
            <a:spLocks noEditPoints="1"/>
          </p:cNvSpPr>
          <p:nvPr/>
        </p:nvSpPr>
        <p:spPr bwMode="auto">
          <a:xfrm>
            <a:off x="9029729" y="3907224"/>
            <a:ext cx="922095" cy="684135"/>
          </a:xfrm>
          <a:custGeom>
            <a:avLst/>
            <a:gdLst>
              <a:gd name="T0" fmla="*/ 170 w 186"/>
              <a:gd name="T1" fmla="*/ 50 h 138"/>
              <a:gd name="T2" fmla="*/ 168 w 186"/>
              <a:gd name="T3" fmla="*/ 58 h 138"/>
              <a:gd name="T4" fmla="*/ 160 w 186"/>
              <a:gd name="T5" fmla="*/ 72 h 138"/>
              <a:gd name="T6" fmla="*/ 142 w 186"/>
              <a:gd name="T7" fmla="*/ 80 h 138"/>
              <a:gd name="T8" fmla="*/ 130 w 186"/>
              <a:gd name="T9" fmla="*/ 76 h 138"/>
              <a:gd name="T10" fmla="*/ 122 w 186"/>
              <a:gd name="T11" fmla="*/ 62 h 138"/>
              <a:gd name="T12" fmla="*/ 118 w 186"/>
              <a:gd name="T13" fmla="*/ 50 h 138"/>
              <a:gd name="T14" fmla="*/ 120 w 186"/>
              <a:gd name="T15" fmla="*/ 48 h 138"/>
              <a:gd name="T16" fmla="*/ 124 w 186"/>
              <a:gd name="T17" fmla="*/ 26 h 138"/>
              <a:gd name="T18" fmla="*/ 162 w 186"/>
              <a:gd name="T19" fmla="*/ 26 h 138"/>
              <a:gd name="T20" fmla="*/ 168 w 186"/>
              <a:gd name="T21" fmla="*/ 42 h 138"/>
              <a:gd name="T22" fmla="*/ 84 w 186"/>
              <a:gd name="T23" fmla="*/ 66 h 138"/>
              <a:gd name="T24" fmla="*/ 60 w 186"/>
              <a:gd name="T25" fmla="*/ 88 h 138"/>
              <a:gd name="T26" fmla="*/ 48 w 186"/>
              <a:gd name="T27" fmla="*/ 84 h 138"/>
              <a:gd name="T28" fmla="*/ 30 w 186"/>
              <a:gd name="T29" fmla="*/ 66 h 138"/>
              <a:gd name="T30" fmla="*/ 20 w 186"/>
              <a:gd name="T31" fmla="*/ 32 h 138"/>
              <a:gd name="T32" fmla="*/ 28 w 186"/>
              <a:gd name="T33" fmla="*/ 8 h 138"/>
              <a:gd name="T34" fmla="*/ 72 w 186"/>
              <a:gd name="T35" fmla="*/ 0 h 138"/>
              <a:gd name="T36" fmla="*/ 88 w 186"/>
              <a:gd name="T37" fmla="*/ 10 h 138"/>
              <a:gd name="T38" fmla="*/ 96 w 186"/>
              <a:gd name="T39" fmla="*/ 66 h 138"/>
              <a:gd name="T40" fmla="*/ 82 w 186"/>
              <a:gd name="T41" fmla="*/ 90 h 138"/>
              <a:gd name="T42" fmla="*/ 92 w 186"/>
              <a:gd name="T43" fmla="*/ 94 h 138"/>
              <a:gd name="T44" fmla="*/ 112 w 186"/>
              <a:gd name="T45" fmla="*/ 118 h 138"/>
              <a:gd name="T46" fmla="*/ 2 w 186"/>
              <a:gd name="T47" fmla="*/ 138 h 138"/>
              <a:gd name="T48" fmla="*/ 4 w 186"/>
              <a:gd name="T49" fmla="*/ 112 h 138"/>
              <a:gd name="T50" fmla="*/ 32 w 186"/>
              <a:gd name="T51" fmla="*/ 90 h 138"/>
              <a:gd name="T52" fmla="*/ 74 w 186"/>
              <a:gd name="T53" fmla="*/ 122 h 138"/>
              <a:gd name="T54" fmla="*/ 82 w 186"/>
              <a:gd name="T55" fmla="*/ 90 h 138"/>
              <a:gd name="T56" fmla="*/ 48 w 186"/>
              <a:gd name="T57" fmla="*/ 40 h 138"/>
              <a:gd name="T58" fmla="*/ 36 w 186"/>
              <a:gd name="T59" fmla="*/ 46 h 138"/>
              <a:gd name="T60" fmla="*/ 40 w 186"/>
              <a:gd name="T61" fmla="*/ 66 h 138"/>
              <a:gd name="T62" fmla="*/ 58 w 186"/>
              <a:gd name="T63" fmla="*/ 80 h 138"/>
              <a:gd name="T64" fmla="*/ 80 w 186"/>
              <a:gd name="T65" fmla="*/ 56 h 138"/>
              <a:gd name="T66" fmla="*/ 80 w 186"/>
              <a:gd name="T67" fmla="*/ 42 h 138"/>
              <a:gd name="T68" fmla="*/ 148 w 186"/>
              <a:gd name="T69" fmla="*/ 84 h 138"/>
              <a:gd name="T70" fmla="*/ 142 w 186"/>
              <a:gd name="T71" fmla="*/ 90 h 138"/>
              <a:gd name="T72" fmla="*/ 114 w 186"/>
              <a:gd name="T73" fmla="*/ 86 h 138"/>
              <a:gd name="T74" fmla="*/ 112 w 186"/>
              <a:gd name="T75" fmla="*/ 102 h 138"/>
              <a:gd name="T76" fmla="*/ 186 w 186"/>
              <a:gd name="T77" fmla="*/ 120 h 138"/>
              <a:gd name="T78" fmla="*/ 174 w 186"/>
              <a:gd name="T79" fmla="*/ 84 h 138"/>
              <a:gd name="T80" fmla="*/ 148 w 186"/>
              <a:gd name="T81" fmla="*/ 88 h 138"/>
              <a:gd name="T82" fmla="*/ 160 w 186"/>
              <a:gd name="T83" fmla="*/ 44 h 138"/>
              <a:gd name="T84" fmla="*/ 138 w 186"/>
              <a:gd name="T85" fmla="*/ 42 h 138"/>
              <a:gd name="T86" fmla="*/ 128 w 186"/>
              <a:gd name="T87" fmla="*/ 44 h 138"/>
              <a:gd name="T88" fmla="*/ 124 w 186"/>
              <a:gd name="T89" fmla="*/ 52 h 138"/>
              <a:gd name="T90" fmla="*/ 122 w 186"/>
              <a:gd name="T91" fmla="*/ 52 h 138"/>
              <a:gd name="T92" fmla="*/ 126 w 186"/>
              <a:gd name="T93" fmla="*/ 60 h 138"/>
              <a:gd name="T94" fmla="*/ 130 w 186"/>
              <a:gd name="T95" fmla="*/ 70 h 138"/>
              <a:gd name="T96" fmla="*/ 142 w 186"/>
              <a:gd name="T97" fmla="*/ 76 h 138"/>
              <a:gd name="T98" fmla="*/ 154 w 186"/>
              <a:gd name="T99" fmla="*/ 74 h 138"/>
              <a:gd name="T100" fmla="*/ 162 w 186"/>
              <a:gd name="T101" fmla="*/ 60 h 138"/>
              <a:gd name="T102" fmla="*/ 164 w 186"/>
              <a:gd name="T103" fmla="*/ 58 h 138"/>
              <a:gd name="T104" fmla="*/ 164 w 186"/>
              <a:gd name="T105" fmla="*/ 52 h 138"/>
              <a:gd name="T106" fmla="*/ 162 w 186"/>
              <a:gd name="T107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6" h="138">
                <a:moveTo>
                  <a:pt x="168" y="48"/>
                </a:moveTo>
                <a:lnTo>
                  <a:pt x="168" y="48"/>
                </a:lnTo>
                <a:lnTo>
                  <a:pt x="168" y="50"/>
                </a:lnTo>
                <a:lnTo>
                  <a:pt x="170" y="50"/>
                </a:lnTo>
                <a:lnTo>
                  <a:pt x="170" y="50"/>
                </a:lnTo>
                <a:lnTo>
                  <a:pt x="170" y="50"/>
                </a:lnTo>
                <a:lnTo>
                  <a:pt x="168" y="58"/>
                </a:lnTo>
                <a:lnTo>
                  <a:pt x="168" y="58"/>
                </a:lnTo>
                <a:lnTo>
                  <a:pt x="164" y="62"/>
                </a:lnTo>
                <a:lnTo>
                  <a:pt x="164" y="62"/>
                </a:lnTo>
                <a:lnTo>
                  <a:pt x="160" y="72"/>
                </a:lnTo>
                <a:lnTo>
                  <a:pt x="160" y="72"/>
                </a:lnTo>
                <a:lnTo>
                  <a:pt x="158" y="76"/>
                </a:lnTo>
                <a:lnTo>
                  <a:pt x="152" y="80"/>
                </a:lnTo>
                <a:lnTo>
                  <a:pt x="152" y="80"/>
                </a:lnTo>
                <a:lnTo>
                  <a:pt x="142" y="80"/>
                </a:lnTo>
                <a:lnTo>
                  <a:pt x="142" y="80"/>
                </a:lnTo>
                <a:lnTo>
                  <a:pt x="134" y="80"/>
                </a:lnTo>
                <a:lnTo>
                  <a:pt x="134" y="80"/>
                </a:lnTo>
                <a:lnTo>
                  <a:pt x="130" y="76"/>
                </a:lnTo>
                <a:lnTo>
                  <a:pt x="126" y="72"/>
                </a:lnTo>
                <a:lnTo>
                  <a:pt x="126" y="72"/>
                </a:lnTo>
                <a:lnTo>
                  <a:pt x="122" y="62"/>
                </a:lnTo>
                <a:lnTo>
                  <a:pt x="122" y="62"/>
                </a:lnTo>
                <a:lnTo>
                  <a:pt x="120" y="58"/>
                </a:lnTo>
                <a:lnTo>
                  <a:pt x="120" y="58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18" y="50"/>
                </a:lnTo>
                <a:lnTo>
                  <a:pt x="120" y="48"/>
                </a:lnTo>
                <a:lnTo>
                  <a:pt x="120" y="48"/>
                </a:lnTo>
                <a:lnTo>
                  <a:pt x="120" y="34"/>
                </a:lnTo>
                <a:lnTo>
                  <a:pt x="120" y="30"/>
                </a:lnTo>
                <a:lnTo>
                  <a:pt x="124" y="26"/>
                </a:lnTo>
                <a:lnTo>
                  <a:pt x="124" y="26"/>
                </a:lnTo>
                <a:lnTo>
                  <a:pt x="132" y="22"/>
                </a:lnTo>
                <a:lnTo>
                  <a:pt x="144" y="20"/>
                </a:lnTo>
                <a:lnTo>
                  <a:pt x="154" y="22"/>
                </a:lnTo>
                <a:lnTo>
                  <a:pt x="162" y="26"/>
                </a:lnTo>
                <a:lnTo>
                  <a:pt x="162" y="26"/>
                </a:lnTo>
                <a:lnTo>
                  <a:pt x="166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48"/>
                </a:lnTo>
                <a:close/>
                <a:moveTo>
                  <a:pt x="84" y="66"/>
                </a:moveTo>
                <a:lnTo>
                  <a:pt x="84" y="66"/>
                </a:lnTo>
                <a:lnTo>
                  <a:pt x="80" y="74"/>
                </a:lnTo>
                <a:lnTo>
                  <a:pt x="76" y="80"/>
                </a:lnTo>
                <a:lnTo>
                  <a:pt x="68" y="84"/>
                </a:lnTo>
                <a:lnTo>
                  <a:pt x="60" y="88"/>
                </a:lnTo>
                <a:lnTo>
                  <a:pt x="58" y="88"/>
                </a:lnTo>
                <a:lnTo>
                  <a:pt x="58" y="88"/>
                </a:lnTo>
                <a:lnTo>
                  <a:pt x="58" y="88"/>
                </a:lnTo>
                <a:lnTo>
                  <a:pt x="48" y="84"/>
                </a:lnTo>
                <a:lnTo>
                  <a:pt x="40" y="80"/>
                </a:lnTo>
                <a:lnTo>
                  <a:pt x="34" y="74"/>
                </a:lnTo>
                <a:lnTo>
                  <a:pt x="30" y="66"/>
                </a:lnTo>
                <a:lnTo>
                  <a:pt x="30" y="66"/>
                </a:lnTo>
                <a:lnTo>
                  <a:pt x="18" y="66"/>
                </a:lnTo>
                <a:lnTo>
                  <a:pt x="18" y="66"/>
                </a:lnTo>
                <a:lnTo>
                  <a:pt x="18" y="50"/>
                </a:lnTo>
                <a:lnTo>
                  <a:pt x="20" y="32"/>
                </a:lnTo>
                <a:lnTo>
                  <a:pt x="24" y="16"/>
                </a:lnTo>
                <a:lnTo>
                  <a:pt x="26" y="12"/>
                </a:lnTo>
                <a:lnTo>
                  <a:pt x="28" y="8"/>
                </a:lnTo>
                <a:lnTo>
                  <a:pt x="28" y="8"/>
                </a:lnTo>
                <a:lnTo>
                  <a:pt x="34" y="4"/>
                </a:lnTo>
                <a:lnTo>
                  <a:pt x="42" y="2"/>
                </a:lnTo>
                <a:lnTo>
                  <a:pt x="56" y="0"/>
                </a:lnTo>
                <a:lnTo>
                  <a:pt x="72" y="0"/>
                </a:lnTo>
                <a:lnTo>
                  <a:pt x="80" y="4"/>
                </a:lnTo>
                <a:lnTo>
                  <a:pt x="84" y="6"/>
                </a:lnTo>
                <a:lnTo>
                  <a:pt x="84" y="6"/>
                </a:lnTo>
                <a:lnTo>
                  <a:pt x="88" y="10"/>
                </a:lnTo>
                <a:lnTo>
                  <a:pt x="92" y="16"/>
                </a:lnTo>
                <a:lnTo>
                  <a:pt x="96" y="32"/>
                </a:lnTo>
                <a:lnTo>
                  <a:pt x="98" y="48"/>
                </a:lnTo>
                <a:lnTo>
                  <a:pt x="96" y="66"/>
                </a:lnTo>
                <a:lnTo>
                  <a:pt x="96" y="66"/>
                </a:lnTo>
                <a:lnTo>
                  <a:pt x="84" y="66"/>
                </a:lnTo>
                <a:lnTo>
                  <a:pt x="84" y="66"/>
                </a:lnTo>
                <a:close/>
                <a:moveTo>
                  <a:pt x="82" y="90"/>
                </a:moveTo>
                <a:lnTo>
                  <a:pt x="82" y="90"/>
                </a:lnTo>
                <a:lnTo>
                  <a:pt x="84" y="90"/>
                </a:lnTo>
                <a:lnTo>
                  <a:pt x="84" y="90"/>
                </a:lnTo>
                <a:lnTo>
                  <a:pt x="92" y="94"/>
                </a:lnTo>
                <a:lnTo>
                  <a:pt x="100" y="100"/>
                </a:lnTo>
                <a:lnTo>
                  <a:pt x="104" y="106"/>
                </a:lnTo>
                <a:lnTo>
                  <a:pt x="110" y="112"/>
                </a:lnTo>
                <a:lnTo>
                  <a:pt x="112" y="118"/>
                </a:lnTo>
                <a:lnTo>
                  <a:pt x="114" y="126"/>
                </a:lnTo>
                <a:lnTo>
                  <a:pt x="114" y="138"/>
                </a:lnTo>
                <a:lnTo>
                  <a:pt x="114" y="138"/>
                </a:lnTo>
                <a:lnTo>
                  <a:pt x="2" y="138"/>
                </a:lnTo>
                <a:lnTo>
                  <a:pt x="2" y="138"/>
                </a:lnTo>
                <a:lnTo>
                  <a:pt x="0" y="126"/>
                </a:lnTo>
                <a:lnTo>
                  <a:pt x="2" y="120"/>
                </a:lnTo>
                <a:lnTo>
                  <a:pt x="4" y="112"/>
                </a:lnTo>
                <a:lnTo>
                  <a:pt x="8" y="106"/>
                </a:lnTo>
                <a:lnTo>
                  <a:pt x="14" y="100"/>
                </a:lnTo>
                <a:lnTo>
                  <a:pt x="22" y="94"/>
                </a:lnTo>
                <a:lnTo>
                  <a:pt x="32" y="90"/>
                </a:lnTo>
                <a:lnTo>
                  <a:pt x="42" y="122"/>
                </a:lnTo>
                <a:lnTo>
                  <a:pt x="42" y="122"/>
                </a:lnTo>
                <a:lnTo>
                  <a:pt x="58" y="124"/>
                </a:lnTo>
                <a:lnTo>
                  <a:pt x="74" y="122"/>
                </a:lnTo>
                <a:lnTo>
                  <a:pt x="74" y="122"/>
                </a:lnTo>
                <a:lnTo>
                  <a:pt x="84" y="90"/>
                </a:lnTo>
                <a:lnTo>
                  <a:pt x="82" y="90"/>
                </a:lnTo>
                <a:lnTo>
                  <a:pt x="82" y="90"/>
                </a:lnTo>
                <a:close/>
                <a:moveTo>
                  <a:pt x="80" y="38"/>
                </a:moveTo>
                <a:lnTo>
                  <a:pt x="80" y="38"/>
                </a:lnTo>
                <a:lnTo>
                  <a:pt x="60" y="40"/>
                </a:lnTo>
                <a:lnTo>
                  <a:pt x="48" y="40"/>
                </a:lnTo>
                <a:lnTo>
                  <a:pt x="38" y="38"/>
                </a:lnTo>
                <a:lnTo>
                  <a:pt x="38" y="38"/>
                </a:lnTo>
                <a:lnTo>
                  <a:pt x="36" y="46"/>
                </a:lnTo>
                <a:lnTo>
                  <a:pt x="36" y="46"/>
                </a:lnTo>
                <a:lnTo>
                  <a:pt x="36" y="54"/>
                </a:lnTo>
                <a:lnTo>
                  <a:pt x="36" y="60"/>
                </a:lnTo>
                <a:lnTo>
                  <a:pt x="36" y="60"/>
                </a:lnTo>
                <a:lnTo>
                  <a:pt x="40" y="66"/>
                </a:lnTo>
                <a:lnTo>
                  <a:pt x="44" y="72"/>
                </a:lnTo>
                <a:lnTo>
                  <a:pt x="50" y="78"/>
                </a:lnTo>
                <a:lnTo>
                  <a:pt x="58" y="80"/>
                </a:lnTo>
                <a:lnTo>
                  <a:pt x="58" y="80"/>
                </a:lnTo>
                <a:lnTo>
                  <a:pt x="66" y="76"/>
                </a:lnTo>
                <a:lnTo>
                  <a:pt x="74" y="70"/>
                </a:lnTo>
                <a:lnTo>
                  <a:pt x="78" y="64"/>
                </a:lnTo>
                <a:lnTo>
                  <a:pt x="80" y="56"/>
                </a:lnTo>
                <a:lnTo>
                  <a:pt x="80" y="56"/>
                </a:lnTo>
                <a:lnTo>
                  <a:pt x="80" y="56"/>
                </a:lnTo>
                <a:lnTo>
                  <a:pt x="82" y="50"/>
                </a:lnTo>
                <a:lnTo>
                  <a:pt x="80" y="42"/>
                </a:lnTo>
                <a:lnTo>
                  <a:pt x="80" y="42"/>
                </a:lnTo>
                <a:lnTo>
                  <a:pt x="80" y="38"/>
                </a:lnTo>
                <a:lnTo>
                  <a:pt x="80" y="38"/>
                </a:lnTo>
                <a:close/>
                <a:moveTo>
                  <a:pt x="148" y="84"/>
                </a:moveTo>
                <a:lnTo>
                  <a:pt x="148" y="84"/>
                </a:lnTo>
                <a:lnTo>
                  <a:pt x="142" y="84"/>
                </a:lnTo>
                <a:lnTo>
                  <a:pt x="140" y="88"/>
                </a:lnTo>
                <a:lnTo>
                  <a:pt x="142" y="90"/>
                </a:lnTo>
                <a:lnTo>
                  <a:pt x="140" y="106"/>
                </a:lnTo>
                <a:lnTo>
                  <a:pt x="128" y="86"/>
                </a:lnTo>
                <a:lnTo>
                  <a:pt x="114" y="86"/>
                </a:lnTo>
                <a:lnTo>
                  <a:pt x="114" y="86"/>
                </a:lnTo>
                <a:lnTo>
                  <a:pt x="110" y="90"/>
                </a:lnTo>
                <a:lnTo>
                  <a:pt x="106" y="96"/>
                </a:lnTo>
                <a:lnTo>
                  <a:pt x="106" y="96"/>
                </a:lnTo>
                <a:lnTo>
                  <a:pt x="112" y="102"/>
                </a:lnTo>
                <a:lnTo>
                  <a:pt x="116" y="108"/>
                </a:lnTo>
                <a:lnTo>
                  <a:pt x="122" y="120"/>
                </a:lnTo>
                <a:lnTo>
                  <a:pt x="186" y="120"/>
                </a:lnTo>
                <a:lnTo>
                  <a:pt x="186" y="120"/>
                </a:lnTo>
                <a:lnTo>
                  <a:pt x="184" y="110"/>
                </a:lnTo>
                <a:lnTo>
                  <a:pt x="182" y="100"/>
                </a:lnTo>
                <a:lnTo>
                  <a:pt x="178" y="92"/>
                </a:lnTo>
                <a:lnTo>
                  <a:pt x="174" y="84"/>
                </a:lnTo>
                <a:lnTo>
                  <a:pt x="158" y="86"/>
                </a:lnTo>
                <a:lnTo>
                  <a:pt x="150" y="106"/>
                </a:lnTo>
                <a:lnTo>
                  <a:pt x="146" y="90"/>
                </a:lnTo>
                <a:lnTo>
                  <a:pt x="148" y="88"/>
                </a:lnTo>
                <a:lnTo>
                  <a:pt x="148" y="84"/>
                </a:lnTo>
                <a:lnTo>
                  <a:pt x="148" y="84"/>
                </a:lnTo>
                <a:close/>
                <a:moveTo>
                  <a:pt x="160" y="44"/>
                </a:moveTo>
                <a:lnTo>
                  <a:pt x="160" y="44"/>
                </a:lnTo>
                <a:lnTo>
                  <a:pt x="150" y="46"/>
                </a:lnTo>
                <a:lnTo>
                  <a:pt x="144" y="44"/>
                </a:lnTo>
                <a:lnTo>
                  <a:pt x="138" y="42"/>
                </a:lnTo>
                <a:lnTo>
                  <a:pt x="138" y="42"/>
                </a:lnTo>
                <a:lnTo>
                  <a:pt x="136" y="42"/>
                </a:lnTo>
                <a:lnTo>
                  <a:pt x="134" y="42"/>
                </a:lnTo>
                <a:lnTo>
                  <a:pt x="128" y="44"/>
                </a:lnTo>
                <a:lnTo>
                  <a:pt x="128" y="44"/>
                </a:lnTo>
                <a:lnTo>
                  <a:pt x="126" y="50"/>
                </a:lnTo>
                <a:lnTo>
                  <a:pt x="126" y="52"/>
                </a:lnTo>
                <a:lnTo>
                  <a:pt x="124" y="52"/>
                </a:lnTo>
                <a:lnTo>
                  <a:pt x="124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4" y="58"/>
                </a:lnTo>
                <a:lnTo>
                  <a:pt x="124" y="58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30" y="70"/>
                </a:lnTo>
                <a:lnTo>
                  <a:pt x="130" y="70"/>
                </a:lnTo>
                <a:lnTo>
                  <a:pt x="132" y="74"/>
                </a:lnTo>
                <a:lnTo>
                  <a:pt x="136" y="76"/>
                </a:lnTo>
                <a:lnTo>
                  <a:pt x="136" y="76"/>
                </a:lnTo>
                <a:lnTo>
                  <a:pt x="142" y="76"/>
                </a:lnTo>
                <a:lnTo>
                  <a:pt x="142" y="76"/>
                </a:lnTo>
                <a:lnTo>
                  <a:pt x="152" y="76"/>
                </a:lnTo>
                <a:lnTo>
                  <a:pt x="152" y="76"/>
                </a:lnTo>
                <a:lnTo>
                  <a:pt x="154" y="74"/>
                </a:lnTo>
                <a:lnTo>
                  <a:pt x="158" y="70"/>
                </a:lnTo>
                <a:lnTo>
                  <a:pt x="158" y="70"/>
                </a:lnTo>
                <a:lnTo>
                  <a:pt x="160" y="60"/>
                </a:lnTo>
                <a:lnTo>
                  <a:pt x="162" y="60"/>
                </a:lnTo>
                <a:lnTo>
                  <a:pt x="162" y="60"/>
                </a:lnTo>
                <a:lnTo>
                  <a:pt x="162" y="60"/>
                </a:lnTo>
                <a:lnTo>
                  <a:pt x="164" y="58"/>
                </a:lnTo>
                <a:lnTo>
                  <a:pt x="164" y="58"/>
                </a:lnTo>
                <a:lnTo>
                  <a:pt x="166" y="52"/>
                </a:lnTo>
                <a:lnTo>
                  <a:pt x="166" y="52"/>
                </a:lnTo>
                <a:lnTo>
                  <a:pt x="164" y="52"/>
                </a:lnTo>
                <a:lnTo>
                  <a:pt x="164" y="52"/>
                </a:lnTo>
                <a:lnTo>
                  <a:pt x="164" y="52"/>
                </a:lnTo>
                <a:lnTo>
                  <a:pt x="162" y="52"/>
                </a:lnTo>
                <a:lnTo>
                  <a:pt x="162" y="50"/>
                </a:lnTo>
                <a:lnTo>
                  <a:pt x="162" y="50"/>
                </a:lnTo>
                <a:lnTo>
                  <a:pt x="160" y="44"/>
                </a:lnTo>
                <a:lnTo>
                  <a:pt x="160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8"/>
          <p:cNvSpPr>
            <a:spLocks noEditPoints="1"/>
          </p:cNvSpPr>
          <p:nvPr/>
        </p:nvSpPr>
        <p:spPr bwMode="auto">
          <a:xfrm>
            <a:off x="6937664" y="3877481"/>
            <a:ext cx="634560" cy="822945"/>
          </a:xfrm>
          <a:custGeom>
            <a:avLst/>
            <a:gdLst>
              <a:gd name="T0" fmla="*/ 96 w 128"/>
              <a:gd name="T1" fmla="*/ 80 h 166"/>
              <a:gd name="T2" fmla="*/ 84 w 128"/>
              <a:gd name="T3" fmla="*/ 96 h 166"/>
              <a:gd name="T4" fmla="*/ 66 w 128"/>
              <a:gd name="T5" fmla="*/ 106 h 166"/>
              <a:gd name="T6" fmla="*/ 64 w 128"/>
              <a:gd name="T7" fmla="*/ 106 h 166"/>
              <a:gd name="T8" fmla="*/ 52 w 128"/>
              <a:gd name="T9" fmla="*/ 102 h 166"/>
              <a:gd name="T10" fmla="*/ 36 w 128"/>
              <a:gd name="T11" fmla="*/ 90 h 166"/>
              <a:gd name="T12" fmla="*/ 32 w 128"/>
              <a:gd name="T13" fmla="*/ 80 h 166"/>
              <a:gd name="T14" fmla="*/ 18 w 128"/>
              <a:gd name="T15" fmla="*/ 80 h 166"/>
              <a:gd name="T16" fmla="*/ 18 w 128"/>
              <a:gd name="T17" fmla="*/ 40 h 166"/>
              <a:gd name="T18" fmla="*/ 26 w 128"/>
              <a:gd name="T19" fmla="*/ 14 h 166"/>
              <a:gd name="T20" fmla="*/ 28 w 128"/>
              <a:gd name="T21" fmla="*/ 10 h 166"/>
              <a:gd name="T22" fmla="*/ 44 w 128"/>
              <a:gd name="T23" fmla="*/ 4 h 166"/>
              <a:gd name="T24" fmla="*/ 82 w 128"/>
              <a:gd name="T25" fmla="*/ 2 h 166"/>
              <a:gd name="T26" fmla="*/ 96 w 128"/>
              <a:gd name="T27" fmla="*/ 8 h 166"/>
              <a:gd name="T28" fmla="*/ 100 w 128"/>
              <a:gd name="T29" fmla="*/ 14 h 166"/>
              <a:gd name="T30" fmla="*/ 108 w 128"/>
              <a:gd name="T31" fmla="*/ 38 h 166"/>
              <a:gd name="T32" fmla="*/ 110 w 128"/>
              <a:gd name="T33" fmla="*/ 80 h 166"/>
              <a:gd name="T34" fmla="*/ 104 w 128"/>
              <a:gd name="T35" fmla="*/ 80 h 166"/>
              <a:gd name="T36" fmla="*/ 96 w 128"/>
              <a:gd name="T37" fmla="*/ 80 h 166"/>
              <a:gd name="T38" fmla="*/ 56 w 128"/>
              <a:gd name="T39" fmla="*/ 136 h 166"/>
              <a:gd name="T40" fmla="*/ 58 w 128"/>
              <a:gd name="T41" fmla="*/ 136 h 166"/>
              <a:gd name="T42" fmla="*/ 64 w 128"/>
              <a:gd name="T43" fmla="*/ 146 h 166"/>
              <a:gd name="T44" fmla="*/ 70 w 128"/>
              <a:gd name="T45" fmla="*/ 136 h 166"/>
              <a:gd name="T46" fmla="*/ 72 w 128"/>
              <a:gd name="T47" fmla="*/ 136 h 166"/>
              <a:gd name="T48" fmla="*/ 68 w 128"/>
              <a:gd name="T49" fmla="*/ 148 h 166"/>
              <a:gd name="T50" fmla="*/ 70 w 128"/>
              <a:gd name="T51" fmla="*/ 150 h 166"/>
              <a:gd name="T52" fmla="*/ 94 w 128"/>
              <a:gd name="T53" fmla="*/ 110 h 166"/>
              <a:gd name="T54" fmla="*/ 128 w 128"/>
              <a:gd name="T55" fmla="*/ 166 h 166"/>
              <a:gd name="T56" fmla="*/ 0 w 128"/>
              <a:gd name="T57" fmla="*/ 166 h 166"/>
              <a:gd name="T58" fmla="*/ 34 w 128"/>
              <a:gd name="T59" fmla="*/ 110 h 166"/>
              <a:gd name="T60" fmla="*/ 44 w 128"/>
              <a:gd name="T61" fmla="*/ 148 h 166"/>
              <a:gd name="T62" fmla="*/ 58 w 128"/>
              <a:gd name="T63" fmla="*/ 150 h 166"/>
              <a:gd name="T64" fmla="*/ 60 w 128"/>
              <a:gd name="T65" fmla="*/ 144 h 166"/>
              <a:gd name="T66" fmla="*/ 56 w 128"/>
              <a:gd name="T67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66">
                <a:moveTo>
                  <a:pt x="96" y="80"/>
                </a:moveTo>
                <a:lnTo>
                  <a:pt x="96" y="80"/>
                </a:lnTo>
                <a:lnTo>
                  <a:pt x="90" y="90"/>
                </a:lnTo>
                <a:lnTo>
                  <a:pt x="84" y="96"/>
                </a:lnTo>
                <a:lnTo>
                  <a:pt x="76" y="102"/>
                </a:lnTo>
                <a:lnTo>
                  <a:pt x="66" y="106"/>
                </a:lnTo>
                <a:lnTo>
                  <a:pt x="64" y="106"/>
                </a:lnTo>
                <a:lnTo>
                  <a:pt x="64" y="106"/>
                </a:lnTo>
                <a:lnTo>
                  <a:pt x="64" y="106"/>
                </a:lnTo>
                <a:lnTo>
                  <a:pt x="52" y="102"/>
                </a:lnTo>
                <a:lnTo>
                  <a:pt x="42" y="98"/>
                </a:lnTo>
                <a:lnTo>
                  <a:pt x="36" y="90"/>
                </a:lnTo>
                <a:lnTo>
                  <a:pt x="32" y="80"/>
                </a:lnTo>
                <a:lnTo>
                  <a:pt x="32" y="80"/>
                </a:lnTo>
                <a:lnTo>
                  <a:pt x="18" y="80"/>
                </a:lnTo>
                <a:lnTo>
                  <a:pt x="18" y="80"/>
                </a:lnTo>
                <a:lnTo>
                  <a:pt x="16" y="60"/>
                </a:lnTo>
                <a:lnTo>
                  <a:pt x="18" y="40"/>
                </a:lnTo>
                <a:lnTo>
                  <a:pt x="22" y="22"/>
                </a:lnTo>
                <a:lnTo>
                  <a:pt x="26" y="14"/>
                </a:lnTo>
                <a:lnTo>
                  <a:pt x="28" y="10"/>
                </a:lnTo>
                <a:lnTo>
                  <a:pt x="28" y="10"/>
                </a:lnTo>
                <a:lnTo>
                  <a:pt x="36" y="6"/>
                </a:lnTo>
                <a:lnTo>
                  <a:pt x="44" y="4"/>
                </a:lnTo>
                <a:lnTo>
                  <a:pt x="62" y="0"/>
                </a:lnTo>
                <a:lnTo>
                  <a:pt x="82" y="2"/>
                </a:lnTo>
                <a:lnTo>
                  <a:pt x="90" y="6"/>
                </a:lnTo>
                <a:lnTo>
                  <a:pt x="96" y="8"/>
                </a:lnTo>
                <a:lnTo>
                  <a:pt x="96" y="8"/>
                </a:lnTo>
                <a:lnTo>
                  <a:pt x="100" y="14"/>
                </a:lnTo>
                <a:lnTo>
                  <a:pt x="104" y="20"/>
                </a:lnTo>
                <a:lnTo>
                  <a:pt x="108" y="38"/>
                </a:lnTo>
                <a:lnTo>
                  <a:pt x="112" y="60"/>
                </a:lnTo>
                <a:lnTo>
                  <a:pt x="110" y="80"/>
                </a:lnTo>
                <a:lnTo>
                  <a:pt x="110" y="80"/>
                </a:lnTo>
                <a:lnTo>
                  <a:pt x="104" y="80"/>
                </a:lnTo>
                <a:lnTo>
                  <a:pt x="96" y="80"/>
                </a:lnTo>
                <a:lnTo>
                  <a:pt x="96" y="80"/>
                </a:lnTo>
                <a:close/>
                <a:moveTo>
                  <a:pt x="56" y="136"/>
                </a:moveTo>
                <a:lnTo>
                  <a:pt x="56" y="136"/>
                </a:lnTo>
                <a:lnTo>
                  <a:pt x="58" y="136"/>
                </a:lnTo>
                <a:lnTo>
                  <a:pt x="58" y="136"/>
                </a:lnTo>
                <a:lnTo>
                  <a:pt x="64" y="146"/>
                </a:lnTo>
                <a:lnTo>
                  <a:pt x="64" y="146"/>
                </a:lnTo>
                <a:lnTo>
                  <a:pt x="70" y="136"/>
                </a:lnTo>
                <a:lnTo>
                  <a:pt x="70" y="136"/>
                </a:lnTo>
                <a:lnTo>
                  <a:pt x="72" y="136"/>
                </a:lnTo>
                <a:lnTo>
                  <a:pt x="72" y="136"/>
                </a:lnTo>
                <a:lnTo>
                  <a:pt x="68" y="144"/>
                </a:lnTo>
                <a:lnTo>
                  <a:pt x="68" y="148"/>
                </a:lnTo>
                <a:lnTo>
                  <a:pt x="70" y="150"/>
                </a:lnTo>
                <a:lnTo>
                  <a:pt x="70" y="150"/>
                </a:lnTo>
                <a:lnTo>
                  <a:pt x="82" y="148"/>
                </a:lnTo>
                <a:lnTo>
                  <a:pt x="94" y="110"/>
                </a:lnTo>
                <a:lnTo>
                  <a:pt x="124" y="116"/>
                </a:lnTo>
                <a:lnTo>
                  <a:pt x="128" y="166"/>
                </a:lnTo>
                <a:lnTo>
                  <a:pt x="128" y="166"/>
                </a:lnTo>
                <a:lnTo>
                  <a:pt x="0" y="166"/>
                </a:lnTo>
                <a:lnTo>
                  <a:pt x="2" y="116"/>
                </a:lnTo>
                <a:lnTo>
                  <a:pt x="34" y="110"/>
                </a:lnTo>
                <a:lnTo>
                  <a:pt x="44" y="148"/>
                </a:lnTo>
                <a:lnTo>
                  <a:pt x="44" y="148"/>
                </a:lnTo>
                <a:lnTo>
                  <a:pt x="58" y="150"/>
                </a:lnTo>
                <a:lnTo>
                  <a:pt x="58" y="150"/>
                </a:lnTo>
                <a:lnTo>
                  <a:pt x="58" y="148"/>
                </a:lnTo>
                <a:lnTo>
                  <a:pt x="60" y="144"/>
                </a:lnTo>
                <a:lnTo>
                  <a:pt x="56" y="136"/>
                </a:lnTo>
                <a:lnTo>
                  <a:pt x="56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1"/>
          <p:cNvSpPr>
            <a:spLocks noEditPoints="1"/>
          </p:cNvSpPr>
          <p:nvPr/>
        </p:nvSpPr>
        <p:spPr bwMode="auto">
          <a:xfrm>
            <a:off x="10140210" y="3827905"/>
            <a:ext cx="743625" cy="872520"/>
          </a:xfrm>
          <a:custGeom>
            <a:avLst/>
            <a:gdLst>
              <a:gd name="T0" fmla="*/ 58 w 150"/>
              <a:gd name="T1" fmla="*/ 26 h 176"/>
              <a:gd name="T2" fmla="*/ 106 w 150"/>
              <a:gd name="T3" fmla="*/ 54 h 176"/>
              <a:gd name="T4" fmla="*/ 114 w 150"/>
              <a:gd name="T5" fmla="*/ 54 h 176"/>
              <a:gd name="T6" fmla="*/ 112 w 150"/>
              <a:gd name="T7" fmla="*/ 62 h 176"/>
              <a:gd name="T8" fmla="*/ 106 w 150"/>
              <a:gd name="T9" fmla="*/ 70 h 176"/>
              <a:gd name="T10" fmla="*/ 100 w 150"/>
              <a:gd name="T11" fmla="*/ 86 h 176"/>
              <a:gd name="T12" fmla="*/ 88 w 150"/>
              <a:gd name="T13" fmla="*/ 96 h 176"/>
              <a:gd name="T14" fmla="*/ 74 w 150"/>
              <a:gd name="T15" fmla="*/ 98 h 176"/>
              <a:gd name="T16" fmla="*/ 54 w 150"/>
              <a:gd name="T17" fmla="*/ 92 h 176"/>
              <a:gd name="T18" fmla="*/ 46 w 150"/>
              <a:gd name="T19" fmla="*/ 78 h 176"/>
              <a:gd name="T20" fmla="*/ 42 w 150"/>
              <a:gd name="T21" fmla="*/ 66 h 176"/>
              <a:gd name="T22" fmla="*/ 38 w 150"/>
              <a:gd name="T23" fmla="*/ 64 h 176"/>
              <a:gd name="T24" fmla="*/ 40 w 150"/>
              <a:gd name="T25" fmla="*/ 54 h 176"/>
              <a:gd name="T26" fmla="*/ 46 w 150"/>
              <a:gd name="T27" fmla="*/ 40 h 176"/>
              <a:gd name="T28" fmla="*/ 22 w 150"/>
              <a:gd name="T29" fmla="*/ 114 h 176"/>
              <a:gd name="T30" fmla="*/ 28 w 150"/>
              <a:gd name="T31" fmla="*/ 122 h 176"/>
              <a:gd name="T32" fmla="*/ 34 w 150"/>
              <a:gd name="T33" fmla="*/ 136 h 176"/>
              <a:gd name="T34" fmla="*/ 38 w 150"/>
              <a:gd name="T35" fmla="*/ 140 h 176"/>
              <a:gd name="T36" fmla="*/ 68 w 150"/>
              <a:gd name="T37" fmla="*/ 168 h 176"/>
              <a:gd name="T38" fmla="*/ 48 w 150"/>
              <a:gd name="T39" fmla="*/ 132 h 176"/>
              <a:gd name="T40" fmla="*/ 32 w 150"/>
              <a:gd name="T41" fmla="*/ 122 h 176"/>
              <a:gd name="T42" fmla="*/ 78 w 150"/>
              <a:gd name="T43" fmla="*/ 166 h 176"/>
              <a:gd name="T44" fmla="*/ 118 w 150"/>
              <a:gd name="T45" fmla="*/ 122 h 176"/>
              <a:gd name="T46" fmla="*/ 102 w 150"/>
              <a:gd name="T47" fmla="*/ 132 h 176"/>
              <a:gd name="T48" fmla="*/ 88 w 150"/>
              <a:gd name="T49" fmla="*/ 168 h 176"/>
              <a:gd name="T50" fmla="*/ 112 w 150"/>
              <a:gd name="T51" fmla="*/ 140 h 176"/>
              <a:gd name="T52" fmla="*/ 114 w 150"/>
              <a:gd name="T53" fmla="*/ 136 h 176"/>
              <a:gd name="T54" fmla="*/ 122 w 150"/>
              <a:gd name="T55" fmla="*/ 122 h 176"/>
              <a:gd name="T56" fmla="*/ 128 w 150"/>
              <a:gd name="T57" fmla="*/ 112 h 176"/>
              <a:gd name="T58" fmla="*/ 138 w 150"/>
              <a:gd name="T59" fmla="*/ 126 h 176"/>
              <a:gd name="T60" fmla="*/ 150 w 150"/>
              <a:gd name="T61" fmla="*/ 176 h 176"/>
              <a:gd name="T62" fmla="*/ 0 w 150"/>
              <a:gd name="T63" fmla="*/ 176 h 176"/>
              <a:gd name="T64" fmla="*/ 12 w 150"/>
              <a:gd name="T65" fmla="*/ 128 h 176"/>
              <a:gd name="T66" fmla="*/ 22 w 150"/>
              <a:gd name="T67" fmla="*/ 114 h 176"/>
              <a:gd name="T68" fmla="*/ 118 w 150"/>
              <a:gd name="T69" fmla="*/ 48 h 176"/>
              <a:gd name="T70" fmla="*/ 114 w 150"/>
              <a:gd name="T71" fmla="*/ 12 h 176"/>
              <a:gd name="T72" fmla="*/ 84 w 150"/>
              <a:gd name="T73" fmla="*/ 0 h 176"/>
              <a:gd name="T74" fmla="*/ 60 w 150"/>
              <a:gd name="T75" fmla="*/ 2 h 176"/>
              <a:gd name="T76" fmla="*/ 38 w 150"/>
              <a:gd name="T77" fmla="*/ 8 h 176"/>
              <a:gd name="T78" fmla="*/ 32 w 150"/>
              <a:gd name="T79" fmla="*/ 48 h 176"/>
              <a:gd name="T80" fmla="*/ 28 w 150"/>
              <a:gd name="T81" fmla="*/ 50 h 176"/>
              <a:gd name="T82" fmla="*/ 30 w 150"/>
              <a:gd name="T83" fmla="*/ 60 h 176"/>
              <a:gd name="T84" fmla="*/ 34 w 150"/>
              <a:gd name="T85" fmla="*/ 70 h 176"/>
              <a:gd name="T86" fmla="*/ 44 w 150"/>
              <a:gd name="T87" fmla="*/ 90 h 176"/>
              <a:gd name="T88" fmla="*/ 56 w 150"/>
              <a:gd name="T89" fmla="*/ 102 h 176"/>
              <a:gd name="T90" fmla="*/ 74 w 150"/>
              <a:gd name="T91" fmla="*/ 104 h 176"/>
              <a:gd name="T92" fmla="*/ 90 w 150"/>
              <a:gd name="T93" fmla="*/ 104 h 176"/>
              <a:gd name="T94" fmla="*/ 106 w 150"/>
              <a:gd name="T95" fmla="*/ 90 h 176"/>
              <a:gd name="T96" fmla="*/ 112 w 150"/>
              <a:gd name="T97" fmla="*/ 74 h 176"/>
              <a:gd name="T98" fmla="*/ 118 w 150"/>
              <a:gd name="T99" fmla="*/ 66 h 176"/>
              <a:gd name="T100" fmla="*/ 120 w 150"/>
              <a:gd name="T101" fmla="*/ 52 h 176"/>
              <a:gd name="T102" fmla="*/ 120 w 150"/>
              <a:gd name="T10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" h="176">
                <a:moveTo>
                  <a:pt x="50" y="26"/>
                </a:moveTo>
                <a:lnTo>
                  <a:pt x="50" y="26"/>
                </a:lnTo>
                <a:lnTo>
                  <a:pt x="58" y="26"/>
                </a:lnTo>
                <a:lnTo>
                  <a:pt x="74" y="26"/>
                </a:lnTo>
                <a:lnTo>
                  <a:pt x="100" y="26"/>
                </a:lnTo>
                <a:lnTo>
                  <a:pt x="106" y="54"/>
                </a:lnTo>
                <a:lnTo>
                  <a:pt x="106" y="54"/>
                </a:lnTo>
                <a:lnTo>
                  <a:pt x="110" y="54"/>
                </a:lnTo>
                <a:lnTo>
                  <a:pt x="114" y="54"/>
                </a:lnTo>
                <a:lnTo>
                  <a:pt x="114" y="54"/>
                </a:lnTo>
                <a:lnTo>
                  <a:pt x="112" y="62"/>
                </a:lnTo>
                <a:lnTo>
                  <a:pt x="112" y="62"/>
                </a:lnTo>
                <a:lnTo>
                  <a:pt x="108" y="66"/>
                </a:lnTo>
                <a:lnTo>
                  <a:pt x="106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78"/>
                </a:lnTo>
                <a:lnTo>
                  <a:pt x="100" y="86"/>
                </a:lnTo>
                <a:lnTo>
                  <a:pt x="100" y="86"/>
                </a:lnTo>
                <a:lnTo>
                  <a:pt x="94" y="92"/>
                </a:lnTo>
                <a:lnTo>
                  <a:pt x="88" y="96"/>
                </a:lnTo>
                <a:lnTo>
                  <a:pt x="88" y="96"/>
                </a:lnTo>
                <a:lnTo>
                  <a:pt x="74" y="98"/>
                </a:lnTo>
                <a:lnTo>
                  <a:pt x="74" y="98"/>
                </a:lnTo>
                <a:lnTo>
                  <a:pt x="60" y="96"/>
                </a:lnTo>
                <a:lnTo>
                  <a:pt x="60" y="96"/>
                </a:lnTo>
                <a:lnTo>
                  <a:pt x="54" y="92"/>
                </a:lnTo>
                <a:lnTo>
                  <a:pt x="50" y="86"/>
                </a:lnTo>
                <a:lnTo>
                  <a:pt x="50" y="86"/>
                </a:lnTo>
                <a:lnTo>
                  <a:pt x="46" y="78"/>
                </a:lnTo>
                <a:lnTo>
                  <a:pt x="44" y="70"/>
                </a:lnTo>
                <a:lnTo>
                  <a:pt x="44" y="68"/>
                </a:lnTo>
                <a:lnTo>
                  <a:pt x="42" y="66"/>
                </a:lnTo>
                <a:lnTo>
                  <a:pt x="42" y="66"/>
                </a:lnTo>
                <a:lnTo>
                  <a:pt x="38" y="64"/>
                </a:lnTo>
                <a:lnTo>
                  <a:pt x="38" y="64"/>
                </a:lnTo>
                <a:lnTo>
                  <a:pt x="36" y="54"/>
                </a:lnTo>
                <a:lnTo>
                  <a:pt x="36" y="54"/>
                </a:lnTo>
                <a:lnTo>
                  <a:pt x="40" y="54"/>
                </a:lnTo>
                <a:lnTo>
                  <a:pt x="44" y="54"/>
                </a:lnTo>
                <a:lnTo>
                  <a:pt x="44" y="54"/>
                </a:lnTo>
                <a:lnTo>
                  <a:pt x="46" y="40"/>
                </a:lnTo>
                <a:lnTo>
                  <a:pt x="50" y="26"/>
                </a:lnTo>
                <a:lnTo>
                  <a:pt x="50" y="26"/>
                </a:lnTo>
                <a:close/>
                <a:moveTo>
                  <a:pt x="22" y="114"/>
                </a:moveTo>
                <a:lnTo>
                  <a:pt x="34" y="114"/>
                </a:lnTo>
                <a:lnTo>
                  <a:pt x="28" y="122"/>
                </a:lnTo>
                <a:lnTo>
                  <a:pt x="28" y="122"/>
                </a:lnTo>
                <a:lnTo>
                  <a:pt x="28" y="122"/>
                </a:lnTo>
                <a:lnTo>
                  <a:pt x="34" y="136"/>
                </a:lnTo>
                <a:lnTo>
                  <a:pt x="34" y="136"/>
                </a:lnTo>
                <a:lnTo>
                  <a:pt x="36" y="136"/>
                </a:lnTo>
                <a:lnTo>
                  <a:pt x="42" y="136"/>
                </a:lnTo>
                <a:lnTo>
                  <a:pt x="38" y="140"/>
                </a:lnTo>
                <a:lnTo>
                  <a:pt x="36" y="140"/>
                </a:lnTo>
                <a:lnTo>
                  <a:pt x="38" y="142"/>
                </a:lnTo>
                <a:lnTo>
                  <a:pt x="68" y="168"/>
                </a:lnTo>
                <a:lnTo>
                  <a:pt x="42" y="140"/>
                </a:lnTo>
                <a:lnTo>
                  <a:pt x="46" y="134"/>
                </a:lnTo>
                <a:lnTo>
                  <a:pt x="48" y="132"/>
                </a:lnTo>
                <a:lnTo>
                  <a:pt x="44" y="132"/>
                </a:lnTo>
                <a:lnTo>
                  <a:pt x="36" y="134"/>
                </a:lnTo>
                <a:lnTo>
                  <a:pt x="32" y="122"/>
                </a:lnTo>
                <a:lnTo>
                  <a:pt x="38" y="114"/>
                </a:lnTo>
                <a:lnTo>
                  <a:pt x="46" y="114"/>
                </a:lnTo>
                <a:lnTo>
                  <a:pt x="78" y="166"/>
                </a:lnTo>
                <a:lnTo>
                  <a:pt x="102" y="114"/>
                </a:lnTo>
                <a:lnTo>
                  <a:pt x="112" y="114"/>
                </a:lnTo>
                <a:lnTo>
                  <a:pt x="118" y="122"/>
                </a:lnTo>
                <a:lnTo>
                  <a:pt x="112" y="134"/>
                </a:lnTo>
                <a:lnTo>
                  <a:pt x="104" y="132"/>
                </a:lnTo>
                <a:lnTo>
                  <a:pt x="102" y="132"/>
                </a:lnTo>
                <a:lnTo>
                  <a:pt x="104" y="134"/>
                </a:lnTo>
                <a:lnTo>
                  <a:pt x="108" y="140"/>
                </a:lnTo>
                <a:lnTo>
                  <a:pt x="88" y="168"/>
                </a:lnTo>
                <a:lnTo>
                  <a:pt x="112" y="142"/>
                </a:lnTo>
                <a:lnTo>
                  <a:pt x="112" y="140"/>
                </a:lnTo>
                <a:lnTo>
                  <a:pt x="112" y="140"/>
                </a:lnTo>
                <a:lnTo>
                  <a:pt x="108" y="136"/>
                </a:lnTo>
                <a:lnTo>
                  <a:pt x="114" y="136"/>
                </a:lnTo>
                <a:lnTo>
                  <a:pt x="114" y="136"/>
                </a:lnTo>
                <a:lnTo>
                  <a:pt x="114" y="136"/>
                </a:lnTo>
                <a:lnTo>
                  <a:pt x="122" y="122"/>
                </a:lnTo>
                <a:lnTo>
                  <a:pt x="122" y="122"/>
                </a:lnTo>
                <a:lnTo>
                  <a:pt x="120" y="122"/>
                </a:lnTo>
                <a:lnTo>
                  <a:pt x="116" y="112"/>
                </a:lnTo>
                <a:lnTo>
                  <a:pt x="128" y="112"/>
                </a:lnTo>
                <a:lnTo>
                  <a:pt x="128" y="112"/>
                </a:lnTo>
                <a:lnTo>
                  <a:pt x="134" y="118"/>
                </a:lnTo>
                <a:lnTo>
                  <a:pt x="138" y="126"/>
                </a:lnTo>
                <a:lnTo>
                  <a:pt x="144" y="142"/>
                </a:lnTo>
                <a:lnTo>
                  <a:pt x="148" y="160"/>
                </a:lnTo>
                <a:lnTo>
                  <a:pt x="150" y="176"/>
                </a:lnTo>
                <a:lnTo>
                  <a:pt x="150" y="176"/>
                </a:lnTo>
                <a:lnTo>
                  <a:pt x="0" y="176"/>
                </a:lnTo>
                <a:lnTo>
                  <a:pt x="0" y="176"/>
                </a:lnTo>
                <a:lnTo>
                  <a:pt x="2" y="160"/>
                </a:lnTo>
                <a:lnTo>
                  <a:pt x="6" y="144"/>
                </a:lnTo>
                <a:lnTo>
                  <a:pt x="12" y="128"/>
                </a:lnTo>
                <a:lnTo>
                  <a:pt x="16" y="120"/>
                </a:lnTo>
                <a:lnTo>
                  <a:pt x="22" y="114"/>
                </a:lnTo>
                <a:lnTo>
                  <a:pt x="22" y="114"/>
                </a:lnTo>
                <a:close/>
                <a:moveTo>
                  <a:pt x="118" y="48"/>
                </a:moveTo>
                <a:lnTo>
                  <a:pt x="118" y="48"/>
                </a:lnTo>
                <a:lnTo>
                  <a:pt x="118" y="48"/>
                </a:lnTo>
                <a:lnTo>
                  <a:pt x="116" y="32"/>
                </a:lnTo>
                <a:lnTo>
                  <a:pt x="114" y="12"/>
                </a:lnTo>
                <a:lnTo>
                  <a:pt x="114" y="12"/>
                </a:lnTo>
                <a:lnTo>
                  <a:pt x="110" y="10"/>
                </a:lnTo>
                <a:lnTo>
                  <a:pt x="102" y="6"/>
                </a:lnTo>
                <a:lnTo>
                  <a:pt x="84" y="0"/>
                </a:lnTo>
                <a:lnTo>
                  <a:pt x="84" y="0"/>
                </a:lnTo>
                <a:lnTo>
                  <a:pt x="74" y="0"/>
                </a:lnTo>
                <a:lnTo>
                  <a:pt x="60" y="2"/>
                </a:lnTo>
                <a:lnTo>
                  <a:pt x="48" y="4"/>
                </a:lnTo>
                <a:lnTo>
                  <a:pt x="38" y="8"/>
                </a:lnTo>
                <a:lnTo>
                  <a:pt x="38" y="8"/>
                </a:lnTo>
                <a:lnTo>
                  <a:pt x="34" y="16"/>
                </a:lnTo>
                <a:lnTo>
                  <a:pt x="32" y="26"/>
                </a:lnTo>
                <a:lnTo>
                  <a:pt x="32" y="48"/>
                </a:lnTo>
                <a:lnTo>
                  <a:pt x="32" y="48"/>
                </a:lnTo>
                <a:lnTo>
                  <a:pt x="30" y="48"/>
                </a:lnTo>
                <a:lnTo>
                  <a:pt x="28" y="50"/>
                </a:lnTo>
                <a:lnTo>
                  <a:pt x="28" y="52"/>
                </a:lnTo>
                <a:lnTo>
                  <a:pt x="28" y="52"/>
                </a:lnTo>
                <a:lnTo>
                  <a:pt x="30" y="60"/>
                </a:lnTo>
                <a:lnTo>
                  <a:pt x="30" y="66"/>
                </a:lnTo>
                <a:lnTo>
                  <a:pt x="30" y="66"/>
                </a:lnTo>
                <a:lnTo>
                  <a:pt x="34" y="70"/>
                </a:lnTo>
                <a:lnTo>
                  <a:pt x="38" y="74"/>
                </a:lnTo>
                <a:lnTo>
                  <a:pt x="38" y="74"/>
                </a:lnTo>
                <a:lnTo>
                  <a:pt x="44" y="90"/>
                </a:lnTo>
                <a:lnTo>
                  <a:pt x="44" y="90"/>
                </a:lnTo>
                <a:lnTo>
                  <a:pt x="50" y="98"/>
                </a:lnTo>
                <a:lnTo>
                  <a:pt x="56" y="102"/>
                </a:lnTo>
                <a:lnTo>
                  <a:pt x="56" y="102"/>
                </a:lnTo>
                <a:lnTo>
                  <a:pt x="64" y="104"/>
                </a:lnTo>
                <a:lnTo>
                  <a:pt x="74" y="104"/>
                </a:lnTo>
                <a:lnTo>
                  <a:pt x="74" y="104"/>
                </a:lnTo>
                <a:lnTo>
                  <a:pt x="84" y="104"/>
                </a:lnTo>
                <a:lnTo>
                  <a:pt x="90" y="104"/>
                </a:lnTo>
                <a:lnTo>
                  <a:pt x="90" y="104"/>
                </a:lnTo>
                <a:lnTo>
                  <a:pt x="100" y="98"/>
                </a:lnTo>
                <a:lnTo>
                  <a:pt x="106" y="90"/>
                </a:lnTo>
                <a:lnTo>
                  <a:pt x="106" y="90"/>
                </a:lnTo>
                <a:lnTo>
                  <a:pt x="110" y="82"/>
                </a:lnTo>
                <a:lnTo>
                  <a:pt x="112" y="74"/>
                </a:lnTo>
                <a:lnTo>
                  <a:pt x="112" y="74"/>
                </a:lnTo>
                <a:lnTo>
                  <a:pt x="116" y="70"/>
                </a:lnTo>
                <a:lnTo>
                  <a:pt x="118" y="66"/>
                </a:lnTo>
                <a:lnTo>
                  <a:pt x="118" y="66"/>
                </a:lnTo>
                <a:lnTo>
                  <a:pt x="120" y="60"/>
                </a:lnTo>
                <a:lnTo>
                  <a:pt x="120" y="52"/>
                </a:lnTo>
                <a:lnTo>
                  <a:pt x="120" y="50"/>
                </a:lnTo>
                <a:lnTo>
                  <a:pt x="120" y="48"/>
                </a:lnTo>
                <a:lnTo>
                  <a:pt x="120" y="48"/>
                </a:lnTo>
                <a:lnTo>
                  <a:pt x="118" y="48"/>
                </a:lnTo>
                <a:lnTo>
                  <a:pt x="118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8506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1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830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1416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斜纹 13"/>
          <p:cNvSpPr/>
          <p:nvPr/>
        </p:nvSpPr>
        <p:spPr>
          <a:xfrm rot="13500000" flipH="1" flipV="1">
            <a:off x="6129090" y="2661776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281714" y="1888933"/>
            <a:ext cx="3628572" cy="3628570"/>
          </a:xfrm>
          <a:prstGeom prst="donut">
            <a:avLst>
              <a:gd name="adj" fmla="val 1250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2904" y="1520624"/>
            <a:ext cx="3542047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 flipH="1">
            <a:off x="527048" y="3599808"/>
            <a:ext cx="3538648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4" name="斜纹 3"/>
          <p:cNvSpPr/>
          <p:nvPr/>
        </p:nvSpPr>
        <p:spPr>
          <a:xfrm rot="13500000">
            <a:off x="2620179" y="1301930"/>
            <a:ext cx="3442731" cy="3442730"/>
          </a:xfrm>
          <a:prstGeom prst="diagStripe">
            <a:avLst>
              <a:gd name="adj" fmla="val 7760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8403" y="3278038"/>
            <a:ext cx="192279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4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7181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>
            <a:off x="527050" y="2564904"/>
            <a:ext cx="3953355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flipH="1">
            <a:off x="4696428" y="2564904"/>
            <a:ext cx="6968523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>
            <a:off x="2985584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2985584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1752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752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0447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五边形 2"/>
          <p:cNvSpPr/>
          <p:nvPr/>
        </p:nvSpPr>
        <p:spPr>
          <a:xfrm flipH="1">
            <a:off x="8101064" y="2564904"/>
            <a:ext cx="3563888" cy="2304256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45720" rIns="72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rgbClr val="FFFFFF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rgbClr val="FFFFFF"/>
                </a:solidFill>
              </a:rPr>
              <a:t>waters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27053" y="2564904"/>
            <a:ext cx="7357987" cy="2304256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45720" rIns="43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</a:t>
            </a:r>
            <a:r>
              <a:rPr lang="en-US" altLang="zh-CN" sz="1600" dirty="0">
                <a:solidFill>
                  <a:schemeClr val="bg1"/>
                </a:solidFill>
              </a:rPr>
              <a:t>waters</a:t>
            </a:r>
          </a:p>
        </p:txBody>
      </p:sp>
      <p:sp>
        <p:nvSpPr>
          <p:cNvPr id="5" name="等腰三角形 4"/>
          <p:cNvSpPr/>
          <p:nvPr/>
        </p:nvSpPr>
        <p:spPr>
          <a:xfrm rot="10800000" flipH="1">
            <a:off x="6390219" y="1988840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6390219" y="3893329"/>
            <a:ext cx="3205666" cy="1551897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296387" y="2139488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7296387" y="458225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1006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H="1">
            <a:off x="6096002" y="306603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同心圆 2"/>
          <p:cNvSpPr/>
          <p:nvPr/>
        </p:nvSpPr>
        <p:spPr>
          <a:xfrm>
            <a:off x="4580705" y="2204864"/>
            <a:ext cx="3015866" cy="3015846"/>
          </a:xfrm>
          <a:prstGeom prst="donut">
            <a:avLst>
              <a:gd name="adj" fmla="val 110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91098" y="3426077"/>
            <a:ext cx="2404904" cy="935816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55488" y="3322040"/>
            <a:ext cx="169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04" y="1137866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004" y="5296972"/>
            <a:ext cx="5587996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527053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729862" y="2885020"/>
            <a:ext cx="2952462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966092" y="3737538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7816315" y="3377115"/>
            <a:ext cx="435215" cy="313660"/>
          </a:xfrm>
          <a:custGeom>
            <a:avLst/>
            <a:gdLst>
              <a:gd name="connsiteX0" fmla="*/ 2404904 w 2404904"/>
              <a:gd name="connsiteY0" fmla="*/ 0 h 935816"/>
              <a:gd name="connsiteX1" fmla="*/ 2404904 w 2404904"/>
              <a:gd name="connsiteY1" fmla="*/ 935816 h 935816"/>
              <a:gd name="connsiteX2" fmla="*/ 1926112 w 2404904"/>
              <a:gd name="connsiteY2" fmla="*/ 926451 h 935816"/>
              <a:gd name="connsiteX3" fmla="*/ 0 w 2404904"/>
              <a:gd name="connsiteY3" fmla="*/ 467908 h 935816"/>
              <a:gd name="connsiteX4" fmla="*/ 1926112 w 2404904"/>
              <a:gd name="connsiteY4" fmla="*/ 9365 h 93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904" h="935816">
                <a:moveTo>
                  <a:pt x="2404904" y="0"/>
                </a:moveTo>
                <a:lnTo>
                  <a:pt x="2404904" y="935816"/>
                </a:lnTo>
                <a:lnTo>
                  <a:pt x="1926112" y="926451"/>
                </a:lnTo>
                <a:cubicBezTo>
                  <a:pt x="826882" y="882807"/>
                  <a:pt x="0" y="694094"/>
                  <a:pt x="0" y="467908"/>
                </a:cubicBezTo>
                <a:cubicBezTo>
                  <a:pt x="0" y="241722"/>
                  <a:pt x="826882" y="53009"/>
                  <a:pt x="1926112" y="93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69164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013371" y="2209800"/>
            <a:ext cx="2771952" cy="272304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54" y="2743113"/>
            <a:ext cx="3408710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latin typeface="+mj-lt"/>
              </a:rPr>
              <a:t>TEXT</a:t>
            </a:r>
            <a:endParaRPr lang="en-US" altLang="zh-CN" sz="32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4132685" y="3266621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 rot="10800000">
            <a:off x="6183509" y="1320801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75034" y="1556792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7184884" y="2116754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6183509" y="3620536"/>
            <a:ext cx="2240845" cy="2201305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034" y="3856527"/>
            <a:ext cx="318991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  <a:endParaRPr lang="en-US" altLang="zh-CN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84884" y="4416489"/>
            <a:ext cx="1242648" cy="6093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69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984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环形箭头 18"/>
          <p:cNvSpPr/>
          <p:nvPr/>
        </p:nvSpPr>
        <p:spPr>
          <a:xfrm rot="1800000" flipH="1">
            <a:off x="4879520" y="104511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418750" y="4138213"/>
            <a:ext cx="12758566" cy="470746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-343505" y="4416142"/>
            <a:ext cx="12608076" cy="4651942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67861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32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763299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55987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356458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825368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20" name="环形箭头 19"/>
          <p:cNvSpPr/>
          <p:nvPr/>
        </p:nvSpPr>
        <p:spPr>
          <a:xfrm rot="12600000" flipH="1">
            <a:off x="4136014" y="3489566"/>
            <a:ext cx="3030871" cy="3030871"/>
          </a:xfrm>
          <a:prstGeom prst="circularArrow">
            <a:avLst>
              <a:gd name="adj1" fmla="val 12072"/>
              <a:gd name="adj2" fmla="val 1659477"/>
              <a:gd name="adj3" fmla="val 19243244"/>
              <a:gd name="adj4" fmla="val 14587338"/>
              <a:gd name="adj5" fmla="val 125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4261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172498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442662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6344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527049" y="2227005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73" name="圆角矩形 72"/>
          <p:cNvSpPr/>
          <p:nvPr/>
        </p:nvSpPr>
        <p:spPr>
          <a:xfrm flipH="1">
            <a:off x="7751360" y="222700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09945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138336" y="1412776"/>
            <a:ext cx="4115250" cy="4115244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15088" y="1412776"/>
            <a:ext cx="4115250" cy="41152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27600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72721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17842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62963" y="3282482"/>
            <a:ext cx="375832" cy="375832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08084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5320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98326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43447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88565" y="3282482"/>
            <a:ext cx="375832" cy="3758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925246" y="2077818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8309" y="2276875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 flipH="1">
            <a:off x="527050" y="2477202"/>
            <a:ext cx="3048670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8" name="圆角矩形 17"/>
          <p:cNvSpPr/>
          <p:nvPr/>
        </p:nvSpPr>
        <p:spPr>
          <a:xfrm flipH="1">
            <a:off x="8627983" y="2477202"/>
            <a:ext cx="3036967" cy="2665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9" name="圆角矩形 18"/>
          <p:cNvSpPr/>
          <p:nvPr/>
        </p:nvSpPr>
        <p:spPr>
          <a:xfrm flipH="1">
            <a:off x="4093031" y="3961166"/>
            <a:ext cx="4005940" cy="180005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8178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498848" y="1411697"/>
            <a:ext cx="6829400" cy="3280792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1919288" y="2555007"/>
            <a:ext cx="2016472" cy="994179"/>
          </a:xfrm>
          <a:prstGeom prst="homePlate">
            <a:avLst>
              <a:gd name="adj" fmla="val 55748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5591944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539716" y="2559025"/>
            <a:ext cx="2448272" cy="986136"/>
          </a:xfrm>
          <a:prstGeom prst="chevron">
            <a:avLst>
              <a:gd name="adj" fmla="val 5459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88184" y="2630022"/>
            <a:ext cx="1911808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4071161" y="2630022"/>
            <a:ext cx="1911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6102984" y="2630022"/>
            <a:ext cx="1649200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燕尾形 24"/>
          <p:cNvSpPr/>
          <p:nvPr/>
        </p:nvSpPr>
        <p:spPr>
          <a:xfrm>
            <a:off x="7762387" y="2249897"/>
            <a:ext cx="2510326" cy="1604392"/>
          </a:xfrm>
          <a:prstGeom prst="chevron">
            <a:avLst>
              <a:gd name="adj" fmla="val 49846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37006" y="2764706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latin typeface="+mj-lt"/>
              </a:rPr>
              <a:t>TEXT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 flipH="1">
            <a:off x="1976661" y="4710001"/>
            <a:ext cx="750371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70845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0008742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894152" y="1445986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4A5D69"/>
              </a:solidFill>
              <a:latin typeface="+mj-lt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1195390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1919536" y="2584753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0" name="椭圆 9"/>
          <p:cNvSpPr/>
          <p:nvPr/>
        </p:nvSpPr>
        <p:spPr>
          <a:xfrm>
            <a:off x="10008742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94152" y="3723520"/>
            <a:ext cx="7378312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1195390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919536" y="4862286"/>
            <a:ext cx="7378313" cy="9495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+mj-lt"/>
              </a:rPr>
              <a:t>TEXT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74273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8281853" y="14127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03388" y="1547586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7" name="椭圆 6"/>
          <p:cNvSpPr/>
          <p:nvPr/>
        </p:nvSpPr>
        <p:spPr>
          <a:xfrm flipH="1">
            <a:off x="2894151" y="2551543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3469103" y="2686353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281853" y="3690310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03388" y="3825120"/>
            <a:ext cx="7019509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2894151" y="4829076"/>
            <a:ext cx="1015996" cy="10159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3469103" y="4963886"/>
            <a:ext cx="7019510" cy="746376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1815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421829"/>
            <a:ext cx="11125200" cy="10278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123" y="1234994"/>
            <a:ext cx="1695218" cy="8313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4" name="平行四边形 3"/>
          <p:cNvSpPr/>
          <p:nvPr/>
        </p:nvSpPr>
        <p:spPr>
          <a:xfrm rot="16200000" flipV="1">
            <a:off x="1328619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平行四边形 16"/>
          <p:cNvSpPr/>
          <p:nvPr/>
        </p:nvSpPr>
        <p:spPr>
          <a:xfrm rot="16200000" flipV="1">
            <a:off x="3327157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平行四边形 17"/>
          <p:cNvSpPr/>
          <p:nvPr/>
        </p:nvSpPr>
        <p:spPr>
          <a:xfrm rot="16200000" flipV="1">
            <a:off x="5325695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平行四边形 18"/>
          <p:cNvSpPr/>
          <p:nvPr/>
        </p:nvSpPr>
        <p:spPr>
          <a:xfrm rot="16200000" flipV="1">
            <a:off x="7324234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平行四边形 20"/>
          <p:cNvSpPr/>
          <p:nvPr/>
        </p:nvSpPr>
        <p:spPr>
          <a:xfrm rot="16200000" flipV="1">
            <a:off x="9322773" y="2053833"/>
            <a:ext cx="1540609" cy="1750944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958066"/>
            <a:ext cx="1751679" cy="197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2944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箭头 9"/>
          <p:cNvSpPr/>
          <p:nvPr/>
        </p:nvSpPr>
        <p:spPr>
          <a:xfrm rot="3904474">
            <a:off x="4528699" y="1705261"/>
            <a:ext cx="925485" cy="1924692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上箭头 14"/>
          <p:cNvSpPr/>
          <p:nvPr/>
        </p:nvSpPr>
        <p:spPr>
          <a:xfrm rot="3904474" flipH="1" flipV="1">
            <a:off x="6732395" y="3616967"/>
            <a:ext cx="925485" cy="1924690"/>
          </a:xfrm>
          <a:prstGeom prst="upArrow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639214" y="2689302"/>
            <a:ext cx="1868325" cy="1868317"/>
          </a:xfrm>
          <a:prstGeom prst="donut">
            <a:avLst>
              <a:gd name="adj" fmla="val 1563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7684466" y="2689302"/>
            <a:ext cx="1868325" cy="1868317"/>
          </a:xfrm>
          <a:prstGeom prst="donut">
            <a:avLst>
              <a:gd name="adj" fmla="val 151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87688" y="3279571"/>
            <a:ext cx="5616624" cy="6877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4562" y="1613714"/>
            <a:ext cx="5640387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527050" y="4472028"/>
            <a:ext cx="564038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4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</a:t>
            </a:r>
            <a:r>
              <a:rPr lang="en-US" altLang="zh-CN" sz="2000" dirty="0"/>
              <a:t>there</a:t>
            </a:r>
            <a:r>
              <a:rPr lang="en-US" altLang="zh-CN" dirty="0"/>
              <a:t>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7640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527053" y="2763896"/>
            <a:ext cx="5497513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>
            <a:off x="6167437" y="2763893"/>
            <a:ext cx="5496263" cy="81876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091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90579" y="2894681"/>
            <a:ext cx="1393330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983429" y="3594083"/>
            <a:ext cx="3807607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808850" cy="198776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  <a:ea typeface="+mj-ea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9925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12" name="环形箭头 11"/>
          <p:cNvSpPr/>
          <p:nvPr/>
        </p:nvSpPr>
        <p:spPr>
          <a:xfrm rot="10800000" flipH="1" flipV="1">
            <a:off x="1633249" y="961281"/>
            <a:ext cx="8527698" cy="8527700"/>
          </a:xfrm>
          <a:prstGeom prst="circularArrow">
            <a:avLst>
              <a:gd name="adj1" fmla="val 4265"/>
              <a:gd name="adj2" fmla="val 948989"/>
              <a:gd name="adj3" fmla="val 17974677"/>
              <a:gd name="adj4" fmla="val 12954188"/>
              <a:gd name="adj5" fmla="val 4558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8100" y="3417896"/>
            <a:ext cx="12268200" cy="2768697"/>
          </a:xfrm>
          <a:custGeom>
            <a:avLst/>
            <a:gdLst>
              <a:gd name="connsiteX0" fmla="*/ 4578117 w 9144000"/>
              <a:gd name="connsiteY0" fmla="*/ 0 h 2063625"/>
              <a:gd name="connsiteX1" fmla="*/ 9057677 w 9144000"/>
              <a:gd name="connsiteY1" fmla="*/ 1715293 h 2063625"/>
              <a:gd name="connsiteX2" fmla="*/ 9144000 w 9144000"/>
              <a:gd name="connsiteY2" fmla="*/ 1796133 h 2063625"/>
              <a:gd name="connsiteX3" fmla="*/ 9144000 w 9144000"/>
              <a:gd name="connsiteY3" fmla="*/ 2052316 h 2063625"/>
              <a:gd name="connsiteX4" fmla="*/ 9031419 w 9144000"/>
              <a:gd name="connsiteY4" fmla="*/ 1948256 h 2063625"/>
              <a:gd name="connsiteX5" fmla="*/ 4578117 w 9144000"/>
              <a:gd name="connsiteY5" fmla="*/ 256420 h 2063625"/>
              <a:gd name="connsiteX6" fmla="*/ 124816 w 9144000"/>
              <a:gd name="connsiteY6" fmla="*/ 1948256 h 2063625"/>
              <a:gd name="connsiteX7" fmla="*/ 0 w 9144000"/>
              <a:gd name="connsiteY7" fmla="*/ 2063625 h 2063625"/>
              <a:gd name="connsiteX8" fmla="*/ 0 w 9144000"/>
              <a:gd name="connsiteY8" fmla="*/ 1807590 h 2063625"/>
              <a:gd name="connsiteX9" fmla="*/ 98558 w 9144000"/>
              <a:gd name="connsiteY9" fmla="*/ 1715293 h 2063625"/>
              <a:gd name="connsiteX10" fmla="*/ 4578117 w 9144000"/>
              <a:gd name="connsiteY10" fmla="*/ 0 h 2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2063625">
                <a:moveTo>
                  <a:pt x="4578117" y="0"/>
                </a:moveTo>
                <a:cubicBezTo>
                  <a:pt x="6299895" y="0"/>
                  <a:pt x="7870134" y="648817"/>
                  <a:pt x="9057677" y="1715293"/>
                </a:cubicBezTo>
                <a:lnTo>
                  <a:pt x="9144000" y="1796133"/>
                </a:lnTo>
                <a:lnTo>
                  <a:pt x="9144000" y="2052316"/>
                </a:lnTo>
                <a:lnTo>
                  <a:pt x="9031419" y="1948256"/>
                </a:lnTo>
                <a:cubicBezTo>
                  <a:pt x="7847034" y="895731"/>
                  <a:pt x="6287235" y="256420"/>
                  <a:pt x="4578117" y="256420"/>
                </a:cubicBezTo>
                <a:cubicBezTo>
                  <a:pt x="2869000" y="256420"/>
                  <a:pt x="1309201" y="895731"/>
                  <a:pt x="124816" y="1948256"/>
                </a:cubicBezTo>
                <a:lnTo>
                  <a:pt x="0" y="2063625"/>
                </a:lnTo>
                <a:lnTo>
                  <a:pt x="0" y="1807590"/>
                </a:lnTo>
                <a:lnTo>
                  <a:pt x="98558" y="1715293"/>
                </a:lnTo>
                <a:cubicBezTo>
                  <a:pt x="1286100" y="648817"/>
                  <a:pt x="2856339" y="0"/>
                  <a:pt x="4578117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80626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4" name="椭圆 3"/>
          <p:cNvSpPr/>
          <p:nvPr/>
        </p:nvSpPr>
        <p:spPr>
          <a:xfrm>
            <a:off x="7685533" y="2475353"/>
            <a:ext cx="2925848" cy="292584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9" name="圆角矩形 8"/>
          <p:cNvSpPr/>
          <p:nvPr/>
        </p:nvSpPr>
        <p:spPr>
          <a:xfrm flipH="1">
            <a:off x="2318174" y="4735718"/>
            <a:ext cx="7555652" cy="24150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4301207" y="1713172"/>
            <a:ext cx="3589586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7468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543425" y="1961403"/>
            <a:ext cx="3105150" cy="3620354"/>
            <a:chOff x="2914650" y="1773758"/>
            <a:chExt cx="3314700" cy="3864672"/>
          </a:xfrm>
          <a:effectLst/>
        </p:grpSpPr>
        <p:sp>
          <p:nvSpPr>
            <p:cNvPr id="14" name="任意多边形 13"/>
            <p:cNvSpPr/>
            <p:nvPr/>
          </p:nvSpPr>
          <p:spPr>
            <a:xfrm>
              <a:off x="2914650" y="177375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2914650" y="2780928"/>
              <a:ext cx="3314700" cy="2857502"/>
            </a:xfrm>
            <a:custGeom>
              <a:avLst/>
              <a:gdLst>
                <a:gd name="connsiteX0" fmla="*/ 1657350 w 3314700"/>
                <a:gd name="connsiteY0" fmla="*/ 510242 h 2857502"/>
                <a:gd name="connsiteX1" fmla="*/ 434073 w 3314700"/>
                <a:gd name="connsiteY1" fmla="*/ 2619342 h 2857502"/>
                <a:gd name="connsiteX2" fmla="*/ 2880627 w 3314700"/>
                <a:gd name="connsiteY2" fmla="*/ 2619342 h 2857502"/>
                <a:gd name="connsiteX3" fmla="*/ 1657350 w 3314700"/>
                <a:gd name="connsiteY3" fmla="*/ 0 h 2857502"/>
                <a:gd name="connsiteX4" fmla="*/ 3314700 w 3314700"/>
                <a:gd name="connsiteY4" fmla="*/ 2857502 h 2857502"/>
                <a:gd name="connsiteX5" fmla="*/ 0 w 3314700"/>
                <a:gd name="connsiteY5" fmla="*/ 2857502 h 285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4700" h="2857502">
                  <a:moveTo>
                    <a:pt x="1657350" y="510242"/>
                  </a:moveTo>
                  <a:lnTo>
                    <a:pt x="434073" y="2619342"/>
                  </a:lnTo>
                  <a:lnTo>
                    <a:pt x="2880627" y="2619342"/>
                  </a:lnTo>
                  <a:close/>
                  <a:moveTo>
                    <a:pt x="1657350" y="0"/>
                  </a:moveTo>
                  <a:lnTo>
                    <a:pt x="3314700" y="2857502"/>
                  </a:lnTo>
                  <a:lnTo>
                    <a:pt x="0" y="28575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4" y="2041071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3228973" y="5466299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1" name="矩形 20"/>
          <p:cNvSpPr/>
          <p:nvPr/>
        </p:nvSpPr>
        <p:spPr>
          <a:xfrm>
            <a:off x="527054" y="3771580"/>
            <a:ext cx="369674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968207" y="2041071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7968207" y="3771580"/>
            <a:ext cx="369674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28973" y="1050890"/>
            <a:ext cx="57340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406169" y="340190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79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17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27648" y="1844824"/>
            <a:ext cx="2448272" cy="3888432"/>
          </a:xfrm>
          <a:prstGeom prst="roundRect">
            <a:avLst>
              <a:gd name="adj" fmla="val 15630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2308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3935885" y="5209779"/>
            <a:ext cx="431798" cy="43179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6" name="圆角矩形 5"/>
          <p:cNvSpPr/>
          <p:nvPr/>
        </p:nvSpPr>
        <p:spPr>
          <a:xfrm>
            <a:off x="6888088" y="1844824"/>
            <a:ext cx="2448272" cy="3888432"/>
          </a:xfrm>
          <a:prstGeom prst="roundRect">
            <a:avLst>
              <a:gd name="adj" fmla="val 6293"/>
            </a:avLst>
          </a:prstGeom>
          <a:solidFill>
            <a:schemeClr val="accent1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78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3523" y="2348880"/>
            <a:ext cx="2057402" cy="2769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7083526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788010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8676685" y="5249491"/>
            <a:ext cx="464243" cy="222096"/>
          </a:xfrm>
          <a:prstGeom prst="roundRect">
            <a:avLst>
              <a:gd name="adj" fmla="val 41581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6049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7145595" y="2471579"/>
            <a:ext cx="1933261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At the first God made the heaven and the earth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the earth was waste and without form; and it was dark on the face of the deep: and the Spirit of God was moving on the face of the waters</a:t>
            </a:r>
          </a:p>
          <a:p>
            <a:pPr marL="93663" indent="-93663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100" dirty="0"/>
              <a:t>And God said, Let there be light: and there was light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376" y="4601712"/>
            <a:ext cx="2685060" cy="15540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93466" y="4837892"/>
            <a:ext cx="2116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0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3880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80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729513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7411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6736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3636736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221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114221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平行四边形 10"/>
          <p:cNvSpPr/>
          <p:nvPr/>
        </p:nvSpPr>
        <p:spPr>
          <a:xfrm flipH="1">
            <a:off x="6178430" y="162880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178430" y="3789040"/>
            <a:ext cx="2376835" cy="2088232"/>
          </a:xfrm>
          <a:prstGeom prst="parallelogram">
            <a:avLst>
              <a:gd name="adj" fmla="val 2639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6458512" y="1628800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 flipH="1">
            <a:off x="6458512" y="3801873"/>
            <a:ext cx="1619266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400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5" name="椭圆 14"/>
          <p:cNvSpPr/>
          <p:nvPr/>
        </p:nvSpPr>
        <p:spPr>
          <a:xfrm>
            <a:off x="8199936" y="2625413"/>
            <a:ext cx="2255260" cy="22552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97834" y="3358833"/>
            <a:ext cx="16594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Arial Black"/>
              </a:rPr>
              <a:t>TEXT</a:t>
            </a:r>
            <a:endParaRPr lang="zh-CN" altLang="en-US" sz="40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009211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81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5560" y="1844824"/>
            <a:ext cx="2448272" cy="3888432"/>
            <a:chOff x="1640261" y="1844824"/>
            <a:chExt cx="2448272" cy="3888432"/>
          </a:xfrm>
        </p:grpSpPr>
        <p:sp>
          <p:nvSpPr>
            <p:cNvPr id="18" name="圆角矩形 1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864" y="1844824"/>
            <a:ext cx="2448272" cy="3888432"/>
            <a:chOff x="1640261" y="1844824"/>
            <a:chExt cx="2448272" cy="3888432"/>
          </a:xfrm>
        </p:grpSpPr>
        <p:sp>
          <p:nvSpPr>
            <p:cNvPr id="23" name="圆角矩形 22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622728" y="1844824"/>
            <a:ext cx="2448272" cy="3888432"/>
            <a:chOff x="1640261" y="1844824"/>
            <a:chExt cx="2448272" cy="3888432"/>
          </a:xfrm>
        </p:grpSpPr>
        <p:sp>
          <p:nvSpPr>
            <p:cNvPr id="28" name="圆角矩形 27"/>
            <p:cNvSpPr/>
            <p:nvPr/>
          </p:nvSpPr>
          <p:spPr>
            <a:xfrm>
              <a:off x="1640261" y="1844824"/>
              <a:ext cx="2448272" cy="3888432"/>
            </a:xfrm>
            <a:prstGeom prst="roundRect">
              <a:avLst>
                <a:gd name="adj" fmla="val 15630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7800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35696" y="2348880"/>
              <a:ext cx="2057402" cy="27692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8498" y="5209779"/>
              <a:ext cx="431798" cy="43179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918659" y="2471576"/>
              <a:ext cx="1933261" cy="241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At the first God made the heaven and the earth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the earth was waste and without form; and it was dark on the face of the deep: and the Spirit of God was moving on the face of the waters</a:t>
              </a:r>
            </a:p>
            <a:p>
              <a:pPr marL="93663" indent="-93663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And God said, Let there be light: and there was light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2878196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1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614500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2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320369" y="1196976"/>
            <a:ext cx="963001" cy="96300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800" dirty="0">
                <a:solidFill>
                  <a:schemeClr val="tx1"/>
                </a:solidFill>
                <a:latin typeface="+mj-lt"/>
              </a:rPr>
              <a:t>3</a:t>
            </a:r>
            <a:endParaRPr lang="zh-CN" altLang="en-US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3170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82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743540" y="208132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6046745" y="3315595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>
            <a:off x="4645026" y="4468531"/>
            <a:ext cx="2803434" cy="1155880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3341824" y="3234257"/>
            <a:ext cx="2803432" cy="1155881"/>
          </a:xfrm>
          <a:custGeom>
            <a:avLst/>
            <a:gdLst>
              <a:gd name="connsiteX0" fmla="*/ 2495549 w 3143621"/>
              <a:gd name="connsiteY0" fmla="*/ 0 h 1296144"/>
              <a:gd name="connsiteX1" fmla="*/ 3143621 w 3143621"/>
              <a:gd name="connsiteY1" fmla="*/ 648072 h 1296144"/>
              <a:gd name="connsiteX2" fmla="*/ 2495549 w 3143621"/>
              <a:gd name="connsiteY2" fmla="*/ 1296144 h 1296144"/>
              <a:gd name="connsiteX3" fmla="*/ 2495549 w 3143621"/>
              <a:gd name="connsiteY3" fmla="*/ 1052009 h 1296144"/>
              <a:gd name="connsiteX4" fmla="*/ 807874 w 3143621"/>
              <a:gd name="connsiteY4" fmla="*/ 1052009 h 1296144"/>
              <a:gd name="connsiteX5" fmla="*/ 0 w 3143621"/>
              <a:gd name="connsiteY5" fmla="*/ 244135 h 1296144"/>
              <a:gd name="connsiteX6" fmla="*/ 2495549 w 3143621"/>
              <a:gd name="connsiteY6" fmla="*/ 244135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21" h="1296144">
                <a:moveTo>
                  <a:pt x="2495549" y="0"/>
                </a:moveTo>
                <a:lnTo>
                  <a:pt x="3143621" y="648072"/>
                </a:lnTo>
                <a:lnTo>
                  <a:pt x="2495549" y="1296144"/>
                </a:lnTo>
                <a:lnTo>
                  <a:pt x="2495549" y="1052009"/>
                </a:lnTo>
                <a:lnTo>
                  <a:pt x="807874" y="1052009"/>
                </a:lnTo>
                <a:lnTo>
                  <a:pt x="0" y="244135"/>
                </a:lnTo>
                <a:lnTo>
                  <a:pt x="2495549" y="24413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0662" y="3418250"/>
            <a:ext cx="20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dirty="0">
                <a:latin typeface="Arial Black"/>
              </a:rPr>
              <a:t>TEXT</a:t>
            </a:r>
            <a:endParaRPr lang="zh-CN" altLang="en-US" sz="4400" dirty="0"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9117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3530600" y="1124745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3530600" y="5543073"/>
            <a:ext cx="51308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8150445" y="3009563"/>
            <a:ext cx="2137967" cy="154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latin typeface="+mj-lt"/>
              </a:rPr>
              <a:t>TEXT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22894619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83</a:t>
            </a:fld>
            <a:endParaRPr lang="zh-CN" altLang="en-US" dirty="0"/>
          </a:p>
        </p:txBody>
      </p:sp>
      <p:sp>
        <p:nvSpPr>
          <p:cNvPr id="5" name="上箭头 4"/>
          <p:cNvSpPr/>
          <p:nvPr/>
        </p:nvSpPr>
        <p:spPr>
          <a:xfrm>
            <a:off x="2040138" y="4149080"/>
            <a:ext cx="1861864" cy="2808312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4127196" y="3140968"/>
            <a:ext cx="1861864" cy="3816424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6214254" y="2276872"/>
            <a:ext cx="1861864" cy="468052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8301311" y="1556792"/>
            <a:ext cx="1861864" cy="5400600"/>
          </a:xfrm>
          <a:prstGeom prst="upArrow">
            <a:avLst>
              <a:gd name="adj1" fmla="val 74631"/>
              <a:gd name="adj2" fmla="val 50000"/>
            </a:avLst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2126" y="472514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0" name="矩形 9"/>
          <p:cNvSpPr/>
          <p:nvPr/>
        </p:nvSpPr>
        <p:spPr>
          <a:xfrm>
            <a:off x="4419184" y="3645027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1" name="矩形 10"/>
          <p:cNvSpPr/>
          <p:nvPr/>
        </p:nvSpPr>
        <p:spPr>
          <a:xfrm>
            <a:off x="6506242" y="2811512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8593299" y="2060851"/>
            <a:ext cx="127788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</a:rPr>
              <a:t>And God said, Let there be light: and there was light</a:t>
            </a:r>
          </a:p>
        </p:txBody>
      </p:sp>
      <p:sp>
        <p:nvSpPr>
          <p:cNvPr id="13" name="圆角矩形 12"/>
          <p:cNvSpPr/>
          <p:nvPr/>
        </p:nvSpPr>
        <p:spPr>
          <a:xfrm flipH="1">
            <a:off x="559732" y="1434645"/>
            <a:ext cx="4047905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2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1145095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84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 rot="10800000" flipV="1">
            <a:off x="4411133" y="1556792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4411133" y="4127383"/>
            <a:ext cx="3369734" cy="1684868"/>
          </a:xfrm>
          <a:custGeom>
            <a:avLst/>
            <a:gdLst>
              <a:gd name="connsiteX0" fmla="*/ 748680 w 1497360"/>
              <a:gd name="connsiteY0" fmla="*/ 748680 h 748680"/>
              <a:gd name="connsiteX1" fmla="*/ 1497360 w 1497360"/>
              <a:gd name="connsiteY1" fmla="*/ 0 h 748680"/>
              <a:gd name="connsiteX2" fmla="*/ 0 w 1497360"/>
              <a:gd name="connsiteY2" fmla="*/ 0 h 748680"/>
              <a:gd name="connsiteX3" fmla="*/ 748680 w 1497360"/>
              <a:gd name="connsiteY3" fmla="*/ 748680 h 7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360" h="748680">
                <a:moveTo>
                  <a:pt x="748680" y="748680"/>
                </a:moveTo>
                <a:cubicBezTo>
                  <a:pt x="1162165" y="748680"/>
                  <a:pt x="1497360" y="413485"/>
                  <a:pt x="1497360" y="0"/>
                </a:cubicBezTo>
                <a:lnTo>
                  <a:pt x="0" y="0"/>
                </a:lnTo>
                <a:cubicBezTo>
                  <a:pt x="0" y="413485"/>
                  <a:pt x="335195" y="748680"/>
                  <a:pt x="748680" y="74868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4411132" y="1556795"/>
            <a:ext cx="3369734" cy="4255459"/>
            <a:chOff x="2556933" y="1461542"/>
            <a:chExt cx="3369734" cy="4255459"/>
          </a:xfrm>
          <a:solidFill>
            <a:schemeClr val="accent2"/>
          </a:solidFill>
        </p:grpSpPr>
        <p:sp>
          <p:nvSpPr>
            <p:cNvPr id="8" name="任意多边形 7"/>
            <p:cNvSpPr/>
            <p:nvPr/>
          </p:nvSpPr>
          <p:spPr>
            <a:xfrm rot="10800000" flipV="1">
              <a:off x="2556933" y="1461542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2556933" y="4032133"/>
              <a:ext cx="3369734" cy="1684868"/>
            </a:xfrm>
            <a:custGeom>
              <a:avLst/>
              <a:gdLst>
                <a:gd name="connsiteX0" fmla="*/ 748680 w 1497360"/>
                <a:gd name="connsiteY0" fmla="*/ 748680 h 748680"/>
                <a:gd name="connsiteX1" fmla="*/ 1497360 w 1497360"/>
                <a:gd name="connsiteY1" fmla="*/ 0 h 748680"/>
                <a:gd name="connsiteX2" fmla="*/ 0 w 1497360"/>
                <a:gd name="connsiteY2" fmla="*/ 0 h 748680"/>
                <a:gd name="connsiteX3" fmla="*/ 748680 w 1497360"/>
                <a:gd name="connsiteY3" fmla="*/ 748680 h 7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60" h="748680">
                  <a:moveTo>
                    <a:pt x="748680" y="748680"/>
                  </a:moveTo>
                  <a:cubicBezTo>
                    <a:pt x="1162165" y="748680"/>
                    <a:pt x="1497360" y="413485"/>
                    <a:pt x="1497360" y="0"/>
                  </a:cubicBezTo>
                  <a:lnTo>
                    <a:pt x="0" y="0"/>
                  </a:lnTo>
                  <a:cubicBezTo>
                    <a:pt x="0" y="413485"/>
                    <a:pt x="335195" y="748680"/>
                    <a:pt x="748680" y="74868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000" dirty="0"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97400" y="1687572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1" name="矩形 10"/>
          <p:cNvSpPr/>
          <p:nvPr/>
        </p:nvSpPr>
        <p:spPr>
          <a:xfrm>
            <a:off x="4597400" y="4429776"/>
            <a:ext cx="2997200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2" name="矩形 11"/>
          <p:cNvSpPr/>
          <p:nvPr/>
        </p:nvSpPr>
        <p:spPr>
          <a:xfrm>
            <a:off x="3968270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3" name="矩形 12"/>
          <p:cNvSpPr/>
          <p:nvPr/>
        </p:nvSpPr>
        <p:spPr>
          <a:xfrm>
            <a:off x="6744071" y="2787210"/>
            <a:ext cx="1479658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At the first God made the heaven 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chemeClr val="bg1"/>
                </a:solidFill>
              </a:rPr>
              <a:t>and the earth</a:t>
            </a:r>
          </a:p>
        </p:txBody>
      </p:sp>
      <p:sp>
        <p:nvSpPr>
          <p:cNvPr id="14" name="矩形 13"/>
          <p:cNvSpPr/>
          <p:nvPr/>
        </p:nvSpPr>
        <p:spPr>
          <a:xfrm>
            <a:off x="527051" y="2467718"/>
            <a:ext cx="31702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8626876" y="2467718"/>
            <a:ext cx="303807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17067609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21315879">
            <a:off x="1256668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296393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66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8" name="椭圆 7"/>
          <p:cNvSpPr/>
          <p:nvPr/>
        </p:nvSpPr>
        <p:spPr>
          <a:xfrm rot="21315879">
            <a:off x="4267989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07715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2788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1" name="椭圆 10"/>
          <p:cNvSpPr/>
          <p:nvPr/>
        </p:nvSpPr>
        <p:spPr>
          <a:xfrm rot="21315879">
            <a:off x="2364774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2404499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59572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4" name="椭圆 13"/>
          <p:cNvSpPr/>
          <p:nvPr/>
        </p:nvSpPr>
        <p:spPr>
          <a:xfrm rot="21315879">
            <a:off x="5376095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415821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0894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17" name="椭圆 16"/>
          <p:cNvSpPr/>
          <p:nvPr/>
        </p:nvSpPr>
        <p:spPr>
          <a:xfrm rot="21315879">
            <a:off x="7301475" y="1454019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7341201" y="2606433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96274" y="1748149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  <p:sp>
        <p:nvSpPr>
          <p:cNvPr id="20" name="椭圆 19"/>
          <p:cNvSpPr/>
          <p:nvPr/>
        </p:nvSpPr>
        <p:spPr>
          <a:xfrm rot="21315879">
            <a:off x="8409581" y="3743727"/>
            <a:ext cx="2805804" cy="150207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椭圆形标注 20"/>
          <p:cNvSpPr/>
          <p:nvPr/>
        </p:nvSpPr>
        <p:spPr>
          <a:xfrm>
            <a:off x="8449307" y="4896141"/>
            <a:ext cx="1657975" cy="1024044"/>
          </a:xfrm>
          <a:prstGeom prst="wedgeEllipseCallout">
            <a:avLst>
              <a:gd name="adj1" fmla="val 49715"/>
              <a:gd name="adj2" fmla="val 55584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4380" y="4037857"/>
            <a:ext cx="23432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16601676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86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94204" y="2545700"/>
            <a:ext cx="3403596" cy="340358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72471" y="2931141"/>
            <a:ext cx="4047062" cy="2151686"/>
            <a:chOff x="1691680" y="2656345"/>
            <a:chExt cx="3456384" cy="1837644"/>
          </a:xfrm>
          <a:solidFill>
            <a:schemeClr val="accent1"/>
          </a:solidFill>
        </p:grpSpPr>
        <p:sp>
          <p:nvSpPr>
            <p:cNvPr id="7" name="等腰三角形 6"/>
            <p:cNvSpPr/>
            <p:nvPr/>
          </p:nvSpPr>
          <p:spPr>
            <a:xfrm rot="5400000">
              <a:off x="1564946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3437154" y="2783079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5315" y="2113653"/>
            <a:ext cx="3261369" cy="1854903"/>
            <a:chOff x="2089754" y="1916830"/>
            <a:chExt cx="2785365" cy="1584177"/>
          </a:xfrm>
          <a:solidFill>
            <a:schemeClr val="accent1"/>
          </a:solidFill>
        </p:grpSpPr>
        <p:sp>
          <p:nvSpPr>
            <p:cNvPr id="10" name="等腰三角形 9"/>
            <p:cNvSpPr/>
            <p:nvPr/>
          </p:nvSpPr>
          <p:spPr>
            <a:xfrm rot="12600000" flipH="1">
              <a:off x="3037475" y="1916831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9000000">
              <a:off x="2089754" y="1916830"/>
              <a:ext cx="1837644" cy="1584176"/>
            </a:xfrm>
            <a:prstGeom prst="triangl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399337" y="4439189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4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4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8428" y="2384197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3792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7568" y="3712934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2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0626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8136925" y="3491970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2426690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  <p:sp>
        <p:nvSpPr>
          <p:cNvPr id="20" name="矩形 19"/>
          <p:cNvSpPr/>
          <p:nvPr/>
        </p:nvSpPr>
        <p:spPr>
          <a:xfrm>
            <a:off x="7629526" y="1470625"/>
            <a:ext cx="2135788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200" dirty="0"/>
              <a:t>And God said, Let </a:t>
            </a:r>
            <a:r>
              <a:rPr lang="en-US" altLang="zh-CN" sz="1400" dirty="0"/>
              <a:t>there</a:t>
            </a:r>
            <a:r>
              <a:rPr lang="en-US" altLang="zh-CN" sz="1200" dirty="0"/>
              <a:t>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18295919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87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221953" y="1770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060963" y="1824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4026" y="2023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5198" y="2109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663603" y="3050410"/>
            <a:ext cx="7867748" cy="8135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8631444" y="3104185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4507" y="3303242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Arial Black"/>
              </a:rPr>
              <a:t>Text</a:t>
            </a:r>
            <a:endParaRPr lang="zh-CN" altLang="en-US" sz="2400" dirty="0"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5900" y="338935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latin typeface="Arial Black"/>
              </a:rPr>
              <a:t>At the first God made the heaven and the earth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21953" y="4437250"/>
            <a:ext cx="7938594" cy="8135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2060963" y="4491024"/>
            <a:ext cx="1044303" cy="1152128"/>
          </a:xfrm>
          <a:custGeom>
            <a:avLst/>
            <a:gdLst>
              <a:gd name="connsiteX0" fmla="*/ 0 w 1044303"/>
              <a:gd name="connsiteY0" fmla="*/ 1016528 h 1152128"/>
              <a:gd name="connsiteX1" fmla="*/ 0 w 1044303"/>
              <a:gd name="connsiteY1" fmla="*/ 135600 h 1152128"/>
              <a:gd name="connsiteX2" fmla="*/ 135600 w 1044303"/>
              <a:gd name="connsiteY2" fmla="*/ 0 h 1152128"/>
              <a:gd name="connsiteX3" fmla="*/ 677985 w 1044303"/>
              <a:gd name="connsiteY3" fmla="*/ 0 h 1152128"/>
              <a:gd name="connsiteX4" fmla="*/ 813585 w 1044303"/>
              <a:gd name="connsiteY4" fmla="*/ 135600 h 1152128"/>
              <a:gd name="connsiteX5" fmla="*/ 813585 w 1044303"/>
              <a:gd name="connsiteY5" fmla="*/ 648343 h 1152128"/>
              <a:gd name="connsiteX6" fmla="*/ 1044303 w 1044303"/>
              <a:gd name="connsiteY6" fmla="*/ 939297 h 1152128"/>
              <a:gd name="connsiteX7" fmla="*/ 813585 w 1044303"/>
              <a:gd name="connsiteY7" fmla="*/ 939297 h 1152128"/>
              <a:gd name="connsiteX8" fmla="*/ 813585 w 1044303"/>
              <a:gd name="connsiteY8" fmla="*/ 1016528 h 1152128"/>
              <a:gd name="connsiteX9" fmla="*/ 677985 w 1044303"/>
              <a:gd name="connsiteY9" fmla="*/ 1152128 h 1152128"/>
              <a:gd name="connsiteX10" fmla="*/ 135600 w 1044303"/>
              <a:gd name="connsiteY10" fmla="*/ 1152128 h 1152128"/>
              <a:gd name="connsiteX11" fmla="*/ 0 w 1044303"/>
              <a:gd name="connsiteY11" fmla="*/ 10165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303" h="1152128">
                <a:moveTo>
                  <a:pt x="0" y="1016528"/>
                </a:moveTo>
                <a:lnTo>
                  <a:pt x="0" y="135600"/>
                </a:lnTo>
                <a:cubicBezTo>
                  <a:pt x="0" y="60710"/>
                  <a:pt x="60710" y="0"/>
                  <a:pt x="135600" y="0"/>
                </a:cubicBezTo>
                <a:lnTo>
                  <a:pt x="677985" y="0"/>
                </a:lnTo>
                <a:cubicBezTo>
                  <a:pt x="752875" y="0"/>
                  <a:pt x="813585" y="60710"/>
                  <a:pt x="813585" y="135600"/>
                </a:cubicBezTo>
                <a:lnTo>
                  <a:pt x="813585" y="648343"/>
                </a:lnTo>
                <a:lnTo>
                  <a:pt x="1044303" y="939297"/>
                </a:lnTo>
                <a:lnTo>
                  <a:pt x="813585" y="939297"/>
                </a:lnTo>
                <a:lnTo>
                  <a:pt x="813585" y="1016528"/>
                </a:lnTo>
                <a:cubicBezTo>
                  <a:pt x="813585" y="1091418"/>
                  <a:pt x="752875" y="1152128"/>
                  <a:pt x="677985" y="1152128"/>
                </a:cubicBezTo>
                <a:lnTo>
                  <a:pt x="135600" y="1152128"/>
                </a:lnTo>
                <a:cubicBezTo>
                  <a:pt x="60710" y="1152128"/>
                  <a:pt x="0" y="1091418"/>
                  <a:pt x="0" y="101652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026" y="4690081"/>
            <a:ext cx="9276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5198" y="4776193"/>
            <a:ext cx="4826257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</a:rPr>
              <a:t>At the first God made the heaven and the earth</a:t>
            </a:r>
          </a:p>
        </p:txBody>
      </p:sp>
    </p:spTree>
    <p:extLst>
      <p:ext uri="{BB962C8B-B14F-4D97-AF65-F5344CB8AC3E}">
        <p14:creationId xmlns:p14="http://schemas.microsoft.com/office/powerpoint/2010/main" val="30839241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88</a:t>
            </a:fld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>
            <a:off x="4355887" y="1656285"/>
            <a:ext cx="3458846" cy="298176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0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73419" y="1301122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latin typeface="+mj-lt"/>
              </a:rPr>
              <a:t>TEXT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9333" y="3147167"/>
            <a:ext cx="1693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8" name="椭圆 7"/>
          <p:cNvSpPr/>
          <p:nvPr/>
        </p:nvSpPr>
        <p:spPr>
          <a:xfrm>
            <a:off x="3752098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94740" y="3643370"/>
            <a:ext cx="1645162" cy="16451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Arial Black"/>
              </a:rPr>
              <a:t>TEXT</a:t>
            </a:r>
            <a:endParaRPr lang="zh-CN" altLang="en-US" sz="24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5560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1" name="矩形 10"/>
          <p:cNvSpPr/>
          <p:nvPr/>
        </p:nvSpPr>
        <p:spPr>
          <a:xfrm>
            <a:off x="7136185" y="2382216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2" name="矩形 11"/>
          <p:cNvSpPr/>
          <p:nvPr/>
        </p:nvSpPr>
        <p:spPr>
          <a:xfrm>
            <a:off x="4642558" y="5229203"/>
            <a:ext cx="29604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/>
              <a:t>And the earth was waste and without form; and it was dark on the face of the deep: and the Spirit of God was moving on the face of the waters</a:t>
            </a:r>
          </a:p>
        </p:txBody>
      </p:sp>
    </p:spTree>
    <p:extLst>
      <p:ext uri="{BB962C8B-B14F-4D97-AF65-F5344CB8AC3E}">
        <p14:creationId xmlns:p14="http://schemas.microsoft.com/office/powerpoint/2010/main" val="2330471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89</a:t>
            </a:fld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543425" y="2780928"/>
            <a:ext cx="3105150" cy="2676856"/>
          </a:xfrm>
          <a:custGeom>
            <a:avLst/>
            <a:gdLst>
              <a:gd name="connsiteX0" fmla="*/ 1657350 w 3314700"/>
              <a:gd name="connsiteY0" fmla="*/ 510242 h 2857502"/>
              <a:gd name="connsiteX1" fmla="*/ 434073 w 3314700"/>
              <a:gd name="connsiteY1" fmla="*/ 2619342 h 2857502"/>
              <a:gd name="connsiteX2" fmla="*/ 2880627 w 3314700"/>
              <a:gd name="connsiteY2" fmla="*/ 2619342 h 2857502"/>
              <a:gd name="connsiteX3" fmla="*/ 1657350 w 3314700"/>
              <a:gd name="connsiteY3" fmla="*/ 0 h 2857502"/>
              <a:gd name="connsiteX4" fmla="*/ 3314700 w 3314700"/>
              <a:gd name="connsiteY4" fmla="*/ 2857502 h 2857502"/>
              <a:gd name="connsiteX5" fmla="*/ 0 w 3314700"/>
              <a:gd name="connsiteY5" fmla="*/ 2857502 h 28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2857502">
                <a:moveTo>
                  <a:pt x="1657350" y="510242"/>
                </a:moveTo>
                <a:lnTo>
                  <a:pt x="434073" y="2619342"/>
                </a:lnTo>
                <a:lnTo>
                  <a:pt x="2880627" y="2619342"/>
                </a:lnTo>
                <a:close/>
                <a:moveTo>
                  <a:pt x="1657350" y="0"/>
                </a:moveTo>
                <a:lnTo>
                  <a:pt x="3314700" y="2857502"/>
                </a:lnTo>
                <a:lnTo>
                  <a:pt x="0" y="2857502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176839" y="2132856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4007769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381751" y="4187180"/>
            <a:ext cx="1838325" cy="1584762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81510" y="3080763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05606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9588" y="5024830"/>
            <a:ext cx="124264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 Black"/>
              </a:rPr>
              <a:t>TEXT</a:t>
            </a:r>
            <a:endParaRPr lang="en-US" altLang="zh-CN" sz="14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6169" y="4317916"/>
            <a:ext cx="13933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1600" dirty="0">
              <a:latin typeface="Arial Black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054" y="3339305"/>
            <a:ext cx="3967042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7709064" y="3339305"/>
            <a:ext cx="395588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15" name="矩形 14"/>
          <p:cNvSpPr/>
          <p:nvPr/>
        </p:nvSpPr>
        <p:spPr>
          <a:xfrm>
            <a:off x="3238498" y="1111812"/>
            <a:ext cx="5715002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dirty="0">
                <a:latin typeface="Arial Black"/>
              </a:rPr>
              <a:t>TEXT</a:t>
            </a:r>
            <a:endParaRPr lang="en-US" altLang="zh-CN" sz="2800" dirty="0">
              <a:latin typeface="Arial Black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</p:spTree>
    <p:extLst>
      <p:ext uri="{BB962C8B-B14F-4D97-AF65-F5344CB8AC3E}">
        <p14:creationId xmlns:p14="http://schemas.microsoft.com/office/powerpoint/2010/main" val="8187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flipH="1">
            <a:off x="527052" y="2763896"/>
            <a:ext cx="5568951" cy="818760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4791037" y="1868934"/>
            <a:ext cx="2608680" cy="2608680"/>
          </a:xfrm>
          <a:prstGeom prst="donut">
            <a:avLst>
              <a:gd name="adj" fmla="val 14351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五边形 5"/>
          <p:cNvSpPr/>
          <p:nvPr/>
        </p:nvSpPr>
        <p:spPr>
          <a:xfrm rot="10800000" flipH="1">
            <a:off x="6096000" y="2763893"/>
            <a:ext cx="5568950" cy="81876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8010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18570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 flipH="1">
            <a:off x="1055439" y="3594083"/>
            <a:ext cx="3735597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7399717" y="3594083"/>
            <a:ext cx="37368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4859867" y="1700808"/>
            <a:ext cx="2472266" cy="176143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078931"/>
              </a:avLst>
            </a:prstTxWarp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/>
              <a:t>TEXTHERE</a:t>
            </a:r>
            <a:endParaRPr lang="en-US" altLang="zh-CN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5399335" y="2894681"/>
            <a:ext cx="1393331" cy="643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5049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113562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228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571797" y="1833571"/>
            <a:ext cx="3506642" cy="3506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59" name="椭圆 58"/>
          <p:cNvSpPr/>
          <p:nvPr/>
        </p:nvSpPr>
        <p:spPr>
          <a:xfrm>
            <a:off x="2358213" y="3338943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717800" y="2335983"/>
            <a:ext cx="420230" cy="42022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26578" y="1734361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748512" y="1774970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664901" y="2452134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649773" y="3131260"/>
            <a:ext cx="886474" cy="886474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5381330" y="4225367"/>
            <a:ext cx="755068" cy="75506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557907" y="4912343"/>
            <a:ext cx="652290" cy="65228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04520" y="4940281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55716" y="4330701"/>
            <a:ext cx="544398" cy="544396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椭圆 80"/>
          <p:cNvSpPr/>
          <p:nvPr/>
        </p:nvSpPr>
        <p:spPr>
          <a:xfrm rot="10800000">
            <a:off x="9362679" y="3342081"/>
            <a:ext cx="471108" cy="47110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椭圆 81"/>
          <p:cNvSpPr/>
          <p:nvPr/>
        </p:nvSpPr>
        <p:spPr>
          <a:xfrm rot="10800000">
            <a:off x="9053971" y="4395920"/>
            <a:ext cx="420228" cy="42023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3" name="椭圆 82"/>
          <p:cNvSpPr/>
          <p:nvPr/>
        </p:nvSpPr>
        <p:spPr>
          <a:xfrm rot="10800000">
            <a:off x="8213127" y="5065476"/>
            <a:ext cx="352297" cy="35229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椭圆 83"/>
          <p:cNvSpPr/>
          <p:nvPr/>
        </p:nvSpPr>
        <p:spPr>
          <a:xfrm rot="10800000">
            <a:off x="7172408" y="5106085"/>
            <a:ext cx="271080" cy="271079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椭圆 84"/>
          <p:cNvSpPr/>
          <p:nvPr/>
        </p:nvSpPr>
        <p:spPr>
          <a:xfrm rot="10800000">
            <a:off x="6339174" y="4512073"/>
            <a:ext cx="187927" cy="18792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椭圆 86"/>
          <p:cNvSpPr/>
          <p:nvPr/>
        </p:nvSpPr>
        <p:spPr>
          <a:xfrm rot="10800000">
            <a:off x="6055603" y="2171699"/>
            <a:ext cx="755066" cy="75506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 rot="10800000">
            <a:off x="6981803" y="1587500"/>
            <a:ext cx="652290" cy="65229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 rot="10800000">
            <a:off x="8091068" y="1615440"/>
            <a:ext cx="596412" cy="59641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 rot="10800000">
            <a:off x="8991887" y="2277033"/>
            <a:ext cx="544398" cy="544398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055570" y="2628681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92" name="矩形 91"/>
          <p:cNvSpPr/>
          <p:nvPr/>
        </p:nvSpPr>
        <p:spPr>
          <a:xfrm>
            <a:off x="6860181" y="2634614"/>
            <a:ext cx="2276248" cy="191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dirty="0">
                <a:latin typeface="+mj-lt"/>
              </a:rPr>
              <a:t>TEXT</a:t>
            </a:r>
            <a:endParaRPr lang="en-US" altLang="zh-CN" sz="3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/>
              <a:t>And God said, Let there be light: and there was light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014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右箭头标注 2"/>
          <p:cNvSpPr/>
          <p:nvPr/>
        </p:nvSpPr>
        <p:spPr>
          <a:xfrm>
            <a:off x="1962152" y="17728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4" name="右箭头标注 3"/>
          <p:cNvSpPr/>
          <p:nvPr/>
        </p:nvSpPr>
        <p:spPr>
          <a:xfrm flipH="1">
            <a:off x="1962151" y="3068216"/>
            <a:ext cx="8267696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5" name="右箭头标注 4"/>
          <p:cNvSpPr/>
          <p:nvPr/>
        </p:nvSpPr>
        <p:spPr>
          <a:xfrm>
            <a:off x="1962152" y="4363616"/>
            <a:ext cx="8267698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6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000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55603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235665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7556305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0" name="同侧圆角矩形 9"/>
          <p:cNvSpPr/>
          <p:nvPr/>
        </p:nvSpPr>
        <p:spPr>
          <a:xfrm>
            <a:off x="4956480" y="1412776"/>
            <a:ext cx="2279044" cy="276642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rgbClr val="4A5D69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rgbClr val="4A5D69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>
                <a:solidFill>
                  <a:srgbClr val="4A5D69"/>
                </a:solidFill>
              </a:rPr>
              <a:t>And God said, Let </a:t>
            </a:r>
            <a:r>
              <a:rPr lang="en-US" altLang="zh-CN" dirty="0">
                <a:solidFill>
                  <a:srgbClr val="4A5D69"/>
                </a:solidFill>
              </a:rPr>
              <a:t>there</a:t>
            </a:r>
            <a:r>
              <a:rPr lang="en-US" altLang="zh-CN" sz="1600" dirty="0">
                <a:solidFill>
                  <a:srgbClr val="4A5D69"/>
                </a:solidFill>
              </a:rPr>
              <a:t> be light: and there was light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641604" y="3991598"/>
            <a:ext cx="6908796" cy="1093587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rgbClr val="FFFFFF"/>
              </a:gs>
            </a:gsLst>
            <a:lin ang="5400000" scaled="1"/>
            <a:tileRect/>
          </a:gradFill>
          <a:ln w="28575">
            <a:noFill/>
          </a:ln>
          <a:effectLst>
            <a:outerShdw blurRad="304800" sx="77000" sy="77000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800" dirty="0">
              <a:solidFill>
                <a:srgbClr val="4A5D69"/>
              </a:solidFill>
              <a:latin typeface="Arial Black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41604" y="3991597"/>
            <a:ext cx="6908796" cy="1670404"/>
          </a:xfrm>
          <a:custGeom>
            <a:avLst/>
            <a:gdLst>
              <a:gd name="connsiteX0" fmla="*/ 3324261 w 3324261"/>
              <a:gd name="connsiteY0" fmla="*/ 0 h 803738"/>
              <a:gd name="connsiteX1" fmla="*/ 3301294 w 3324261"/>
              <a:gd name="connsiteY1" fmla="*/ 30714 h 803738"/>
              <a:gd name="connsiteX2" fmla="*/ 1662130 w 3324261"/>
              <a:gd name="connsiteY2" fmla="*/ 803738 h 803738"/>
              <a:gd name="connsiteX3" fmla="*/ 22966 w 3324261"/>
              <a:gd name="connsiteY3" fmla="*/ 30714 h 803738"/>
              <a:gd name="connsiteX4" fmla="*/ 0 w 3324261"/>
              <a:gd name="connsiteY4" fmla="*/ 0 h 803738"/>
              <a:gd name="connsiteX5" fmla="*/ 160844 w 3324261"/>
              <a:gd name="connsiteY5" fmla="*/ 97716 h 803738"/>
              <a:gd name="connsiteX6" fmla="*/ 1662130 w 3324261"/>
              <a:gd name="connsiteY6" fmla="*/ 477855 h 803738"/>
              <a:gd name="connsiteX7" fmla="*/ 3163417 w 3324261"/>
              <a:gd name="connsiteY7" fmla="*/ 97716 h 80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4261" h="803738">
                <a:moveTo>
                  <a:pt x="3324261" y="0"/>
                </a:moveTo>
                <a:lnTo>
                  <a:pt x="3301294" y="30714"/>
                </a:lnTo>
                <a:cubicBezTo>
                  <a:pt x="2911678" y="502819"/>
                  <a:pt x="2322046" y="803738"/>
                  <a:pt x="1662130" y="803738"/>
                </a:cubicBezTo>
                <a:cubicBezTo>
                  <a:pt x="1002215" y="803738"/>
                  <a:pt x="412583" y="502819"/>
                  <a:pt x="22966" y="30714"/>
                </a:cubicBezTo>
                <a:lnTo>
                  <a:pt x="0" y="0"/>
                </a:lnTo>
                <a:lnTo>
                  <a:pt x="160844" y="97716"/>
                </a:lnTo>
                <a:cubicBezTo>
                  <a:pt x="607121" y="340148"/>
                  <a:pt x="1118544" y="477855"/>
                  <a:pt x="1662130" y="477855"/>
                </a:cubicBezTo>
                <a:cubicBezTo>
                  <a:pt x="2205716" y="477855"/>
                  <a:pt x="2717139" y="340148"/>
                  <a:pt x="3163417" y="9771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2800" y="5075659"/>
            <a:ext cx="548640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TEXT</a:t>
            </a:r>
            <a:endParaRPr lang="en-US" altLang="zh-CN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600" dirty="0"/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9831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2700000">
            <a:off x="5367969" y="3081077"/>
            <a:ext cx="1456062" cy="1456062"/>
          </a:xfrm>
          <a:prstGeom prst="roundRect">
            <a:avLst>
              <a:gd name="adj" fmla="val 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 rot="2700000">
            <a:off x="4619627" y="2323534"/>
            <a:ext cx="2952748" cy="2952746"/>
            <a:chOff x="2574844" y="980728"/>
            <a:chExt cx="3994313" cy="39943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902247" y="980728"/>
              <a:ext cx="3339506" cy="3994313"/>
              <a:chOff x="2902247" y="980728"/>
              <a:chExt cx="3339506" cy="3994313"/>
            </a:xfrm>
          </p:grpSpPr>
          <p:sp>
            <p:nvSpPr>
              <p:cNvPr id="13" name="任意多边形 12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>
              <a:off x="2902248" y="980728"/>
              <a:ext cx="3339506" cy="3994313"/>
              <a:chOff x="2902247" y="980728"/>
              <a:chExt cx="3339506" cy="3994313"/>
            </a:xfrm>
          </p:grpSpPr>
          <p:sp>
            <p:nvSpPr>
              <p:cNvPr id="19" name="任意多边形 18"/>
              <p:cNvSpPr/>
              <p:nvPr/>
            </p:nvSpPr>
            <p:spPr>
              <a:xfrm flipH="1">
                <a:off x="2902247" y="4246276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 flipH="1">
                <a:off x="2902247" y="980728"/>
                <a:ext cx="3339506" cy="728765"/>
              </a:xfrm>
              <a:custGeom>
                <a:avLst/>
                <a:gdLst>
                  <a:gd name="connsiteX0" fmla="*/ 0 w 3339506"/>
                  <a:gd name="connsiteY0" fmla="*/ 728765 h 728765"/>
                  <a:gd name="connsiteX1" fmla="*/ 422684 w 3339506"/>
                  <a:gd name="connsiteY1" fmla="*/ 0 h 728765"/>
                  <a:gd name="connsiteX2" fmla="*/ 2919697 w 3339506"/>
                  <a:gd name="connsiteY2" fmla="*/ 4956 h 728765"/>
                  <a:gd name="connsiteX3" fmla="*/ 3339506 w 3339506"/>
                  <a:gd name="connsiteY3" fmla="*/ 728765 h 7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506" h="728765">
                    <a:moveTo>
                      <a:pt x="0" y="728765"/>
                    </a:moveTo>
                    <a:lnTo>
                      <a:pt x="422684" y="0"/>
                    </a:lnTo>
                    <a:lnTo>
                      <a:pt x="2919697" y="4956"/>
                    </a:lnTo>
                    <a:lnTo>
                      <a:pt x="3339506" y="728765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260097" y="3393611"/>
            <a:ext cx="169469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054" y="2070738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2" name="矩形 21"/>
          <p:cNvSpPr/>
          <p:nvPr/>
        </p:nvSpPr>
        <p:spPr>
          <a:xfrm>
            <a:off x="7554024" y="2070738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3" name="矩形 22"/>
          <p:cNvSpPr/>
          <p:nvPr/>
        </p:nvSpPr>
        <p:spPr>
          <a:xfrm>
            <a:off x="527054" y="4127929"/>
            <a:ext cx="4128790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7554024" y="4127929"/>
            <a:ext cx="4110928" cy="139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6934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2254364"/>
            <a:ext cx="11125200" cy="11026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2385" y="1309554"/>
            <a:ext cx="1694695" cy="7814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1465797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3464335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5462873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五边形 18"/>
          <p:cNvSpPr/>
          <p:nvPr/>
        </p:nvSpPr>
        <p:spPr>
          <a:xfrm rot="5400000">
            <a:off x="7461411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五边形 20"/>
          <p:cNvSpPr/>
          <p:nvPr/>
        </p:nvSpPr>
        <p:spPr>
          <a:xfrm rot="5400000">
            <a:off x="9459950" y="2163069"/>
            <a:ext cx="1266254" cy="1637877"/>
          </a:xfrm>
          <a:prstGeom prst="homePlate">
            <a:avLst>
              <a:gd name="adj" fmla="val 3662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+mj-lt"/>
              </a:rPr>
              <a:t>TEXT</a:t>
            </a:r>
            <a:endParaRPr lang="zh-CN" alt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085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4" name="矩形 23"/>
          <p:cNvSpPr/>
          <p:nvPr/>
        </p:nvSpPr>
        <p:spPr>
          <a:xfrm>
            <a:off x="3216594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5" name="矩形 24"/>
          <p:cNvSpPr/>
          <p:nvPr/>
        </p:nvSpPr>
        <p:spPr>
          <a:xfrm>
            <a:off x="5220161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6" name="矩形 25"/>
          <p:cNvSpPr/>
          <p:nvPr/>
        </p:nvSpPr>
        <p:spPr>
          <a:xfrm>
            <a:off x="7223727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28" name="矩形 27"/>
          <p:cNvSpPr/>
          <p:nvPr/>
        </p:nvSpPr>
        <p:spPr>
          <a:xfrm>
            <a:off x="9217238" y="3827564"/>
            <a:ext cx="1751679" cy="206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latin typeface="+mj-lt"/>
              </a:rPr>
              <a:t>TEXT</a:t>
            </a:r>
            <a:endParaRPr lang="en-US" altLang="zh-CN" sz="2800" b="1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And God said, Let there be light: and there was light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3806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4951787" y="1570424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365366" y="2056649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765794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179373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45696" y="36164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559275" y="4102685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4951787" y="3591060"/>
            <a:ext cx="2288426" cy="1972780"/>
          </a:xfrm>
          <a:custGeom>
            <a:avLst/>
            <a:gdLst>
              <a:gd name="connsiteX0" fmla="*/ 1562099 w 3124198"/>
              <a:gd name="connsiteY0" fmla="*/ 770573 h 2693274"/>
              <a:gd name="connsiteX1" fmla="*/ 657225 w 3124198"/>
              <a:gd name="connsiteY1" fmla="*/ 2330701 h 2693274"/>
              <a:gd name="connsiteX2" fmla="*/ 2466973 w 3124198"/>
              <a:gd name="connsiteY2" fmla="*/ 2330701 h 2693274"/>
              <a:gd name="connsiteX3" fmla="*/ 1562099 w 3124198"/>
              <a:gd name="connsiteY3" fmla="*/ 0 h 2693274"/>
              <a:gd name="connsiteX4" fmla="*/ 3124198 w 3124198"/>
              <a:gd name="connsiteY4" fmla="*/ 2693274 h 2693274"/>
              <a:gd name="connsiteX5" fmla="*/ 0 w 3124198"/>
              <a:gd name="connsiteY5" fmla="*/ 2693274 h 26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198" h="2693274">
                <a:moveTo>
                  <a:pt x="1562099" y="770573"/>
                </a:moveTo>
                <a:lnTo>
                  <a:pt x="657225" y="2330701"/>
                </a:lnTo>
                <a:lnTo>
                  <a:pt x="2466973" y="2330701"/>
                </a:lnTo>
                <a:close/>
                <a:moveTo>
                  <a:pt x="1562099" y="0"/>
                </a:moveTo>
                <a:lnTo>
                  <a:pt x="3124198" y="2693274"/>
                </a:lnTo>
                <a:lnTo>
                  <a:pt x="0" y="2693274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5365366" y="3817901"/>
            <a:ext cx="1461267" cy="1259714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 flipH="1">
            <a:off x="1703388" y="1652295"/>
            <a:ext cx="3371288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5" name="圆角矩形 24"/>
          <p:cNvSpPr/>
          <p:nvPr/>
        </p:nvSpPr>
        <p:spPr>
          <a:xfrm flipH="1">
            <a:off x="534966" y="3827988"/>
            <a:ext cx="3222913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6" name="圆角矩形 25"/>
          <p:cNvSpPr/>
          <p:nvPr/>
        </p:nvSpPr>
        <p:spPr>
          <a:xfrm flipH="1">
            <a:off x="8426207" y="3827988"/>
            <a:ext cx="3238742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sp>
        <p:nvSpPr>
          <p:cNvPr id="27" name="圆角矩形 26"/>
          <p:cNvSpPr/>
          <p:nvPr/>
        </p:nvSpPr>
        <p:spPr>
          <a:xfrm flipH="1">
            <a:off x="7205138" y="1652295"/>
            <a:ext cx="3283474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TEXT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1400" dirty="0">
                <a:solidFill>
                  <a:schemeClr val="tx1"/>
                </a:solidFill>
              </a:rPr>
              <a:t>And the earth was waste and without form; and it was dark on the face of the deep: and the Spirit of God was moving on the face of the waters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6096002" y="2056652"/>
            <a:ext cx="1109139" cy="2168431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9821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695449" y="3068216"/>
            <a:ext cx="8801100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7" name="右箭头标注 6"/>
          <p:cNvSpPr/>
          <p:nvPr/>
        </p:nvSpPr>
        <p:spPr>
          <a:xfrm>
            <a:off x="1695450" y="17728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>
            <a:off x="1695450" y="4363616"/>
            <a:ext cx="8801102" cy="1146200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565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0923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sp>
        <p:nvSpPr>
          <p:cNvPr id="4" name="右箭头标注 3"/>
          <p:cNvSpPr/>
          <p:nvPr/>
        </p:nvSpPr>
        <p:spPr>
          <a:xfrm flipH="1">
            <a:off x="1714505" y="2536491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8" name="右箭头标注 7"/>
          <p:cNvSpPr/>
          <p:nvPr/>
        </p:nvSpPr>
        <p:spPr>
          <a:xfrm flipH="1">
            <a:off x="1714505" y="4783920"/>
            <a:ext cx="8762994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4A5D69"/>
                </a:solidFill>
                <a:latin typeface="Arial Black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4A5D69"/>
                </a:solidFill>
              </a:rPr>
              <a:t>And God said, Let there be light: and there was light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714505" y="141277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  <a:endParaRPr lang="en-US" altLang="zh-CN" sz="28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10" name="右箭头标注 9"/>
          <p:cNvSpPr/>
          <p:nvPr/>
        </p:nvSpPr>
        <p:spPr>
          <a:xfrm>
            <a:off x="1714505" y="3660206"/>
            <a:ext cx="8762996" cy="993872"/>
          </a:xfrm>
          <a:prstGeom prst="rightArrowCallout">
            <a:avLst>
              <a:gd name="adj1" fmla="val 50000"/>
              <a:gd name="adj2" fmla="val 22784"/>
              <a:gd name="adj3" fmla="val 32132"/>
              <a:gd name="adj4" fmla="val 94859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</a:rPr>
              <a:t>TEXT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dirty="0">
                <a:solidFill>
                  <a:srgbClr val="FFFFFF"/>
                </a:solidFill>
              </a:rPr>
              <a:t>And God said, Let there be light: and there was light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6617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 Black"/>
              </a:rPr>
              <a:t>TITLE HERE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094165" y="2358065"/>
            <a:ext cx="3860796" cy="2754638"/>
            <a:chOff x="2069059" y="1795016"/>
            <a:chExt cx="4646928" cy="3315534"/>
          </a:xfrm>
        </p:grpSpPr>
        <p:sp>
          <p:nvSpPr>
            <p:cNvPr id="3" name="同心圆 2"/>
            <p:cNvSpPr/>
            <p:nvPr/>
          </p:nvSpPr>
          <p:spPr>
            <a:xfrm>
              <a:off x="2907447" y="1795016"/>
              <a:ext cx="3315554" cy="3315534"/>
            </a:xfrm>
            <a:prstGeom prst="donut">
              <a:avLst>
                <a:gd name="adj" fmla="val 10837"/>
              </a:avLst>
            </a:prstGeom>
            <a:solidFill>
              <a:schemeClr val="bg2">
                <a:lumMod val="60000"/>
                <a:lumOff val="40000"/>
              </a:schemeClr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zh-CN" alt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69059" y="2552700"/>
              <a:ext cx="4646928" cy="2179004"/>
              <a:chOff x="846670" y="4293096"/>
              <a:chExt cx="338549" cy="158750"/>
            </a:xfrm>
          </p:grpSpPr>
          <p:sp>
            <p:nvSpPr>
              <p:cNvPr id="5" name="任意多边形 4"/>
              <p:cNvSpPr>
                <a:spLocks/>
              </p:cNvSpPr>
              <p:nvPr/>
            </p:nvSpPr>
            <p:spPr bwMode="auto">
              <a:xfrm>
                <a:off x="903820" y="4293096"/>
                <a:ext cx="280988" cy="158750"/>
              </a:xfrm>
              <a:custGeom>
                <a:avLst/>
                <a:gdLst>
                  <a:gd name="T0" fmla="*/ 0 w 177"/>
                  <a:gd name="T1" fmla="*/ 39 h 100"/>
                  <a:gd name="T2" fmla="*/ 4 w 177"/>
                  <a:gd name="T3" fmla="*/ 100 h 100"/>
                  <a:gd name="T4" fmla="*/ 177 w 177"/>
                  <a:gd name="T5" fmla="*/ 0 h 100"/>
                  <a:gd name="T6" fmla="*/ 0 w 177"/>
                  <a:gd name="T7" fmla="*/ 3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00">
                    <a:moveTo>
                      <a:pt x="0" y="39"/>
                    </a:moveTo>
                    <a:lnTo>
                      <a:pt x="4" y="100"/>
                    </a:lnTo>
                    <a:lnTo>
                      <a:pt x="177" y="0"/>
                    </a:lnTo>
                    <a:lnTo>
                      <a:pt x="0" y="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60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任意多边形 3"/>
              <p:cNvSpPr>
                <a:spLocks/>
              </p:cNvSpPr>
              <p:nvPr/>
            </p:nvSpPr>
            <p:spPr bwMode="auto">
              <a:xfrm>
                <a:off x="929631" y="4293096"/>
                <a:ext cx="255588" cy="147638"/>
              </a:xfrm>
              <a:custGeom>
                <a:avLst/>
                <a:gdLst>
                  <a:gd name="T0" fmla="*/ 0 w 161"/>
                  <a:gd name="T1" fmla="*/ 51 h 93"/>
                  <a:gd name="T2" fmla="*/ 59 w 161"/>
                  <a:gd name="T3" fmla="*/ 93 h 93"/>
                  <a:gd name="T4" fmla="*/ 161 w 161"/>
                  <a:gd name="T5" fmla="*/ 0 h 93"/>
                  <a:gd name="T6" fmla="*/ 0 w 161"/>
                  <a:gd name="T7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93">
                    <a:moveTo>
                      <a:pt x="0" y="51"/>
                    </a:moveTo>
                    <a:lnTo>
                      <a:pt x="59" y="93"/>
                    </a:lnTo>
                    <a:lnTo>
                      <a:pt x="161" y="0"/>
                    </a:lnTo>
                    <a:lnTo>
                      <a:pt x="0" y="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任意多边形 2"/>
              <p:cNvSpPr>
                <a:spLocks/>
              </p:cNvSpPr>
              <p:nvPr/>
            </p:nvSpPr>
            <p:spPr bwMode="auto">
              <a:xfrm>
                <a:off x="846670" y="4293507"/>
                <a:ext cx="338138" cy="61913"/>
              </a:xfrm>
              <a:custGeom>
                <a:avLst/>
                <a:gdLst>
                  <a:gd name="T0" fmla="*/ 0 w 213"/>
                  <a:gd name="T1" fmla="*/ 13 h 39"/>
                  <a:gd name="T2" fmla="*/ 36 w 213"/>
                  <a:gd name="T3" fmla="*/ 39 h 39"/>
                  <a:gd name="T4" fmla="*/ 213 w 213"/>
                  <a:gd name="T5" fmla="*/ 0 h 39"/>
                  <a:gd name="T6" fmla="*/ 0 w 213"/>
                  <a:gd name="T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39">
                    <a:moveTo>
                      <a:pt x="0" y="13"/>
                    </a:moveTo>
                    <a:lnTo>
                      <a:pt x="36" y="39"/>
                    </a:lnTo>
                    <a:lnTo>
                      <a:pt x="213" y="0"/>
                    </a:lnTo>
                    <a:lnTo>
                      <a:pt x="0" y="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" name="任意多边形 1"/>
              <p:cNvSpPr>
                <a:spLocks/>
              </p:cNvSpPr>
              <p:nvPr/>
            </p:nvSpPr>
            <p:spPr bwMode="auto">
              <a:xfrm>
                <a:off x="910581" y="4374058"/>
                <a:ext cx="71438" cy="77788"/>
              </a:xfrm>
              <a:custGeom>
                <a:avLst/>
                <a:gdLst>
                  <a:gd name="T0" fmla="*/ 0 w 45"/>
                  <a:gd name="T1" fmla="*/ 49 h 49"/>
                  <a:gd name="T2" fmla="*/ 12 w 45"/>
                  <a:gd name="T3" fmla="*/ 0 h 49"/>
                  <a:gd name="T4" fmla="*/ 45 w 45"/>
                  <a:gd name="T5" fmla="*/ 23 h 49"/>
                  <a:gd name="T6" fmla="*/ 0 w 45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9">
                    <a:moveTo>
                      <a:pt x="0" y="49"/>
                    </a:moveTo>
                    <a:lnTo>
                      <a:pt x="12" y="0"/>
                    </a:lnTo>
                    <a:lnTo>
                      <a:pt x="45" y="23"/>
                    </a:lnTo>
                    <a:lnTo>
                      <a:pt x="0" y="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zh-CN" altLang="en-US" sz="3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27050" y="2081684"/>
            <a:ext cx="3460023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2" name="矩形 11"/>
          <p:cNvSpPr/>
          <p:nvPr/>
        </p:nvSpPr>
        <p:spPr>
          <a:xfrm>
            <a:off x="7248128" y="1218881"/>
            <a:ext cx="4416823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sp>
        <p:nvSpPr>
          <p:cNvPr id="13" name="矩形 12"/>
          <p:cNvSpPr/>
          <p:nvPr/>
        </p:nvSpPr>
        <p:spPr>
          <a:xfrm>
            <a:off x="7138697" y="4837956"/>
            <a:ext cx="4526254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4000" b="1" dirty="0">
                <a:latin typeface="+mj-lt"/>
              </a:rPr>
              <a:t>TEXT</a:t>
            </a:r>
            <a:endParaRPr lang="en-US" altLang="zh-CN" sz="36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zh-CN" sz="2400" dirty="0"/>
              <a:t>And God said, Let there be light: and there was light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064121" y="2708921"/>
            <a:ext cx="735732" cy="591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143406" y="4241852"/>
            <a:ext cx="888699" cy="714874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/    11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  <a:pPr/>
              <a:t>99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342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NPAGE">
  <a:themeElements>
    <a:clrScheme name="PPTSHOP-BUSINESS">
      <a:dk1>
        <a:srgbClr val="4C4C4C"/>
      </a:dk1>
      <a:lt1>
        <a:srgbClr val="FFFFFF"/>
      </a:lt1>
      <a:dk2>
        <a:srgbClr val="777777"/>
      </a:dk2>
      <a:lt2>
        <a:srgbClr val="B2B2B2"/>
      </a:lt2>
      <a:accent1>
        <a:srgbClr val="4D6283"/>
      </a:accent1>
      <a:accent2>
        <a:srgbClr val="597095"/>
      </a:accent2>
      <a:accent3>
        <a:srgbClr val="7489AC"/>
      </a:accent3>
      <a:accent4>
        <a:srgbClr val="91A2BD"/>
      </a:accent4>
      <a:accent5>
        <a:srgbClr val="B2B2B2"/>
      </a:accent5>
      <a:accent6>
        <a:srgbClr val="FFBA37"/>
      </a:accent6>
      <a:hlink>
        <a:srgbClr val="373737"/>
      </a:hlink>
      <a:folHlink>
        <a:srgbClr val="6E6E6E"/>
      </a:folHlink>
    </a:clrScheme>
    <a:fontScheme name="PPTSHOP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0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0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1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1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1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113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14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15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16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17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18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19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20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1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2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3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4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5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6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7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8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29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30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1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2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3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4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5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6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7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8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39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40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1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2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3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4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5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6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7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8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49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50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1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2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3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4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5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6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7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8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59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60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1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2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3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4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5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6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7.xml><?xml version="1.0" encoding="utf-8"?>
<a:themeOverride xmlns:a="http://schemas.openxmlformats.org/drawingml/2006/main">
  <a:clrScheme name="PPTSHOP-ORANGE">
    <a:dk1>
      <a:srgbClr val="4C4C4C"/>
    </a:dk1>
    <a:lt1>
      <a:srgbClr val="FFFFFF"/>
    </a:lt1>
    <a:dk2>
      <a:srgbClr val="777777"/>
    </a:dk2>
    <a:lt2>
      <a:srgbClr val="B2B2B2"/>
    </a:lt2>
    <a:accent1>
      <a:srgbClr val="E45327"/>
    </a:accent1>
    <a:accent2>
      <a:srgbClr val="FF6600"/>
    </a:accent2>
    <a:accent3>
      <a:srgbClr val="FFBA37"/>
    </a:accent3>
    <a:accent4>
      <a:srgbClr val="FFF65C"/>
    </a:accent4>
    <a:accent5>
      <a:srgbClr val="B2B2B2"/>
    </a:accent5>
    <a:accent6>
      <a:srgbClr val="16C6CC"/>
    </a:accent6>
    <a:hlink>
      <a:srgbClr val="373737"/>
    </a:hlink>
    <a:folHlink>
      <a:srgbClr val="6E6E6E"/>
    </a:folHlink>
  </a:clrScheme>
</a:themeOverride>
</file>

<file path=ppt/theme/themeOverride16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6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7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7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8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8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19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19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0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0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1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3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4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5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6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7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8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19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20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21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22.xml><?xml version="1.0" encoding="utf-8"?>
<a:themeOverride xmlns:a="http://schemas.openxmlformats.org/drawingml/2006/main">
  <a:clrScheme name="PPTSHOP-BLUE">
    <a:dk1>
      <a:srgbClr val="4C4C4C"/>
    </a:dk1>
    <a:lt1>
      <a:srgbClr val="FFFFFF"/>
    </a:lt1>
    <a:dk2>
      <a:srgbClr val="777777"/>
    </a:dk2>
    <a:lt2>
      <a:srgbClr val="B2B2B2"/>
    </a:lt2>
    <a:accent1>
      <a:srgbClr val="078BD7"/>
    </a:accent1>
    <a:accent2>
      <a:srgbClr val="31AFF8"/>
    </a:accent2>
    <a:accent3>
      <a:srgbClr val="19C3FF"/>
    </a:accent3>
    <a:accent4>
      <a:srgbClr val="83CFFA"/>
    </a:accent4>
    <a:accent5>
      <a:srgbClr val="B2B2B2"/>
    </a:accent5>
    <a:accent6>
      <a:srgbClr val="FF6600"/>
    </a:accent6>
    <a:hlink>
      <a:srgbClr val="373737"/>
    </a:hlink>
    <a:folHlink>
      <a:srgbClr val="878787"/>
    </a:folHlink>
  </a:clrScheme>
</a:themeOverride>
</file>

<file path=ppt/theme/themeOverride22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2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3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3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4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4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5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5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6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8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69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70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1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2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3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4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5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6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77.xml><?xml version="1.0" encoding="utf-8"?>
<a:themeOverride xmlns:a="http://schemas.openxmlformats.org/drawingml/2006/main">
  <a:clrScheme name="PPTSHOP-CYAN">
    <a:dk1>
      <a:srgbClr val="4C4C4C"/>
    </a:dk1>
    <a:lt1>
      <a:srgbClr val="FFFFFF"/>
    </a:lt1>
    <a:dk2>
      <a:srgbClr val="777777"/>
    </a:dk2>
    <a:lt2>
      <a:srgbClr val="B2B2B2"/>
    </a:lt2>
    <a:accent1>
      <a:srgbClr val="14B4B8"/>
    </a:accent1>
    <a:accent2>
      <a:srgbClr val="1AE1E6"/>
    </a:accent2>
    <a:accent3>
      <a:srgbClr val="FFBA37"/>
    </a:accent3>
    <a:accent4>
      <a:srgbClr val="FFF65C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2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2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3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4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0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1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2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3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4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5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5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5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6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6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7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7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8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8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.xml><?xml version="1.0" encoding="utf-8"?>
<a:themeOverride xmlns:a="http://schemas.openxmlformats.org/drawingml/2006/main">
  <a:clrScheme name="PPTSHOP-BUSINESS">
    <a:dk1>
      <a:srgbClr val="4C4C4C"/>
    </a:dk1>
    <a:lt1>
      <a:srgbClr val="FFFFFF"/>
    </a:lt1>
    <a:dk2>
      <a:srgbClr val="777777"/>
    </a:dk2>
    <a:lt2>
      <a:srgbClr val="B2B2B2"/>
    </a:lt2>
    <a:accent1>
      <a:srgbClr val="4D6283"/>
    </a:accent1>
    <a:accent2>
      <a:srgbClr val="597095"/>
    </a:accent2>
    <a:accent3>
      <a:srgbClr val="7489AC"/>
    </a:accent3>
    <a:accent4>
      <a:srgbClr val="91A2BD"/>
    </a:accent4>
    <a:accent5>
      <a:srgbClr val="B2B2B2"/>
    </a:accent5>
    <a:accent6>
      <a:srgbClr val="FFBA37"/>
    </a:accent6>
    <a:hlink>
      <a:srgbClr val="373737"/>
    </a:hlink>
    <a:folHlink>
      <a:srgbClr val="6E6E6E"/>
    </a:folHlink>
  </a:clrScheme>
</a:themeOverride>
</file>

<file path=ppt/theme/themeOverride90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2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3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4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5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6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7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8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ppt/theme/themeOverride99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5F5F5F"/>
    </a:accent1>
    <a:accent2>
      <a:srgbClr val="808080"/>
    </a:accent2>
    <a:accent3>
      <a:srgbClr val="C0C0C0"/>
    </a:accent3>
    <a:accent4>
      <a:srgbClr val="DDDDDD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748</TotalTime>
  <Words>17978</Words>
  <Application>Microsoft Office PowerPoint</Application>
  <PresentationFormat>宽屏</PresentationFormat>
  <Paragraphs>3216</Paragraphs>
  <Slides>277</Slides>
  <Notes>14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277</vt:i4>
      </vt:variant>
    </vt:vector>
  </HeadingPairs>
  <TitlesOfParts>
    <vt:vector size="282" baseType="lpstr">
      <vt:lpstr>微软雅黑</vt:lpstr>
      <vt:lpstr>Arial</vt:lpstr>
      <vt:lpstr>Arial Black</vt:lpstr>
      <vt:lpstr>Wingdings</vt:lpstr>
      <vt:lpstr>INPAGE</vt:lpstr>
      <vt:lpstr>Add main title here</vt:lpstr>
      <vt:lpstr>模板构成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使用说明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  <vt:lpstr>Contents</vt:lpstr>
      <vt:lpstr>Icons-1</vt:lpstr>
      <vt:lpstr>Icons-2</vt:lpstr>
      <vt:lpstr>Icons-3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TITLE HERE</vt:lpstr>
      <vt:lpstr>The color guide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main title here</dc:title>
  <dc:subject>恒好美佳   </dc:subject>
  <dc:description>恒好美佳   https://sppt.taobao.com/</dc:description>
  <cp:lastModifiedBy>微软用户</cp:lastModifiedBy>
  <cp:revision>2</cp:revision>
  <dcterms:created xsi:type="dcterms:W3CDTF">2015-05-07T17:29:53Z</dcterms:created>
  <dcterms:modified xsi:type="dcterms:W3CDTF">2018-08-31T11:14:19Z</dcterms:modified>
</cp:coreProperties>
</file>