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6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009A46"/>
    <a:srgbClr val="C5AF76"/>
    <a:srgbClr val="D4B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80" autoAdjust="0"/>
  </p:normalViewPr>
  <p:slideViewPr>
    <p:cSldViewPr snapToGrid="0">
      <p:cViewPr varScale="1">
        <p:scale>
          <a:sx n="90" d="100"/>
          <a:sy n="90"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99CF3-E40A-43BC-8463-5B6489C607FE}" type="datetimeFigureOut">
              <a:rPr lang="zh-CN" altLang="en-US" smtClean="0"/>
              <a:t>2018/8/31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BE293-99EF-4926-958D-169E650FAA81}" type="slidenum">
              <a:rPr lang="zh-CN" altLang="en-US" smtClean="0"/>
              <a:t>‹#›</a:t>
            </a:fld>
            <a:endParaRPr lang="zh-CN" altLang="en-US"/>
          </a:p>
        </p:txBody>
      </p:sp>
    </p:spTree>
    <p:extLst>
      <p:ext uri="{BB962C8B-B14F-4D97-AF65-F5344CB8AC3E}">
        <p14:creationId xmlns:p14="http://schemas.microsoft.com/office/powerpoint/2010/main" val="316284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恒好美佳   </a:t>
            </a:r>
            <a:r>
              <a:rPr lang="en-US" altLang="zh-CN" dirty="0" smtClean="0"/>
              <a:t>https://sppt.taobao.com/</a:t>
            </a:r>
            <a:endParaRPr lang="zh-CN" altLang="en-US" dirty="0"/>
          </a:p>
        </p:txBody>
      </p:sp>
      <p:sp>
        <p:nvSpPr>
          <p:cNvPr id="4" name="灯片编号占位符 3"/>
          <p:cNvSpPr>
            <a:spLocks noGrp="1"/>
          </p:cNvSpPr>
          <p:nvPr>
            <p:ph type="sldNum" sz="quarter" idx="10"/>
          </p:nvPr>
        </p:nvSpPr>
        <p:spPr/>
        <p:txBody>
          <a:bodyPr/>
          <a:lstStyle/>
          <a:p>
            <a:fld id="{EE7BE293-99EF-4926-958D-169E650FAA81}" type="slidenum">
              <a:rPr lang="zh-CN" altLang="en-US" smtClean="0"/>
              <a:t>1</a:t>
            </a:fld>
            <a:endParaRPr lang="zh-CN" altLang="en-US"/>
          </a:p>
        </p:txBody>
      </p:sp>
    </p:spTree>
    <p:extLst>
      <p:ext uri="{BB962C8B-B14F-4D97-AF65-F5344CB8AC3E}">
        <p14:creationId xmlns:p14="http://schemas.microsoft.com/office/powerpoint/2010/main" val="88102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恒好美佳   </a:t>
            </a:r>
            <a:r>
              <a:rPr lang="en-US" altLang="zh-CN" dirty="0" smtClean="0"/>
              <a:t>https://sppt.taobao.com/</a:t>
            </a:r>
            <a:endParaRPr lang="zh-CN" altLang="en-US" dirty="0"/>
          </a:p>
        </p:txBody>
      </p:sp>
      <p:sp>
        <p:nvSpPr>
          <p:cNvPr id="4" name="灯片编号占位符 3"/>
          <p:cNvSpPr>
            <a:spLocks noGrp="1"/>
          </p:cNvSpPr>
          <p:nvPr>
            <p:ph type="sldNum" sz="quarter" idx="10"/>
          </p:nvPr>
        </p:nvSpPr>
        <p:spPr/>
        <p:txBody>
          <a:bodyPr/>
          <a:lstStyle/>
          <a:p>
            <a:fld id="{EE7BE293-99EF-4926-958D-169E650FAA81}" type="slidenum">
              <a:rPr lang="zh-CN" altLang="en-US" smtClean="0"/>
              <a:t>11</a:t>
            </a:fld>
            <a:endParaRPr lang="zh-CN" altLang="en-US"/>
          </a:p>
        </p:txBody>
      </p:sp>
    </p:spTree>
    <p:extLst>
      <p:ext uri="{BB962C8B-B14F-4D97-AF65-F5344CB8AC3E}">
        <p14:creationId xmlns:p14="http://schemas.microsoft.com/office/powerpoint/2010/main" val="22430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恒好美佳   </a:t>
            </a:r>
            <a:r>
              <a:rPr lang="en-US" altLang="zh-CN" dirty="0" smtClean="0"/>
              <a:t>https://sppt.taobao.com/</a:t>
            </a:r>
            <a:endParaRPr lang="zh-CN" altLang="en-US" dirty="0"/>
          </a:p>
        </p:txBody>
      </p:sp>
      <p:sp>
        <p:nvSpPr>
          <p:cNvPr id="4" name="灯片编号占位符 3"/>
          <p:cNvSpPr>
            <a:spLocks noGrp="1"/>
          </p:cNvSpPr>
          <p:nvPr>
            <p:ph type="sldNum" sz="quarter" idx="10"/>
          </p:nvPr>
        </p:nvSpPr>
        <p:spPr/>
        <p:txBody>
          <a:bodyPr/>
          <a:lstStyle/>
          <a:p>
            <a:fld id="{EE7BE293-99EF-4926-958D-169E650FAA81}" type="slidenum">
              <a:rPr lang="zh-CN" altLang="en-US" smtClean="0"/>
              <a:t>16</a:t>
            </a:fld>
            <a:endParaRPr lang="zh-CN" altLang="en-US"/>
          </a:p>
        </p:txBody>
      </p:sp>
    </p:spTree>
    <p:extLst>
      <p:ext uri="{BB962C8B-B14F-4D97-AF65-F5344CB8AC3E}">
        <p14:creationId xmlns:p14="http://schemas.microsoft.com/office/powerpoint/2010/main" val="305169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239856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66380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224453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268954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94071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97798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16490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40542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200848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309378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8072F1A-248D-49DF-80F1-14D6F6071AEB}" type="datetimeFigureOut">
              <a:rPr lang="zh-CN" altLang="en-US" smtClean="0"/>
              <a:t>2018/8/31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19630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72F1A-248D-49DF-80F1-14D6F6071AEB}" type="datetimeFigureOut">
              <a:rPr lang="zh-CN" altLang="en-US" smtClean="0"/>
              <a:t>2018/8/31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3FADD-8A21-4E05-8342-AA831B01BE98}" type="slidenum">
              <a:rPr lang="zh-CN" altLang="en-US" smtClean="0"/>
              <a:t>‹#›</a:t>
            </a:fld>
            <a:endParaRPr lang="zh-CN" altLang="en-US"/>
          </a:p>
        </p:txBody>
      </p:sp>
    </p:spTree>
    <p:extLst>
      <p:ext uri="{BB962C8B-B14F-4D97-AF65-F5344CB8AC3E}">
        <p14:creationId xmlns:p14="http://schemas.microsoft.com/office/powerpoint/2010/main" val="9349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415052" y="1730493"/>
            <a:ext cx="3896435" cy="1862048"/>
          </a:xfrm>
          <a:prstGeom prst="rect">
            <a:avLst/>
          </a:prstGeom>
          <a:noFill/>
        </p:spPr>
        <p:txBody>
          <a:bodyPr wrap="square" rtlCol="0">
            <a:spAutoFit/>
          </a:bodyPr>
          <a:lstStyle/>
          <a:p>
            <a:r>
              <a:rPr lang="en-US" altLang="zh-CN" sz="11500" b="1" dirty="0" smtClean="0">
                <a:solidFill>
                  <a:srgbClr val="00B050"/>
                </a:solidFill>
                <a:latin typeface="华文细黑" panose="02010600040101010101" pitchFamily="2" charset="-122"/>
                <a:ea typeface="华文细黑" panose="02010600040101010101" pitchFamily="2" charset="-122"/>
              </a:rPr>
              <a:t>201X</a:t>
            </a:r>
            <a:endParaRPr lang="zh-CN" altLang="en-US" sz="11500" b="1" dirty="0">
              <a:solidFill>
                <a:srgbClr val="00B050"/>
              </a:solidFill>
              <a:latin typeface="华文细黑" panose="02010600040101010101" pitchFamily="2" charset="-122"/>
              <a:ea typeface="华文细黑" panose="02010600040101010101" pitchFamily="2" charset="-122"/>
            </a:endParaRPr>
          </a:p>
        </p:txBody>
      </p:sp>
      <p:sp>
        <p:nvSpPr>
          <p:cNvPr id="8" name="流程图: 终止 7"/>
          <p:cNvSpPr/>
          <p:nvPr/>
        </p:nvSpPr>
        <p:spPr>
          <a:xfrm>
            <a:off x="5043131" y="4418763"/>
            <a:ext cx="2105738" cy="56180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27010" y="4530196"/>
            <a:ext cx="202185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恒好美佳</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68339" y="3565245"/>
            <a:ext cx="7109914" cy="646331"/>
          </a:xfrm>
          <a:prstGeom prst="rect">
            <a:avLst/>
          </a:prstGeom>
          <a:noFill/>
          <a:ln>
            <a:noFill/>
          </a:ln>
        </p:spPr>
        <p:txBody>
          <a:bodyPr wrap="square" rtlCol="0">
            <a:spAutoFit/>
          </a:bodyPr>
          <a:lstStyle/>
          <a:p>
            <a:r>
              <a:rPr lang="zh-CN" altLang="en-US" sz="3600" dirty="0">
                <a:solidFill>
                  <a:srgbClr val="003E1C"/>
                </a:solidFill>
                <a:latin typeface="微软雅黑" panose="020B0503020204020204" pitchFamily="34" charset="-122"/>
                <a:ea typeface="微软雅黑" panose="020B0503020204020204" pitchFamily="34" charset="-122"/>
              </a:rPr>
              <a:t>儿童教学益智类</a:t>
            </a:r>
            <a:r>
              <a:rPr lang="zh-CN" altLang="en-US" sz="3600" dirty="0" smtClean="0">
                <a:solidFill>
                  <a:srgbClr val="003E1C"/>
                </a:solidFill>
                <a:latin typeface="微软雅黑" panose="020B0503020204020204" pitchFamily="34" charset="-122"/>
                <a:ea typeface="微软雅黑" panose="020B0503020204020204" pitchFamily="34" charset="-122"/>
              </a:rPr>
              <a:t>玩具市场调研模板</a:t>
            </a:r>
            <a:endParaRPr lang="zh-CN" altLang="en-US" sz="3600" dirty="0">
              <a:solidFill>
                <a:srgbClr val="003E1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9279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147782" y="1675900"/>
            <a:ext cx="3896435" cy="3631763"/>
          </a:xfrm>
          <a:prstGeom prst="rect">
            <a:avLst/>
          </a:prstGeom>
          <a:noFill/>
        </p:spPr>
        <p:txBody>
          <a:bodyPr wrap="square" rtlCol="0">
            <a:spAutoFit/>
          </a:bodyPr>
          <a:lstStyle/>
          <a:p>
            <a:pPr algn="ctr"/>
            <a:r>
              <a:rPr lang="en-US" altLang="zh-CN" sz="11500" b="1" dirty="0" smtClean="0">
                <a:solidFill>
                  <a:srgbClr val="00B050"/>
                </a:solidFill>
                <a:latin typeface="华文细黑" panose="02010600040101010101" pitchFamily="2" charset="-122"/>
                <a:ea typeface="华文细黑" panose="02010600040101010101" pitchFamily="2" charset="-122"/>
              </a:rPr>
              <a:t>PART</a:t>
            </a:r>
          </a:p>
          <a:p>
            <a:pPr algn="ctr"/>
            <a:r>
              <a:rPr lang="en-US" altLang="zh-CN" sz="11500" b="1" dirty="0" smtClean="0">
                <a:solidFill>
                  <a:srgbClr val="00B050"/>
                </a:solidFill>
                <a:latin typeface="华文细黑" panose="02010600040101010101" pitchFamily="2" charset="-122"/>
                <a:ea typeface="华文细黑" panose="02010600040101010101" pitchFamily="2" charset="-122"/>
              </a:rPr>
              <a:t>03</a:t>
            </a:r>
            <a:endParaRPr lang="zh-CN" altLang="en-US" sz="11500" b="1" dirty="0">
              <a:solidFill>
                <a:srgbClr val="00B050"/>
              </a:solidFill>
              <a:latin typeface="华文细黑" panose="02010600040101010101" pitchFamily="2" charset="-122"/>
              <a:ea typeface="华文细黑" panose="02010600040101010101" pitchFamily="2" charset="-122"/>
            </a:endParaRPr>
          </a:p>
        </p:txBody>
      </p:sp>
      <p:sp>
        <p:nvSpPr>
          <p:cNvPr id="5" name="流程图: 终止 4"/>
          <p:cNvSpPr/>
          <p:nvPr/>
        </p:nvSpPr>
        <p:spPr>
          <a:xfrm>
            <a:off x="4903456" y="5403199"/>
            <a:ext cx="2385089" cy="561806"/>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54933" y="5514632"/>
            <a:ext cx="202185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添加你的标题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653887" y="6076437"/>
            <a:ext cx="1856095" cy="610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924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4"/>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5"/>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786494" y="1278404"/>
            <a:ext cx="10298639" cy="4699315"/>
            <a:chOff x="241476" y="1127781"/>
            <a:chExt cx="8369124" cy="3818869"/>
          </a:xfrm>
        </p:grpSpPr>
        <p:grpSp>
          <p:nvGrpSpPr>
            <p:cNvPr id="7" name="原创设计师QQ598969553      _1"/>
            <p:cNvGrpSpPr>
              <a:grpSpLocks/>
            </p:cNvGrpSpPr>
            <p:nvPr/>
          </p:nvGrpSpPr>
          <p:grpSpPr bwMode="auto">
            <a:xfrm>
              <a:off x="241476" y="1127781"/>
              <a:ext cx="4560882" cy="3770329"/>
              <a:chOff x="1595438" y="968375"/>
              <a:chExt cx="5953125" cy="4921250"/>
            </a:xfrm>
            <a:solidFill>
              <a:schemeClr val="bg1">
                <a:lumMod val="65000"/>
              </a:schemeClr>
            </a:solidFill>
          </p:grpSpPr>
          <p:sp>
            <p:nvSpPr>
              <p:cNvPr id="20" name="内蒙古"/>
              <p:cNvSpPr>
                <a:spLocks/>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1" name="甘肃"/>
              <p:cNvSpPr>
                <a:spLocks/>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2" name="宁夏"/>
              <p:cNvSpPr>
                <a:spLocks/>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3" name="新疆"/>
              <p:cNvSpPr>
                <a:spLocks/>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4" name="青海"/>
              <p:cNvSpPr>
                <a:spLocks/>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5" name="四川"/>
              <p:cNvSpPr>
                <a:spLocks/>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6" name="西藏"/>
              <p:cNvSpPr>
                <a:spLocks/>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7" name="云南"/>
              <p:cNvSpPr>
                <a:spLocks/>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8" name="贵州"/>
              <p:cNvSpPr>
                <a:spLocks/>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29" name="广西"/>
              <p:cNvSpPr>
                <a:spLocks/>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0" name="重庆"/>
              <p:cNvSpPr>
                <a:spLocks/>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1" name="陕西"/>
              <p:cNvSpPr>
                <a:spLocks/>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2" name="山西"/>
              <p:cNvSpPr>
                <a:spLocks/>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3" name="湖南"/>
              <p:cNvSpPr>
                <a:spLocks/>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4" name="湖北"/>
              <p:cNvSpPr>
                <a:spLocks/>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5" name="广东"/>
              <p:cNvSpPr>
                <a:spLocks/>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6" name="江西"/>
              <p:cNvSpPr>
                <a:spLocks/>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7" name="福建"/>
              <p:cNvSpPr>
                <a:spLocks/>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8" name="浙江"/>
              <p:cNvSpPr>
                <a:spLocks/>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39" name="安徽"/>
              <p:cNvSpPr>
                <a:spLocks/>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0" name="天津"/>
              <p:cNvSpPr>
                <a:spLocks/>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1" name="北京"/>
              <p:cNvSpPr>
                <a:spLocks/>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2" name="辽宁"/>
              <p:cNvSpPr>
                <a:spLocks/>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3" name="吉林"/>
              <p:cNvSpPr>
                <a:spLocks/>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4" name="黑龙江"/>
              <p:cNvSpPr>
                <a:spLocks/>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5" name="山东"/>
              <p:cNvSpPr>
                <a:spLocks/>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6" name="上海"/>
              <p:cNvSpPr>
                <a:spLocks/>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7" name="江苏"/>
              <p:cNvSpPr>
                <a:spLocks/>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8" name="河北"/>
              <p:cNvSpPr>
                <a:spLocks/>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49" name="河南"/>
              <p:cNvSpPr>
                <a:spLocks/>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50" name="台湾"/>
              <p:cNvSpPr>
                <a:spLocks/>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51" name="海南"/>
              <p:cNvSpPr>
                <a:spLocks/>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grpSp>
        <p:cxnSp>
          <p:nvCxnSpPr>
            <p:cNvPr id="8" name="原创设计师QQ598969553      _2"/>
            <p:cNvCxnSpPr/>
            <p:nvPr/>
          </p:nvCxnSpPr>
          <p:spPr>
            <a:xfrm rot="5400000">
              <a:off x="3579813" y="3124200"/>
              <a:ext cx="3643312"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原创设计师QQ598969553      _3"/>
            <p:cNvCxnSpPr/>
            <p:nvPr/>
          </p:nvCxnSpPr>
          <p:spPr>
            <a:xfrm rot="10800000">
              <a:off x="6038850" y="2386013"/>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原创设计师QQ598969553      _4"/>
            <p:cNvCxnSpPr/>
            <p:nvPr/>
          </p:nvCxnSpPr>
          <p:spPr>
            <a:xfrm rot="10800000">
              <a:off x="6038850" y="3671888"/>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原创设计师QQ598969553      _7"/>
            <p:cNvSpPr>
              <a:spLocks/>
            </p:cNvSpPr>
            <p:nvPr/>
          </p:nvSpPr>
          <p:spPr bwMode="auto">
            <a:xfrm>
              <a:off x="5995988" y="1411288"/>
              <a:ext cx="903287" cy="71437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14" name="原创设计师QQ598969553      _8"/>
            <p:cNvSpPr>
              <a:spLocks/>
            </p:cNvSpPr>
            <p:nvPr/>
          </p:nvSpPr>
          <p:spPr bwMode="auto">
            <a:xfrm>
              <a:off x="6070600" y="2655888"/>
              <a:ext cx="982663" cy="86201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sp>
          <p:nvSpPr>
            <p:cNvPr id="15" name="原创设计师QQ598969553      _9"/>
            <p:cNvSpPr>
              <a:spLocks/>
            </p:cNvSpPr>
            <p:nvPr/>
          </p:nvSpPr>
          <p:spPr bwMode="auto">
            <a:xfrm>
              <a:off x="6091238" y="3851275"/>
              <a:ext cx="855662" cy="99218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eaLnBrk="1" fontAlgn="auto" hangingPunct="1">
                <a:spcBef>
                  <a:spcPts val="0"/>
                </a:spcBef>
                <a:spcAft>
                  <a:spcPts val="0"/>
                </a:spcAft>
                <a:defRPr/>
              </a:pPr>
              <a:endParaRPr lang="zh-CN" altLang="en-US" sz="1350">
                <a:solidFill>
                  <a:srgbClr val="FFFFFF"/>
                </a:solidFill>
                <a:latin typeface="+mn-lt"/>
                <a:ea typeface="+mn-ea"/>
              </a:endParaRPr>
            </a:p>
          </p:txBody>
        </p:sp>
      </p:grpSp>
      <p:sp>
        <p:nvSpPr>
          <p:cNvPr id="52" name="矩形 51"/>
          <p:cNvSpPr/>
          <p:nvPr/>
        </p:nvSpPr>
        <p:spPr>
          <a:xfrm>
            <a:off x="9168750" y="1916780"/>
            <a:ext cx="2305392" cy="819455"/>
          </a:xfrm>
          <a:prstGeom prst="rect">
            <a:avLst/>
          </a:prstGeom>
        </p:spPr>
        <p:txBody>
          <a:bodyPr wrap="square">
            <a:spAutoFit/>
          </a:bodyPr>
          <a:lstStyle/>
          <a:p>
            <a:pP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53" name="矩形 52"/>
          <p:cNvSpPr/>
          <p:nvPr/>
        </p:nvSpPr>
        <p:spPr>
          <a:xfrm>
            <a:off x="9168750" y="1436379"/>
            <a:ext cx="1609415" cy="461665"/>
          </a:xfrm>
          <a:prstGeom prst="rect">
            <a:avLst/>
          </a:prstGeom>
        </p:spPr>
        <p:txBody>
          <a:bodyPr wrap="none">
            <a:spAutoFit/>
          </a:bodyPr>
          <a:lstStyle/>
          <a:p>
            <a:r>
              <a:rPr lang="en-US" altLang="zh-CN" sz="2400" b="1" dirty="0" smtClean="0">
                <a:cs typeface="+mn-ea"/>
              </a:rPr>
              <a:t>YOUR TEXT</a:t>
            </a:r>
            <a:endParaRPr lang="zh-CN" altLang="en-US" sz="2400" b="1" dirty="0">
              <a:cs typeface="+mn-ea"/>
            </a:endParaRPr>
          </a:p>
        </p:txBody>
      </p:sp>
      <p:sp>
        <p:nvSpPr>
          <p:cNvPr id="54" name="矩形 53"/>
          <p:cNvSpPr/>
          <p:nvPr/>
        </p:nvSpPr>
        <p:spPr>
          <a:xfrm>
            <a:off x="9191829" y="3434366"/>
            <a:ext cx="2305392" cy="819455"/>
          </a:xfrm>
          <a:prstGeom prst="rect">
            <a:avLst/>
          </a:prstGeom>
        </p:spPr>
        <p:txBody>
          <a:bodyPr wrap="square">
            <a:spAutoFit/>
          </a:bodyPr>
          <a:lstStyle/>
          <a:p>
            <a:pP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55" name="矩形 54"/>
          <p:cNvSpPr/>
          <p:nvPr/>
        </p:nvSpPr>
        <p:spPr>
          <a:xfrm>
            <a:off x="9191829" y="2953965"/>
            <a:ext cx="1609415" cy="461665"/>
          </a:xfrm>
          <a:prstGeom prst="rect">
            <a:avLst/>
          </a:prstGeom>
        </p:spPr>
        <p:txBody>
          <a:bodyPr wrap="none">
            <a:spAutoFit/>
          </a:bodyPr>
          <a:lstStyle/>
          <a:p>
            <a:r>
              <a:rPr lang="en-US" altLang="zh-CN" sz="2400" b="1" dirty="0" smtClean="0">
                <a:cs typeface="+mn-ea"/>
              </a:rPr>
              <a:t>YOUR TEXT</a:t>
            </a:r>
            <a:endParaRPr lang="zh-CN" altLang="en-US" sz="2400" b="1" dirty="0">
              <a:cs typeface="+mn-ea"/>
            </a:endParaRPr>
          </a:p>
        </p:txBody>
      </p:sp>
      <p:sp>
        <p:nvSpPr>
          <p:cNvPr id="56" name="矩形 55"/>
          <p:cNvSpPr/>
          <p:nvPr/>
        </p:nvSpPr>
        <p:spPr>
          <a:xfrm>
            <a:off x="9168750" y="5139715"/>
            <a:ext cx="2305392" cy="819455"/>
          </a:xfrm>
          <a:prstGeom prst="rect">
            <a:avLst/>
          </a:prstGeom>
        </p:spPr>
        <p:txBody>
          <a:bodyPr wrap="square">
            <a:spAutoFit/>
          </a:bodyPr>
          <a:lstStyle/>
          <a:p>
            <a:pP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57" name="矩形 56"/>
          <p:cNvSpPr/>
          <p:nvPr/>
        </p:nvSpPr>
        <p:spPr>
          <a:xfrm>
            <a:off x="9168750" y="4659314"/>
            <a:ext cx="1609415" cy="461665"/>
          </a:xfrm>
          <a:prstGeom prst="rect">
            <a:avLst/>
          </a:prstGeom>
        </p:spPr>
        <p:txBody>
          <a:bodyPr wrap="none">
            <a:spAutoFit/>
          </a:bodyPr>
          <a:lstStyle/>
          <a:p>
            <a:r>
              <a:rPr lang="en-US" altLang="zh-CN" sz="2400" b="1" dirty="0" smtClean="0">
                <a:cs typeface="+mn-ea"/>
              </a:rPr>
              <a:t>YOUR TEXT</a:t>
            </a:r>
            <a:endParaRPr lang="zh-CN" altLang="en-US" sz="2400" b="1" dirty="0">
              <a:cs typeface="+mn-ea"/>
            </a:endParaRPr>
          </a:p>
        </p:txBody>
      </p:sp>
    </p:spTree>
    <p:extLst>
      <p:ext uri="{BB962C8B-B14F-4D97-AF65-F5344CB8AC3E}">
        <p14:creationId xmlns:p14="http://schemas.microsoft.com/office/powerpoint/2010/main" val="423822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4"/>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4894953" y="2068501"/>
            <a:ext cx="3056930" cy="3054214"/>
            <a:chOff x="3244851" y="1607047"/>
            <a:chExt cx="2654300" cy="2651942"/>
          </a:xfrm>
        </p:grpSpPr>
        <p:sp>
          <p:nvSpPr>
            <p:cNvPr id="7" name="Freeform 21"/>
            <p:cNvSpPr/>
            <p:nvPr/>
          </p:nvSpPr>
          <p:spPr bwMode="auto">
            <a:xfrm>
              <a:off x="3446464" y="3295080"/>
              <a:ext cx="1081087" cy="963909"/>
            </a:xfrm>
            <a:custGeom>
              <a:avLst/>
              <a:gdLst>
                <a:gd name="T0" fmla="*/ 0 w 288"/>
                <a:gd name="T1" fmla="*/ 91 h 257"/>
                <a:gd name="T2" fmla="*/ 288 w 288"/>
                <a:gd name="T3" fmla="*/ 257 h 257"/>
                <a:gd name="T4" fmla="*/ 288 w 288"/>
                <a:gd name="T5" fmla="*/ 76 h 257"/>
                <a:gd name="T6" fmla="*/ 157 w 288"/>
                <a:gd name="T7" fmla="*/ 0 h 257"/>
                <a:gd name="T8" fmla="*/ 0 w 288"/>
                <a:gd name="T9" fmla="*/ 91 h 257"/>
              </a:gdLst>
              <a:ahLst/>
              <a:cxnLst>
                <a:cxn ang="0">
                  <a:pos x="T0" y="T1"/>
                </a:cxn>
                <a:cxn ang="0">
                  <a:pos x="T2" y="T3"/>
                </a:cxn>
                <a:cxn ang="0">
                  <a:pos x="T4" y="T5"/>
                </a:cxn>
                <a:cxn ang="0">
                  <a:pos x="T6" y="T7"/>
                </a:cxn>
                <a:cxn ang="0">
                  <a:pos x="T8" y="T9"/>
                </a:cxn>
              </a:cxnLst>
              <a:rect l="0" t="0" r="r" b="b"/>
              <a:pathLst>
                <a:path w="288" h="257">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00B050"/>
            </a:solidFill>
            <a:ln>
              <a:noFill/>
            </a:ln>
          </p:spPr>
          <p:txBody>
            <a:bodyPr/>
            <a:lstStyle/>
            <a:p>
              <a:endParaRPr lang="zh-CN" altLang="en-US" sz="2400">
                <a:solidFill>
                  <a:schemeClr val="tx1">
                    <a:lumMod val="50000"/>
                    <a:lumOff val="50000"/>
                  </a:schemeClr>
                </a:solidFill>
              </a:endParaRPr>
            </a:p>
          </p:txBody>
        </p:sp>
        <p:sp>
          <p:nvSpPr>
            <p:cNvPr id="8" name="Freeform 22"/>
            <p:cNvSpPr/>
            <p:nvPr/>
          </p:nvSpPr>
          <p:spPr bwMode="auto">
            <a:xfrm>
              <a:off x="3244851" y="2308938"/>
              <a:ext cx="746125" cy="1248160"/>
            </a:xfrm>
            <a:custGeom>
              <a:avLst/>
              <a:gdLst>
                <a:gd name="T0" fmla="*/ 42 w 199"/>
                <a:gd name="T1" fmla="*/ 0 h 333"/>
                <a:gd name="T2" fmla="*/ 0 w 199"/>
                <a:gd name="T3" fmla="*/ 167 h 333"/>
                <a:gd name="T4" fmla="*/ 42 w 199"/>
                <a:gd name="T5" fmla="*/ 333 h 333"/>
                <a:gd name="T6" fmla="*/ 199 w 199"/>
                <a:gd name="T7" fmla="*/ 242 h 333"/>
                <a:gd name="T8" fmla="*/ 199 w 199"/>
                <a:gd name="T9" fmla="*/ 91 h 333"/>
                <a:gd name="T10" fmla="*/ 42 w 199"/>
                <a:gd name="T11" fmla="*/ 0 h 333"/>
              </a:gdLst>
              <a:ahLst/>
              <a:cxnLst>
                <a:cxn ang="0">
                  <a:pos x="T0" y="T1"/>
                </a:cxn>
                <a:cxn ang="0">
                  <a:pos x="T2" y="T3"/>
                </a:cxn>
                <a:cxn ang="0">
                  <a:pos x="T4" y="T5"/>
                </a:cxn>
                <a:cxn ang="0">
                  <a:pos x="T6" y="T7"/>
                </a:cxn>
                <a:cxn ang="0">
                  <a:pos x="T8" y="T9"/>
                </a:cxn>
                <a:cxn ang="0">
                  <a:pos x="T10" y="T11"/>
                </a:cxn>
              </a:cxnLst>
              <a:rect l="0" t="0" r="r" b="b"/>
              <a:pathLst>
                <a:path w="199" h="333">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chemeClr val="accent6"/>
            </a:solidFill>
            <a:ln>
              <a:noFill/>
            </a:ln>
          </p:spPr>
          <p:txBody>
            <a:bodyPr/>
            <a:lstStyle/>
            <a:p>
              <a:endParaRPr lang="zh-CN" altLang="en-US" sz="2400">
                <a:solidFill>
                  <a:schemeClr val="tx1">
                    <a:lumMod val="50000"/>
                    <a:lumOff val="50000"/>
                  </a:schemeClr>
                </a:solidFill>
              </a:endParaRPr>
            </a:p>
          </p:txBody>
        </p:sp>
        <p:sp>
          <p:nvSpPr>
            <p:cNvPr id="9" name="Freeform 23"/>
            <p:cNvSpPr/>
            <p:nvPr/>
          </p:nvSpPr>
          <p:spPr bwMode="auto">
            <a:xfrm>
              <a:off x="4616450" y="3295080"/>
              <a:ext cx="1079500" cy="963909"/>
            </a:xfrm>
            <a:custGeom>
              <a:avLst/>
              <a:gdLst>
                <a:gd name="T0" fmla="*/ 0 w 288"/>
                <a:gd name="T1" fmla="*/ 257 h 257"/>
                <a:gd name="T2" fmla="*/ 288 w 288"/>
                <a:gd name="T3" fmla="*/ 91 h 257"/>
                <a:gd name="T4" fmla="*/ 131 w 288"/>
                <a:gd name="T5" fmla="*/ 0 h 257"/>
                <a:gd name="T6" fmla="*/ 0 w 288"/>
                <a:gd name="T7" fmla="*/ 76 h 257"/>
                <a:gd name="T8" fmla="*/ 0 w 288"/>
                <a:gd name="T9" fmla="*/ 257 h 257"/>
              </a:gdLst>
              <a:ahLst/>
              <a:cxnLst>
                <a:cxn ang="0">
                  <a:pos x="T0" y="T1"/>
                </a:cxn>
                <a:cxn ang="0">
                  <a:pos x="T2" y="T3"/>
                </a:cxn>
                <a:cxn ang="0">
                  <a:pos x="T4" y="T5"/>
                </a:cxn>
                <a:cxn ang="0">
                  <a:pos x="T6" y="T7"/>
                </a:cxn>
                <a:cxn ang="0">
                  <a:pos x="T8" y="T9"/>
                </a:cxn>
              </a:cxnLst>
              <a:rect l="0" t="0" r="r" b="b"/>
              <a:pathLst>
                <a:path w="288" h="257">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chemeClr val="accent4"/>
            </a:solidFill>
            <a:ln>
              <a:noFill/>
            </a:ln>
          </p:spPr>
          <p:txBody>
            <a:bodyPr/>
            <a:lstStyle/>
            <a:p>
              <a:endParaRPr lang="zh-CN" altLang="en-US" sz="2400">
                <a:solidFill>
                  <a:schemeClr val="tx2"/>
                </a:solidFill>
              </a:endParaRPr>
            </a:p>
          </p:txBody>
        </p:sp>
        <p:sp>
          <p:nvSpPr>
            <p:cNvPr id="10" name="Freeform 24"/>
            <p:cNvSpPr/>
            <p:nvPr/>
          </p:nvSpPr>
          <p:spPr bwMode="auto">
            <a:xfrm>
              <a:off x="3446464" y="1607047"/>
              <a:ext cx="1081087" cy="963910"/>
            </a:xfrm>
            <a:custGeom>
              <a:avLst/>
              <a:gdLst>
                <a:gd name="T0" fmla="*/ 288 w 288"/>
                <a:gd name="T1" fmla="*/ 0 h 257"/>
                <a:gd name="T2" fmla="*/ 0 w 288"/>
                <a:gd name="T3" fmla="*/ 166 h 257"/>
                <a:gd name="T4" fmla="*/ 157 w 288"/>
                <a:gd name="T5" fmla="*/ 257 h 257"/>
                <a:gd name="T6" fmla="*/ 288 w 288"/>
                <a:gd name="T7" fmla="*/ 181 h 257"/>
                <a:gd name="T8" fmla="*/ 288 w 288"/>
                <a:gd name="T9" fmla="*/ 0 h 257"/>
              </a:gdLst>
              <a:ahLst/>
              <a:cxnLst>
                <a:cxn ang="0">
                  <a:pos x="T0" y="T1"/>
                </a:cxn>
                <a:cxn ang="0">
                  <a:pos x="T2" y="T3"/>
                </a:cxn>
                <a:cxn ang="0">
                  <a:pos x="T4" y="T5"/>
                </a:cxn>
                <a:cxn ang="0">
                  <a:pos x="T6" y="T7"/>
                </a:cxn>
                <a:cxn ang="0">
                  <a:pos x="T8" y="T9"/>
                </a:cxn>
              </a:cxnLst>
              <a:rect l="0" t="0" r="r" b="b"/>
              <a:pathLst>
                <a:path w="288" h="257">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rgbClr val="D7DF23"/>
            </a:solidFill>
            <a:ln>
              <a:noFill/>
            </a:ln>
          </p:spPr>
          <p:txBody>
            <a:bodyPr/>
            <a:lstStyle/>
            <a:p>
              <a:endParaRPr lang="zh-CN" altLang="en-US" sz="2400">
                <a:solidFill>
                  <a:schemeClr val="tx1">
                    <a:lumMod val="50000"/>
                    <a:lumOff val="50000"/>
                  </a:schemeClr>
                </a:solidFill>
              </a:endParaRPr>
            </a:p>
          </p:txBody>
        </p:sp>
        <p:sp>
          <p:nvSpPr>
            <p:cNvPr id="11" name="Freeform 25"/>
            <p:cNvSpPr/>
            <p:nvPr/>
          </p:nvSpPr>
          <p:spPr bwMode="auto">
            <a:xfrm>
              <a:off x="5153026" y="2308938"/>
              <a:ext cx="746125" cy="1248160"/>
            </a:xfrm>
            <a:custGeom>
              <a:avLst/>
              <a:gdLst>
                <a:gd name="T0" fmla="*/ 157 w 199"/>
                <a:gd name="T1" fmla="*/ 333 h 333"/>
                <a:gd name="T2" fmla="*/ 199 w 199"/>
                <a:gd name="T3" fmla="*/ 167 h 333"/>
                <a:gd name="T4" fmla="*/ 157 w 199"/>
                <a:gd name="T5" fmla="*/ 0 h 333"/>
                <a:gd name="T6" fmla="*/ 0 w 199"/>
                <a:gd name="T7" fmla="*/ 91 h 333"/>
                <a:gd name="T8" fmla="*/ 0 w 199"/>
                <a:gd name="T9" fmla="*/ 242 h 333"/>
                <a:gd name="T10" fmla="*/ 157 w 199"/>
                <a:gd name="T11" fmla="*/ 333 h 333"/>
              </a:gdLst>
              <a:ahLst/>
              <a:cxnLst>
                <a:cxn ang="0">
                  <a:pos x="T0" y="T1"/>
                </a:cxn>
                <a:cxn ang="0">
                  <a:pos x="T2" y="T3"/>
                </a:cxn>
                <a:cxn ang="0">
                  <a:pos x="T4" y="T5"/>
                </a:cxn>
                <a:cxn ang="0">
                  <a:pos x="T6" y="T7"/>
                </a:cxn>
                <a:cxn ang="0">
                  <a:pos x="T8" y="T9"/>
                </a:cxn>
                <a:cxn ang="0">
                  <a:pos x="T10" y="T11"/>
                </a:cxn>
              </a:cxnLst>
              <a:rect l="0" t="0" r="r" b="b"/>
              <a:pathLst>
                <a:path w="199" h="333">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chemeClr val="accent3"/>
            </a:solidFill>
            <a:ln w="9525">
              <a:noFill/>
              <a:round/>
            </a:ln>
          </p:spPr>
          <p:txBody>
            <a:bodyPr/>
            <a:lstStyle/>
            <a:p>
              <a:endParaRPr lang="zh-CN" altLang="en-US" sz="2400">
                <a:solidFill>
                  <a:schemeClr val="tx1">
                    <a:lumMod val="50000"/>
                    <a:lumOff val="50000"/>
                  </a:schemeClr>
                </a:solidFill>
              </a:endParaRPr>
            </a:p>
          </p:txBody>
        </p:sp>
        <p:sp>
          <p:nvSpPr>
            <p:cNvPr id="12" name="Freeform 26"/>
            <p:cNvSpPr/>
            <p:nvPr/>
          </p:nvSpPr>
          <p:spPr bwMode="auto">
            <a:xfrm>
              <a:off x="4616450" y="1607047"/>
              <a:ext cx="1079500" cy="963910"/>
            </a:xfrm>
            <a:custGeom>
              <a:avLst/>
              <a:gdLst>
                <a:gd name="T0" fmla="*/ 288 w 288"/>
                <a:gd name="T1" fmla="*/ 166 h 257"/>
                <a:gd name="T2" fmla="*/ 0 w 288"/>
                <a:gd name="T3" fmla="*/ 0 h 257"/>
                <a:gd name="T4" fmla="*/ 0 w 288"/>
                <a:gd name="T5" fmla="*/ 181 h 257"/>
                <a:gd name="T6" fmla="*/ 131 w 288"/>
                <a:gd name="T7" fmla="*/ 257 h 257"/>
                <a:gd name="T8" fmla="*/ 288 w 288"/>
                <a:gd name="T9" fmla="*/ 166 h 257"/>
              </a:gdLst>
              <a:ahLst/>
              <a:cxnLst>
                <a:cxn ang="0">
                  <a:pos x="T0" y="T1"/>
                </a:cxn>
                <a:cxn ang="0">
                  <a:pos x="T2" y="T3"/>
                </a:cxn>
                <a:cxn ang="0">
                  <a:pos x="T4" y="T5"/>
                </a:cxn>
                <a:cxn ang="0">
                  <a:pos x="T6" y="T7"/>
                </a:cxn>
                <a:cxn ang="0">
                  <a:pos x="T8" y="T9"/>
                </a:cxn>
              </a:cxnLst>
              <a:rect l="0" t="0" r="r" b="b"/>
              <a:pathLst>
                <a:path w="288" h="257">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chemeClr val="accent2"/>
            </a:solidFill>
            <a:ln w="9525">
              <a:noFill/>
              <a:round/>
            </a:ln>
          </p:spPr>
          <p:txBody>
            <a:bodyPr/>
            <a:lstStyle/>
            <a:p>
              <a:endParaRPr lang="zh-CN" altLang="en-US" sz="2400">
                <a:solidFill>
                  <a:schemeClr val="tx1">
                    <a:lumMod val="50000"/>
                    <a:lumOff val="50000"/>
                  </a:schemeClr>
                </a:solidFill>
              </a:endParaRPr>
            </a:p>
          </p:txBody>
        </p:sp>
        <p:sp>
          <p:nvSpPr>
            <p:cNvPr id="13" name="Freeform 27"/>
            <p:cNvSpPr>
              <a:spLocks noEditPoints="1"/>
            </p:cNvSpPr>
            <p:nvPr/>
          </p:nvSpPr>
          <p:spPr bwMode="auto">
            <a:xfrm>
              <a:off x="3473451" y="2802803"/>
              <a:ext cx="288925" cy="258842"/>
            </a:xfrm>
            <a:custGeom>
              <a:avLst/>
              <a:gdLst>
                <a:gd name="T0" fmla="*/ 6 w 77"/>
                <a:gd name="T1" fmla="*/ 61 h 69"/>
                <a:gd name="T2" fmla="*/ 4 w 77"/>
                <a:gd name="T3" fmla="*/ 59 h 69"/>
                <a:gd name="T4" fmla="*/ 6 w 77"/>
                <a:gd name="T5" fmla="*/ 58 h 69"/>
                <a:gd name="T6" fmla="*/ 9 w 77"/>
                <a:gd name="T7" fmla="*/ 58 h 69"/>
                <a:gd name="T8" fmla="*/ 9 w 77"/>
                <a:gd name="T9" fmla="*/ 24 h 69"/>
                <a:gd name="T10" fmla="*/ 3 w 77"/>
                <a:gd name="T11" fmla="*/ 24 h 69"/>
                <a:gd name="T12" fmla="*/ 0 w 77"/>
                <a:gd name="T13" fmla="*/ 21 h 69"/>
                <a:gd name="T14" fmla="*/ 2 w 77"/>
                <a:gd name="T15" fmla="*/ 18 h 69"/>
                <a:gd name="T16" fmla="*/ 37 w 77"/>
                <a:gd name="T17" fmla="*/ 0 h 69"/>
                <a:gd name="T18" fmla="*/ 40 w 77"/>
                <a:gd name="T19" fmla="*/ 0 h 69"/>
                <a:gd name="T20" fmla="*/ 75 w 77"/>
                <a:gd name="T21" fmla="*/ 18 h 69"/>
                <a:gd name="T22" fmla="*/ 77 w 77"/>
                <a:gd name="T23" fmla="*/ 22 h 69"/>
                <a:gd name="T24" fmla="*/ 74 w 77"/>
                <a:gd name="T25" fmla="*/ 24 h 69"/>
                <a:gd name="T26" fmla="*/ 74 w 77"/>
                <a:gd name="T27" fmla="*/ 24 h 69"/>
                <a:gd name="T28" fmla="*/ 67 w 77"/>
                <a:gd name="T29" fmla="*/ 24 h 69"/>
                <a:gd name="T30" fmla="*/ 67 w 77"/>
                <a:gd name="T31" fmla="*/ 58 h 69"/>
                <a:gd name="T32" fmla="*/ 71 w 77"/>
                <a:gd name="T33" fmla="*/ 58 h 69"/>
                <a:gd name="T34" fmla="*/ 73 w 77"/>
                <a:gd name="T35" fmla="*/ 59 h 69"/>
                <a:gd name="T36" fmla="*/ 71 w 77"/>
                <a:gd name="T37" fmla="*/ 61 h 69"/>
                <a:gd name="T38" fmla="*/ 6 w 77"/>
                <a:gd name="T39" fmla="*/ 61 h 69"/>
                <a:gd name="T40" fmla="*/ 16 w 77"/>
                <a:gd name="T41" fmla="*/ 24 h 69"/>
                <a:gd name="T42" fmla="*/ 16 w 77"/>
                <a:gd name="T43" fmla="*/ 24 h 69"/>
                <a:gd name="T44" fmla="*/ 16 w 77"/>
                <a:gd name="T45" fmla="*/ 58 h 69"/>
                <a:gd name="T46" fmla="*/ 27 w 77"/>
                <a:gd name="T47" fmla="*/ 58 h 69"/>
                <a:gd name="T48" fmla="*/ 27 w 77"/>
                <a:gd name="T49" fmla="*/ 24 h 69"/>
                <a:gd name="T50" fmla="*/ 16 w 77"/>
                <a:gd name="T51" fmla="*/ 24 h 69"/>
                <a:gd name="T52" fmla="*/ 33 w 77"/>
                <a:gd name="T53" fmla="*/ 24 h 69"/>
                <a:gd name="T54" fmla="*/ 33 w 77"/>
                <a:gd name="T55" fmla="*/ 24 h 69"/>
                <a:gd name="T56" fmla="*/ 33 w 77"/>
                <a:gd name="T57" fmla="*/ 58 h 69"/>
                <a:gd name="T58" fmla="*/ 44 w 77"/>
                <a:gd name="T59" fmla="*/ 58 h 69"/>
                <a:gd name="T60" fmla="*/ 44 w 77"/>
                <a:gd name="T61" fmla="*/ 24 h 69"/>
                <a:gd name="T62" fmla="*/ 33 w 77"/>
                <a:gd name="T63" fmla="*/ 24 h 69"/>
                <a:gd name="T64" fmla="*/ 50 w 77"/>
                <a:gd name="T65" fmla="*/ 24 h 69"/>
                <a:gd name="T66" fmla="*/ 50 w 77"/>
                <a:gd name="T67" fmla="*/ 24 h 69"/>
                <a:gd name="T68" fmla="*/ 50 w 77"/>
                <a:gd name="T69" fmla="*/ 58 h 69"/>
                <a:gd name="T70" fmla="*/ 61 w 77"/>
                <a:gd name="T71" fmla="*/ 58 h 69"/>
                <a:gd name="T72" fmla="*/ 61 w 77"/>
                <a:gd name="T73" fmla="*/ 24 h 69"/>
                <a:gd name="T74" fmla="*/ 50 w 77"/>
                <a:gd name="T75" fmla="*/ 24 h 69"/>
                <a:gd name="T76" fmla="*/ 61 w 77"/>
                <a:gd name="T77" fmla="*/ 17 h 69"/>
                <a:gd name="T78" fmla="*/ 61 w 77"/>
                <a:gd name="T79" fmla="*/ 17 h 69"/>
                <a:gd name="T80" fmla="*/ 38 w 77"/>
                <a:gd name="T81" fmla="*/ 6 h 69"/>
                <a:gd name="T82" fmla="*/ 16 w 77"/>
                <a:gd name="T83" fmla="*/ 17 h 69"/>
                <a:gd name="T84" fmla="*/ 61 w 77"/>
                <a:gd name="T85" fmla="*/ 17 h 69"/>
                <a:gd name="T86" fmla="*/ 3 w 77"/>
                <a:gd name="T87" fmla="*/ 69 h 69"/>
                <a:gd name="T88" fmla="*/ 3 w 77"/>
                <a:gd name="T89" fmla="*/ 69 h 69"/>
                <a:gd name="T90" fmla="*/ 0 w 77"/>
                <a:gd name="T91" fmla="*/ 66 h 69"/>
                <a:gd name="T92" fmla="*/ 3 w 77"/>
                <a:gd name="T93" fmla="*/ 63 h 69"/>
                <a:gd name="T94" fmla="*/ 74 w 77"/>
                <a:gd name="T95" fmla="*/ 63 h 69"/>
                <a:gd name="T96" fmla="*/ 77 w 77"/>
                <a:gd name="T97" fmla="*/ 66 h 69"/>
                <a:gd name="T98" fmla="*/ 74 w 77"/>
                <a:gd name="T99" fmla="*/ 69 h 69"/>
                <a:gd name="T100" fmla="*/ 3 w 77"/>
                <a:gd name="T10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69">
                  <a:moveTo>
                    <a:pt x="6" y="61"/>
                  </a:moveTo>
                  <a:cubicBezTo>
                    <a:pt x="5" y="61"/>
                    <a:pt x="4" y="60"/>
                    <a:pt x="4" y="59"/>
                  </a:cubicBezTo>
                  <a:cubicBezTo>
                    <a:pt x="4" y="58"/>
                    <a:pt x="5" y="58"/>
                    <a:pt x="6" y="58"/>
                  </a:cubicBezTo>
                  <a:cubicBezTo>
                    <a:pt x="9" y="58"/>
                    <a:pt x="9" y="58"/>
                    <a:pt x="9" y="58"/>
                  </a:cubicBezTo>
                  <a:cubicBezTo>
                    <a:pt x="9" y="24"/>
                    <a:pt x="9" y="24"/>
                    <a:pt x="9" y="24"/>
                  </a:cubicBezTo>
                  <a:cubicBezTo>
                    <a:pt x="3" y="24"/>
                    <a:pt x="3" y="24"/>
                    <a:pt x="3" y="24"/>
                  </a:cubicBezTo>
                  <a:cubicBezTo>
                    <a:pt x="1" y="24"/>
                    <a:pt x="0" y="22"/>
                    <a:pt x="0" y="21"/>
                  </a:cubicBezTo>
                  <a:cubicBezTo>
                    <a:pt x="0" y="19"/>
                    <a:pt x="1" y="18"/>
                    <a:pt x="2" y="18"/>
                  </a:cubicBezTo>
                  <a:cubicBezTo>
                    <a:pt x="37" y="0"/>
                    <a:pt x="37" y="0"/>
                    <a:pt x="37" y="0"/>
                  </a:cubicBezTo>
                  <a:cubicBezTo>
                    <a:pt x="38" y="0"/>
                    <a:pt x="39" y="0"/>
                    <a:pt x="40" y="0"/>
                  </a:cubicBezTo>
                  <a:cubicBezTo>
                    <a:pt x="75" y="18"/>
                    <a:pt x="75" y="18"/>
                    <a:pt x="75" y="18"/>
                  </a:cubicBezTo>
                  <a:cubicBezTo>
                    <a:pt x="77" y="19"/>
                    <a:pt x="77" y="20"/>
                    <a:pt x="77" y="22"/>
                  </a:cubicBezTo>
                  <a:cubicBezTo>
                    <a:pt x="76" y="23"/>
                    <a:pt x="75" y="24"/>
                    <a:pt x="74" y="24"/>
                  </a:cubicBezTo>
                  <a:cubicBezTo>
                    <a:pt x="74" y="24"/>
                    <a:pt x="74" y="24"/>
                    <a:pt x="74" y="24"/>
                  </a:cubicBezTo>
                  <a:cubicBezTo>
                    <a:pt x="67" y="24"/>
                    <a:pt x="67" y="24"/>
                    <a:pt x="67" y="24"/>
                  </a:cubicBezTo>
                  <a:cubicBezTo>
                    <a:pt x="67" y="58"/>
                    <a:pt x="67" y="58"/>
                    <a:pt x="67" y="58"/>
                  </a:cubicBezTo>
                  <a:cubicBezTo>
                    <a:pt x="71" y="58"/>
                    <a:pt x="71" y="58"/>
                    <a:pt x="71" y="58"/>
                  </a:cubicBezTo>
                  <a:cubicBezTo>
                    <a:pt x="72" y="58"/>
                    <a:pt x="73" y="58"/>
                    <a:pt x="73" y="59"/>
                  </a:cubicBezTo>
                  <a:cubicBezTo>
                    <a:pt x="73" y="60"/>
                    <a:pt x="72" y="61"/>
                    <a:pt x="71" y="61"/>
                  </a:cubicBezTo>
                  <a:cubicBezTo>
                    <a:pt x="6" y="61"/>
                    <a:pt x="6" y="61"/>
                    <a:pt x="6" y="61"/>
                  </a:cubicBezTo>
                  <a:close/>
                  <a:moveTo>
                    <a:pt x="16" y="24"/>
                  </a:moveTo>
                  <a:cubicBezTo>
                    <a:pt x="16" y="24"/>
                    <a:pt x="16" y="24"/>
                    <a:pt x="16" y="24"/>
                  </a:cubicBezTo>
                  <a:cubicBezTo>
                    <a:pt x="16" y="58"/>
                    <a:pt x="16" y="58"/>
                    <a:pt x="16" y="58"/>
                  </a:cubicBezTo>
                  <a:cubicBezTo>
                    <a:pt x="27" y="58"/>
                    <a:pt x="27" y="58"/>
                    <a:pt x="27" y="58"/>
                  </a:cubicBezTo>
                  <a:cubicBezTo>
                    <a:pt x="27" y="24"/>
                    <a:pt x="27" y="24"/>
                    <a:pt x="27" y="24"/>
                  </a:cubicBezTo>
                  <a:cubicBezTo>
                    <a:pt x="16" y="24"/>
                    <a:pt x="16" y="24"/>
                    <a:pt x="16" y="24"/>
                  </a:cubicBezTo>
                  <a:close/>
                  <a:moveTo>
                    <a:pt x="33" y="24"/>
                  </a:moveTo>
                  <a:cubicBezTo>
                    <a:pt x="33" y="24"/>
                    <a:pt x="33" y="24"/>
                    <a:pt x="33" y="24"/>
                  </a:cubicBezTo>
                  <a:cubicBezTo>
                    <a:pt x="33" y="58"/>
                    <a:pt x="33" y="58"/>
                    <a:pt x="33" y="58"/>
                  </a:cubicBezTo>
                  <a:cubicBezTo>
                    <a:pt x="44" y="58"/>
                    <a:pt x="44" y="58"/>
                    <a:pt x="44" y="58"/>
                  </a:cubicBezTo>
                  <a:cubicBezTo>
                    <a:pt x="44" y="24"/>
                    <a:pt x="44" y="24"/>
                    <a:pt x="44" y="24"/>
                  </a:cubicBezTo>
                  <a:cubicBezTo>
                    <a:pt x="33" y="24"/>
                    <a:pt x="33" y="24"/>
                    <a:pt x="33" y="24"/>
                  </a:cubicBezTo>
                  <a:close/>
                  <a:moveTo>
                    <a:pt x="50" y="24"/>
                  </a:moveTo>
                  <a:cubicBezTo>
                    <a:pt x="50" y="24"/>
                    <a:pt x="50" y="24"/>
                    <a:pt x="50" y="24"/>
                  </a:cubicBezTo>
                  <a:cubicBezTo>
                    <a:pt x="50" y="58"/>
                    <a:pt x="50" y="58"/>
                    <a:pt x="50" y="58"/>
                  </a:cubicBezTo>
                  <a:cubicBezTo>
                    <a:pt x="61" y="58"/>
                    <a:pt x="61" y="58"/>
                    <a:pt x="61" y="58"/>
                  </a:cubicBezTo>
                  <a:cubicBezTo>
                    <a:pt x="61" y="24"/>
                    <a:pt x="61" y="24"/>
                    <a:pt x="61" y="24"/>
                  </a:cubicBezTo>
                  <a:cubicBezTo>
                    <a:pt x="50" y="24"/>
                    <a:pt x="50" y="24"/>
                    <a:pt x="50" y="24"/>
                  </a:cubicBezTo>
                  <a:close/>
                  <a:moveTo>
                    <a:pt x="61" y="17"/>
                  </a:moveTo>
                  <a:cubicBezTo>
                    <a:pt x="61" y="17"/>
                    <a:pt x="61" y="17"/>
                    <a:pt x="61" y="17"/>
                  </a:cubicBezTo>
                  <a:cubicBezTo>
                    <a:pt x="38" y="6"/>
                    <a:pt x="38" y="6"/>
                    <a:pt x="38" y="6"/>
                  </a:cubicBezTo>
                  <a:cubicBezTo>
                    <a:pt x="16" y="17"/>
                    <a:pt x="16" y="17"/>
                    <a:pt x="16" y="17"/>
                  </a:cubicBezTo>
                  <a:cubicBezTo>
                    <a:pt x="61" y="17"/>
                    <a:pt x="61" y="17"/>
                    <a:pt x="61" y="17"/>
                  </a:cubicBezTo>
                  <a:close/>
                  <a:moveTo>
                    <a:pt x="3" y="69"/>
                  </a:moveTo>
                  <a:cubicBezTo>
                    <a:pt x="3" y="69"/>
                    <a:pt x="3" y="69"/>
                    <a:pt x="3" y="69"/>
                  </a:cubicBezTo>
                  <a:cubicBezTo>
                    <a:pt x="1" y="69"/>
                    <a:pt x="0" y="68"/>
                    <a:pt x="0" y="66"/>
                  </a:cubicBezTo>
                  <a:cubicBezTo>
                    <a:pt x="0" y="64"/>
                    <a:pt x="1" y="63"/>
                    <a:pt x="3" y="63"/>
                  </a:cubicBezTo>
                  <a:cubicBezTo>
                    <a:pt x="74" y="63"/>
                    <a:pt x="74" y="63"/>
                    <a:pt x="74" y="63"/>
                  </a:cubicBezTo>
                  <a:cubicBezTo>
                    <a:pt x="76" y="63"/>
                    <a:pt x="77" y="64"/>
                    <a:pt x="77" y="66"/>
                  </a:cubicBezTo>
                  <a:cubicBezTo>
                    <a:pt x="77" y="68"/>
                    <a:pt x="76" y="69"/>
                    <a:pt x="74" y="69"/>
                  </a:cubicBezTo>
                  <a:cubicBezTo>
                    <a:pt x="3" y="69"/>
                    <a:pt x="3" y="69"/>
                    <a:pt x="3"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4" name="Freeform 28"/>
            <p:cNvSpPr>
              <a:spLocks noEditPoints="1"/>
            </p:cNvSpPr>
            <p:nvPr/>
          </p:nvSpPr>
          <p:spPr bwMode="auto">
            <a:xfrm>
              <a:off x="5411788" y="2785335"/>
              <a:ext cx="228600" cy="295366"/>
            </a:xfrm>
            <a:custGeom>
              <a:avLst/>
              <a:gdLst>
                <a:gd name="T0" fmla="*/ 41 w 61"/>
                <a:gd name="T1" fmla="*/ 29 h 79"/>
                <a:gd name="T2" fmla="*/ 31 w 61"/>
                <a:gd name="T3" fmla="*/ 33 h 79"/>
                <a:gd name="T4" fmla="*/ 25 w 61"/>
                <a:gd name="T5" fmla="*/ 32 h 79"/>
                <a:gd name="T6" fmla="*/ 21 w 61"/>
                <a:gd name="T7" fmla="*/ 29 h 79"/>
                <a:gd name="T8" fmla="*/ 18 w 61"/>
                <a:gd name="T9" fmla="*/ 29 h 79"/>
                <a:gd name="T10" fmla="*/ 18 w 61"/>
                <a:gd name="T11" fmla="*/ 31 h 79"/>
                <a:gd name="T12" fmla="*/ 24 w 61"/>
                <a:gd name="T13" fmla="*/ 35 h 79"/>
                <a:gd name="T14" fmla="*/ 31 w 61"/>
                <a:gd name="T15" fmla="*/ 37 h 79"/>
                <a:gd name="T16" fmla="*/ 43 w 61"/>
                <a:gd name="T17" fmla="*/ 31 h 79"/>
                <a:gd name="T18" fmla="*/ 43 w 61"/>
                <a:gd name="T19" fmla="*/ 29 h 79"/>
                <a:gd name="T20" fmla="*/ 41 w 61"/>
                <a:gd name="T21" fmla="*/ 29 h 79"/>
                <a:gd name="T22" fmla="*/ 45 w 61"/>
                <a:gd name="T23" fmla="*/ 69 h 79"/>
                <a:gd name="T24" fmla="*/ 45 w 61"/>
                <a:gd name="T25" fmla="*/ 69 h 79"/>
                <a:gd name="T26" fmla="*/ 16 w 61"/>
                <a:gd name="T27" fmla="*/ 69 h 79"/>
                <a:gd name="T28" fmla="*/ 14 w 61"/>
                <a:gd name="T29" fmla="*/ 71 h 79"/>
                <a:gd name="T30" fmla="*/ 16 w 61"/>
                <a:gd name="T31" fmla="*/ 73 h 79"/>
                <a:gd name="T32" fmla="*/ 45 w 61"/>
                <a:gd name="T33" fmla="*/ 73 h 79"/>
                <a:gd name="T34" fmla="*/ 47 w 61"/>
                <a:gd name="T35" fmla="*/ 71 h 79"/>
                <a:gd name="T36" fmla="*/ 45 w 61"/>
                <a:gd name="T37" fmla="*/ 69 h 79"/>
                <a:gd name="T38" fmla="*/ 61 w 61"/>
                <a:gd name="T39" fmla="*/ 30 h 79"/>
                <a:gd name="T40" fmla="*/ 61 w 61"/>
                <a:gd name="T41" fmla="*/ 30 h 79"/>
                <a:gd name="T42" fmla="*/ 52 w 61"/>
                <a:gd name="T43" fmla="*/ 9 h 79"/>
                <a:gd name="T44" fmla="*/ 31 w 61"/>
                <a:gd name="T45" fmla="*/ 0 h 79"/>
                <a:gd name="T46" fmla="*/ 9 w 61"/>
                <a:gd name="T47" fmla="*/ 9 h 79"/>
                <a:gd name="T48" fmla="*/ 0 w 61"/>
                <a:gd name="T49" fmla="*/ 30 h 79"/>
                <a:gd name="T50" fmla="*/ 4 w 61"/>
                <a:gd name="T51" fmla="*/ 46 h 79"/>
                <a:gd name="T52" fmla="*/ 4 w 61"/>
                <a:gd name="T53" fmla="*/ 46 h 79"/>
                <a:gd name="T54" fmla="*/ 13 w 61"/>
                <a:gd name="T55" fmla="*/ 56 h 79"/>
                <a:gd name="T56" fmla="*/ 13 w 61"/>
                <a:gd name="T57" fmla="*/ 64 h 79"/>
                <a:gd name="T58" fmla="*/ 16 w 61"/>
                <a:gd name="T59" fmla="*/ 67 h 79"/>
                <a:gd name="T60" fmla="*/ 45 w 61"/>
                <a:gd name="T61" fmla="*/ 67 h 79"/>
                <a:gd name="T62" fmla="*/ 48 w 61"/>
                <a:gd name="T63" fmla="*/ 64 h 79"/>
                <a:gd name="T64" fmla="*/ 48 w 61"/>
                <a:gd name="T65" fmla="*/ 56 h 79"/>
                <a:gd name="T66" fmla="*/ 57 w 61"/>
                <a:gd name="T67" fmla="*/ 46 h 79"/>
                <a:gd name="T68" fmla="*/ 57 w 61"/>
                <a:gd name="T69" fmla="*/ 46 h 79"/>
                <a:gd name="T70" fmla="*/ 61 w 61"/>
                <a:gd name="T71" fmla="*/ 30 h 79"/>
                <a:gd name="T72" fmla="*/ 52 w 61"/>
                <a:gd name="T73" fmla="*/ 42 h 79"/>
                <a:gd name="T74" fmla="*/ 52 w 61"/>
                <a:gd name="T75" fmla="*/ 42 h 79"/>
                <a:gd name="T76" fmla="*/ 52 w 61"/>
                <a:gd name="T77" fmla="*/ 42 h 79"/>
                <a:gd name="T78" fmla="*/ 52 w 61"/>
                <a:gd name="T79" fmla="*/ 42 h 79"/>
                <a:gd name="T80" fmla="*/ 43 w 61"/>
                <a:gd name="T81" fmla="*/ 51 h 79"/>
                <a:gd name="T82" fmla="*/ 42 w 61"/>
                <a:gd name="T83" fmla="*/ 54 h 79"/>
                <a:gd name="T84" fmla="*/ 42 w 61"/>
                <a:gd name="T85" fmla="*/ 54 h 79"/>
                <a:gd name="T86" fmla="*/ 42 w 61"/>
                <a:gd name="T87" fmla="*/ 61 h 79"/>
                <a:gd name="T88" fmla="*/ 19 w 61"/>
                <a:gd name="T89" fmla="*/ 61 h 79"/>
                <a:gd name="T90" fmla="*/ 19 w 61"/>
                <a:gd name="T91" fmla="*/ 54 h 79"/>
                <a:gd name="T92" fmla="*/ 18 w 61"/>
                <a:gd name="T93" fmla="*/ 51 h 79"/>
                <a:gd name="T94" fmla="*/ 9 w 61"/>
                <a:gd name="T95" fmla="*/ 42 h 79"/>
                <a:gd name="T96" fmla="*/ 9 w 61"/>
                <a:gd name="T97" fmla="*/ 42 h 79"/>
                <a:gd name="T98" fmla="*/ 6 w 61"/>
                <a:gd name="T99" fmla="*/ 30 h 79"/>
                <a:gd name="T100" fmla="*/ 13 w 61"/>
                <a:gd name="T101" fmla="*/ 13 h 79"/>
                <a:gd name="T102" fmla="*/ 31 w 61"/>
                <a:gd name="T103" fmla="*/ 6 h 79"/>
                <a:gd name="T104" fmla="*/ 48 w 61"/>
                <a:gd name="T105" fmla="*/ 13 h 79"/>
                <a:gd name="T106" fmla="*/ 55 w 61"/>
                <a:gd name="T107" fmla="*/ 30 h 79"/>
                <a:gd name="T108" fmla="*/ 52 w 61"/>
                <a:gd name="T109" fmla="*/ 42 h 79"/>
                <a:gd name="T110" fmla="*/ 39 w 61"/>
                <a:gd name="T111" fmla="*/ 76 h 79"/>
                <a:gd name="T112" fmla="*/ 39 w 61"/>
                <a:gd name="T113" fmla="*/ 76 h 79"/>
                <a:gd name="T114" fmla="*/ 22 w 61"/>
                <a:gd name="T115" fmla="*/ 76 h 79"/>
                <a:gd name="T116" fmla="*/ 20 w 61"/>
                <a:gd name="T117" fmla="*/ 78 h 79"/>
                <a:gd name="T118" fmla="*/ 22 w 61"/>
                <a:gd name="T119" fmla="*/ 79 h 79"/>
                <a:gd name="T120" fmla="*/ 39 w 61"/>
                <a:gd name="T121" fmla="*/ 79 h 79"/>
                <a:gd name="T122" fmla="*/ 41 w 61"/>
                <a:gd name="T123" fmla="*/ 78 h 79"/>
                <a:gd name="T124" fmla="*/ 39 w 61"/>
                <a:gd name="T125"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79">
                  <a:moveTo>
                    <a:pt x="41" y="29"/>
                  </a:moveTo>
                  <a:cubicBezTo>
                    <a:pt x="38" y="31"/>
                    <a:pt x="34" y="33"/>
                    <a:pt x="31" y="33"/>
                  </a:cubicBezTo>
                  <a:cubicBezTo>
                    <a:pt x="29" y="33"/>
                    <a:pt x="27" y="32"/>
                    <a:pt x="25" y="32"/>
                  </a:cubicBezTo>
                  <a:cubicBezTo>
                    <a:pt x="24" y="31"/>
                    <a:pt x="22" y="30"/>
                    <a:pt x="21" y="29"/>
                  </a:cubicBezTo>
                  <a:cubicBezTo>
                    <a:pt x="20" y="28"/>
                    <a:pt x="19" y="28"/>
                    <a:pt x="18" y="29"/>
                  </a:cubicBezTo>
                  <a:cubicBezTo>
                    <a:pt x="17" y="29"/>
                    <a:pt x="17" y="31"/>
                    <a:pt x="18" y="31"/>
                  </a:cubicBezTo>
                  <a:cubicBezTo>
                    <a:pt x="20" y="33"/>
                    <a:pt x="22" y="34"/>
                    <a:pt x="24" y="35"/>
                  </a:cubicBezTo>
                  <a:cubicBezTo>
                    <a:pt x="26" y="36"/>
                    <a:pt x="28" y="37"/>
                    <a:pt x="31" y="37"/>
                  </a:cubicBezTo>
                  <a:cubicBezTo>
                    <a:pt x="36" y="37"/>
                    <a:pt x="40" y="35"/>
                    <a:pt x="43" y="31"/>
                  </a:cubicBezTo>
                  <a:cubicBezTo>
                    <a:pt x="44" y="31"/>
                    <a:pt x="44" y="29"/>
                    <a:pt x="43" y="29"/>
                  </a:cubicBezTo>
                  <a:cubicBezTo>
                    <a:pt x="42" y="28"/>
                    <a:pt x="41" y="28"/>
                    <a:pt x="41" y="29"/>
                  </a:cubicBezTo>
                  <a:close/>
                  <a:moveTo>
                    <a:pt x="45" y="69"/>
                  </a:moveTo>
                  <a:cubicBezTo>
                    <a:pt x="45" y="69"/>
                    <a:pt x="45" y="69"/>
                    <a:pt x="45" y="69"/>
                  </a:cubicBezTo>
                  <a:cubicBezTo>
                    <a:pt x="16" y="69"/>
                    <a:pt x="16" y="69"/>
                    <a:pt x="16" y="69"/>
                  </a:cubicBezTo>
                  <a:cubicBezTo>
                    <a:pt x="15" y="69"/>
                    <a:pt x="14" y="70"/>
                    <a:pt x="14" y="71"/>
                  </a:cubicBezTo>
                  <a:cubicBezTo>
                    <a:pt x="14" y="72"/>
                    <a:pt x="15" y="73"/>
                    <a:pt x="16" y="73"/>
                  </a:cubicBezTo>
                  <a:cubicBezTo>
                    <a:pt x="45" y="73"/>
                    <a:pt x="45" y="73"/>
                    <a:pt x="45" y="73"/>
                  </a:cubicBezTo>
                  <a:cubicBezTo>
                    <a:pt x="46" y="73"/>
                    <a:pt x="47" y="72"/>
                    <a:pt x="47" y="71"/>
                  </a:cubicBezTo>
                  <a:cubicBezTo>
                    <a:pt x="47" y="70"/>
                    <a:pt x="46" y="69"/>
                    <a:pt x="45" y="69"/>
                  </a:cubicBezTo>
                  <a:close/>
                  <a:moveTo>
                    <a:pt x="61" y="30"/>
                  </a:moveTo>
                  <a:cubicBezTo>
                    <a:pt x="61" y="30"/>
                    <a:pt x="61" y="30"/>
                    <a:pt x="61" y="30"/>
                  </a:cubicBezTo>
                  <a:cubicBezTo>
                    <a:pt x="61" y="22"/>
                    <a:pt x="58" y="14"/>
                    <a:pt x="52" y="9"/>
                  </a:cubicBezTo>
                  <a:cubicBezTo>
                    <a:pt x="47" y="3"/>
                    <a:pt x="39" y="0"/>
                    <a:pt x="31" y="0"/>
                  </a:cubicBezTo>
                  <a:cubicBezTo>
                    <a:pt x="22" y="0"/>
                    <a:pt x="14" y="3"/>
                    <a:pt x="9" y="9"/>
                  </a:cubicBezTo>
                  <a:cubicBezTo>
                    <a:pt x="3" y="14"/>
                    <a:pt x="0" y="22"/>
                    <a:pt x="0" y="30"/>
                  </a:cubicBezTo>
                  <a:cubicBezTo>
                    <a:pt x="0" y="36"/>
                    <a:pt x="1" y="41"/>
                    <a:pt x="4" y="46"/>
                  </a:cubicBezTo>
                  <a:cubicBezTo>
                    <a:pt x="4" y="46"/>
                    <a:pt x="4" y="46"/>
                    <a:pt x="4" y="46"/>
                  </a:cubicBezTo>
                  <a:cubicBezTo>
                    <a:pt x="6" y="50"/>
                    <a:pt x="9" y="53"/>
                    <a:pt x="13" y="56"/>
                  </a:cubicBezTo>
                  <a:cubicBezTo>
                    <a:pt x="13" y="64"/>
                    <a:pt x="13" y="64"/>
                    <a:pt x="13" y="64"/>
                  </a:cubicBezTo>
                  <a:cubicBezTo>
                    <a:pt x="13" y="66"/>
                    <a:pt x="15" y="67"/>
                    <a:pt x="16" y="67"/>
                  </a:cubicBezTo>
                  <a:cubicBezTo>
                    <a:pt x="45" y="67"/>
                    <a:pt x="45" y="67"/>
                    <a:pt x="45" y="67"/>
                  </a:cubicBezTo>
                  <a:cubicBezTo>
                    <a:pt x="47" y="67"/>
                    <a:pt x="48" y="66"/>
                    <a:pt x="48" y="64"/>
                  </a:cubicBezTo>
                  <a:cubicBezTo>
                    <a:pt x="48" y="56"/>
                    <a:pt x="48" y="56"/>
                    <a:pt x="48" y="56"/>
                  </a:cubicBezTo>
                  <a:cubicBezTo>
                    <a:pt x="52" y="53"/>
                    <a:pt x="55" y="50"/>
                    <a:pt x="57" y="46"/>
                  </a:cubicBezTo>
                  <a:cubicBezTo>
                    <a:pt x="57" y="46"/>
                    <a:pt x="57" y="46"/>
                    <a:pt x="57" y="46"/>
                  </a:cubicBezTo>
                  <a:cubicBezTo>
                    <a:pt x="60" y="41"/>
                    <a:pt x="61" y="36"/>
                    <a:pt x="61" y="30"/>
                  </a:cubicBezTo>
                  <a:close/>
                  <a:moveTo>
                    <a:pt x="52" y="42"/>
                  </a:moveTo>
                  <a:cubicBezTo>
                    <a:pt x="52" y="42"/>
                    <a:pt x="52" y="42"/>
                    <a:pt x="52" y="42"/>
                  </a:cubicBezTo>
                  <a:cubicBezTo>
                    <a:pt x="52" y="42"/>
                    <a:pt x="52" y="42"/>
                    <a:pt x="52" y="42"/>
                  </a:cubicBezTo>
                  <a:cubicBezTo>
                    <a:pt x="52" y="42"/>
                    <a:pt x="52" y="42"/>
                    <a:pt x="52" y="42"/>
                  </a:cubicBezTo>
                  <a:cubicBezTo>
                    <a:pt x="50" y="46"/>
                    <a:pt x="47" y="49"/>
                    <a:pt x="43" y="51"/>
                  </a:cubicBezTo>
                  <a:cubicBezTo>
                    <a:pt x="42" y="52"/>
                    <a:pt x="42" y="53"/>
                    <a:pt x="42" y="54"/>
                  </a:cubicBezTo>
                  <a:cubicBezTo>
                    <a:pt x="42" y="54"/>
                    <a:pt x="42" y="54"/>
                    <a:pt x="42" y="54"/>
                  </a:cubicBezTo>
                  <a:cubicBezTo>
                    <a:pt x="42" y="61"/>
                    <a:pt x="42" y="61"/>
                    <a:pt x="42" y="61"/>
                  </a:cubicBezTo>
                  <a:cubicBezTo>
                    <a:pt x="19" y="61"/>
                    <a:pt x="19" y="61"/>
                    <a:pt x="19" y="61"/>
                  </a:cubicBezTo>
                  <a:cubicBezTo>
                    <a:pt x="19" y="54"/>
                    <a:pt x="19" y="54"/>
                    <a:pt x="19" y="54"/>
                  </a:cubicBezTo>
                  <a:cubicBezTo>
                    <a:pt x="19" y="53"/>
                    <a:pt x="19" y="52"/>
                    <a:pt x="18" y="51"/>
                  </a:cubicBezTo>
                  <a:cubicBezTo>
                    <a:pt x="14" y="49"/>
                    <a:pt x="11" y="46"/>
                    <a:pt x="9" y="42"/>
                  </a:cubicBezTo>
                  <a:cubicBezTo>
                    <a:pt x="9" y="42"/>
                    <a:pt x="9" y="42"/>
                    <a:pt x="9" y="42"/>
                  </a:cubicBezTo>
                  <a:cubicBezTo>
                    <a:pt x="7" y="39"/>
                    <a:pt x="6" y="35"/>
                    <a:pt x="6" y="30"/>
                  </a:cubicBezTo>
                  <a:cubicBezTo>
                    <a:pt x="6" y="24"/>
                    <a:pt x="9" y="17"/>
                    <a:pt x="13" y="13"/>
                  </a:cubicBezTo>
                  <a:cubicBezTo>
                    <a:pt x="18" y="9"/>
                    <a:pt x="24" y="6"/>
                    <a:pt x="31" y="6"/>
                  </a:cubicBezTo>
                  <a:cubicBezTo>
                    <a:pt x="37" y="6"/>
                    <a:pt x="43" y="9"/>
                    <a:pt x="48" y="13"/>
                  </a:cubicBezTo>
                  <a:cubicBezTo>
                    <a:pt x="52" y="17"/>
                    <a:pt x="55" y="24"/>
                    <a:pt x="55" y="30"/>
                  </a:cubicBezTo>
                  <a:cubicBezTo>
                    <a:pt x="55" y="35"/>
                    <a:pt x="54" y="39"/>
                    <a:pt x="52" y="42"/>
                  </a:cubicBezTo>
                  <a:close/>
                  <a:moveTo>
                    <a:pt x="39" y="76"/>
                  </a:moveTo>
                  <a:cubicBezTo>
                    <a:pt x="39" y="76"/>
                    <a:pt x="39" y="76"/>
                    <a:pt x="39" y="76"/>
                  </a:cubicBezTo>
                  <a:cubicBezTo>
                    <a:pt x="22" y="76"/>
                    <a:pt x="22" y="76"/>
                    <a:pt x="22" y="76"/>
                  </a:cubicBezTo>
                  <a:cubicBezTo>
                    <a:pt x="21" y="76"/>
                    <a:pt x="20" y="77"/>
                    <a:pt x="20" y="78"/>
                  </a:cubicBezTo>
                  <a:cubicBezTo>
                    <a:pt x="20" y="79"/>
                    <a:pt x="21" y="79"/>
                    <a:pt x="22" y="79"/>
                  </a:cubicBezTo>
                  <a:cubicBezTo>
                    <a:pt x="39" y="79"/>
                    <a:pt x="39" y="79"/>
                    <a:pt x="39" y="79"/>
                  </a:cubicBezTo>
                  <a:cubicBezTo>
                    <a:pt x="40" y="79"/>
                    <a:pt x="41" y="79"/>
                    <a:pt x="41" y="78"/>
                  </a:cubicBezTo>
                  <a:cubicBezTo>
                    <a:pt x="41" y="77"/>
                    <a:pt x="40" y="76"/>
                    <a:pt x="39"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5" name="Freeform 29"/>
            <p:cNvSpPr>
              <a:spLocks noEditPoints="1"/>
            </p:cNvSpPr>
            <p:nvPr/>
          </p:nvSpPr>
          <p:spPr bwMode="auto">
            <a:xfrm>
              <a:off x="3933825" y="1937348"/>
              <a:ext cx="304800" cy="303307"/>
            </a:xfrm>
            <a:custGeom>
              <a:avLst/>
              <a:gdLst>
                <a:gd name="T0" fmla="*/ 35 w 81"/>
                <a:gd name="T1" fmla="*/ 26 h 81"/>
                <a:gd name="T2" fmla="*/ 39 w 81"/>
                <a:gd name="T3" fmla="*/ 15 h 81"/>
                <a:gd name="T4" fmla="*/ 45 w 81"/>
                <a:gd name="T5" fmla="*/ 10 h 81"/>
                <a:gd name="T6" fmla="*/ 56 w 81"/>
                <a:gd name="T7" fmla="*/ 1 h 81"/>
                <a:gd name="T8" fmla="*/ 71 w 81"/>
                <a:gd name="T9" fmla="*/ 4 h 81"/>
                <a:gd name="T10" fmla="*/ 74 w 81"/>
                <a:gd name="T11" fmla="*/ 7 h 81"/>
                <a:gd name="T12" fmla="*/ 80 w 81"/>
                <a:gd name="T13" fmla="*/ 14 h 81"/>
                <a:gd name="T14" fmla="*/ 77 w 81"/>
                <a:gd name="T15" fmla="*/ 30 h 81"/>
                <a:gd name="T16" fmla="*/ 65 w 81"/>
                <a:gd name="T17" fmla="*/ 41 h 81"/>
                <a:gd name="T18" fmla="*/ 52 w 81"/>
                <a:gd name="T19" fmla="*/ 42 h 81"/>
                <a:gd name="T20" fmla="*/ 61 w 81"/>
                <a:gd name="T21" fmla="*/ 37 h 81"/>
                <a:gd name="T22" fmla="*/ 66 w 81"/>
                <a:gd name="T23" fmla="*/ 31 h 81"/>
                <a:gd name="T24" fmla="*/ 74 w 81"/>
                <a:gd name="T25" fmla="*/ 20 h 81"/>
                <a:gd name="T26" fmla="*/ 72 w 81"/>
                <a:gd name="T27" fmla="*/ 14 h 81"/>
                <a:gd name="T28" fmla="*/ 67 w 81"/>
                <a:gd name="T29" fmla="*/ 9 h 81"/>
                <a:gd name="T30" fmla="*/ 61 w 81"/>
                <a:gd name="T31" fmla="*/ 6 h 81"/>
                <a:gd name="T32" fmla="*/ 55 w 81"/>
                <a:gd name="T33" fmla="*/ 8 h 81"/>
                <a:gd name="T34" fmla="*/ 50 w 81"/>
                <a:gd name="T35" fmla="*/ 14 h 81"/>
                <a:gd name="T36" fmla="*/ 42 w 81"/>
                <a:gd name="T37" fmla="*/ 22 h 81"/>
                <a:gd name="T38" fmla="*/ 60 w 81"/>
                <a:gd name="T39" fmla="*/ 53 h 81"/>
                <a:gd name="T40" fmla="*/ 70 w 81"/>
                <a:gd name="T41" fmla="*/ 49 h 81"/>
                <a:gd name="T42" fmla="*/ 60 w 81"/>
                <a:gd name="T43" fmla="*/ 53 h 81"/>
                <a:gd name="T44" fmla="*/ 24 w 81"/>
                <a:gd name="T45" fmla="*/ 24 h 81"/>
                <a:gd name="T46" fmla="*/ 15 w 81"/>
                <a:gd name="T47" fmla="*/ 15 h 81"/>
                <a:gd name="T48" fmla="*/ 56 w 81"/>
                <a:gd name="T49" fmla="*/ 59 h 81"/>
                <a:gd name="T50" fmla="*/ 59 w 81"/>
                <a:gd name="T51" fmla="*/ 56 h 81"/>
                <a:gd name="T52" fmla="*/ 63 w 81"/>
                <a:gd name="T53" fmla="*/ 66 h 81"/>
                <a:gd name="T54" fmla="*/ 31 w 81"/>
                <a:gd name="T55" fmla="*/ 20 h 81"/>
                <a:gd name="T56" fmla="*/ 28 w 81"/>
                <a:gd name="T57" fmla="*/ 10 h 81"/>
                <a:gd name="T58" fmla="*/ 31 w 81"/>
                <a:gd name="T59" fmla="*/ 20 h 81"/>
                <a:gd name="T60" fmla="*/ 51 w 81"/>
                <a:gd name="T61" fmla="*/ 58 h 81"/>
                <a:gd name="T62" fmla="*/ 51 w 81"/>
                <a:gd name="T63" fmla="*/ 72 h 81"/>
                <a:gd name="T64" fmla="*/ 20 w 81"/>
                <a:gd name="T65" fmla="*/ 28 h 81"/>
                <a:gd name="T66" fmla="*/ 20 w 81"/>
                <a:gd name="T67" fmla="*/ 32 h 81"/>
                <a:gd name="T68" fmla="*/ 10 w 81"/>
                <a:gd name="T69" fmla="*/ 28 h 81"/>
                <a:gd name="T70" fmla="*/ 39 w 81"/>
                <a:gd name="T71" fmla="*/ 55 h 81"/>
                <a:gd name="T72" fmla="*/ 31 w 81"/>
                <a:gd name="T73" fmla="*/ 67 h 81"/>
                <a:gd name="T74" fmla="*/ 25 w 81"/>
                <a:gd name="T75" fmla="*/ 72 h 81"/>
                <a:gd name="T76" fmla="*/ 16 w 81"/>
                <a:gd name="T77" fmla="*/ 74 h 81"/>
                <a:gd name="T78" fmla="*/ 14 w 81"/>
                <a:gd name="T79" fmla="*/ 72 h 81"/>
                <a:gd name="T80" fmla="*/ 8 w 81"/>
                <a:gd name="T81" fmla="*/ 67 h 81"/>
                <a:gd name="T82" fmla="*/ 6 w 81"/>
                <a:gd name="T83" fmla="*/ 58 h 81"/>
                <a:gd name="T84" fmla="*/ 20 w 81"/>
                <a:gd name="T85" fmla="*/ 44 h 81"/>
                <a:gd name="T86" fmla="*/ 25 w 81"/>
                <a:gd name="T87" fmla="*/ 42 h 81"/>
                <a:gd name="T88" fmla="*/ 20 w 81"/>
                <a:gd name="T89" fmla="*/ 37 h 81"/>
                <a:gd name="T90" fmla="*/ 10 w 81"/>
                <a:gd name="T91" fmla="*/ 45 h 81"/>
                <a:gd name="T92" fmla="*/ 0 w 81"/>
                <a:gd name="T93" fmla="*/ 61 h 81"/>
                <a:gd name="T94" fmla="*/ 4 w 81"/>
                <a:gd name="T95" fmla="*/ 71 h 81"/>
                <a:gd name="T96" fmla="*/ 9 w 81"/>
                <a:gd name="T97" fmla="*/ 77 h 81"/>
                <a:gd name="T98" fmla="*/ 25 w 81"/>
                <a:gd name="T99" fmla="*/ 80 h 81"/>
                <a:gd name="T100" fmla="*/ 35 w 81"/>
                <a:gd name="T101" fmla="*/ 71 h 81"/>
                <a:gd name="T102" fmla="*/ 44 w 81"/>
                <a:gd name="T103" fmla="*/ 61 h 81"/>
                <a:gd name="T104" fmla="*/ 39 w 81"/>
                <a:gd name="T105"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81">
                  <a:moveTo>
                    <a:pt x="41" y="26"/>
                  </a:moveTo>
                  <a:cubicBezTo>
                    <a:pt x="41" y="27"/>
                    <a:pt x="40" y="29"/>
                    <a:pt x="38" y="29"/>
                  </a:cubicBezTo>
                  <a:cubicBezTo>
                    <a:pt x="37" y="29"/>
                    <a:pt x="35" y="27"/>
                    <a:pt x="35" y="26"/>
                  </a:cubicBezTo>
                  <a:cubicBezTo>
                    <a:pt x="35" y="24"/>
                    <a:pt x="36" y="22"/>
                    <a:pt x="36" y="20"/>
                  </a:cubicBezTo>
                  <a:cubicBezTo>
                    <a:pt x="37" y="18"/>
                    <a:pt x="38" y="17"/>
                    <a:pt x="39" y="15"/>
                  </a:cubicBezTo>
                  <a:cubicBezTo>
                    <a:pt x="39" y="15"/>
                    <a:pt x="39" y="15"/>
                    <a:pt x="39" y="15"/>
                  </a:cubicBezTo>
                  <a:cubicBezTo>
                    <a:pt x="39" y="15"/>
                    <a:pt x="39" y="15"/>
                    <a:pt x="39" y="15"/>
                  </a:cubicBezTo>
                  <a:cubicBezTo>
                    <a:pt x="45" y="10"/>
                    <a:pt x="45" y="10"/>
                    <a:pt x="45" y="10"/>
                  </a:cubicBezTo>
                  <a:cubicBezTo>
                    <a:pt x="45" y="10"/>
                    <a:pt x="45" y="10"/>
                    <a:pt x="45" y="10"/>
                  </a:cubicBezTo>
                  <a:cubicBezTo>
                    <a:pt x="51" y="4"/>
                    <a:pt x="51" y="4"/>
                    <a:pt x="51" y="4"/>
                  </a:cubicBezTo>
                  <a:cubicBezTo>
                    <a:pt x="51" y="4"/>
                    <a:pt x="51" y="4"/>
                    <a:pt x="51" y="4"/>
                  </a:cubicBezTo>
                  <a:cubicBezTo>
                    <a:pt x="52" y="3"/>
                    <a:pt x="54" y="2"/>
                    <a:pt x="56" y="1"/>
                  </a:cubicBezTo>
                  <a:cubicBezTo>
                    <a:pt x="57" y="0"/>
                    <a:pt x="59" y="0"/>
                    <a:pt x="61" y="0"/>
                  </a:cubicBezTo>
                  <a:cubicBezTo>
                    <a:pt x="63" y="0"/>
                    <a:pt x="65" y="0"/>
                    <a:pt x="67" y="1"/>
                  </a:cubicBezTo>
                  <a:cubicBezTo>
                    <a:pt x="68" y="2"/>
                    <a:pt x="70" y="3"/>
                    <a:pt x="71" y="4"/>
                  </a:cubicBezTo>
                  <a:cubicBezTo>
                    <a:pt x="71" y="4"/>
                    <a:pt x="71" y="4"/>
                    <a:pt x="71" y="4"/>
                  </a:cubicBezTo>
                  <a:cubicBezTo>
                    <a:pt x="74" y="7"/>
                    <a:pt x="74" y="7"/>
                    <a:pt x="74" y="7"/>
                  </a:cubicBezTo>
                  <a:cubicBezTo>
                    <a:pt x="74" y="7"/>
                    <a:pt x="74" y="7"/>
                    <a:pt x="74" y="7"/>
                  </a:cubicBezTo>
                  <a:cubicBezTo>
                    <a:pt x="77" y="9"/>
                    <a:pt x="77" y="9"/>
                    <a:pt x="77" y="9"/>
                  </a:cubicBezTo>
                  <a:cubicBezTo>
                    <a:pt x="77" y="10"/>
                    <a:pt x="77" y="10"/>
                    <a:pt x="77" y="10"/>
                  </a:cubicBezTo>
                  <a:cubicBezTo>
                    <a:pt x="78" y="11"/>
                    <a:pt x="79" y="12"/>
                    <a:pt x="80" y="14"/>
                  </a:cubicBezTo>
                  <a:cubicBezTo>
                    <a:pt x="80" y="16"/>
                    <a:pt x="81" y="18"/>
                    <a:pt x="81" y="20"/>
                  </a:cubicBezTo>
                  <a:cubicBezTo>
                    <a:pt x="81" y="21"/>
                    <a:pt x="80" y="23"/>
                    <a:pt x="80" y="25"/>
                  </a:cubicBezTo>
                  <a:cubicBezTo>
                    <a:pt x="79" y="27"/>
                    <a:pt x="78" y="28"/>
                    <a:pt x="77" y="30"/>
                  </a:cubicBezTo>
                  <a:cubicBezTo>
                    <a:pt x="71" y="35"/>
                    <a:pt x="71" y="35"/>
                    <a:pt x="71" y="35"/>
                  </a:cubicBezTo>
                  <a:cubicBezTo>
                    <a:pt x="65" y="41"/>
                    <a:pt x="65" y="41"/>
                    <a:pt x="65" y="41"/>
                  </a:cubicBezTo>
                  <a:cubicBezTo>
                    <a:pt x="65" y="41"/>
                    <a:pt x="65" y="41"/>
                    <a:pt x="65" y="41"/>
                  </a:cubicBezTo>
                  <a:cubicBezTo>
                    <a:pt x="64" y="43"/>
                    <a:pt x="62" y="44"/>
                    <a:pt x="60" y="44"/>
                  </a:cubicBezTo>
                  <a:cubicBezTo>
                    <a:pt x="59" y="45"/>
                    <a:pt x="57" y="45"/>
                    <a:pt x="55" y="45"/>
                  </a:cubicBezTo>
                  <a:cubicBezTo>
                    <a:pt x="53" y="45"/>
                    <a:pt x="52" y="44"/>
                    <a:pt x="52" y="42"/>
                  </a:cubicBezTo>
                  <a:cubicBezTo>
                    <a:pt x="52" y="40"/>
                    <a:pt x="53" y="39"/>
                    <a:pt x="55" y="39"/>
                  </a:cubicBezTo>
                  <a:cubicBezTo>
                    <a:pt x="56" y="39"/>
                    <a:pt x="57" y="39"/>
                    <a:pt x="58" y="38"/>
                  </a:cubicBezTo>
                  <a:cubicBezTo>
                    <a:pt x="59" y="38"/>
                    <a:pt x="60" y="38"/>
                    <a:pt x="61" y="37"/>
                  </a:cubicBezTo>
                  <a:cubicBezTo>
                    <a:pt x="61" y="37"/>
                    <a:pt x="61" y="37"/>
                    <a:pt x="61" y="37"/>
                  </a:cubicBezTo>
                  <a:cubicBezTo>
                    <a:pt x="66" y="31"/>
                    <a:pt x="66" y="31"/>
                    <a:pt x="66" y="31"/>
                  </a:cubicBezTo>
                  <a:cubicBezTo>
                    <a:pt x="66" y="31"/>
                    <a:pt x="66" y="31"/>
                    <a:pt x="66" y="31"/>
                  </a:cubicBezTo>
                  <a:cubicBezTo>
                    <a:pt x="72" y="25"/>
                    <a:pt x="72" y="25"/>
                    <a:pt x="72" y="25"/>
                  </a:cubicBezTo>
                  <a:cubicBezTo>
                    <a:pt x="73" y="25"/>
                    <a:pt x="74" y="24"/>
                    <a:pt x="74" y="23"/>
                  </a:cubicBezTo>
                  <a:cubicBezTo>
                    <a:pt x="74" y="22"/>
                    <a:pt x="74" y="21"/>
                    <a:pt x="74" y="20"/>
                  </a:cubicBezTo>
                  <a:cubicBezTo>
                    <a:pt x="74" y="18"/>
                    <a:pt x="74" y="17"/>
                    <a:pt x="74" y="16"/>
                  </a:cubicBezTo>
                  <a:cubicBezTo>
                    <a:pt x="74" y="15"/>
                    <a:pt x="73" y="15"/>
                    <a:pt x="72" y="14"/>
                  </a:cubicBezTo>
                  <a:cubicBezTo>
                    <a:pt x="72" y="14"/>
                    <a:pt x="72" y="14"/>
                    <a:pt x="72" y="14"/>
                  </a:cubicBezTo>
                  <a:cubicBezTo>
                    <a:pt x="69" y="11"/>
                    <a:pt x="69" y="11"/>
                    <a:pt x="69" y="11"/>
                  </a:cubicBezTo>
                  <a:cubicBezTo>
                    <a:pt x="69" y="11"/>
                    <a:pt x="69" y="11"/>
                    <a:pt x="69" y="11"/>
                  </a:cubicBezTo>
                  <a:cubicBezTo>
                    <a:pt x="67" y="9"/>
                    <a:pt x="67" y="9"/>
                    <a:pt x="67" y="9"/>
                  </a:cubicBezTo>
                  <a:cubicBezTo>
                    <a:pt x="67" y="8"/>
                    <a:pt x="67" y="8"/>
                    <a:pt x="67" y="8"/>
                  </a:cubicBezTo>
                  <a:cubicBezTo>
                    <a:pt x="66" y="8"/>
                    <a:pt x="65" y="7"/>
                    <a:pt x="64" y="7"/>
                  </a:cubicBezTo>
                  <a:cubicBezTo>
                    <a:pt x="63" y="6"/>
                    <a:pt x="62" y="6"/>
                    <a:pt x="61" y="6"/>
                  </a:cubicBezTo>
                  <a:cubicBezTo>
                    <a:pt x="60" y="6"/>
                    <a:pt x="59" y="6"/>
                    <a:pt x="58" y="7"/>
                  </a:cubicBezTo>
                  <a:cubicBezTo>
                    <a:pt x="57" y="7"/>
                    <a:pt x="56" y="8"/>
                    <a:pt x="55" y="8"/>
                  </a:cubicBezTo>
                  <a:cubicBezTo>
                    <a:pt x="55" y="8"/>
                    <a:pt x="55" y="8"/>
                    <a:pt x="55" y="8"/>
                  </a:cubicBezTo>
                  <a:cubicBezTo>
                    <a:pt x="55" y="8"/>
                    <a:pt x="55" y="8"/>
                    <a:pt x="55" y="8"/>
                  </a:cubicBezTo>
                  <a:cubicBezTo>
                    <a:pt x="50" y="14"/>
                    <a:pt x="50" y="14"/>
                    <a:pt x="50" y="14"/>
                  </a:cubicBezTo>
                  <a:cubicBezTo>
                    <a:pt x="50" y="14"/>
                    <a:pt x="50" y="14"/>
                    <a:pt x="50" y="14"/>
                  </a:cubicBezTo>
                  <a:cubicBezTo>
                    <a:pt x="44" y="20"/>
                    <a:pt x="44" y="20"/>
                    <a:pt x="44" y="20"/>
                  </a:cubicBezTo>
                  <a:cubicBezTo>
                    <a:pt x="44" y="20"/>
                    <a:pt x="44" y="20"/>
                    <a:pt x="44" y="20"/>
                  </a:cubicBezTo>
                  <a:cubicBezTo>
                    <a:pt x="43" y="21"/>
                    <a:pt x="42" y="22"/>
                    <a:pt x="42" y="22"/>
                  </a:cubicBezTo>
                  <a:cubicBezTo>
                    <a:pt x="42" y="23"/>
                    <a:pt x="41" y="25"/>
                    <a:pt x="41" y="26"/>
                  </a:cubicBezTo>
                  <a:close/>
                  <a:moveTo>
                    <a:pt x="60" y="53"/>
                  </a:moveTo>
                  <a:cubicBezTo>
                    <a:pt x="60" y="53"/>
                    <a:pt x="60" y="53"/>
                    <a:pt x="60" y="53"/>
                  </a:cubicBezTo>
                  <a:cubicBezTo>
                    <a:pt x="59" y="53"/>
                    <a:pt x="58" y="52"/>
                    <a:pt x="58" y="51"/>
                  </a:cubicBezTo>
                  <a:cubicBezTo>
                    <a:pt x="58" y="50"/>
                    <a:pt x="59" y="49"/>
                    <a:pt x="60" y="49"/>
                  </a:cubicBezTo>
                  <a:cubicBezTo>
                    <a:pt x="70" y="49"/>
                    <a:pt x="70" y="49"/>
                    <a:pt x="70" y="49"/>
                  </a:cubicBezTo>
                  <a:cubicBezTo>
                    <a:pt x="71" y="49"/>
                    <a:pt x="72" y="50"/>
                    <a:pt x="72" y="51"/>
                  </a:cubicBezTo>
                  <a:cubicBezTo>
                    <a:pt x="72" y="52"/>
                    <a:pt x="71" y="53"/>
                    <a:pt x="70" y="53"/>
                  </a:cubicBezTo>
                  <a:cubicBezTo>
                    <a:pt x="60" y="53"/>
                    <a:pt x="60" y="53"/>
                    <a:pt x="60" y="53"/>
                  </a:cubicBezTo>
                  <a:close/>
                  <a:moveTo>
                    <a:pt x="24" y="22"/>
                  </a:moveTo>
                  <a:cubicBezTo>
                    <a:pt x="24" y="22"/>
                    <a:pt x="24" y="22"/>
                    <a:pt x="24" y="22"/>
                  </a:cubicBezTo>
                  <a:cubicBezTo>
                    <a:pt x="25" y="23"/>
                    <a:pt x="25" y="24"/>
                    <a:pt x="24" y="24"/>
                  </a:cubicBezTo>
                  <a:cubicBezTo>
                    <a:pt x="24" y="25"/>
                    <a:pt x="22" y="25"/>
                    <a:pt x="22" y="24"/>
                  </a:cubicBezTo>
                  <a:cubicBezTo>
                    <a:pt x="15" y="17"/>
                    <a:pt x="15" y="17"/>
                    <a:pt x="15" y="17"/>
                  </a:cubicBezTo>
                  <a:cubicBezTo>
                    <a:pt x="14" y="17"/>
                    <a:pt x="14" y="15"/>
                    <a:pt x="15" y="15"/>
                  </a:cubicBezTo>
                  <a:cubicBezTo>
                    <a:pt x="15" y="14"/>
                    <a:pt x="16" y="14"/>
                    <a:pt x="17" y="15"/>
                  </a:cubicBezTo>
                  <a:cubicBezTo>
                    <a:pt x="24" y="22"/>
                    <a:pt x="24" y="22"/>
                    <a:pt x="24" y="22"/>
                  </a:cubicBezTo>
                  <a:close/>
                  <a:moveTo>
                    <a:pt x="56" y="59"/>
                  </a:moveTo>
                  <a:cubicBezTo>
                    <a:pt x="56" y="59"/>
                    <a:pt x="56" y="59"/>
                    <a:pt x="56" y="59"/>
                  </a:cubicBezTo>
                  <a:cubicBezTo>
                    <a:pt x="55" y="58"/>
                    <a:pt x="55" y="57"/>
                    <a:pt x="56" y="56"/>
                  </a:cubicBezTo>
                  <a:cubicBezTo>
                    <a:pt x="57" y="55"/>
                    <a:pt x="58" y="55"/>
                    <a:pt x="59" y="56"/>
                  </a:cubicBezTo>
                  <a:cubicBezTo>
                    <a:pt x="66" y="63"/>
                    <a:pt x="66" y="63"/>
                    <a:pt x="66" y="63"/>
                  </a:cubicBezTo>
                  <a:cubicBezTo>
                    <a:pt x="67" y="64"/>
                    <a:pt x="67" y="65"/>
                    <a:pt x="66" y="66"/>
                  </a:cubicBezTo>
                  <a:cubicBezTo>
                    <a:pt x="65" y="67"/>
                    <a:pt x="64" y="67"/>
                    <a:pt x="63" y="66"/>
                  </a:cubicBezTo>
                  <a:cubicBezTo>
                    <a:pt x="56" y="59"/>
                    <a:pt x="56" y="59"/>
                    <a:pt x="56" y="59"/>
                  </a:cubicBezTo>
                  <a:close/>
                  <a:moveTo>
                    <a:pt x="31" y="20"/>
                  </a:moveTo>
                  <a:cubicBezTo>
                    <a:pt x="31" y="20"/>
                    <a:pt x="31" y="20"/>
                    <a:pt x="31" y="20"/>
                  </a:cubicBezTo>
                  <a:cubicBezTo>
                    <a:pt x="31" y="21"/>
                    <a:pt x="31" y="22"/>
                    <a:pt x="30" y="22"/>
                  </a:cubicBezTo>
                  <a:cubicBezTo>
                    <a:pt x="29" y="22"/>
                    <a:pt x="28" y="21"/>
                    <a:pt x="28" y="20"/>
                  </a:cubicBezTo>
                  <a:cubicBezTo>
                    <a:pt x="28" y="10"/>
                    <a:pt x="28" y="10"/>
                    <a:pt x="28" y="10"/>
                  </a:cubicBezTo>
                  <a:cubicBezTo>
                    <a:pt x="28" y="9"/>
                    <a:pt x="29" y="9"/>
                    <a:pt x="30" y="9"/>
                  </a:cubicBezTo>
                  <a:cubicBezTo>
                    <a:pt x="31" y="9"/>
                    <a:pt x="31" y="9"/>
                    <a:pt x="31" y="10"/>
                  </a:cubicBezTo>
                  <a:cubicBezTo>
                    <a:pt x="31" y="20"/>
                    <a:pt x="31" y="20"/>
                    <a:pt x="31" y="20"/>
                  </a:cubicBezTo>
                  <a:close/>
                  <a:moveTo>
                    <a:pt x="49" y="60"/>
                  </a:moveTo>
                  <a:cubicBezTo>
                    <a:pt x="49" y="60"/>
                    <a:pt x="49" y="60"/>
                    <a:pt x="49" y="60"/>
                  </a:cubicBezTo>
                  <a:cubicBezTo>
                    <a:pt x="49" y="59"/>
                    <a:pt x="50" y="58"/>
                    <a:pt x="51" y="58"/>
                  </a:cubicBezTo>
                  <a:cubicBezTo>
                    <a:pt x="52" y="58"/>
                    <a:pt x="53" y="59"/>
                    <a:pt x="53" y="60"/>
                  </a:cubicBezTo>
                  <a:cubicBezTo>
                    <a:pt x="53" y="70"/>
                    <a:pt x="53" y="70"/>
                    <a:pt x="53" y="70"/>
                  </a:cubicBezTo>
                  <a:cubicBezTo>
                    <a:pt x="53" y="71"/>
                    <a:pt x="52" y="72"/>
                    <a:pt x="51" y="72"/>
                  </a:cubicBezTo>
                  <a:cubicBezTo>
                    <a:pt x="50" y="72"/>
                    <a:pt x="49" y="71"/>
                    <a:pt x="49" y="70"/>
                  </a:cubicBezTo>
                  <a:cubicBezTo>
                    <a:pt x="49" y="60"/>
                    <a:pt x="49" y="60"/>
                    <a:pt x="49" y="60"/>
                  </a:cubicBezTo>
                  <a:close/>
                  <a:moveTo>
                    <a:pt x="20" y="28"/>
                  </a:moveTo>
                  <a:cubicBezTo>
                    <a:pt x="20" y="28"/>
                    <a:pt x="20" y="28"/>
                    <a:pt x="20" y="28"/>
                  </a:cubicBezTo>
                  <a:cubicBezTo>
                    <a:pt x="21" y="28"/>
                    <a:pt x="22" y="29"/>
                    <a:pt x="22" y="30"/>
                  </a:cubicBezTo>
                  <a:cubicBezTo>
                    <a:pt x="22" y="31"/>
                    <a:pt x="21" y="32"/>
                    <a:pt x="20" y="32"/>
                  </a:cubicBezTo>
                  <a:cubicBezTo>
                    <a:pt x="10" y="32"/>
                    <a:pt x="10" y="32"/>
                    <a:pt x="10" y="32"/>
                  </a:cubicBezTo>
                  <a:cubicBezTo>
                    <a:pt x="9" y="32"/>
                    <a:pt x="8" y="31"/>
                    <a:pt x="8" y="30"/>
                  </a:cubicBezTo>
                  <a:cubicBezTo>
                    <a:pt x="8" y="29"/>
                    <a:pt x="9" y="28"/>
                    <a:pt x="10" y="28"/>
                  </a:cubicBezTo>
                  <a:cubicBezTo>
                    <a:pt x="20" y="28"/>
                    <a:pt x="20" y="28"/>
                    <a:pt x="20" y="28"/>
                  </a:cubicBezTo>
                  <a:close/>
                  <a:moveTo>
                    <a:pt x="39" y="55"/>
                  </a:moveTo>
                  <a:cubicBezTo>
                    <a:pt x="39" y="55"/>
                    <a:pt x="39" y="55"/>
                    <a:pt x="39" y="55"/>
                  </a:cubicBezTo>
                  <a:cubicBezTo>
                    <a:pt x="39" y="56"/>
                    <a:pt x="39" y="57"/>
                    <a:pt x="38" y="58"/>
                  </a:cubicBezTo>
                  <a:cubicBezTo>
                    <a:pt x="38" y="59"/>
                    <a:pt x="37" y="60"/>
                    <a:pt x="37" y="61"/>
                  </a:cubicBezTo>
                  <a:cubicBezTo>
                    <a:pt x="31" y="67"/>
                    <a:pt x="31" y="67"/>
                    <a:pt x="31" y="67"/>
                  </a:cubicBezTo>
                  <a:cubicBezTo>
                    <a:pt x="31" y="67"/>
                    <a:pt x="31" y="67"/>
                    <a:pt x="31" y="67"/>
                  </a:cubicBezTo>
                  <a:cubicBezTo>
                    <a:pt x="25" y="72"/>
                    <a:pt x="25" y="72"/>
                    <a:pt x="25" y="72"/>
                  </a:cubicBezTo>
                  <a:cubicBezTo>
                    <a:pt x="25" y="72"/>
                    <a:pt x="25" y="72"/>
                    <a:pt x="25" y="72"/>
                  </a:cubicBezTo>
                  <a:cubicBezTo>
                    <a:pt x="24" y="73"/>
                    <a:pt x="23" y="74"/>
                    <a:pt x="23" y="74"/>
                  </a:cubicBezTo>
                  <a:cubicBezTo>
                    <a:pt x="21" y="74"/>
                    <a:pt x="20" y="75"/>
                    <a:pt x="19" y="75"/>
                  </a:cubicBezTo>
                  <a:cubicBezTo>
                    <a:pt x="18" y="75"/>
                    <a:pt x="17" y="74"/>
                    <a:pt x="16" y="74"/>
                  </a:cubicBezTo>
                  <a:cubicBezTo>
                    <a:pt x="15" y="74"/>
                    <a:pt x="14" y="73"/>
                    <a:pt x="14" y="72"/>
                  </a:cubicBezTo>
                  <a:cubicBezTo>
                    <a:pt x="14" y="72"/>
                    <a:pt x="14" y="72"/>
                    <a:pt x="14" y="72"/>
                  </a:cubicBezTo>
                  <a:cubicBezTo>
                    <a:pt x="14" y="72"/>
                    <a:pt x="14" y="72"/>
                    <a:pt x="14" y="72"/>
                  </a:cubicBezTo>
                  <a:cubicBezTo>
                    <a:pt x="11" y="70"/>
                    <a:pt x="11" y="70"/>
                    <a:pt x="11" y="70"/>
                  </a:cubicBezTo>
                  <a:cubicBezTo>
                    <a:pt x="8" y="67"/>
                    <a:pt x="8" y="67"/>
                    <a:pt x="8" y="67"/>
                  </a:cubicBezTo>
                  <a:cubicBezTo>
                    <a:pt x="8" y="67"/>
                    <a:pt x="8" y="67"/>
                    <a:pt x="8" y="67"/>
                  </a:cubicBezTo>
                  <a:cubicBezTo>
                    <a:pt x="7" y="66"/>
                    <a:pt x="7" y="65"/>
                    <a:pt x="6" y="64"/>
                  </a:cubicBezTo>
                  <a:cubicBezTo>
                    <a:pt x="6" y="63"/>
                    <a:pt x="6" y="62"/>
                    <a:pt x="6" y="61"/>
                  </a:cubicBezTo>
                  <a:cubicBezTo>
                    <a:pt x="6" y="60"/>
                    <a:pt x="6" y="59"/>
                    <a:pt x="6" y="58"/>
                  </a:cubicBezTo>
                  <a:cubicBezTo>
                    <a:pt x="7" y="57"/>
                    <a:pt x="7" y="56"/>
                    <a:pt x="8" y="55"/>
                  </a:cubicBezTo>
                  <a:cubicBezTo>
                    <a:pt x="14" y="50"/>
                    <a:pt x="14" y="50"/>
                    <a:pt x="14" y="50"/>
                  </a:cubicBezTo>
                  <a:cubicBezTo>
                    <a:pt x="20" y="44"/>
                    <a:pt x="20" y="44"/>
                    <a:pt x="20" y="44"/>
                  </a:cubicBezTo>
                  <a:cubicBezTo>
                    <a:pt x="20" y="44"/>
                    <a:pt x="20" y="44"/>
                    <a:pt x="20" y="44"/>
                  </a:cubicBezTo>
                  <a:cubicBezTo>
                    <a:pt x="21" y="43"/>
                    <a:pt x="21" y="43"/>
                    <a:pt x="22" y="42"/>
                  </a:cubicBezTo>
                  <a:cubicBezTo>
                    <a:pt x="23" y="42"/>
                    <a:pt x="24" y="42"/>
                    <a:pt x="25" y="42"/>
                  </a:cubicBezTo>
                  <a:cubicBezTo>
                    <a:pt x="27" y="42"/>
                    <a:pt x="29" y="40"/>
                    <a:pt x="29" y="39"/>
                  </a:cubicBezTo>
                  <a:cubicBezTo>
                    <a:pt x="29" y="37"/>
                    <a:pt x="27" y="35"/>
                    <a:pt x="25" y="35"/>
                  </a:cubicBezTo>
                  <a:cubicBezTo>
                    <a:pt x="24" y="35"/>
                    <a:pt x="22" y="36"/>
                    <a:pt x="20" y="37"/>
                  </a:cubicBezTo>
                  <a:cubicBezTo>
                    <a:pt x="18" y="37"/>
                    <a:pt x="17" y="38"/>
                    <a:pt x="15" y="39"/>
                  </a:cubicBezTo>
                  <a:cubicBezTo>
                    <a:pt x="15" y="40"/>
                    <a:pt x="15" y="40"/>
                    <a:pt x="15" y="40"/>
                  </a:cubicBezTo>
                  <a:cubicBezTo>
                    <a:pt x="10" y="45"/>
                    <a:pt x="10" y="45"/>
                    <a:pt x="10" y="45"/>
                  </a:cubicBezTo>
                  <a:cubicBezTo>
                    <a:pt x="4" y="51"/>
                    <a:pt x="4" y="51"/>
                    <a:pt x="4" y="51"/>
                  </a:cubicBezTo>
                  <a:cubicBezTo>
                    <a:pt x="2" y="52"/>
                    <a:pt x="1" y="54"/>
                    <a:pt x="1" y="56"/>
                  </a:cubicBezTo>
                  <a:cubicBezTo>
                    <a:pt x="0" y="57"/>
                    <a:pt x="0" y="59"/>
                    <a:pt x="0" y="61"/>
                  </a:cubicBezTo>
                  <a:cubicBezTo>
                    <a:pt x="0" y="63"/>
                    <a:pt x="0" y="65"/>
                    <a:pt x="1" y="67"/>
                  </a:cubicBezTo>
                  <a:cubicBezTo>
                    <a:pt x="1" y="68"/>
                    <a:pt x="2" y="70"/>
                    <a:pt x="4" y="71"/>
                  </a:cubicBezTo>
                  <a:cubicBezTo>
                    <a:pt x="4" y="71"/>
                    <a:pt x="4" y="71"/>
                    <a:pt x="4" y="71"/>
                  </a:cubicBezTo>
                  <a:cubicBezTo>
                    <a:pt x="7" y="74"/>
                    <a:pt x="7" y="74"/>
                    <a:pt x="7" y="74"/>
                  </a:cubicBezTo>
                  <a:cubicBezTo>
                    <a:pt x="9" y="77"/>
                    <a:pt x="9" y="77"/>
                    <a:pt x="9" y="77"/>
                  </a:cubicBezTo>
                  <a:cubicBezTo>
                    <a:pt x="9" y="77"/>
                    <a:pt x="9" y="77"/>
                    <a:pt x="9" y="77"/>
                  </a:cubicBezTo>
                  <a:cubicBezTo>
                    <a:pt x="11" y="78"/>
                    <a:pt x="12" y="79"/>
                    <a:pt x="14" y="80"/>
                  </a:cubicBezTo>
                  <a:cubicBezTo>
                    <a:pt x="16" y="81"/>
                    <a:pt x="17" y="81"/>
                    <a:pt x="19" y="81"/>
                  </a:cubicBezTo>
                  <a:cubicBezTo>
                    <a:pt x="21" y="81"/>
                    <a:pt x="23" y="81"/>
                    <a:pt x="25" y="80"/>
                  </a:cubicBezTo>
                  <a:cubicBezTo>
                    <a:pt x="27" y="79"/>
                    <a:pt x="28" y="78"/>
                    <a:pt x="29" y="77"/>
                  </a:cubicBezTo>
                  <a:cubicBezTo>
                    <a:pt x="29" y="77"/>
                    <a:pt x="29" y="77"/>
                    <a:pt x="29" y="77"/>
                  </a:cubicBezTo>
                  <a:cubicBezTo>
                    <a:pt x="35" y="71"/>
                    <a:pt x="35" y="71"/>
                    <a:pt x="35" y="71"/>
                  </a:cubicBezTo>
                  <a:cubicBezTo>
                    <a:pt x="35" y="71"/>
                    <a:pt x="35" y="71"/>
                    <a:pt x="35" y="71"/>
                  </a:cubicBezTo>
                  <a:cubicBezTo>
                    <a:pt x="41" y="65"/>
                    <a:pt x="41" y="65"/>
                    <a:pt x="41" y="65"/>
                  </a:cubicBezTo>
                  <a:cubicBezTo>
                    <a:pt x="42" y="64"/>
                    <a:pt x="43" y="62"/>
                    <a:pt x="44" y="61"/>
                  </a:cubicBezTo>
                  <a:cubicBezTo>
                    <a:pt x="45" y="59"/>
                    <a:pt x="45" y="57"/>
                    <a:pt x="45" y="55"/>
                  </a:cubicBezTo>
                  <a:cubicBezTo>
                    <a:pt x="45" y="53"/>
                    <a:pt x="44" y="52"/>
                    <a:pt x="42" y="52"/>
                  </a:cubicBezTo>
                  <a:cubicBezTo>
                    <a:pt x="40" y="52"/>
                    <a:pt x="39" y="53"/>
                    <a:pt x="39"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6" name="Freeform 30"/>
            <p:cNvSpPr>
              <a:spLocks noEditPoints="1"/>
            </p:cNvSpPr>
            <p:nvPr/>
          </p:nvSpPr>
          <p:spPr bwMode="auto">
            <a:xfrm>
              <a:off x="4908550" y="3625381"/>
              <a:ext cx="304800" cy="303306"/>
            </a:xfrm>
            <a:custGeom>
              <a:avLst/>
              <a:gdLst>
                <a:gd name="T0" fmla="*/ 9 w 81"/>
                <a:gd name="T1" fmla="*/ 72 h 81"/>
                <a:gd name="T2" fmla="*/ 0 w 81"/>
                <a:gd name="T3" fmla="*/ 48 h 81"/>
                <a:gd name="T4" fmla="*/ 9 w 81"/>
                <a:gd name="T5" fmla="*/ 25 h 81"/>
                <a:gd name="T6" fmla="*/ 9 w 81"/>
                <a:gd name="T7" fmla="*/ 25 h 81"/>
                <a:gd name="T8" fmla="*/ 9 w 81"/>
                <a:gd name="T9" fmla="*/ 25 h 81"/>
                <a:gd name="T10" fmla="*/ 34 w 81"/>
                <a:gd name="T11" fmla="*/ 1 h 81"/>
                <a:gd name="T12" fmla="*/ 38 w 81"/>
                <a:gd name="T13" fmla="*/ 1 h 81"/>
                <a:gd name="T14" fmla="*/ 50 w 81"/>
                <a:gd name="T15" fmla="*/ 13 h 81"/>
                <a:gd name="T16" fmla="*/ 50 w 81"/>
                <a:gd name="T17" fmla="*/ 17 h 81"/>
                <a:gd name="T18" fmla="*/ 50 w 81"/>
                <a:gd name="T19" fmla="*/ 17 h 81"/>
                <a:gd name="T20" fmla="*/ 26 w 81"/>
                <a:gd name="T21" fmla="*/ 42 h 81"/>
                <a:gd name="T22" fmla="*/ 26 w 81"/>
                <a:gd name="T23" fmla="*/ 42 h 81"/>
                <a:gd name="T24" fmla="*/ 23 w 81"/>
                <a:gd name="T25" fmla="*/ 48 h 81"/>
                <a:gd name="T26" fmla="*/ 26 w 81"/>
                <a:gd name="T27" fmla="*/ 55 h 81"/>
                <a:gd name="T28" fmla="*/ 33 w 81"/>
                <a:gd name="T29" fmla="*/ 58 h 81"/>
                <a:gd name="T30" fmla="*/ 39 w 81"/>
                <a:gd name="T31" fmla="*/ 55 h 81"/>
                <a:gd name="T32" fmla="*/ 64 w 81"/>
                <a:gd name="T33" fmla="*/ 31 h 81"/>
                <a:gd name="T34" fmla="*/ 68 w 81"/>
                <a:gd name="T35" fmla="*/ 31 h 81"/>
                <a:gd name="T36" fmla="*/ 68 w 81"/>
                <a:gd name="T37" fmla="*/ 31 h 81"/>
                <a:gd name="T38" fmla="*/ 80 w 81"/>
                <a:gd name="T39" fmla="*/ 43 h 81"/>
                <a:gd name="T40" fmla="*/ 80 w 81"/>
                <a:gd name="T41" fmla="*/ 48 h 81"/>
                <a:gd name="T42" fmla="*/ 80 w 81"/>
                <a:gd name="T43" fmla="*/ 48 h 81"/>
                <a:gd name="T44" fmla="*/ 56 w 81"/>
                <a:gd name="T45" fmla="*/ 72 h 81"/>
                <a:gd name="T46" fmla="*/ 33 w 81"/>
                <a:gd name="T47" fmla="*/ 81 h 81"/>
                <a:gd name="T48" fmla="*/ 9 w 81"/>
                <a:gd name="T49" fmla="*/ 72 h 81"/>
                <a:gd name="T50" fmla="*/ 32 w 81"/>
                <a:gd name="T51" fmla="*/ 26 h 81"/>
                <a:gd name="T52" fmla="*/ 32 w 81"/>
                <a:gd name="T53" fmla="*/ 26 h 81"/>
                <a:gd name="T54" fmla="*/ 25 w 81"/>
                <a:gd name="T55" fmla="*/ 19 h 81"/>
                <a:gd name="T56" fmla="*/ 14 w 81"/>
                <a:gd name="T57" fmla="*/ 30 h 81"/>
                <a:gd name="T58" fmla="*/ 14 w 81"/>
                <a:gd name="T59" fmla="*/ 30 h 81"/>
                <a:gd name="T60" fmla="*/ 6 w 81"/>
                <a:gd name="T61" fmla="*/ 48 h 81"/>
                <a:gd name="T62" fmla="*/ 14 w 81"/>
                <a:gd name="T63" fmla="*/ 67 h 81"/>
                <a:gd name="T64" fmla="*/ 33 w 81"/>
                <a:gd name="T65" fmla="*/ 75 h 81"/>
                <a:gd name="T66" fmla="*/ 51 w 81"/>
                <a:gd name="T67" fmla="*/ 67 h 81"/>
                <a:gd name="T68" fmla="*/ 62 w 81"/>
                <a:gd name="T69" fmla="*/ 56 h 81"/>
                <a:gd name="T70" fmla="*/ 55 w 81"/>
                <a:gd name="T71" fmla="*/ 49 h 81"/>
                <a:gd name="T72" fmla="*/ 44 w 81"/>
                <a:gd name="T73" fmla="*/ 60 h 81"/>
                <a:gd name="T74" fmla="*/ 33 w 81"/>
                <a:gd name="T75" fmla="*/ 64 h 81"/>
                <a:gd name="T76" fmla="*/ 21 w 81"/>
                <a:gd name="T77" fmla="*/ 60 h 81"/>
                <a:gd name="T78" fmla="*/ 17 w 81"/>
                <a:gd name="T79" fmla="*/ 48 h 81"/>
                <a:gd name="T80" fmla="*/ 21 w 81"/>
                <a:gd name="T81" fmla="*/ 37 h 81"/>
                <a:gd name="T82" fmla="*/ 21 w 81"/>
                <a:gd name="T83" fmla="*/ 37 h 81"/>
                <a:gd name="T84" fmla="*/ 32 w 81"/>
                <a:gd name="T85" fmla="*/ 26 h 81"/>
                <a:gd name="T86" fmla="*/ 27 w 81"/>
                <a:gd name="T87" fmla="*/ 16 h 81"/>
                <a:gd name="T88" fmla="*/ 27 w 81"/>
                <a:gd name="T89" fmla="*/ 16 h 81"/>
                <a:gd name="T90" fmla="*/ 35 w 81"/>
                <a:gd name="T91" fmla="*/ 23 h 81"/>
                <a:gd name="T92" fmla="*/ 43 w 81"/>
                <a:gd name="T93" fmla="*/ 15 h 81"/>
                <a:gd name="T94" fmla="*/ 36 w 81"/>
                <a:gd name="T95" fmla="*/ 8 h 81"/>
                <a:gd name="T96" fmla="*/ 27 w 81"/>
                <a:gd name="T97" fmla="*/ 16 h 81"/>
                <a:gd name="T98" fmla="*/ 65 w 81"/>
                <a:gd name="T99" fmla="*/ 54 h 81"/>
                <a:gd name="T100" fmla="*/ 65 w 81"/>
                <a:gd name="T101" fmla="*/ 54 h 81"/>
                <a:gd name="T102" fmla="*/ 73 w 81"/>
                <a:gd name="T103" fmla="*/ 45 h 81"/>
                <a:gd name="T104" fmla="*/ 66 w 81"/>
                <a:gd name="T105" fmla="*/ 38 h 81"/>
                <a:gd name="T106" fmla="*/ 58 w 81"/>
                <a:gd name="T107" fmla="*/ 46 h 81"/>
                <a:gd name="T108" fmla="*/ 65 w 81"/>
                <a:gd name="T10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81">
                  <a:moveTo>
                    <a:pt x="9" y="72"/>
                  </a:moveTo>
                  <a:cubicBezTo>
                    <a:pt x="3" y="65"/>
                    <a:pt x="0" y="57"/>
                    <a:pt x="0" y="48"/>
                  </a:cubicBezTo>
                  <a:cubicBezTo>
                    <a:pt x="0" y="40"/>
                    <a:pt x="3" y="32"/>
                    <a:pt x="9" y="25"/>
                  </a:cubicBezTo>
                  <a:cubicBezTo>
                    <a:pt x="9" y="25"/>
                    <a:pt x="9" y="25"/>
                    <a:pt x="9" y="25"/>
                  </a:cubicBezTo>
                  <a:cubicBezTo>
                    <a:pt x="9" y="25"/>
                    <a:pt x="9" y="25"/>
                    <a:pt x="9" y="25"/>
                  </a:cubicBezTo>
                  <a:cubicBezTo>
                    <a:pt x="34" y="1"/>
                    <a:pt x="34" y="1"/>
                    <a:pt x="34" y="1"/>
                  </a:cubicBezTo>
                  <a:cubicBezTo>
                    <a:pt x="35" y="0"/>
                    <a:pt x="37" y="0"/>
                    <a:pt x="38" y="1"/>
                  </a:cubicBezTo>
                  <a:cubicBezTo>
                    <a:pt x="50" y="13"/>
                    <a:pt x="50" y="13"/>
                    <a:pt x="50" y="13"/>
                  </a:cubicBezTo>
                  <a:cubicBezTo>
                    <a:pt x="51" y="14"/>
                    <a:pt x="51" y="16"/>
                    <a:pt x="50" y="17"/>
                  </a:cubicBezTo>
                  <a:cubicBezTo>
                    <a:pt x="50" y="17"/>
                    <a:pt x="50" y="17"/>
                    <a:pt x="50" y="17"/>
                  </a:cubicBezTo>
                  <a:cubicBezTo>
                    <a:pt x="26" y="42"/>
                    <a:pt x="26" y="42"/>
                    <a:pt x="26" y="42"/>
                  </a:cubicBezTo>
                  <a:cubicBezTo>
                    <a:pt x="26" y="42"/>
                    <a:pt x="26" y="42"/>
                    <a:pt x="26" y="42"/>
                  </a:cubicBezTo>
                  <a:cubicBezTo>
                    <a:pt x="24" y="44"/>
                    <a:pt x="23" y="46"/>
                    <a:pt x="23" y="48"/>
                  </a:cubicBezTo>
                  <a:cubicBezTo>
                    <a:pt x="23" y="51"/>
                    <a:pt x="24" y="53"/>
                    <a:pt x="26" y="55"/>
                  </a:cubicBezTo>
                  <a:cubicBezTo>
                    <a:pt x="28" y="57"/>
                    <a:pt x="30" y="58"/>
                    <a:pt x="33" y="58"/>
                  </a:cubicBezTo>
                  <a:cubicBezTo>
                    <a:pt x="35" y="58"/>
                    <a:pt x="38" y="57"/>
                    <a:pt x="39" y="55"/>
                  </a:cubicBezTo>
                  <a:cubicBezTo>
                    <a:pt x="64" y="31"/>
                    <a:pt x="64" y="31"/>
                    <a:pt x="64" y="31"/>
                  </a:cubicBezTo>
                  <a:cubicBezTo>
                    <a:pt x="65" y="30"/>
                    <a:pt x="67" y="30"/>
                    <a:pt x="68" y="31"/>
                  </a:cubicBezTo>
                  <a:cubicBezTo>
                    <a:pt x="68" y="31"/>
                    <a:pt x="68" y="31"/>
                    <a:pt x="68" y="31"/>
                  </a:cubicBezTo>
                  <a:cubicBezTo>
                    <a:pt x="80" y="43"/>
                    <a:pt x="80" y="43"/>
                    <a:pt x="80" y="43"/>
                  </a:cubicBezTo>
                  <a:cubicBezTo>
                    <a:pt x="81" y="44"/>
                    <a:pt x="81" y="46"/>
                    <a:pt x="80" y="48"/>
                  </a:cubicBezTo>
                  <a:cubicBezTo>
                    <a:pt x="80" y="48"/>
                    <a:pt x="80" y="48"/>
                    <a:pt x="80" y="48"/>
                  </a:cubicBezTo>
                  <a:cubicBezTo>
                    <a:pt x="56" y="72"/>
                    <a:pt x="56" y="72"/>
                    <a:pt x="56" y="72"/>
                  </a:cubicBezTo>
                  <a:cubicBezTo>
                    <a:pt x="49" y="78"/>
                    <a:pt x="41" y="81"/>
                    <a:pt x="33" y="81"/>
                  </a:cubicBezTo>
                  <a:cubicBezTo>
                    <a:pt x="24" y="81"/>
                    <a:pt x="16" y="78"/>
                    <a:pt x="9" y="72"/>
                  </a:cubicBezTo>
                  <a:close/>
                  <a:moveTo>
                    <a:pt x="32" y="26"/>
                  </a:moveTo>
                  <a:cubicBezTo>
                    <a:pt x="32" y="26"/>
                    <a:pt x="32" y="26"/>
                    <a:pt x="32" y="26"/>
                  </a:cubicBezTo>
                  <a:cubicBezTo>
                    <a:pt x="25" y="19"/>
                    <a:pt x="25" y="19"/>
                    <a:pt x="25" y="19"/>
                  </a:cubicBezTo>
                  <a:cubicBezTo>
                    <a:pt x="14" y="30"/>
                    <a:pt x="14" y="30"/>
                    <a:pt x="14" y="30"/>
                  </a:cubicBezTo>
                  <a:cubicBezTo>
                    <a:pt x="14" y="30"/>
                    <a:pt x="14" y="30"/>
                    <a:pt x="14" y="30"/>
                  </a:cubicBezTo>
                  <a:cubicBezTo>
                    <a:pt x="9" y="35"/>
                    <a:pt x="6" y="42"/>
                    <a:pt x="6" y="48"/>
                  </a:cubicBezTo>
                  <a:cubicBezTo>
                    <a:pt x="6" y="55"/>
                    <a:pt x="9" y="62"/>
                    <a:pt x="14" y="67"/>
                  </a:cubicBezTo>
                  <a:cubicBezTo>
                    <a:pt x="19" y="72"/>
                    <a:pt x="26" y="75"/>
                    <a:pt x="33" y="75"/>
                  </a:cubicBezTo>
                  <a:cubicBezTo>
                    <a:pt x="39" y="75"/>
                    <a:pt x="46" y="72"/>
                    <a:pt x="51" y="67"/>
                  </a:cubicBezTo>
                  <a:cubicBezTo>
                    <a:pt x="62" y="56"/>
                    <a:pt x="62" y="56"/>
                    <a:pt x="62" y="56"/>
                  </a:cubicBezTo>
                  <a:cubicBezTo>
                    <a:pt x="55" y="49"/>
                    <a:pt x="55" y="49"/>
                    <a:pt x="55" y="49"/>
                  </a:cubicBezTo>
                  <a:cubicBezTo>
                    <a:pt x="44" y="60"/>
                    <a:pt x="44" y="60"/>
                    <a:pt x="44" y="60"/>
                  </a:cubicBezTo>
                  <a:cubicBezTo>
                    <a:pt x="41" y="63"/>
                    <a:pt x="37" y="64"/>
                    <a:pt x="33" y="64"/>
                  </a:cubicBezTo>
                  <a:cubicBezTo>
                    <a:pt x="29" y="64"/>
                    <a:pt x="24" y="63"/>
                    <a:pt x="21" y="60"/>
                  </a:cubicBezTo>
                  <a:cubicBezTo>
                    <a:pt x="18" y="57"/>
                    <a:pt x="17" y="52"/>
                    <a:pt x="17" y="48"/>
                  </a:cubicBezTo>
                  <a:cubicBezTo>
                    <a:pt x="17" y="44"/>
                    <a:pt x="18" y="40"/>
                    <a:pt x="21" y="37"/>
                  </a:cubicBezTo>
                  <a:cubicBezTo>
                    <a:pt x="21" y="37"/>
                    <a:pt x="21" y="37"/>
                    <a:pt x="21" y="37"/>
                  </a:cubicBezTo>
                  <a:cubicBezTo>
                    <a:pt x="32" y="26"/>
                    <a:pt x="32" y="26"/>
                    <a:pt x="32" y="26"/>
                  </a:cubicBezTo>
                  <a:close/>
                  <a:moveTo>
                    <a:pt x="27" y="16"/>
                  </a:moveTo>
                  <a:cubicBezTo>
                    <a:pt x="27" y="16"/>
                    <a:pt x="27" y="16"/>
                    <a:pt x="27" y="16"/>
                  </a:cubicBezTo>
                  <a:cubicBezTo>
                    <a:pt x="35" y="23"/>
                    <a:pt x="35" y="23"/>
                    <a:pt x="35" y="23"/>
                  </a:cubicBezTo>
                  <a:cubicBezTo>
                    <a:pt x="43" y="15"/>
                    <a:pt x="43" y="15"/>
                    <a:pt x="43" y="15"/>
                  </a:cubicBezTo>
                  <a:cubicBezTo>
                    <a:pt x="36" y="8"/>
                    <a:pt x="36" y="8"/>
                    <a:pt x="36" y="8"/>
                  </a:cubicBezTo>
                  <a:cubicBezTo>
                    <a:pt x="27" y="16"/>
                    <a:pt x="27" y="16"/>
                    <a:pt x="27" y="16"/>
                  </a:cubicBezTo>
                  <a:close/>
                  <a:moveTo>
                    <a:pt x="65" y="54"/>
                  </a:moveTo>
                  <a:cubicBezTo>
                    <a:pt x="65" y="54"/>
                    <a:pt x="65" y="54"/>
                    <a:pt x="65" y="54"/>
                  </a:cubicBezTo>
                  <a:cubicBezTo>
                    <a:pt x="73" y="45"/>
                    <a:pt x="73" y="45"/>
                    <a:pt x="73" y="45"/>
                  </a:cubicBezTo>
                  <a:cubicBezTo>
                    <a:pt x="66" y="38"/>
                    <a:pt x="66" y="38"/>
                    <a:pt x="66" y="38"/>
                  </a:cubicBezTo>
                  <a:cubicBezTo>
                    <a:pt x="58" y="46"/>
                    <a:pt x="58" y="46"/>
                    <a:pt x="58" y="46"/>
                  </a:cubicBezTo>
                  <a:cubicBezTo>
                    <a:pt x="65" y="54"/>
                    <a:pt x="65" y="54"/>
                    <a:pt x="65"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7" name="Freeform 31"/>
            <p:cNvSpPr>
              <a:spLocks noEditPoints="1"/>
            </p:cNvSpPr>
            <p:nvPr/>
          </p:nvSpPr>
          <p:spPr bwMode="auto">
            <a:xfrm>
              <a:off x="3946525" y="3590446"/>
              <a:ext cx="325438" cy="327126"/>
            </a:xfrm>
            <a:custGeom>
              <a:avLst/>
              <a:gdLst>
                <a:gd name="T0" fmla="*/ 21 w 87"/>
                <a:gd name="T1" fmla="*/ 19 h 87"/>
                <a:gd name="T2" fmla="*/ 27 w 87"/>
                <a:gd name="T3" fmla="*/ 11 h 87"/>
                <a:gd name="T4" fmla="*/ 8 w 87"/>
                <a:gd name="T5" fmla="*/ 24 h 87"/>
                <a:gd name="T6" fmla="*/ 39 w 87"/>
                <a:gd name="T7" fmla="*/ 24 h 87"/>
                <a:gd name="T8" fmla="*/ 34 w 87"/>
                <a:gd name="T9" fmla="*/ 24 h 87"/>
                <a:gd name="T10" fmla="*/ 31 w 87"/>
                <a:gd name="T11" fmla="*/ 21 h 87"/>
                <a:gd name="T12" fmla="*/ 29 w 87"/>
                <a:gd name="T13" fmla="*/ 14 h 87"/>
                <a:gd name="T14" fmla="*/ 68 w 87"/>
                <a:gd name="T15" fmla="*/ 44 h 87"/>
                <a:gd name="T16" fmla="*/ 86 w 87"/>
                <a:gd name="T17" fmla="*/ 62 h 87"/>
                <a:gd name="T18" fmla="*/ 66 w 87"/>
                <a:gd name="T19" fmla="*/ 86 h 87"/>
                <a:gd name="T20" fmla="*/ 62 w 87"/>
                <a:gd name="T21" fmla="*/ 86 h 87"/>
                <a:gd name="T22" fmla="*/ 27 w 87"/>
                <a:gd name="T23" fmla="*/ 86 h 87"/>
                <a:gd name="T24" fmla="*/ 4 w 87"/>
                <a:gd name="T25" fmla="*/ 87 h 87"/>
                <a:gd name="T26" fmla="*/ 1 w 87"/>
                <a:gd name="T27" fmla="*/ 63 h 87"/>
                <a:gd name="T28" fmla="*/ 19 w 87"/>
                <a:gd name="T29" fmla="*/ 43 h 87"/>
                <a:gd name="T30" fmla="*/ 2 w 87"/>
                <a:gd name="T31" fmla="*/ 21 h 87"/>
                <a:gd name="T32" fmla="*/ 26 w 87"/>
                <a:gd name="T33" fmla="*/ 2 h 87"/>
                <a:gd name="T34" fmla="*/ 59 w 87"/>
                <a:gd name="T35" fmla="*/ 3 h 87"/>
                <a:gd name="T36" fmla="*/ 86 w 87"/>
                <a:gd name="T37" fmla="*/ 18 h 87"/>
                <a:gd name="T38" fmla="*/ 68 w 87"/>
                <a:gd name="T39" fmla="*/ 44 h 87"/>
                <a:gd name="T40" fmla="*/ 48 w 87"/>
                <a:gd name="T41" fmla="*/ 64 h 87"/>
                <a:gd name="T42" fmla="*/ 79 w 87"/>
                <a:gd name="T43" fmla="*/ 64 h 87"/>
                <a:gd name="T44" fmla="*/ 71 w 87"/>
                <a:gd name="T45" fmla="*/ 67 h 87"/>
                <a:gd name="T46" fmla="*/ 68 w 87"/>
                <a:gd name="T47" fmla="*/ 64 h 87"/>
                <a:gd name="T48" fmla="*/ 69 w 87"/>
                <a:gd name="T49" fmla="*/ 54 h 87"/>
                <a:gd name="T50" fmla="*/ 64 w 87"/>
                <a:gd name="T51" fmla="*/ 57 h 87"/>
                <a:gd name="T52" fmla="*/ 67 w 87"/>
                <a:gd name="T53" fmla="*/ 51 h 87"/>
                <a:gd name="T54" fmla="*/ 48 w 87"/>
                <a:gd name="T55" fmla="*/ 64 h 87"/>
                <a:gd name="T56" fmla="*/ 18 w 87"/>
                <a:gd name="T57" fmla="*/ 75 h 87"/>
                <a:gd name="T58" fmla="*/ 60 w 87"/>
                <a:gd name="T59" fmla="*/ 21 h 87"/>
                <a:gd name="T60" fmla="*/ 18 w 87"/>
                <a:gd name="T61" fmla="*/ 75 h 87"/>
                <a:gd name="T62" fmla="*/ 70 w 87"/>
                <a:gd name="T63" fmla="*/ 26 h 87"/>
                <a:gd name="T64" fmla="*/ 71 w 87"/>
                <a:gd name="T65" fmla="*/ 26 h 87"/>
                <a:gd name="T66" fmla="*/ 71 w 87"/>
                <a:gd name="T67" fmla="*/ 26 h 87"/>
                <a:gd name="T68" fmla="*/ 80 w 87"/>
                <a:gd name="T69" fmla="*/ 24 h 87"/>
                <a:gd name="T70" fmla="*/ 67 w 87"/>
                <a:gd name="T71" fmla="*/ 8 h 87"/>
                <a:gd name="T72" fmla="*/ 58 w 87"/>
                <a:gd name="T73" fmla="*/ 13 h 87"/>
                <a:gd name="T74" fmla="*/ 62 w 87"/>
                <a:gd name="T75" fmla="*/ 17 h 87"/>
                <a:gd name="T76" fmla="*/ 62 w 87"/>
                <a:gd name="T77" fmla="*/ 17 h 87"/>
                <a:gd name="T78" fmla="*/ 62 w 87"/>
                <a:gd name="T79" fmla="*/ 17 h 87"/>
                <a:gd name="T80" fmla="*/ 70 w 87"/>
                <a:gd name="T81" fmla="*/ 26 h 87"/>
                <a:gd name="T82" fmla="*/ 70 w 87"/>
                <a:gd name="T83" fmla="*/ 26 h 87"/>
                <a:gd name="T84" fmla="*/ 69 w 87"/>
                <a:gd name="T85" fmla="*/ 30 h 87"/>
                <a:gd name="T86" fmla="*/ 23 w 87"/>
                <a:gd name="T87" fmla="*/ 80 h 87"/>
                <a:gd name="T88" fmla="*/ 69 w 87"/>
                <a:gd name="T89" fmla="*/ 30 h 87"/>
                <a:gd name="T90" fmla="*/ 10 w 87"/>
                <a:gd name="T91" fmla="*/ 66 h 87"/>
                <a:gd name="T92" fmla="*/ 55 w 87"/>
                <a:gd name="T93" fmla="*/ 16 h 87"/>
                <a:gd name="T94" fmla="*/ 10 w 87"/>
                <a:gd name="T95" fmla="*/ 66 h 87"/>
                <a:gd name="T96" fmla="*/ 7 w 87"/>
                <a:gd name="T97" fmla="*/ 69 h 87"/>
                <a:gd name="T98" fmla="*/ 19 w 87"/>
                <a:gd name="T99"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87">
                  <a:moveTo>
                    <a:pt x="24" y="19"/>
                  </a:moveTo>
                  <a:cubicBezTo>
                    <a:pt x="23" y="20"/>
                    <a:pt x="22" y="20"/>
                    <a:pt x="21" y="19"/>
                  </a:cubicBezTo>
                  <a:cubicBezTo>
                    <a:pt x="20" y="19"/>
                    <a:pt x="20" y="17"/>
                    <a:pt x="21" y="17"/>
                  </a:cubicBezTo>
                  <a:cubicBezTo>
                    <a:pt x="27" y="11"/>
                    <a:pt x="27" y="11"/>
                    <a:pt x="27" y="11"/>
                  </a:cubicBezTo>
                  <a:cubicBezTo>
                    <a:pt x="24" y="8"/>
                    <a:pt x="24" y="8"/>
                    <a:pt x="24" y="8"/>
                  </a:cubicBezTo>
                  <a:cubicBezTo>
                    <a:pt x="8" y="24"/>
                    <a:pt x="8" y="24"/>
                    <a:pt x="8" y="24"/>
                  </a:cubicBezTo>
                  <a:cubicBezTo>
                    <a:pt x="24" y="39"/>
                    <a:pt x="24" y="39"/>
                    <a:pt x="24" y="39"/>
                  </a:cubicBezTo>
                  <a:cubicBezTo>
                    <a:pt x="39" y="24"/>
                    <a:pt x="39" y="24"/>
                    <a:pt x="39" y="24"/>
                  </a:cubicBezTo>
                  <a:cubicBezTo>
                    <a:pt x="36" y="21"/>
                    <a:pt x="36" y="21"/>
                    <a:pt x="36" y="21"/>
                  </a:cubicBezTo>
                  <a:cubicBezTo>
                    <a:pt x="34" y="24"/>
                    <a:pt x="34" y="24"/>
                    <a:pt x="34" y="24"/>
                  </a:cubicBezTo>
                  <a:cubicBezTo>
                    <a:pt x="33" y="24"/>
                    <a:pt x="32" y="24"/>
                    <a:pt x="31" y="24"/>
                  </a:cubicBezTo>
                  <a:cubicBezTo>
                    <a:pt x="30" y="23"/>
                    <a:pt x="30" y="22"/>
                    <a:pt x="31" y="21"/>
                  </a:cubicBezTo>
                  <a:cubicBezTo>
                    <a:pt x="34" y="18"/>
                    <a:pt x="34" y="18"/>
                    <a:pt x="34" y="18"/>
                  </a:cubicBezTo>
                  <a:cubicBezTo>
                    <a:pt x="29" y="14"/>
                    <a:pt x="29" y="14"/>
                    <a:pt x="29" y="14"/>
                  </a:cubicBezTo>
                  <a:cubicBezTo>
                    <a:pt x="24" y="19"/>
                    <a:pt x="24" y="19"/>
                    <a:pt x="24" y="19"/>
                  </a:cubicBezTo>
                  <a:close/>
                  <a:moveTo>
                    <a:pt x="68" y="44"/>
                  </a:moveTo>
                  <a:cubicBezTo>
                    <a:pt x="68" y="44"/>
                    <a:pt x="68" y="44"/>
                    <a:pt x="68" y="44"/>
                  </a:cubicBezTo>
                  <a:cubicBezTo>
                    <a:pt x="86" y="62"/>
                    <a:pt x="86" y="62"/>
                    <a:pt x="86" y="62"/>
                  </a:cubicBezTo>
                  <a:cubicBezTo>
                    <a:pt x="87" y="63"/>
                    <a:pt x="87" y="65"/>
                    <a:pt x="86" y="66"/>
                  </a:cubicBezTo>
                  <a:cubicBezTo>
                    <a:pt x="66" y="86"/>
                    <a:pt x="66" y="86"/>
                    <a:pt x="66" y="86"/>
                  </a:cubicBezTo>
                  <a:cubicBezTo>
                    <a:pt x="65" y="87"/>
                    <a:pt x="63" y="87"/>
                    <a:pt x="62" y="86"/>
                  </a:cubicBezTo>
                  <a:cubicBezTo>
                    <a:pt x="62" y="86"/>
                    <a:pt x="62" y="86"/>
                    <a:pt x="62" y="86"/>
                  </a:cubicBezTo>
                  <a:cubicBezTo>
                    <a:pt x="44" y="68"/>
                    <a:pt x="44" y="68"/>
                    <a:pt x="44" y="68"/>
                  </a:cubicBezTo>
                  <a:cubicBezTo>
                    <a:pt x="27" y="86"/>
                    <a:pt x="27" y="86"/>
                    <a:pt x="27" y="86"/>
                  </a:cubicBezTo>
                  <a:cubicBezTo>
                    <a:pt x="26" y="86"/>
                    <a:pt x="25" y="87"/>
                    <a:pt x="24" y="87"/>
                  </a:cubicBezTo>
                  <a:cubicBezTo>
                    <a:pt x="4" y="87"/>
                    <a:pt x="4" y="87"/>
                    <a:pt x="4" y="87"/>
                  </a:cubicBezTo>
                  <a:cubicBezTo>
                    <a:pt x="2" y="87"/>
                    <a:pt x="1" y="85"/>
                    <a:pt x="1" y="83"/>
                  </a:cubicBezTo>
                  <a:cubicBezTo>
                    <a:pt x="1" y="77"/>
                    <a:pt x="1" y="70"/>
                    <a:pt x="1" y="63"/>
                  </a:cubicBezTo>
                  <a:cubicBezTo>
                    <a:pt x="1" y="62"/>
                    <a:pt x="1" y="61"/>
                    <a:pt x="2" y="61"/>
                  </a:cubicBezTo>
                  <a:cubicBezTo>
                    <a:pt x="19" y="43"/>
                    <a:pt x="19" y="43"/>
                    <a:pt x="19" y="43"/>
                  </a:cubicBezTo>
                  <a:cubicBezTo>
                    <a:pt x="2" y="26"/>
                    <a:pt x="2" y="26"/>
                    <a:pt x="2" y="26"/>
                  </a:cubicBezTo>
                  <a:cubicBezTo>
                    <a:pt x="0" y="25"/>
                    <a:pt x="0" y="23"/>
                    <a:pt x="2" y="21"/>
                  </a:cubicBezTo>
                  <a:cubicBezTo>
                    <a:pt x="21" y="2"/>
                    <a:pt x="21" y="2"/>
                    <a:pt x="21" y="2"/>
                  </a:cubicBezTo>
                  <a:cubicBezTo>
                    <a:pt x="23" y="0"/>
                    <a:pt x="25" y="0"/>
                    <a:pt x="26" y="2"/>
                  </a:cubicBezTo>
                  <a:cubicBezTo>
                    <a:pt x="43" y="19"/>
                    <a:pt x="43" y="19"/>
                    <a:pt x="43" y="19"/>
                  </a:cubicBezTo>
                  <a:cubicBezTo>
                    <a:pt x="59" y="3"/>
                    <a:pt x="59" y="3"/>
                    <a:pt x="59" y="3"/>
                  </a:cubicBezTo>
                  <a:cubicBezTo>
                    <a:pt x="63" y="0"/>
                    <a:pt x="68" y="0"/>
                    <a:pt x="72" y="3"/>
                  </a:cubicBezTo>
                  <a:cubicBezTo>
                    <a:pt x="76" y="7"/>
                    <a:pt x="84" y="14"/>
                    <a:pt x="86" y="18"/>
                  </a:cubicBezTo>
                  <a:cubicBezTo>
                    <a:pt x="87" y="22"/>
                    <a:pt x="87" y="25"/>
                    <a:pt x="84" y="28"/>
                  </a:cubicBezTo>
                  <a:cubicBezTo>
                    <a:pt x="68" y="44"/>
                    <a:pt x="68" y="44"/>
                    <a:pt x="68" y="44"/>
                  </a:cubicBezTo>
                  <a:close/>
                  <a:moveTo>
                    <a:pt x="48" y="64"/>
                  </a:moveTo>
                  <a:cubicBezTo>
                    <a:pt x="48" y="64"/>
                    <a:pt x="48" y="64"/>
                    <a:pt x="48" y="64"/>
                  </a:cubicBezTo>
                  <a:cubicBezTo>
                    <a:pt x="64" y="79"/>
                    <a:pt x="64" y="79"/>
                    <a:pt x="64" y="79"/>
                  </a:cubicBezTo>
                  <a:cubicBezTo>
                    <a:pt x="79" y="64"/>
                    <a:pt x="79" y="64"/>
                    <a:pt x="79" y="64"/>
                  </a:cubicBezTo>
                  <a:cubicBezTo>
                    <a:pt x="76" y="61"/>
                    <a:pt x="76" y="61"/>
                    <a:pt x="76" y="61"/>
                  </a:cubicBezTo>
                  <a:cubicBezTo>
                    <a:pt x="71" y="67"/>
                    <a:pt x="71" y="67"/>
                    <a:pt x="71" y="67"/>
                  </a:cubicBezTo>
                  <a:cubicBezTo>
                    <a:pt x="70" y="67"/>
                    <a:pt x="69" y="67"/>
                    <a:pt x="68" y="67"/>
                  </a:cubicBezTo>
                  <a:cubicBezTo>
                    <a:pt x="68" y="66"/>
                    <a:pt x="68" y="65"/>
                    <a:pt x="68" y="64"/>
                  </a:cubicBezTo>
                  <a:cubicBezTo>
                    <a:pt x="74" y="58"/>
                    <a:pt x="74" y="58"/>
                    <a:pt x="74" y="58"/>
                  </a:cubicBezTo>
                  <a:cubicBezTo>
                    <a:pt x="69" y="54"/>
                    <a:pt x="69" y="54"/>
                    <a:pt x="69" y="54"/>
                  </a:cubicBezTo>
                  <a:cubicBezTo>
                    <a:pt x="67" y="57"/>
                    <a:pt x="67" y="57"/>
                    <a:pt x="67" y="57"/>
                  </a:cubicBezTo>
                  <a:cubicBezTo>
                    <a:pt x="66" y="57"/>
                    <a:pt x="65" y="57"/>
                    <a:pt x="64" y="57"/>
                  </a:cubicBezTo>
                  <a:cubicBezTo>
                    <a:pt x="63" y="56"/>
                    <a:pt x="63" y="55"/>
                    <a:pt x="64" y="54"/>
                  </a:cubicBezTo>
                  <a:cubicBezTo>
                    <a:pt x="67" y="51"/>
                    <a:pt x="67" y="51"/>
                    <a:pt x="67" y="51"/>
                  </a:cubicBezTo>
                  <a:cubicBezTo>
                    <a:pt x="64" y="48"/>
                    <a:pt x="64" y="48"/>
                    <a:pt x="64" y="48"/>
                  </a:cubicBezTo>
                  <a:cubicBezTo>
                    <a:pt x="48" y="64"/>
                    <a:pt x="48" y="64"/>
                    <a:pt x="48" y="64"/>
                  </a:cubicBezTo>
                  <a:close/>
                  <a:moveTo>
                    <a:pt x="18" y="75"/>
                  </a:moveTo>
                  <a:cubicBezTo>
                    <a:pt x="18" y="75"/>
                    <a:pt x="18" y="75"/>
                    <a:pt x="18" y="75"/>
                  </a:cubicBezTo>
                  <a:cubicBezTo>
                    <a:pt x="34" y="59"/>
                    <a:pt x="50" y="43"/>
                    <a:pt x="67" y="27"/>
                  </a:cubicBezTo>
                  <a:cubicBezTo>
                    <a:pt x="64" y="25"/>
                    <a:pt x="62" y="23"/>
                    <a:pt x="60" y="21"/>
                  </a:cubicBezTo>
                  <a:cubicBezTo>
                    <a:pt x="12" y="69"/>
                    <a:pt x="12" y="69"/>
                    <a:pt x="12" y="69"/>
                  </a:cubicBezTo>
                  <a:cubicBezTo>
                    <a:pt x="18" y="75"/>
                    <a:pt x="18" y="75"/>
                    <a:pt x="18" y="75"/>
                  </a:cubicBezTo>
                  <a:close/>
                  <a:moveTo>
                    <a:pt x="70" y="26"/>
                  </a:moveTo>
                  <a:cubicBezTo>
                    <a:pt x="70" y="26"/>
                    <a:pt x="70" y="26"/>
                    <a:pt x="70" y="26"/>
                  </a:cubicBezTo>
                  <a:cubicBezTo>
                    <a:pt x="70" y="26"/>
                    <a:pt x="70" y="26"/>
                    <a:pt x="70" y="26"/>
                  </a:cubicBezTo>
                  <a:cubicBezTo>
                    <a:pt x="71" y="26"/>
                    <a:pt x="71" y="26"/>
                    <a:pt x="71" y="26"/>
                  </a:cubicBezTo>
                  <a:cubicBezTo>
                    <a:pt x="71" y="26"/>
                    <a:pt x="71" y="26"/>
                    <a:pt x="71" y="26"/>
                  </a:cubicBezTo>
                  <a:cubicBezTo>
                    <a:pt x="71" y="26"/>
                    <a:pt x="71" y="26"/>
                    <a:pt x="71" y="26"/>
                  </a:cubicBezTo>
                  <a:cubicBezTo>
                    <a:pt x="74" y="29"/>
                    <a:pt x="74" y="29"/>
                    <a:pt x="74" y="29"/>
                  </a:cubicBezTo>
                  <a:cubicBezTo>
                    <a:pt x="80" y="24"/>
                    <a:pt x="80" y="24"/>
                    <a:pt x="80" y="24"/>
                  </a:cubicBezTo>
                  <a:cubicBezTo>
                    <a:pt x="81" y="23"/>
                    <a:pt x="81" y="21"/>
                    <a:pt x="80" y="20"/>
                  </a:cubicBezTo>
                  <a:cubicBezTo>
                    <a:pt x="76" y="16"/>
                    <a:pt x="72" y="12"/>
                    <a:pt x="67" y="8"/>
                  </a:cubicBezTo>
                  <a:cubicBezTo>
                    <a:pt x="66" y="7"/>
                    <a:pt x="65" y="7"/>
                    <a:pt x="64" y="8"/>
                  </a:cubicBezTo>
                  <a:cubicBezTo>
                    <a:pt x="58" y="13"/>
                    <a:pt x="58" y="13"/>
                    <a:pt x="58" y="13"/>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70" y="26"/>
                    <a:pt x="70" y="26"/>
                    <a:pt x="70" y="26"/>
                  </a:cubicBezTo>
                  <a:cubicBezTo>
                    <a:pt x="70" y="26"/>
                    <a:pt x="70" y="26"/>
                    <a:pt x="70" y="26"/>
                  </a:cubicBezTo>
                  <a:cubicBezTo>
                    <a:pt x="70" y="26"/>
                    <a:pt x="70" y="26"/>
                    <a:pt x="70" y="26"/>
                  </a:cubicBezTo>
                  <a:close/>
                  <a:moveTo>
                    <a:pt x="69" y="30"/>
                  </a:moveTo>
                  <a:cubicBezTo>
                    <a:pt x="69" y="30"/>
                    <a:pt x="69" y="30"/>
                    <a:pt x="69" y="30"/>
                  </a:cubicBezTo>
                  <a:cubicBezTo>
                    <a:pt x="53" y="46"/>
                    <a:pt x="37" y="62"/>
                    <a:pt x="21" y="78"/>
                  </a:cubicBezTo>
                  <a:cubicBezTo>
                    <a:pt x="23" y="80"/>
                    <a:pt x="23" y="80"/>
                    <a:pt x="23" y="80"/>
                  </a:cubicBezTo>
                  <a:cubicBezTo>
                    <a:pt x="71" y="32"/>
                    <a:pt x="71" y="32"/>
                    <a:pt x="71" y="32"/>
                  </a:cubicBezTo>
                  <a:cubicBezTo>
                    <a:pt x="69" y="30"/>
                    <a:pt x="69" y="30"/>
                    <a:pt x="69" y="30"/>
                  </a:cubicBezTo>
                  <a:close/>
                  <a:moveTo>
                    <a:pt x="10" y="66"/>
                  </a:moveTo>
                  <a:cubicBezTo>
                    <a:pt x="10" y="66"/>
                    <a:pt x="10" y="66"/>
                    <a:pt x="10" y="66"/>
                  </a:cubicBezTo>
                  <a:cubicBezTo>
                    <a:pt x="58" y="18"/>
                    <a:pt x="58" y="18"/>
                    <a:pt x="58" y="18"/>
                  </a:cubicBezTo>
                  <a:cubicBezTo>
                    <a:pt x="55" y="16"/>
                    <a:pt x="55" y="16"/>
                    <a:pt x="55" y="16"/>
                  </a:cubicBezTo>
                  <a:cubicBezTo>
                    <a:pt x="7" y="64"/>
                    <a:pt x="7" y="64"/>
                    <a:pt x="7" y="64"/>
                  </a:cubicBezTo>
                  <a:cubicBezTo>
                    <a:pt x="10" y="66"/>
                    <a:pt x="10" y="66"/>
                    <a:pt x="10" y="66"/>
                  </a:cubicBezTo>
                  <a:close/>
                  <a:moveTo>
                    <a:pt x="7" y="69"/>
                  </a:moveTo>
                  <a:cubicBezTo>
                    <a:pt x="7" y="69"/>
                    <a:pt x="7" y="69"/>
                    <a:pt x="7" y="69"/>
                  </a:cubicBezTo>
                  <a:cubicBezTo>
                    <a:pt x="7" y="73"/>
                    <a:pt x="7" y="77"/>
                    <a:pt x="7" y="80"/>
                  </a:cubicBezTo>
                  <a:cubicBezTo>
                    <a:pt x="19" y="80"/>
                    <a:pt x="19" y="80"/>
                    <a:pt x="19" y="80"/>
                  </a:cubicBezTo>
                  <a:cubicBezTo>
                    <a:pt x="7" y="69"/>
                    <a:pt x="7" y="69"/>
                    <a:pt x="7"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8" name="Freeform 32"/>
            <p:cNvSpPr>
              <a:spLocks noEditPoints="1"/>
            </p:cNvSpPr>
            <p:nvPr/>
          </p:nvSpPr>
          <p:spPr bwMode="auto">
            <a:xfrm>
              <a:off x="4905376" y="1970697"/>
              <a:ext cx="307975" cy="236610"/>
            </a:xfrm>
            <a:custGeom>
              <a:avLst/>
              <a:gdLst>
                <a:gd name="T0" fmla="*/ 1 w 82"/>
                <a:gd name="T1" fmla="*/ 21 h 63"/>
                <a:gd name="T2" fmla="*/ 13 w 82"/>
                <a:gd name="T3" fmla="*/ 1 h 63"/>
                <a:gd name="T4" fmla="*/ 16 w 82"/>
                <a:gd name="T5" fmla="*/ 0 h 63"/>
                <a:gd name="T6" fmla="*/ 67 w 82"/>
                <a:gd name="T7" fmla="*/ 0 h 63"/>
                <a:gd name="T8" fmla="*/ 70 w 82"/>
                <a:gd name="T9" fmla="*/ 1 h 63"/>
                <a:gd name="T10" fmla="*/ 81 w 82"/>
                <a:gd name="T11" fmla="*/ 21 h 63"/>
                <a:gd name="T12" fmla="*/ 81 w 82"/>
                <a:gd name="T13" fmla="*/ 25 h 63"/>
                <a:gd name="T14" fmla="*/ 81 w 82"/>
                <a:gd name="T15" fmla="*/ 25 h 63"/>
                <a:gd name="T16" fmla="*/ 44 w 82"/>
                <a:gd name="T17" fmla="*/ 62 h 63"/>
                <a:gd name="T18" fmla="*/ 39 w 82"/>
                <a:gd name="T19" fmla="*/ 62 h 63"/>
                <a:gd name="T20" fmla="*/ 39 w 82"/>
                <a:gd name="T21" fmla="*/ 62 h 63"/>
                <a:gd name="T22" fmla="*/ 2 w 82"/>
                <a:gd name="T23" fmla="*/ 25 h 63"/>
                <a:gd name="T24" fmla="*/ 1 w 82"/>
                <a:gd name="T25" fmla="*/ 21 h 63"/>
                <a:gd name="T26" fmla="*/ 9 w 82"/>
                <a:gd name="T27" fmla="*/ 21 h 63"/>
                <a:gd name="T28" fmla="*/ 9 w 82"/>
                <a:gd name="T29" fmla="*/ 21 h 63"/>
                <a:gd name="T30" fmla="*/ 24 w 82"/>
                <a:gd name="T31" fmla="*/ 21 h 63"/>
                <a:gd name="T32" fmla="*/ 16 w 82"/>
                <a:gd name="T33" fmla="*/ 8 h 63"/>
                <a:gd name="T34" fmla="*/ 9 w 82"/>
                <a:gd name="T35" fmla="*/ 21 h 63"/>
                <a:gd name="T36" fmla="*/ 66 w 82"/>
                <a:gd name="T37" fmla="*/ 8 h 63"/>
                <a:gd name="T38" fmla="*/ 66 w 82"/>
                <a:gd name="T39" fmla="*/ 8 h 63"/>
                <a:gd name="T40" fmla="*/ 58 w 82"/>
                <a:gd name="T41" fmla="*/ 21 h 63"/>
                <a:gd name="T42" fmla="*/ 74 w 82"/>
                <a:gd name="T43" fmla="*/ 21 h 63"/>
                <a:gd name="T44" fmla="*/ 66 w 82"/>
                <a:gd name="T45" fmla="*/ 8 h 63"/>
                <a:gd name="T46" fmla="*/ 73 w 82"/>
                <a:gd name="T47" fmla="*/ 24 h 63"/>
                <a:gd name="T48" fmla="*/ 73 w 82"/>
                <a:gd name="T49" fmla="*/ 24 h 63"/>
                <a:gd name="T50" fmla="*/ 56 w 82"/>
                <a:gd name="T51" fmla="*/ 24 h 63"/>
                <a:gd name="T52" fmla="*/ 47 w 82"/>
                <a:gd name="T53" fmla="*/ 50 h 63"/>
                <a:gd name="T54" fmla="*/ 73 w 82"/>
                <a:gd name="T55" fmla="*/ 24 h 63"/>
                <a:gd name="T56" fmla="*/ 36 w 82"/>
                <a:gd name="T57" fmla="*/ 50 h 63"/>
                <a:gd name="T58" fmla="*/ 36 w 82"/>
                <a:gd name="T59" fmla="*/ 50 h 63"/>
                <a:gd name="T60" fmla="*/ 26 w 82"/>
                <a:gd name="T61" fmla="*/ 24 h 63"/>
                <a:gd name="T62" fmla="*/ 10 w 82"/>
                <a:gd name="T63" fmla="*/ 24 h 63"/>
                <a:gd name="T64" fmla="*/ 36 w 82"/>
                <a:gd name="T65" fmla="*/ 50 h 63"/>
                <a:gd name="T66" fmla="*/ 63 w 82"/>
                <a:gd name="T67" fmla="*/ 6 h 63"/>
                <a:gd name="T68" fmla="*/ 63 w 82"/>
                <a:gd name="T69" fmla="*/ 6 h 63"/>
                <a:gd name="T70" fmla="*/ 46 w 82"/>
                <a:gd name="T71" fmla="*/ 6 h 63"/>
                <a:gd name="T72" fmla="*/ 55 w 82"/>
                <a:gd name="T73" fmla="*/ 19 h 63"/>
                <a:gd name="T74" fmla="*/ 63 w 82"/>
                <a:gd name="T75" fmla="*/ 6 h 63"/>
                <a:gd name="T76" fmla="*/ 37 w 82"/>
                <a:gd name="T77" fmla="*/ 6 h 63"/>
                <a:gd name="T78" fmla="*/ 37 w 82"/>
                <a:gd name="T79" fmla="*/ 6 h 63"/>
                <a:gd name="T80" fmla="*/ 20 w 82"/>
                <a:gd name="T81" fmla="*/ 6 h 63"/>
                <a:gd name="T82" fmla="*/ 28 w 82"/>
                <a:gd name="T83" fmla="*/ 19 h 63"/>
                <a:gd name="T84" fmla="*/ 37 w 82"/>
                <a:gd name="T85" fmla="*/ 6 h 63"/>
                <a:gd name="T86" fmla="*/ 31 w 82"/>
                <a:gd name="T87" fmla="*/ 21 h 63"/>
                <a:gd name="T88" fmla="*/ 31 w 82"/>
                <a:gd name="T89" fmla="*/ 21 h 63"/>
                <a:gd name="T90" fmla="*/ 52 w 82"/>
                <a:gd name="T91" fmla="*/ 21 h 63"/>
                <a:gd name="T92" fmla="*/ 41 w 82"/>
                <a:gd name="T93" fmla="*/ 6 h 63"/>
                <a:gd name="T94" fmla="*/ 31 w 82"/>
                <a:gd name="T95" fmla="*/ 21 h 63"/>
                <a:gd name="T96" fmla="*/ 52 w 82"/>
                <a:gd name="T97" fmla="*/ 24 h 63"/>
                <a:gd name="T98" fmla="*/ 52 w 82"/>
                <a:gd name="T99" fmla="*/ 24 h 63"/>
                <a:gd name="T100" fmla="*/ 30 w 82"/>
                <a:gd name="T101" fmla="*/ 24 h 63"/>
                <a:gd name="T102" fmla="*/ 41 w 82"/>
                <a:gd name="T103" fmla="*/ 55 h 63"/>
                <a:gd name="T104" fmla="*/ 52 w 82"/>
                <a:gd name="T105"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63">
                  <a:moveTo>
                    <a:pt x="1" y="21"/>
                  </a:moveTo>
                  <a:cubicBezTo>
                    <a:pt x="13" y="1"/>
                    <a:pt x="13" y="1"/>
                    <a:pt x="13" y="1"/>
                  </a:cubicBezTo>
                  <a:cubicBezTo>
                    <a:pt x="14" y="0"/>
                    <a:pt x="15" y="0"/>
                    <a:pt x="16" y="0"/>
                  </a:cubicBezTo>
                  <a:cubicBezTo>
                    <a:pt x="67" y="0"/>
                    <a:pt x="67" y="0"/>
                    <a:pt x="67" y="0"/>
                  </a:cubicBezTo>
                  <a:cubicBezTo>
                    <a:pt x="68" y="0"/>
                    <a:pt x="69" y="0"/>
                    <a:pt x="70" y="1"/>
                  </a:cubicBezTo>
                  <a:cubicBezTo>
                    <a:pt x="81" y="21"/>
                    <a:pt x="81" y="21"/>
                    <a:pt x="81" y="21"/>
                  </a:cubicBezTo>
                  <a:cubicBezTo>
                    <a:pt x="82" y="22"/>
                    <a:pt x="82" y="24"/>
                    <a:pt x="81" y="25"/>
                  </a:cubicBezTo>
                  <a:cubicBezTo>
                    <a:pt x="81" y="25"/>
                    <a:pt x="81" y="25"/>
                    <a:pt x="81" y="25"/>
                  </a:cubicBezTo>
                  <a:cubicBezTo>
                    <a:pt x="44" y="62"/>
                    <a:pt x="44" y="62"/>
                    <a:pt x="44" y="62"/>
                  </a:cubicBezTo>
                  <a:cubicBezTo>
                    <a:pt x="42" y="63"/>
                    <a:pt x="40" y="63"/>
                    <a:pt x="39" y="62"/>
                  </a:cubicBezTo>
                  <a:cubicBezTo>
                    <a:pt x="39" y="62"/>
                    <a:pt x="39" y="62"/>
                    <a:pt x="39" y="62"/>
                  </a:cubicBezTo>
                  <a:cubicBezTo>
                    <a:pt x="2" y="25"/>
                    <a:pt x="2" y="25"/>
                    <a:pt x="2" y="25"/>
                  </a:cubicBezTo>
                  <a:cubicBezTo>
                    <a:pt x="1" y="24"/>
                    <a:pt x="0" y="22"/>
                    <a:pt x="1" y="21"/>
                  </a:cubicBezTo>
                  <a:close/>
                  <a:moveTo>
                    <a:pt x="9" y="21"/>
                  </a:moveTo>
                  <a:cubicBezTo>
                    <a:pt x="9" y="21"/>
                    <a:pt x="9" y="21"/>
                    <a:pt x="9" y="21"/>
                  </a:cubicBezTo>
                  <a:cubicBezTo>
                    <a:pt x="24" y="21"/>
                    <a:pt x="24" y="21"/>
                    <a:pt x="24" y="21"/>
                  </a:cubicBezTo>
                  <a:cubicBezTo>
                    <a:pt x="16" y="8"/>
                    <a:pt x="16" y="8"/>
                    <a:pt x="16" y="8"/>
                  </a:cubicBezTo>
                  <a:cubicBezTo>
                    <a:pt x="9" y="21"/>
                    <a:pt x="9" y="21"/>
                    <a:pt x="9" y="21"/>
                  </a:cubicBezTo>
                  <a:close/>
                  <a:moveTo>
                    <a:pt x="66" y="8"/>
                  </a:moveTo>
                  <a:cubicBezTo>
                    <a:pt x="66" y="8"/>
                    <a:pt x="66" y="8"/>
                    <a:pt x="66" y="8"/>
                  </a:cubicBezTo>
                  <a:cubicBezTo>
                    <a:pt x="58" y="21"/>
                    <a:pt x="58" y="21"/>
                    <a:pt x="58" y="21"/>
                  </a:cubicBezTo>
                  <a:cubicBezTo>
                    <a:pt x="74" y="21"/>
                    <a:pt x="74" y="21"/>
                    <a:pt x="74" y="21"/>
                  </a:cubicBezTo>
                  <a:cubicBezTo>
                    <a:pt x="66" y="8"/>
                    <a:pt x="66" y="8"/>
                    <a:pt x="66" y="8"/>
                  </a:cubicBezTo>
                  <a:close/>
                  <a:moveTo>
                    <a:pt x="73" y="24"/>
                  </a:moveTo>
                  <a:cubicBezTo>
                    <a:pt x="73" y="24"/>
                    <a:pt x="73" y="24"/>
                    <a:pt x="73" y="24"/>
                  </a:cubicBezTo>
                  <a:cubicBezTo>
                    <a:pt x="56" y="24"/>
                    <a:pt x="56" y="24"/>
                    <a:pt x="56" y="24"/>
                  </a:cubicBezTo>
                  <a:cubicBezTo>
                    <a:pt x="47" y="50"/>
                    <a:pt x="47" y="50"/>
                    <a:pt x="47" y="50"/>
                  </a:cubicBezTo>
                  <a:cubicBezTo>
                    <a:pt x="73" y="24"/>
                    <a:pt x="73" y="24"/>
                    <a:pt x="73" y="24"/>
                  </a:cubicBezTo>
                  <a:close/>
                  <a:moveTo>
                    <a:pt x="36" y="50"/>
                  </a:moveTo>
                  <a:cubicBezTo>
                    <a:pt x="36" y="50"/>
                    <a:pt x="36" y="50"/>
                    <a:pt x="36" y="50"/>
                  </a:cubicBezTo>
                  <a:cubicBezTo>
                    <a:pt x="26" y="24"/>
                    <a:pt x="26" y="24"/>
                    <a:pt x="26" y="24"/>
                  </a:cubicBezTo>
                  <a:cubicBezTo>
                    <a:pt x="10" y="24"/>
                    <a:pt x="10" y="24"/>
                    <a:pt x="10" y="24"/>
                  </a:cubicBezTo>
                  <a:cubicBezTo>
                    <a:pt x="36" y="50"/>
                    <a:pt x="36" y="50"/>
                    <a:pt x="36" y="50"/>
                  </a:cubicBezTo>
                  <a:close/>
                  <a:moveTo>
                    <a:pt x="63" y="6"/>
                  </a:moveTo>
                  <a:cubicBezTo>
                    <a:pt x="63" y="6"/>
                    <a:pt x="63" y="6"/>
                    <a:pt x="63" y="6"/>
                  </a:cubicBezTo>
                  <a:cubicBezTo>
                    <a:pt x="46" y="6"/>
                    <a:pt x="46" y="6"/>
                    <a:pt x="46" y="6"/>
                  </a:cubicBezTo>
                  <a:cubicBezTo>
                    <a:pt x="55" y="19"/>
                    <a:pt x="55" y="19"/>
                    <a:pt x="55" y="19"/>
                  </a:cubicBezTo>
                  <a:cubicBezTo>
                    <a:pt x="63" y="6"/>
                    <a:pt x="63" y="6"/>
                    <a:pt x="63" y="6"/>
                  </a:cubicBezTo>
                  <a:close/>
                  <a:moveTo>
                    <a:pt x="37" y="6"/>
                  </a:moveTo>
                  <a:cubicBezTo>
                    <a:pt x="37" y="6"/>
                    <a:pt x="37" y="6"/>
                    <a:pt x="37" y="6"/>
                  </a:cubicBezTo>
                  <a:cubicBezTo>
                    <a:pt x="20" y="6"/>
                    <a:pt x="20" y="6"/>
                    <a:pt x="20" y="6"/>
                  </a:cubicBezTo>
                  <a:cubicBezTo>
                    <a:pt x="28" y="19"/>
                    <a:pt x="28" y="19"/>
                    <a:pt x="28" y="19"/>
                  </a:cubicBezTo>
                  <a:cubicBezTo>
                    <a:pt x="37" y="6"/>
                    <a:pt x="37" y="6"/>
                    <a:pt x="37" y="6"/>
                  </a:cubicBezTo>
                  <a:close/>
                  <a:moveTo>
                    <a:pt x="31" y="21"/>
                  </a:moveTo>
                  <a:cubicBezTo>
                    <a:pt x="31" y="21"/>
                    <a:pt x="31" y="21"/>
                    <a:pt x="31" y="21"/>
                  </a:cubicBezTo>
                  <a:cubicBezTo>
                    <a:pt x="52" y="21"/>
                    <a:pt x="52" y="21"/>
                    <a:pt x="52" y="21"/>
                  </a:cubicBezTo>
                  <a:cubicBezTo>
                    <a:pt x="41" y="6"/>
                    <a:pt x="41" y="6"/>
                    <a:pt x="41" y="6"/>
                  </a:cubicBezTo>
                  <a:cubicBezTo>
                    <a:pt x="31" y="21"/>
                    <a:pt x="31" y="21"/>
                    <a:pt x="31" y="21"/>
                  </a:cubicBezTo>
                  <a:close/>
                  <a:moveTo>
                    <a:pt x="52" y="24"/>
                  </a:moveTo>
                  <a:cubicBezTo>
                    <a:pt x="52" y="24"/>
                    <a:pt x="52" y="24"/>
                    <a:pt x="52" y="24"/>
                  </a:cubicBezTo>
                  <a:cubicBezTo>
                    <a:pt x="30" y="24"/>
                    <a:pt x="30" y="24"/>
                    <a:pt x="30" y="24"/>
                  </a:cubicBezTo>
                  <a:cubicBezTo>
                    <a:pt x="41" y="55"/>
                    <a:pt x="41" y="55"/>
                    <a:pt x="41" y="55"/>
                  </a:cubicBezTo>
                  <a:cubicBezTo>
                    <a:pt x="52" y="24"/>
                    <a:pt x="52" y="24"/>
                    <a:pt x="52"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9" name="Rectangle 33"/>
            <p:cNvSpPr>
              <a:spLocks noChangeArrowheads="1"/>
            </p:cNvSpPr>
            <p:nvPr/>
          </p:nvSpPr>
          <p:spPr bwMode="auto">
            <a:xfrm>
              <a:off x="4205104" y="2817853"/>
              <a:ext cx="733794" cy="22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100" b="1" dirty="0">
                  <a:solidFill>
                    <a:schemeClr val="bg1">
                      <a:lumMod val="50000"/>
                    </a:schemeClr>
                  </a:solidFill>
                  <a:latin typeface="微软雅黑 Light" panose="020B0502040204020203" pitchFamily="34" charset="-122"/>
                  <a:ea typeface="微软雅黑 Light" panose="020B0502040204020203" pitchFamily="34" charset="-122"/>
                </a:rPr>
                <a:t>CIRCULAR</a:t>
              </a:r>
            </a:p>
          </p:txBody>
        </p:sp>
      </p:grpSp>
      <p:grpSp>
        <p:nvGrpSpPr>
          <p:cNvPr id="27" name="组合 26"/>
          <p:cNvGrpSpPr/>
          <p:nvPr/>
        </p:nvGrpSpPr>
        <p:grpSpPr>
          <a:xfrm>
            <a:off x="2732507" y="1449395"/>
            <a:ext cx="2425723" cy="1154741"/>
            <a:chOff x="1853524" y="4608219"/>
            <a:chExt cx="3482596" cy="1154741"/>
          </a:xfrm>
        </p:grpSpPr>
        <p:sp>
          <p:nvSpPr>
            <p:cNvPr id="28" name="文本框 27"/>
            <p:cNvSpPr txBox="1"/>
            <p:nvPr/>
          </p:nvSpPr>
          <p:spPr>
            <a:xfrm>
              <a:off x="2806561" y="4608219"/>
              <a:ext cx="2529559" cy="523220"/>
            </a:xfrm>
            <a:prstGeom prst="rect">
              <a:avLst/>
            </a:prstGeom>
            <a:noFill/>
          </p:spPr>
          <p:txBody>
            <a:bodyPr wrap="square" rtlCol="0">
              <a:spAutoFit/>
            </a:bodyPr>
            <a:lstStyle/>
            <a:p>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 </a:t>
              </a:r>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01</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29" name="矩形 28"/>
            <p:cNvSpPr/>
            <p:nvPr/>
          </p:nvSpPr>
          <p:spPr>
            <a:xfrm>
              <a:off x="1853524" y="5116629"/>
              <a:ext cx="3482596" cy="646331"/>
            </a:xfrm>
            <a:prstGeom prst="rect">
              <a:avLst/>
            </a:prstGeom>
          </p:spPr>
          <p:txBody>
            <a:bodyPr wrap="square">
              <a:spAutoFit/>
            </a:bodyPr>
            <a:lstStyle/>
            <a:p>
              <a:pPr algn="r"/>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001406" y="2940781"/>
            <a:ext cx="2425723" cy="1154741"/>
            <a:chOff x="1853524" y="4608219"/>
            <a:chExt cx="3482596" cy="1154741"/>
          </a:xfrm>
        </p:grpSpPr>
        <p:sp>
          <p:nvSpPr>
            <p:cNvPr id="31" name="文本框 30"/>
            <p:cNvSpPr txBox="1"/>
            <p:nvPr/>
          </p:nvSpPr>
          <p:spPr>
            <a:xfrm>
              <a:off x="2806561" y="4608219"/>
              <a:ext cx="2529559" cy="523220"/>
            </a:xfrm>
            <a:prstGeom prst="rect">
              <a:avLst/>
            </a:prstGeom>
            <a:noFill/>
          </p:spPr>
          <p:txBody>
            <a:bodyPr wrap="square" rtlCol="0">
              <a:spAutoFit/>
            </a:bodyPr>
            <a:lstStyle/>
            <a:p>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 </a:t>
              </a:r>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02</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32" name="矩形 31"/>
            <p:cNvSpPr/>
            <p:nvPr/>
          </p:nvSpPr>
          <p:spPr>
            <a:xfrm>
              <a:off x="1853524" y="5116629"/>
              <a:ext cx="3482596" cy="646331"/>
            </a:xfrm>
            <a:prstGeom prst="rect">
              <a:avLst/>
            </a:prstGeom>
          </p:spPr>
          <p:txBody>
            <a:bodyPr wrap="square">
              <a:spAutoFit/>
            </a:bodyPr>
            <a:lstStyle/>
            <a:p>
              <a:pPr algn="r"/>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286689" y="4469964"/>
            <a:ext cx="2425723" cy="1154741"/>
            <a:chOff x="1853524" y="4608219"/>
            <a:chExt cx="3482596" cy="1154741"/>
          </a:xfrm>
        </p:grpSpPr>
        <p:sp>
          <p:nvSpPr>
            <p:cNvPr id="34" name="文本框 33"/>
            <p:cNvSpPr txBox="1"/>
            <p:nvPr/>
          </p:nvSpPr>
          <p:spPr>
            <a:xfrm>
              <a:off x="2806561" y="4608219"/>
              <a:ext cx="2529559" cy="523220"/>
            </a:xfrm>
            <a:prstGeom prst="rect">
              <a:avLst/>
            </a:prstGeom>
            <a:noFill/>
          </p:spPr>
          <p:txBody>
            <a:bodyPr wrap="square" rtlCol="0">
              <a:spAutoFit/>
            </a:bodyPr>
            <a:lstStyle/>
            <a:p>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 </a:t>
              </a:r>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03</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35" name="矩形 34"/>
            <p:cNvSpPr/>
            <p:nvPr/>
          </p:nvSpPr>
          <p:spPr>
            <a:xfrm>
              <a:off x="1853524" y="5116629"/>
              <a:ext cx="3482596" cy="646331"/>
            </a:xfrm>
            <a:prstGeom prst="rect">
              <a:avLst/>
            </a:prstGeom>
          </p:spPr>
          <p:txBody>
            <a:bodyPr wrap="square">
              <a:spAutoFit/>
            </a:bodyPr>
            <a:lstStyle/>
            <a:p>
              <a:pPr algn="r"/>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743179" y="4567652"/>
            <a:ext cx="2425723" cy="1126014"/>
            <a:chOff x="1853524" y="4636946"/>
            <a:chExt cx="3482596" cy="1126014"/>
          </a:xfrm>
        </p:grpSpPr>
        <p:sp>
          <p:nvSpPr>
            <p:cNvPr id="43" name="文本框 42"/>
            <p:cNvSpPr txBox="1"/>
            <p:nvPr/>
          </p:nvSpPr>
          <p:spPr>
            <a:xfrm>
              <a:off x="1853524" y="4636946"/>
              <a:ext cx="2529559" cy="523220"/>
            </a:xfrm>
            <a:prstGeom prst="rect">
              <a:avLst/>
            </a:prstGeom>
            <a:noFill/>
          </p:spPr>
          <p:txBody>
            <a:bodyPr wrap="square" rtlCol="0">
              <a:spAutoFit/>
            </a:bodyPr>
            <a:lstStyle/>
            <a:p>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06 </a:t>
              </a:r>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44" name="矩形 43"/>
            <p:cNvSpPr/>
            <p:nvPr/>
          </p:nvSpPr>
          <p:spPr>
            <a:xfrm>
              <a:off x="1853524" y="5116629"/>
              <a:ext cx="3482596" cy="646331"/>
            </a:xfrm>
            <a:prstGeom prst="rect">
              <a:avLst/>
            </a:prstGeom>
          </p:spPr>
          <p:txBody>
            <a:bodyPr wrap="square">
              <a:spAutoFit/>
            </a:bodyPr>
            <a:lstStyle/>
            <a:p>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292224" y="3045514"/>
            <a:ext cx="2425723" cy="1126014"/>
            <a:chOff x="1853524" y="4636946"/>
            <a:chExt cx="3482596" cy="1126014"/>
          </a:xfrm>
        </p:grpSpPr>
        <p:sp>
          <p:nvSpPr>
            <p:cNvPr id="46" name="文本框 45"/>
            <p:cNvSpPr txBox="1"/>
            <p:nvPr/>
          </p:nvSpPr>
          <p:spPr>
            <a:xfrm>
              <a:off x="1853524" y="4636946"/>
              <a:ext cx="2529559" cy="523220"/>
            </a:xfrm>
            <a:prstGeom prst="rect">
              <a:avLst/>
            </a:prstGeom>
            <a:noFill/>
          </p:spPr>
          <p:txBody>
            <a:bodyPr wrap="square" rtlCol="0">
              <a:spAutoFit/>
            </a:bodyPr>
            <a:lstStyle/>
            <a:p>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05 </a:t>
              </a:r>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47" name="矩形 46"/>
            <p:cNvSpPr/>
            <p:nvPr/>
          </p:nvSpPr>
          <p:spPr>
            <a:xfrm>
              <a:off x="1853524" y="5116629"/>
              <a:ext cx="3482596" cy="646331"/>
            </a:xfrm>
            <a:prstGeom prst="rect">
              <a:avLst/>
            </a:prstGeom>
          </p:spPr>
          <p:txBody>
            <a:bodyPr wrap="square">
              <a:spAutoFit/>
            </a:bodyPr>
            <a:lstStyle/>
            <a:p>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717858" y="1500420"/>
            <a:ext cx="2425723" cy="1126014"/>
            <a:chOff x="1853524" y="4636946"/>
            <a:chExt cx="3482596" cy="1126014"/>
          </a:xfrm>
        </p:grpSpPr>
        <p:sp>
          <p:nvSpPr>
            <p:cNvPr id="49" name="文本框 48"/>
            <p:cNvSpPr txBox="1"/>
            <p:nvPr/>
          </p:nvSpPr>
          <p:spPr>
            <a:xfrm>
              <a:off x="1853524" y="4636946"/>
              <a:ext cx="2529559" cy="523220"/>
            </a:xfrm>
            <a:prstGeom prst="rect">
              <a:avLst/>
            </a:prstGeom>
            <a:noFill/>
          </p:spPr>
          <p:txBody>
            <a:bodyPr wrap="square" rtlCol="0">
              <a:spAutoFit/>
            </a:bodyPr>
            <a:lstStyle/>
            <a:p>
              <a:r>
                <a:rPr lang="en-US" altLang="zh-CN" sz="2800" b="1" dirty="0" smtClean="0">
                  <a:latin typeface="微软雅黑 Light" panose="020B0502040204020203" pitchFamily="34" charset="-122"/>
                  <a:ea typeface="微软雅黑 Light" panose="020B0502040204020203" pitchFamily="34" charset="-122"/>
                  <a:cs typeface="Open Sans" panose="020B0606030504020204" pitchFamily="34" charset="0"/>
                </a:rPr>
                <a:t>04 </a:t>
              </a:r>
              <a:r>
                <a:rPr lang="zh-CN" altLang="en-US" sz="1600" b="1" dirty="0" smtClean="0">
                  <a:latin typeface="微软雅黑 Light" panose="020B0502040204020203" pitchFamily="34" charset="-122"/>
                  <a:ea typeface="微软雅黑 Light" panose="020B0502040204020203" pitchFamily="34" charset="-122"/>
                  <a:cs typeface="Open Sans" panose="020B0606030504020204" pitchFamily="34" charset="0"/>
                </a:rPr>
                <a:t>添 加 信 息</a:t>
              </a:r>
              <a:endParaRPr lang="zh-CN" altLang="en-US" sz="2800" b="1" dirty="0">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50" name="矩形 49"/>
            <p:cNvSpPr/>
            <p:nvPr/>
          </p:nvSpPr>
          <p:spPr>
            <a:xfrm>
              <a:off x="1853524" y="5116629"/>
              <a:ext cx="3482596" cy="646331"/>
            </a:xfrm>
            <a:prstGeom prst="rect">
              <a:avLst/>
            </a:prstGeom>
          </p:spPr>
          <p:txBody>
            <a:bodyPr wrap="square">
              <a:spAutoFit/>
            </a:bodyPr>
            <a:lstStyle/>
            <a:p>
              <a:r>
                <a:rPr lang="zh-CN" altLang="en-US" sz="12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en-US" altLang="zh-CN" sz="1200" kern="1100" spc="150" dirty="0" smtClea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46728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147782" y="1675900"/>
            <a:ext cx="3896435" cy="3631763"/>
          </a:xfrm>
          <a:prstGeom prst="rect">
            <a:avLst/>
          </a:prstGeom>
          <a:noFill/>
        </p:spPr>
        <p:txBody>
          <a:bodyPr wrap="square" rtlCol="0">
            <a:spAutoFit/>
          </a:bodyPr>
          <a:lstStyle/>
          <a:p>
            <a:pPr algn="ctr"/>
            <a:r>
              <a:rPr lang="en-US" altLang="zh-CN" sz="11500" b="1" dirty="0" smtClean="0">
                <a:solidFill>
                  <a:srgbClr val="00B050"/>
                </a:solidFill>
                <a:latin typeface="华文细黑" panose="02010600040101010101" pitchFamily="2" charset="-122"/>
                <a:ea typeface="华文细黑" panose="02010600040101010101" pitchFamily="2" charset="-122"/>
              </a:rPr>
              <a:t>PART</a:t>
            </a:r>
          </a:p>
          <a:p>
            <a:pPr algn="ctr"/>
            <a:r>
              <a:rPr lang="en-US" altLang="zh-CN" sz="11500" b="1" dirty="0" smtClean="0">
                <a:solidFill>
                  <a:srgbClr val="00B050"/>
                </a:solidFill>
                <a:latin typeface="华文细黑" panose="02010600040101010101" pitchFamily="2" charset="-122"/>
                <a:ea typeface="华文细黑" panose="02010600040101010101" pitchFamily="2" charset="-122"/>
              </a:rPr>
              <a:t>04</a:t>
            </a:r>
            <a:endParaRPr lang="zh-CN" altLang="en-US" sz="11500" b="1" dirty="0">
              <a:solidFill>
                <a:srgbClr val="00B050"/>
              </a:solidFill>
              <a:latin typeface="华文细黑" panose="02010600040101010101" pitchFamily="2" charset="-122"/>
              <a:ea typeface="华文细黑" panose="02010600040101010101" pitchFamily="2" charset="-122"/>
            </a:endParaRPr>
          </a:p>
        </p:txBody>
      </p:sp>
      <p:sp>
        <p:nvSpPr>
          <p:cNvPr id="5" name="流程图: 终止 4"/>
          <p:cNvSpPr/>
          <p:nvPr/>
        </p:nvSpPr>
        <p:spPr>
          <a:xfrm>
            <a:off x="4903456" y="5403199"/>
            <a:ext cx="2385089" cy="561806"/>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54933" y="5514632"/>
            <a:ext cx="202185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添加你的标题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653887" y="6076437"/>
            <a:ext cx="1856095" cy="610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48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4"/>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1554846" y="2502902"/>
            <a:ext cx="9080162" cy="2605874"/>
            <a:chOff x="1216026" y="2054859"/>
            <a:chExt cx="6711950" cy="1926232"/>
          </a:xfrm>
        </p:grpSpPr>
        <p:sp>
          <p:nvSpPr>
            <p:cNvPr id="7" name="Freeform 9"/>
            <p:cNvSpPr/>
            <p:nvPr/>
          </p:nvSpPr>
          <p:spPr bwMode="auto">
            <a:xfrm>
              <a:off x="2498725" y="3018770"/>
              <a:ext cx="1582738" cy="792406"/>
            </a:xfrm>
            <a:custGeom>
              <a:avLst/>
              <a:gdLst>
                <a:gd name="T0" fmla="*/ 228 w 457"/>
                <a:gd name="T1" fmla="*/ 142 h 229"/>
                <a:gd name="T2" fmla="*/ 87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lang="zh-CN" altLang="en-US" sz="2400">
                <a:solidFill>
                  <a:prstClr val="black"/>
                </a:solidFill>
              </a:endParaRPr>
            </a:p>
          </p:txBody>
        </p:sp>
        <p:sp>
          <p:nvSpPr>
            <p:cNvPr id="8" name="Freeform 10"/>
            <p:cNvSpPr/>
            <p:nvPr/>
          </p:nvSpPr>
          <p:spPr bwMode="auto">
            <a:xfrm>
              <a:off x="3779839" y="2226363"/>
              <a:ext cx="1584325" cy="792407"/>
            </a:xfrm>
            <a:custGeom>
              <a:avLst/>
              <a:gdLst>
                <a:gd name="T0" fmla="*/ 229 w 458"/>
                <a:gd name="T1" fmla="*/ 87 h 229"/>
                <a:gd name="T2" fmla="*/ 371 w 458"/>
                <a:gd name="T3" fmla="*/ 229 h 229"/>
                <a:gd name="T4" fmla="*/ 458 w 458"/>
                <a:gd name="T5" fmla="*/ 229 h 229"/>
                <a:gd name="T6" fmla="*/ 229 w 458"/>
                <a:gd name="T7" fmla="*/ 0 h 229"/>
                <a:gd name="T8" fmla="*/ 0 w 458"/>
                <a:gd name="T9" fmla="*/ 229 h 229"/>
                <a:gd name="T10" fmla="*/ 87 w 458"/>
                <a:gd name="T11" fmla="*/ 229 h 229"/>
                <a:gd name="T12" fmla="*/ 229 w 458"/>
                <a:gd name="T13" fmla="*/ 87 h 229"/>
              </a:gdLst>
              <a:ahLst/>
              <a:cxnLst>
                <a:cxn ang="0">
                  <a:pos x="T0" y="T1"/>
                </a:cxn>
                <a:cxn ang="0">
                  <a:pos x="T2" y="T3"/>
                </a:cxn>
                <a:cxn ang="0">
                  <a:pos x="T4" y="T5"/>
                </a:cxn>
                <a:cxn ang="0">
                  <a:pos x="T6" y="T7"/>
                </a:cxn>
                <a:cxn ang="0">
                  <a:pos x="T8" y="T9"/>
                </a:cxn>
                <a:cxn ang="0">
                  <a:pos x="T10" y="T11"/>
                </a:cxn>
                <a:cxn ang="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chemeClr val="bg1">
                <a:lumMod val="85000"/>
              </a:schemeClr>
            </a:solidFill>
            <a:ln>
              <a:noFill/>
            </a:ln>
          </p:spPr>
          <p:txBody>
            <a:bodyPr/>
            <a:lstStyle/>
            <a:p>
              <a:endParaRPr lang="zh-CN" altLang="en-US" sz="2400">
                <a:solidFill>
                  <a:prstClr val="black"/>
                </a:solidFill>
              </a:endParaRPr>
            </a:p>
          </p:txBody>
        </p:sp>
        <p:sp>
          <p:nvSpPr>
            <p:cNvPr id="9" name="Freeform 11"/>
            <p:cNvSpPr/>
            <p:nvPr/>
          </p:nvSpPr>
          <p:spPr bwMode="auto">
            <a:xfrm>
              <a:off x="5062539" y="3018770"/>
              <a:ext cx="1582737" cy="792406"/>
            </a:xfrm>
            <a:custGeom>
              <a:avLst/>
              <a:gdLst>
                <a:gd name="T0" fmla="*/ 228 w 457"/>
                <a:gd name="T1" fmla="*/ 142 h 229"/>
                <a:gd name="T2" fmla="*/ 86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lang="zh-CN" altLang="en-US" sz="2400">
                <a:solidFill>
                  <a:prstClr val="black"/>
                </a:solidFill>
              </a:endParaRPr>
            </a:p>
          </p:txBody>
        </p:sp>
        <p:sp>
          <p:nvSpPr>
            <p:cNvPr id="10" name="Freeform 12"/>
            <p:cNvSpPr/>
            <p:nvPr/>
          </p:nvSpPr>
          <p:spPr bwMode="auto">
            <a:xfrm>
              <a:off x="1216026" y="2226362"/>
              <a:ext cx="1584325" cy="941679"/>
            </a:xfrm>
            <a:custGeom>
              <a:avLst/>
              <a:gdLst>
                <a:gd name="T0" fmla="*/ 229 w 458"/>
                <a:gd name="T1" fmla="*/ 0 h 272"/>
                <a:gd name="T2" fmla="*/ 0 w 458"/>
                <a:gd name="T3" fmla="*/ 229 h 272"/>
                <a:gd name="T4" fmla="*/ 44 w 458"/>
                <a:gd name="T5" fmla="*/ 272 h 272"/>
                <a:gd name="T6" fmla="*/ 87 w 458"/>
                <a:gd name="T7" fmla="*/ 229 h 272"/>
                <a:gd name="T8" fmla="*/ 229 w 458"/>
                <a:gd name="T9" fmla="*/ 87 h 272"/>
                <a:gd name="T10" fmla="*/ 371 w 458"/>
                <a:gd name="T11" fmla="*/ 229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chemeClr val="bg1">
                <a:lumMod val="85000"/>
              </a:schemeClr>
            </a:solidFill>
            <a:ln>
              <a:noFill/>
            </a:ln>
          </p:spPr>
          <p:txBody>
            <a:bodyPr/>
            <a:lstStyle/>
            <a:p>
              <a:endParaRPr lang="zh-CN" altLang="en-US" sz="2400">
                <a:solidFill>
                  <a:prstClr val="black"/>
                </a:solidFill>
              </a:endParaRPr>
            </a:p>
          </p:txBody>
        </p:sp>
        <p:sp>
          <p:nvSpPr>
            <p:cNvPr id="11" name="Freeform 13"/>
            <p:cNvSpPr/>
            <p:nvPr/>
          </p:nvSpPr>
          <p:spPr bwMode="auto">
            <a:xfrm>
              <a:off x="6343651" y="2226362"/>
              <a:ext cx="1584325" cy="941679"/>
            </a:xfrm>
            <a:custGeom>
              <a:avLst/>
              <a:gdLst>
                <a:gd name="T0" fmla="*/ 229 w 458"/>
                <a:gd name="T1" fmla="*/ 0 h 272"/>
                <a:gd name="T2" fmla="*/ 0 w 458"/>
                <a:gd name="T3" fmla="*/ 229 h 272"/>
                <a:gd name="T4" fmla="*/ 87 w 458"/>
                <a:gd name="T5" fmla="*/ 229 h 272"/>
                <a:gd name="T6" fmla="*/ 229 w 458"/>
                <a:gd name="T7" fmla="*/ 87 h 272"/>
                <a:gd name="T8" fmla="*/ 371 w 458"/>
                <a:gd name="T9" fmla="*/ 229 h 272"/>
                <a:gd name="T10" fmla="*/ 414 w 458"/>
                <a:gd name="T11" fmla="*/ 272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chemeClr val="bg1">
                <a:lumMod val="85000"/>
              </a:schemeClr>
            </a:solidFill>
            <a:ln>
              <a:noFill/>
            </a:ln>
          </p:spPr>
          <p:txBody>
            <a:bodyPr/>
            <a:lstStyle/>
            <a:p>
              <a:endParaRPr lang="zh-CN" altLang="en-US" sz="2400">
                <a:solidFill>
                  <a:prstClr val="black"/>
                </a:solidFill>
              </a:endParaRPr>
            </a:p>
          </p:txBody>
        </p:sp>
        <p:grpSp>
          <p:nvGrpSpPr>
            <p:cNvPr id="12" name="Group 14"/>
            <p:cNvGrpSpPr/>
            <p:nvPr/>
          </p:nvGrpSpPr>
          <p:grpSpPr bwMode="auto">
            <a:xfrm>
              <a:off x="1862138" y="2831386"/>
              <a:ext cx="292100" cy="374766"/>
              <a:chOff x="0" y="0"/>
              <a:chExt cx="184" cy="236"/>
            </a:xfrm>
            <a:solidFill>
              <a:schemeClr val="accent1"/>
            </a:solidFill>
          </p:grpSpPr>
          <p:sp>
            <p:nvSpPr>
              <p:cNvPr id="35" name="Freeform 15"/>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6" name="Freeform 16"/>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7" name="Freeform 17"/>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8" name="Freeform 18"/>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9" name="Freeform 19"/>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grpSp>
          <p:nvGrpSpPr>
            <p:cNvPr id="13" name="Group 20"/>
            <p:cNvGrpSpPr/>
            <p:nvPr/>
          </p:nvGrpSpPr>
          <p:grpSpPr bwMode="auto">
            <a:xfrm>
              <a:off x="5668964" y="2831386"/>
              <a:ext cx="369887" cy="374766"/>
              <a:chOff x="0" y="0"/>
              <a:chExt cx="233" cy="236"/>
            </a:xfrm>
            <a:solidFill>
              <a:schemeClr val="accent4"/>
            </a:solidFill>
          </p:grpSpPr>
          <p:sp>
            <p:nvSpPr>
              <p:cNvPr id="33" name="Freeform 21"/>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4" name="Freeform 22"/>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grpSp>
          <p:nvGrpSpPr>
            <p:cNvPr id="14" name="Group 23"/>
            <p:cNvGrpSpPr/>
            <p:nvPr/>
          </p:nvGrpSpPr>
          <p:grpSpPr bwMode="auto">
            <a:xfrm>
              <a:off x="4387850" y="2831386"/>
              <a:ext cx="368300" cy="374766"/>
              <a:chOff x="0" y="0"/>
              <a:chExt cx="232" cy="236"/>
            </a:xfrm>
            <a:solidFill>
              <a:schemeClr val="accent3"/>
            </a:solidFill>
          </p:grpSpPr>
          <p:sp>
            <p:nvSpPr>
              <p:cNvPr id="31" name="Freeform 24"/>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2" name="Freeform 25"/>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grpSp>
          <p:nvGrpSpPr>
            <p:cNvPr id="15" name="Group 26"/>
            <p:cNvGrpSpPr/>
            <p:nvPr/>
          </p:nvGrpSpPr>
          <p:grpSpPr bwMode="auto">
            <a:xfrm>
              <a:off x="3119438" y="2859970"/>
              <a:ext cx="373062" cy="317598"/>
              <a:chOff x="0" y="0"/>
              <a:chExt cx="235" cy="200"/>
            </a:xfrm>
            <a:solidFill>
              <a:schemeClr val="accent2"/>
            </a:solidFill>
          </p:grpSpPr>
          <p:sp>
            <p:nvSpPr>
              <p:cNvPr id="29" name="Freeform 27"/>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30" name="Freeform 28"/>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grpSp>
          <p:nvGrpSpPr>
            <p:cNvPr id="16" name="Group 29"/>
            <p:cNvGrpSpPr/>
            <p:nvPr/>
          </p:nvGrpSpPr>
          <p:grpSpPr bwMode="auto">
            <a:xfrm>
              <a:off x="6953251" y="2836150"/>
              <a:ext cx="366713" cy="365238"/>
              <a:chOff x="0" y="0"/>
              <a:chExt cx="231" cy="230"/>
            </a:xfrm>
            <a:solidFill>
              <a:schemeClr val="accent5"/>
            </a:solidFill>
          </p:grpSpPr>
          <p:sp>
            <p:nvSpPr>
              <p:cNvPr id="27" name="Freeform 30"/>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28" name="Freeform 31"/>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sp>
          <p:nvSpPr>
            <p:cNvPr id="17" name="Line 32"/>
            <p:cNvSpPr>
              <a:spLocks noChangeShapeType="1"/>
            </p:cNvSpPr>
            <p:nvPr/>
          </p:nvSpPr>
          <p:spPr bwMode="auto">
            <a:xfrm>
              <a:off x="2008188" y="3306195"/>
              <a:ext cx="0" cy="674896"/>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prstClr val="black"/>
                </a:solidFill>
              </a:endParaRPr>
            </a:p>
          </p:txBody>
        </p:sp>
        <p:sp>
          <p:nvSpPr>
            <p:cNvPr id="18" name="Line 33"/>
            <p:cNvSpPr>
              <a:spLocks noChangeShapeType="1"/>
            </p:cNvSpPr>
            <p:nvPr/>
          </p:nvSpPr>
          <p:spPr bwMode="auto">
            <a:xfrm>
              <a:off x="4572000" y="3306195"/>
              <a:ext cx="0" cy="674896"/>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prstClr val="black"/>
                </a:solidFill>
              </a:endParaRPr>
            </a:p>
          </p:txBody>
        </p:sp>
        <p:sp>
          <p:nvSpPr>
            <p:cNvPr id="19" name="Line 34"/>
            <p:cNvSpPr>
              <a:spLocks noChangeShapeType="1"/>
            </p:cNvSpPr>
            <p:nvPr/>
          </p:nvSpPr>
          <p:spPr bwMode="auto">
            <a:xfrm>
              <a:off x="7135813" y="3306195"/>
              <a:ext cx="0" cy="674896"/>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prstClr val="black"/>
                </a:solidFill>
              </a:endParaRPr>
            </a:p>
          </p:txBody>
        </p:sp>
        <p:sp>
          <p:nvSpPr>
            <p:cNvPr id="20" name="Line 35"/>
            <p:cNvSpPr>
              <a:spLocks noChangeShapeType="1"/>
            </p:cNvSpPr>
            <p:nvPr/>
          </p:nvSpPr>
          <p:spPr bwMode="auto">
            <a:xfrm>
              <a:off x="3305175" y="2054859"/>
              <a:ext cx="0" cy="674896"/>
            </a:xfrm>
            <a:prstGeom prst="line">
              <a:avLst/>
            </a:prstGeom>
            <a:noFill/>
            <a:ln w="6350" cmpd="sng">
              <a:solidFill>
                <a:schemeClr val="bg1">
                  <a:lumMod val="50000"/>
                </a:schemeClr>
              </a:solidFill>
              <a:prstDash val="solid"/>
              <a:round/>
              <a:headEnd type="oval" w="sm" len="sm"/>
            </a:ln>
            <a:extLst>
              <a:ext uri="{909E8E84-426E-40DD-AFC4-6F175D3DCCD1}">
                <a14:hiddenFill xmlns:a14="http://schemas.microsoft.com/office/drawing/2010/main">
                  <a:noFill/>
                </a14:hiddenFill>
              </a:ext>
            </a:extLst>
          </p:spPr>
          <p:txBody>
            <a:bodyPr/>
            <a:lstStyle/>
            <a:p>
              <a:endParaRPr lang="zh-CN" altLang="en-US" sz="2400">
                <a:solidFill>
                  <a:prstClr val="black"/>
                </a:solidFill>
              </a:endParaRPr>
            </a:p>
          </p:txBody>
        </p:sp>
        <p:sp>
          <p:nvSpPr>
            <p:cNvPr id="21" name="Line 36"/>
            <p:cNvSpPr>
              <a:spLocks noChangeShapeType="1"/>
            </p:cNvSpPr>
            <p:nvPr/>
          </p:nvSpPr>
          <p:spPr bwMode="auto">
            <a:xfrm>
              <a:off x="5851525" y="2054859"/>
              <a:ext cx="0" cy="674896"/>
            </a:xfrm>
            <a:prstGeom prst="line">
              <a:avLst/>
            </a:prstGeom>
            <a:noFill/>
            <a:ln w="6350" cmpd="sng">
              <a:solidFill>
                <a:schemeClr val="bg1">
                  <a:lumMod val="50000"/>
                </a:schemeClr>
              </a:solidFill>
              <a:prstDash val="solid"/>
              <a:round/>
              <a:headEnd type="oval" w="sm" len="sm"/>
            </a:ln>
            <a:extLst>
              <a:ext uri="{909E8E84-426E-40DD-AFC4-6F175D3DCCD1}">
                <a14:hiddenFill xmlns:a14="http://schemas.microsoft.com/office/drawing/2010/main">
                  <a:noFill/>
                </a14:hiddenFill>
              </a:ext>
            </a:extLst>
          </p:spPr>
          <p:txBody>
            <a:bodyPr/>
            <a:lstStyle/>
            <a:p>
              <a:endParaRPr lang="zh-CN" altLang="en-US" sz="2400">
                <a:solidFill>
                  <a:prstClr val="black"/>
                </a:solidFill>
              </a:endParaRPr>
            </a:p>
          </p:txBody>
        </p:sp>
      </p:grpSp>
      <p:grpSp>
        <p:nvGrpSpPr>
          <p:cNvPr id="42" name="组合 41"/>
          <p:cNvGrpSpPr/>
          <p:nvPr/>
        </p:nvGrpSpPr>
        <p:grpSpPr>
          <a:xfrm>
            <a:off x="3290127" y="1227090"/>
            <a:ext cx="2305392" cy="1230644"/>
            <a:chOff x="3290127" y="1227090"/>
            <a:chExt cx="2305392" cy="1230644"/>
          </a:xfrm>
        </p:grpSpPr>
        <p:sp>
          <p:nvSpPr>
            <p:cNvPr id="40" name="矩形 39"/>
            <p:cNvSpPr/>
            <p:nvPr/>
          </p:nvSpPr>
          <p:spPr>
            <a:xfrm>
              <a:off x="3290127" y="1638279"/>
              <a:ext cx="2305392" cy="819455"/>
            </a:xfrm>
            <a:prstGeom prst="rect">
              <a:avLst/>
            </a:prstGeom>
          </p:spPr>
          <p:txBody>
            <a:bodyPr wrap="square">
              <a:spAutoFit/>
            </a:bodyPr>
            <a:lstStyle/>
            <a:p>
              <a:pPr algn="ct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41" name="矩形 40"/>
            <p:cNvSpPr/>
            <p:nvPr/>
          </p:nvSpPr>
          <p:spPr>
            <a:xfrm>
              <a:off x="3638115" y="1227090"/>
              <a:ext cx="1609415" cy="461665"/>
            </a:xfrm>
            <a:prstGeom prst="rect">
              <a:avLst/>
            </a:prstGeom>
          </p:spPr>
          <p:txBody>
            <a:bodyPr wrap="none">
              <a:spAutoFit/>
            </a:bodyPr>
            <a:lstStyle/>
            <a:p>
              <a:pPr algn="ctr"/>
              <a:r>
                <a:rPr lang="en-US" altLang="zh-CN" sz="2400" b="1" dirty="0" smtClean="0">
                  <a:cs typeface="+mn-ea"/>
                </a:rPr>
                <a:t>YOUR TEXT</a:t>
              </a:r>
              <a:endParaRPr lang="zh-CN" altLang="en-US" sz="2400" b="1" dirty="0">
                <a:cs typeface="+mn-ea"/>
              </a:endParaRPr>
            </a:p>
          </p:txBody>
        </p:sp>
      </p:grpSp>
      <p:grpSp>
        <p:nvGrpSpPr>
          <p:cNvPr id="43" name="组合 42"/>
          <p:cNvGrpSpPr/>
          <p:nvPr/>
        </p:nvGrpSpPr>
        <p:grpSpPr>
          <a:xfrm>
            <a:off x="6819568" y="1230683"/>
            <a:ext cx="2305392" cy="1230644"/>
            <a:chOff x="3290127" y="1227090"/>
            <a:chExt cx="2305392" cy="1230644"/>
          </a:xfrm>
        </p:grpSpPr>
        <p:sp>
          <p:nvSpPr>
            <p:cNvPr id="44" name="矩形 43"/>
            <p:cNvSpPr/>
            <p:nvPr/>
          </p:nvSpPr>
          <p:spPr>
            <a:xfrm>
              <a:off x="3290127" y="1638279"/>
              <a:ext cx="2305392" cy="819455"/>
            </a:xfrm>
            <a:prstGeom prst="rect">
              <a:avLst/>
            </a:prstGeom>
          </p:spPr>
          <p:txBody>
            <a:bodyPr wrap="square">
              <a:spAutoFit/>
            </a:bodyPr>
            <a:lstStyle/>
            <a:p>
              <a:pPr algn="ct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45" name="矩形 44"/>
            <p:cNvSpPr/>
            <p:nvPr/>
          </p:nvSpPr>
          <p:spPr>
            <a:xfrm>
              <a:off x="3638115" y="1227090"/>
              <a:ext cx="1609415" cy="461665"/>
            </a:xfrm>
            <a:prstGeom prst="rect">
              <a:avLst/>
            </a:prstGeom>
          </p:spPr>
          <p:txBody>
            <a:bodyPr wrap="none">
              <a:spAutoFit/>
            </a:bodyPr>
            <a:lstStyle/>
            <a:p>
              <a:pPr algn="ctr"/>
              <a:r>
                <a:rPr lang="en-US" altLang="zh-CN" sz="2400" b="1" dirty="0" smtClean="0">
                  <a:cs typeface="+mn-ea"/>
                </a:rPr>
                <a:t>YOUR TEXT</a:t>
              </a:r>
              <a:endParaRPr lang="zh-CN" altLang="en-US" sz="2400" b="1" dirty="0">
                <a:cs typeface="+mn-ea"/>
              </a:endParaRPr>
            </a:p>
          </p:txBody>
        </p:sp>
      </p:grpSp>
      <p:grpSp>
        <p:nvGrpSpPr>
          <p:cNvPr id="46" name="组合 45"/>
          <p:cNvGrpSpPr/>
          <p:nvPr/>
        </p:nvGrpSpPr>
        <p:grpSpPr>
          <a:xfrm>
            <a:off x="5041021" y="5170580"/>
            <a:ext cx="2305392" cy="1230644"/>
            <a:chOff x="3290127" y="1227090"/>
            <a:chExt cx="2305392" cy="1230644"/>
          </a:xfrm>
        </p:grpSpPr>
        <p:sp>
          <p:nvSpPr>
            <p:cNvPr id="47" name="矩形 46"/>
            <p:cNvSpPr/>
            <p:nvPr/>
          </p:nvSpPr>
          <p:spPr>
            <a:xfrm>
              <a:off x="3290127" y="1638279"/>
              <a:ext cx="2305392" cy="819455"/>
            </a:xfrm>
            <a:prstGeom prst="rect">
              <a:avLst/>
            </a:prstGeom>
          </p:spPr>
          <p:txBody>
            <a:bodyPr wrap="square">
              <a:spAutoFit/>
            </a:bodyPr>
            <a:lstStyle/>
            <a:p>
              <a:pPr algn="ct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48" name="矩形 47"/>
            <p:cNvSpPr/>
            <p:nvPr/>
          </p:nvSpPr>
          <p:spPr>
            <a:xfrm>
              <a:off x="3638115" y="1227090"/>
              <a:ext cx="1609415" cy="461665"/>
            </a:xfrm>
            <a:prstGeom prst="rect">
              <a:avLst/>
            </a:prstGeom>
          </p:spPr>
          <p:txBody>
            <a:bodyPr wrap="none">
              <a:spAutoFit/>
            </a:bodyPr>
            <a:lstStyle/>
            <a:p>
              <a:pPr algn="ctr"/>
              <a:r>
                <a:rPr lang="en-US" altLang="zh-CN" sz="2400" b="1" dirty="0" smtClean="0">
                  <a:cs typeface="+mn-ea"/>
                </a:rPr>
                <a:t>YOUR TEXT</a:t>
              </a:r>
              <a:endParaRPr lang="zh-CN" altLang="en-US" sz="2400" b="1" dirty="0">
                <a:cs typeface="+mn-ea"/>
              </a:endParaRPr>
            </a:p>
          </p:txBody>
        </p:sp>
      </p:grpSp>
      <p:grpSp>
        <p:nvGrpSpPr>
          <p:cNvPr id="49" name="组合 48"/>
          <p:cNvGrpSpPr/>
          <p:nvPr/>
        </p:nvGrpSpPr>
        <p:grpSpPr>
          <a:xfrm>
            <a:off x="8573974" y="5170580"/>
            <a:ext cx="2305392" cy="1230644"/>
            <a:chOff x="3290127" y="1227090"/>
            <a:chExt cx="2305392" cy="1230644"/>
          </a:xfrm>
        </p:grpSpPr>
        <p:sp>
          <p:nvSpPr>
            <p:cNvPr id="50" name="矩形 49"/>
            <p:cNvSpPr/>
            <p:nvPr/>
          </p:nvSpPr>
          <p:spPr>
            <a:xfrm>
              <a:off x="3290127" y="1638279"/>
              <a:ext cx="2305392" cy="819455"/>
            </a:xfrm>
            <a:prstGeom prst="rect">
              <a:avLst/>
            </a:prstGeom>
          </p:spPr>
          <p:txBody>
            <a:bodyPr wrap="square">
              <a:spAutoFit/>
            </a:bodyPr>
            <a:lstStyle/>
            <a:p>
              <a:pPr algn="ct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51" name="矩形 50"/>
            <p:cNvSpPr/>
            <p:nvPr/>
          </p:nvSpPr>
          <p:spPr>
            <a:xfrm>
              <a:off x="3638115" y="1227090"/>
              <a:ext cx="1609415" cy="461665"/>
            </a:xfrm>
            <a:prstGeom prst="rect">
              <a:avLst/>
            </a:prstGeom>
          </p:spPr>
          <p:txBody>
            <a:bodyPr wrap="none">
              <a:spAutoFit/>
            </a:bodyPr>
            <a:lstStyle/>
            <a:p>
              <a:pPr algn="ctr"/>
              <a:r>
                <a:rPr lang="en-US" altLang="zh-CN" sz="2400" b="1" dirty="0" smtClean="0">
                  <a:cs typeface="+mn-ea"/>
                </a:rPr>
                <a:t>YOUR TEXT</a:t>
              </a:r>
              <a:endParaRPr lang="zh-CN" altLang="en-US" sz="2400" b="1" dirty="0">
                <a:cs typeface="+mn-ea"/>
              </a:endParaRPr>
            </a:p>
          </p:txBody>
        </p:sp>
      </p:grpSp>
      <p:grpSp>
        <p:nvGrpSpPr>
          <p:cNvPr id="52" name="组合 51"/>
          <p:cNvGrpSpPr/>
          <p:nvPr/>
        </p:nvGrpSpPr>
        <p:grpSpPr>
          <a:xfrm>
            <a:off x="1525358" y="5170580"/>
            <a:ext cx="2305392" cy="1230644"/>
            <a:chOff x="3290127" y="1227090"/>
            <a:chExt cx="2305392" cy="1230644"/>
          </a:xfrm>
        </p:grpSpPr>
        <p:sp>
          <p:nvSpPr>
            <p:cNvPr id="53" name="矩形 52"/>
            <p:cNvSpPr/>
            <p:nvPr/>
          </p:nvSpPr>
          <p:spPr>
            <a:xfrm>
              <a:off x="3290127" y="1638279"/>
              <a:ext cx="2305392" cy="819455"/>
            </a:xfrm>
            <a:prstGeom prst="rect">
              <a:avLst/>
            </a:prstGeom>
          </p:spPr>
          <p:txBody>
            <a:bodyPr wrap="square">
              <a:spAutoFit/>
            </a:bodyPr>
            <a:lstStyle/>
            <a:p>
              <a:pPr algn="ctr">
                <a:lnSpc>
                  <a:spcPct val="150000"/>
                </a:lnSpc>
              </a:pPr>
              <a:r>
                <a:rPr lang="zh-CN" altLang="en-US" sz="105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smtClean="0">
                <a:latin typeface="微软雅黑" panose="020B0503020204020204" pitchFamily="34" charset="-122"/>
                <a:ea typeface="微软雅黑" panose="020B0503020204020204" pitchFamily="34" charset="-122"/>
              </a:endParaRPr>
            </a:p>
          </p:txBody>
        </p:sp>
        <p:sp>
          <p:nvSpPr>
            <p:cNvPr id="54" name="矩形 53"/>
            <p:cNvSpPr/>
            <p:nvPr/>
          </p:nvSpPr>
          <p:spPr>
            <a:xfrm>
              <a:off x="3638115" y="1227090"/>
              <a:ext cx="1609415" cy="461665"/>
            </a:xfrm>
            <a:prstGeom prst="rect">
              <a:avLst/>
            </a:prstGeom>
          </p:spPr>
          <p:txBody>
            <a:bodyPr wrap="none">
              <a:spAutoFit/>
            </a:bodyPr>
            <a:lstStyle/>
            <a:p>
              <a:pPr algn="ctr"/>
              <a:r>
                <a:rPr lang="en-US" altLang="zh-CN" sz="2400" b="1" dirty="0" smtClean="0">
                  <a:cs typeface="+mn-ea"/>
                </a:rPr>
                <a:t>YOUR TEXT</a:t>
              </a:r>
              <a:endParaRPr lang="zh-CN" altLang="en-US" sz="2400" b="1" dirty="0">
                <a:cs typeface="+mn-ea"/>
              </a:endParaRPr>
            </a:p>
          </p:txBody>
        </p:sp>
      </p:grpSp>
    </p:spTree>
    <p:extLst>
      <p:ext uri="{BB962C8B-B14F-4D97-AF65-F5344CB8AC3E}">
        <p14:creationId xmlns:p14="http://schemas.microsoft.com/office/powerpoint/2010/main" val="1764187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4"/>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677883" y="2372649"/>
            <a:ext cx="10854032" cy="3755196"/>
            <a:chOff x="787303" y="1932108"/>
            <a:chExt cx="7745510" cy="2679733"/>
          </a:xfrm>
        </p:grpSpPr>
        <p:sp>
          <p:nvSpPr>
            <p:cNvPr id="7" name="Oval 43"/>
            <p:cNvSpPr>
              <a:spLocks noChangeArrowheads="1"/>
            </p:cNvSpPr>
            <p:nvPr/>
          </p:nvSpPr>
          <p:spPr bwMode="auto">
            <a:xfrm>
              <a:off x="812703" y="2828528"/>
              <a:ext cx="1079500" cy="1083009"/>
            </a:xfrm>
            <a:prstGeom prst="ellipse">
              <a:avLst/>
            </a:prstGeom>
            <a:solidFill>
              <a:srgbClr val="00B050"/>
            </a:solidFill>
            <a:ln>
              <a:noFill/>
            </a:ln>
          </p:spPr>
          <p:txBody>
            <a:bodyPr/>
            <a:lstStyle/>
            <a:p>
              <a:endParaRPr lang="zh-CN" altLang="en-US">
                <a:solidFill>
                  <a:prstClr val="black"/>
                </a:solidFill>
              </a:endParaRPr>
            </a:p>
          </p:txBody>
        </p:sp>
        <p:sp>
          <p:nvSpPr>
            <p:cNvPr id="8" name="Oval 44"/>
            <p:cNvSpPr>
              <a:spLocks noChangeArrowheads="1"/>
            </p:cNvSpPr>
            <p:nvPr/>
          </p:nvSpPr>
          <p:spPr bwMode="auto">
            <a:xfrm>
              <a:off x="2014440" y="2828528"/>
              <a:ext cx="1079500" cy="1083009"/>
            </a:xfrm>
            <a:prstGeom prst="ellipse">
              <a:avLst/>
            </a:prstGeom>
            <a:solidFill>
              <a:schemeClr val="accent2"/>
            </a:solidFill>
            <a:ln>
              <a:noFill/>
            </a:ln>
          </p:spPr>
          <p:txBody>
            <a:bodyPr/>
            <a:lstStyle/>
            <a:p>
              <a:endParaRPr lang="zh-CN" altLang="en-US">
                <a:solidFill>
                  <a:prstClr val="black"/>
                </a:solidFill>
              </a:endParaRPr>
            </a:p>
          </p:txBody>
        </p:sp>
        <p:sp>
          <p:nvSpPr>
            <p:cNvPr id="9" name="Oval 45"/>
            <p:cNvSpPr>
              <a:spLocks noChangeArrowheads="1"/>
            </p:cNvSpPr>
            <p:nvPr/>
          </p:nvSpPr>
          <p:spPr bwMode="auto">
            <a:xfrm>
              <a:off x="3216178" y="2828528"/>
              <a:ext cx="1079500" cy="1083009"/>
            </a:xfrm>
            <a:prstGeom prst="ellipse">
              <a:avLst/>
            </a:prstGeom>
            <a:solidFill>
              <a:srgbClr val="D7DF23"/>
            </a:solidFill>
            <a:ln>
              <a:noFill/>
            </a:ln>
          </p:spPr>
          <p:txBody>
            <a:bodyPr/>
            <a:lstStyle/>
            <a:p>
              <a:endParaRPr lang="zh-CN" altLang="en-US">
                <a:solidFill>
                  <a:prstClr val="black"/>
                </a:solidFill>
              </a:endParaRPr>
            </a:p>
          </p:txBody>
        </p:sp>
        <p:sp>
          <p:nvSpPr>
            <p:cNvPr id="10" name="Rectangle 46"/>
            <p:cNvSpPr>
              <a:spLocks noChangeArrowheads="1"/>
            </p:cNvSpPr>
            <p:nvPr/>
          </p:nvSpPr>
          <p:spPr bwMode="auto">
            <a:xfrm>
              <a:off x="787303" y="4297419"/>
              <a:ext cx="3527425" cy="314422"/>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11" name="Rectangle 47"/>
            <p:cNvSpPr>
              <a:spLocks noChangeArrowheads="1"/>
            </p:cNvSpPr>
            <p:nvPr/>
          </p:nvSpPr>
          <p:spPr bwMode="auto">
            <a:xfrm>
              <a:off x="787303" y="4297419"/>
              <a:ext cx="311150" cy="314422"/>
            </a:xfrm>
            <a:prstGeom prst="rect">
              <a:avLst/>
            </a:prstGeom>
            <a:solidFill>
              <a:schemeClr val="bg1">
                <a:lumMod val="65000"/>
              </a:schemeClr>
            </a:solidFill>
            <a:ln>
              <a:noFill/>
            </a:ln>
          </p:spPr>
          <p:txBody>
            <a:bodyPr/>
            <a:lstStyle/>
            <a:p>
              <a:endParaRPr lang="zh-CN" altLang="en-US">
                <a:solidFill>
                  <a:prstClr val="black"/>
                </a:solidFill>
              </a:endParaRPr>
            </a:p>
          </p:txBody>
        </p:sp>
        <p:grpSp>
          <p:nvGrpSpPr>
            <p:cNvPr id="12" name="Group 58"/>
            <p:cNvGrpSpPr/>
            <p:nvPr/>
          </p:nvGrpSpPr>
          <p:grpSpPr bwMode="auto">
            <a:xfrm>
              <a:off x="3624166" y="3095311"/>
              <a:ext cx="263525" cy="276310"/>
              <a:chOff x="2352" y="1832"/>
              <a:chExt cx="166" cy="174"/>
            </a:xfrm>
          </p:grpSpPr>
          <p:sp>
            <p:nvSpPr>
              <p:cNvPr id="27" name="Freeform 48"/>
              <p:cNvSpPr/>
              <p:nvPr/>
            </p:nvSpPr>
            <p:spPr bwMode="auto">
              <a:xfrm>
                <a:off x="2352" y="1832"/>
                <a:ext cx="166" cy="14"/>
              </a:xfrm>
              <a:custGeom>
                <a:avLst/>
                <a:gdLst>
                  <a:gd name="T0" fmla="*/ 79 w 82"/>
                  <a:gd name="T1" fmla="*/ 0 h 7"/>
                  <a:gd name="T2" fmla="*/ 3 w 82"/>
                  <a:gd name="T3" fmla="*/ 0 h 7"/>
                  <a:gd name="T4" fmla="*/ 0 w 82"/>
                  <a:gd name="T5" fmla="*/ 4 h 7"/>
                  <a:gd name="T6" fmla="*/ 3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8" name="Freeform 49"/>
              <p:cNvSpPr/>
              <p:nvPr/>
            </p:nvSpPr>
            <p:spPr bwMode="auto">
              <a:xfrm>
                <a:off x="2368" y="1866"/>
                <a:ext cx="134" cy="87"/>
              </a:xfrm>
              <a:custGeom>
                <a:avLst/>
                <a:gdLst>
                  <a:gd name="T0" fmla="*/ 63 w 66"/>
                  <a:gd name="T1" fmla="*/ 0 h 43"/>
                  <a:gd name="T2" fmla="*/ 59 w 66"/>
                  <a:gd name="T3" fmla="*/ 3 h 43"/>
                  <a:gd name="T4" fmla="*/ 59 w 66"/>
                  <a:gd name="T5" fmla="*/ 32 h 43"/>
                  <a:gd name="T6" fmla="*/ 55 w 66"/>
                  <a:gd name="T7" fmla="*/ 36 h 43"/>
                  <a:gd name="T8" fmla="*/ 11 w 66"/>
                  <a:gd name="T9" fmla="*/ 36 h 43"/>
                  <a:gd name="T10" fmla="*/ 7 w 66"/>
                  <a:gd name="T11" fmla="*/ 32 h 43"/>
                  <a:gd name="T12" fmla="*/ 7 w 66"/>
                  <a:gd name="T13" fmla="*/ 3 h 43"/>
                  <a:gd name="T14" fmla="*/ 3 w 66"/>
                  <a:gd name="T15" fmla="*/ 0 h 43"/>
                  <a:gd name="T16" fmla="*/ 0 w 66"/>
                  <a:gd name="T17" fmla="*/ 3 h 43"/>
                  <a:gd name="T18" fmla="*/ 0 w 66"/>
                  <a:gd name="T19" fmla="*/ 32 h 43"/>
                  <a:gd name="T20" fmla="*/ 11 w 66"/>
                  <a:gd name="T21" fmla="*/ 43 h 43"/>
                  <a:gd name="T22" fmla="*/ 55 w 66"/>
                  <a:gd name="T23" fmla="*/ 43 h 43"/>
                  <a:gd name="T24" fmla="*/ 66 w 66"/>
                  <a:gd name="T25" fmla="*/ 32 h 43"/>
                  <a:gd name="T26" fmla="*/ 66 w 66"/>
                  <a:gd name="T27" fmla="*/ 3 h 43"/>
                  <a:gd name="T28" fmla="*/ 63 w 6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3">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9" name="Freeform 50"/>
              <p:cNvSpPr/>
              <p:nvPr/>
            </p:nvSpPr>
            <p:spPr bwMode="auto">
              <a:xfrm>
                <a:off x="2402" y="1895"/>
                <a:ext cx="15" cy="28"/>
              </a:xfrm>
              <a:custGeom>
                <a:avLst/>
                <a:gdLst>
                  <a:gd name="T0" fmla="*/ 7 w 7"/>
                  <a:gd name="T1" fmla="*/ 10 h 14"/>
                  <a:gd name="T2" fmla="*/ 7 w 7"/>
                  <a:gd name="T3" fmla="*/ 4 h 14"/>
                  <a:gd name="T4" fmla="*/ 3 w 7"/>
                  <a:gd name="T5" fmla="*/ 0 h 14"/>
                  <a:gd name="T6" fmla="*/ 0 w 7"/>
                  <a:gd name="T7" fmla="*/ 4 h 14"/>
                  <a:gd name="T8" fmla="*/ 0 w 7"/>
                  <a:gd name="T9" fmla="*/ 10 h 14"/>
                  <a:gd name="T10" fmla="*/ 3 w 7"/>
                  <a:gd name="T11" fmla="*/ 14 h 14"/>
                  <a:gd name="T12" fmla="*/ 7 w 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0" name="Freeform 51"/>
              <p:cNvSpPr/>
              <p:nvPr/>
            </p:nvSpPr>
            <p:spPr bwMode="auto">
              <a:xfrm>
                <a:off x="2427" y="1868"/>
                <a:ext cx="16" cy="55"/>
              </a:xfrm>
              <a:custGeom>
                <a:avLst/>
                <a:gdLst>
                  <a:gd name="T0" fmla="*/ 8 w 8"/>
                  <a:gd name="T1" fmla="*/ 23 h 27"/>
                  <a:gd name="T2" fmla="*/ 8 w 8"/>
                  <a:gd name="T3" fmla="*/ 3 h 27"/>
                  <a:gd name="T4" fmla="*/ 4 w 8"/>
                  <a:gd name="T5" fmla="*/ 0 h 27"/>
                  <a:gd name="T6" fmla="*/ 0 w 8"/>
                  <a:gd name="T7" fmla="*/ 3 h 27"/>
                  <a:gd name="T8" fmla="*/ 0 w 8"/>
                  <a:gd name="T9" fmla="*/ 23 h 27"/>
                  <a:gd name="T10" fmla="*/ 4 w 8"/>
                  <a:gd name="T11" fmla="*/ 27 h 27"/>
                  <a:gd name="T12" fmla="*/ 8 w 8"/>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1" name="Freeform 52"/>
              <p:cNvSpPr/>
              <p:nvPr/>
            </p:nvSpPr>
            <p:spPr bwMode="auto">
              <a:xfrm>
                <a:off x="2453" y="1881"/>
                <a:ext cx="14" cy="42"/>
              </a:xfrm>
              <a:custGeom>
                <a:avLst/>
                <a:gdLst>
                  <a:gd name="T0" fmla="*/ 7 w 7"/>
                  <a:gd name="T1" fmla="*/ 17 h 21"/>
                  <a:gd name="T2" fmla="*/ 7 w 7"/>
                  <a:gd name="T3" fmla="*/ 4 h 21"/>
                  <a:gd name="T4" fmla="*/ 4 w 7"/>
                  <a:gd name="T5" fmla="*/ 0 h 21"/>
                  <a:gd name="T6" fmla="*/ 0 w 7"/>
                  <a:gd name="T7" fmla="*/ 4 h 21"/>
                  <a:gd name="T8" fmla="*/ 0 w 7"/>
                  <a:gd name="T9" fmla="*/ 17 h 21"/>
                  <a:gd name="T10" fmla="*/ 4 w 7"/>
                  <a:gd name="T11" fmla="*/ 21 h 21"/>
                  <a:gd name="T12" fmla="*/ 7 w 7"/>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2" name="Freeform 53"/>
              <p:cNvSpPr/>
              <p:nvPr/>
            </p:nvSpPr>
            <p:spPr bwMode="auto">
              <a:xfrm>
                <a:off x="2396" y="1965"/>
                <a:ext cx="77" cy="41"/>
              </a:xfrm>
              <a:custGeom>
                <a:avLst/>
                <a:gdLst>
                  <a:gd name="T0" fmla="*/ 30 w 38"/>
                  <a:gd name="T1" fmla="*/ 2 h 20"/>
                  <a:gd name="T2" fmla="*/ 26 w 38"/>
                  <a:gd name="T3" fmla="*/ 0 h 20"/>
                  <a:gd name="T4" fmla="*/ 12 w 38"/>
                  <a:gd name="T5" fmla="*/ 0 h 20"/>
                  <a:gd name="T6" fmla="*/ 8 w 38"/>
                  <a:gd name="T7" fmla="*/ 2 h 20"/>
                  <a:gd name="T8" fmla="*/ 1 w 38"/>
                  <a:gd name="T9" fmla="*/ 14 h 20"/>
                  <a:gd name="T10" fmla="*/ 2 w 38"/>
                  <a:gd name="T11" fmla="*/ 19 h 20"/>
                  <a:gd name="T12" fmla="*/ 7 w 38"/>
                  <a:gd name="T13" fmla="*/ 18 h 20"/>
                  <a:gd name="T14" fmla="*/ 14 w 38"/>
                  <a:gd name="T15" fmla="*/ 7 h 20"/>
                  <a:gd name="T16" fmla="*/ 24 w 38"/>
                  <a:gd name="T17" fmla="*/ 7 h 20"/>
                  <a:gd name="T18" fmla="*/ 31 w 38"/>
                  <a:gd name="T19" fmla="*/ 18 h 20"/>
                  <a:gd name="T20" fmla="*/ 34 w 38"/>
                  <a:gd name="T21" fmla="*/ 19 h 20"/>
                  <a:gd name="T22" fmla="*/ 36 w 38"/>
                  <a:gd name="T23" fmla="*/ 19 h 20"/>
                  <a:gd name="T24" fmla="*/ 37 w 38"/>
                  <a:gd name="T25" fmla="*/ 14 h 20"/>
                  <a:gd name="T26" fmla="*/ 30 w 38"/>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13" name="Group 57"/>
            <p:cNvGrpSpPr/>
            <p:nvPr/>
          </p:nvGrpSpPr>
          <p:grpSpPr bwMode="auto">
            <a:xfrm>
              <a:off x="1214341" y="3095310"/>
              <a:ext cx="276225" cy="273134"/>
              <a:chOff x="834" y="1832"/>
              <a:chExt cx="174" cy="172"/>
            </a:xfrm>
          </p:grpSpPr>
          <p:sp>
            <p:nvSpPr>
              <p:cNvPr id="25" name="Freeform 54"/>
              <p:cNvSpPr>
                <a:spLocks noEditPoints="1"/>
              </p:cNvSpPr>
              <p:nvPr/>
            </p:nvSpPr>
            <p:spPr bwMode="auto">
              <a:xfrm>
                <a:off x="834" y="1832"/>
                <a:ext cx="174" cy="172"/>
              </a:xfrm>
              <a:custGeom>
                <a:avLst/>
                <a:gdLst>
                  <a:gd name="T0" fmla="*/ 83 w 86"/>
                  <a:gd name="T1" fmla="*/ 33 h 85"/>
                  <a:gd name="T2" fmla="*/ 75 w 86"/>
                  <a:gd name="T3" fmla="*/ 28 h 85"/>
                  <a:gd name="T4" fmla="*/ 77 w 86"/>
                  <a:gd name="T5" fmla="*/ 17 h 85"/>
                  <a:gd name="T6" fmla="*/ 65 w 86"/>
                  <a:gd name="T7" fmla="*/ 8 h 85"/>
                  <a:gd name="T8" fmla="*/ 55 w 86"/>
                  <a:gd name="T9" fmla="*/ 10 h 85"/>
                  <a:gd name="T10" fmla="*/ 49 w 86"/>
                  <a:gd name="T11" fmla="*/ 0 h 85"/>
                  <a:gd name="T12" fmla="*/ 34 w 86"/>
                  <a:gd name="T13" fmla="*/ 3 h 85"/>
                  <a:gd name="T14" fmla="*/ 28 w 86"/>
                  <a:gd name="T15" fmla="*/ 11 h 85"/>
                  <a:gd name="T16" fmla="*/ 18 w 86"/>
                  <a:gd name="T17" fmla="*/ 8 h 85"/>
                  <a:gd name="T18" fmla="*/ 8 w 86"/>
                  <a:gd name="T19" fmla="*/ 21 h 85"/>
                  <a:gd name="T20" fmla="*/ 10 w 86"/>
                  <a:gd name="T21" fmla="*/ 31 h 85"/>
                  <a:gd name="T22" fmla="*/ 1 w 86"/>
                  <a:gd name="T23" fmla="*/ 36 h 85"/>
                  <a:gd name="T24" fmla="*/ 1 w 86"/>
                  <a:gd name="T25" fmla="*/ 49 h 85"/>
                  <a:gd name="T26" fmla="*/ 10 w 86"/>
                  <a:gd name="T27" fmla="*/ 54 h 85"/>
                  <a:gd name="T28" fmla="*/ 8 w 86"/>
                  <a:gd name="T29" fmla="*/ 64 h 85"/>
                  <a:gd name="T30" fmla="*/ 18 w 86"/>
                  <a:gd name="T31" fmla="*/ 77 h 85"/>
                  <a:gd name="T32" fmla="*/ 28 w 86"/>
                  <a:gd name="T33" fmla="*/ 74 h 85"/>
                  <a:gd name="T34" fmla="*/ 34 w 86"/>
                  <a:gd name="T35" fmla="*/ 82 h 85"/>
                  <a:gd name="T36" fmla="*/ 43 w 86"/>
                  <a:gd name="T37" fmla="*/ 85 h 85"/>
                  <a:gd name="T38" fmla="*/ 52 w 86"/>
                  <a:gd name="T39" fmla="*/ 82 h 85"/>
                  <a:gd name="T40" fmla="*/ 58 w 86"/>
                  <a:gd name="T41" fmla="*/ 74 h 85"/>
                  <a:gd name="T42" fmla="*/ 68 w 86"/>
                  <a:gd name="T43" fmla="*/ 77 h 85"/>
                  <a:gd name="T44" fmla="*/ 78 w 86"/>
                  <a:gd name="T45" fmla="*/ 64 h 85"/>
                  <a:gd name="T46" fmla="*/ 76 w 86"/>
                  <a:gd name="T47" fmla="*/ 54 h 85"/>
                  <a:gd name="T48" fmla="*/ 85 w 86"/>
                  <a:gd name="T49" fmla="*/ 49 h 85"/>
                  <a:gd name="T50" fmla="*/ 85 w 86"/>
                  <a:gd name="T51" fmla="*/ 36 h 85"/>
                  <a:gd name="T52" fmla="*/ 72 w 86"/>
                  <a:gd name="T53" fmla="*/ 48 h 85"/>
                  <a:gd name="T54" fmla="*/ 67 w 86"/>
                  <a:gd name="T55" fmla="*/ 56 h 85"/>
                  <a:gd name="T56" fmla="*/ 70 w 86"/>
                  <a:gd name="T57" fmla="*/ 65 h 85"/>
                  <a:gd name="T58" fmla="*/ 60 w 86"/>
                  <a:gd name="T59" fmla="*/ 67 h 85"/>
                  <a:gd name="T60" fmla="*/ 51 w 86"/>
                  <a:gd name="T61" fmla="*/ 69 h 85"/>
                  <a:gd name="T62" fmla="*/ 46 w 86"/>
                  <a:gd name="T63" fmla="*/ 78 h 85"/>
                  <a:gd name="T64" fmla="*/ 38 w 86"/>
                  <a:gd name="T65" fmla="*/ 72 h 85"/>
                  <a:gd name="T66" fmla="*/ 30 w 86"/>
                  <a:gd name="T67" fmla="*/ 67 h 85"/>
                  <a:gd name="T68" fmla="*/ 20 w 86"/>
                  <a:gd name="T69" fmla="*/ 70 h 85"/>
                  <a:gd name="T70" fmla="*/ 19 w 86"/>
                  <a:gd name="T71" fmla="*/ 59 h 85"/>
                  <a:gd name="T72" fmla="*/ 16 w 86"/>
                  <a:gd name="T73" fmla="*/ 51 h 85"/>
                  <a:gd name="T74" fmla="*/ 8 w 86"/>
                  <a:gd name="T75" fmla="*/ 46 h 85"/>
                  <a:gd name="T76" fmla="*/ 8 w 86"/>
                  <a:gd name="T77" fmla="*/ 39 h 85"/>
                  <a:gd name="T78" fmla="*/ 16 w 86"/>
                  <a:gd name="T79" fmla="*/ 35 h 85"/>
                  <a:gd name="T80" fmla="*/ 19 w 86"/>
                  <a:gd name="T81" fmla="*/ 26 h 85"/>
                  <a:gd name="T82" fmla="*/ 20 w 86"/>
                  <a:gd name="T83" fmla="*/ 15 h 85"/>
                  <a:gd name="T84" fmla="*/ 30 w 86"/>
                  <a:gd name="T85" fmla="*/ 18 h 85"/>
                  <a:gd name="T86" fmla="*/ 38 w 86"/>
                  <a:gd name="T87" fmla="*/ 14 h 85"/>
                  <a:gd name="T88" fmla="*/ 46 w 86"/>
                  <a:gd name="T89" fmla="*/ 7 h 85"/>
                  <a:gd name="T90" fmla="*/ 51 w 86"/>
                  <a:gd name="T91" fmla="*/ 16 h 85"/>
                  <a:gd name="T92" fmla="*/ 60 w 86"/>
                  <a:gd name="T93" fmla="*/ 18 h 85"/>
                  <a:gd name="T94" fmla="*/ 70 w 86"/>
                  <a:gd name="T95" fmla="*/ 20 h 85"/>
                  <a:gd name="T96" fmla="*/ 67 w 86"/>
                  <a:gd name="T97" fmla="*/ 29 h 85"/>
                  <a:gd name="T98" fmla="*/ 72 w 86"/>
                  <a:gd name="T99" fmla="*/ 37 h 85"/>
                  <a:gd name="T100" fmla="*/ 78 w 86"/>
                  <a:gd name="T10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5">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6" name="Freeform 55"/>
              <p:cNvSpPr>
                <a:spLocks noEditPoints="1"/>
              </p:cNvSpPr>
              <p:nvPr/>
            </p:nvSpPr>
            <p:spPr bwMode="auto">
              <a:xfrm>
                <a:off x="887" y="1883"/>
                <a:ext cx="69" cy="6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6 h 34"/>
                  <a:gd name="T12" fmla="*/ 7 w 34"/>
                  <a:gd name="T13" fmla="*/ 17 h 34"/>
                  <a:gd name="T14" fmla="*/ 17 w 34"/>
                  <a:gd name="T15" fmla="*/ 7 h 34"/>
                  <a:gd name="T16" fmla="*/ 27 w 34"/>
                  <a:gd name="T17" fmla="*/ 17 h 34"/>
                  <a:gd name="T18" fmla="*/ 17 w 34"/>
                  <a:gd name="T1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4" name="Freeform 56"/>
            <p:cNvSpPr>
              <a:spLocks noEditPoints="1"/>
            </p:cNvSpPr>
            <p:nvPr/>
          </p:nvSpPr>
          <p:spPr bwMode="auto">
            <a:xfrm>
              <a:off x="2412904" y="3136598"/>
              <a:ext cx="276225" cy="190559"/>
            </a:xfrm>
            <a:custGeom>
              <a:avLst/>
              <a:gdLst>
                <a:gd name="T0" fmla="*/ 82 w 86"/>
                <a:gd name="T1" fmla="*/ 7 h 59"/>
                <a:gd name="T2" fmla="*/ 74 w 86"/>
                <a:gd name="T3" fmla="*/ 4 h 59"/>
                <a:gd name="T4" fmla="*/ 66 w 86"/>
                <a:gd name="T5" fmla="*/ 7 h 59"/>
                <a:gd name="T6" fmla="*/ 63 w 86"/>
                <a:gd name="T7" fmla="*/ 15 h 59"/>
                <a:gd name="T8" fmla="*/ 64 w 86"/>
                <a:gd name="T9" fmla="*/ 20 h 59"/>
                <a:gd name="T10" fmla="*/ 50 w 86"/>
                <a:gd name="T11" fmla="*/ 32 h 59"/>
                <a:gd name="T12" fmla="*/ 42 w 86"/>
                <a:gd name="T13" fmla="*/ 30 h 59"/>
                <a:gd name="T14" fmla="*/ 35 w 86"/>
                <a:gd name="T15" fmla="*/ 32 h 59"/>
                <a:gd name="T16" fmla="*/ 25 w 86"/>
                <a:gd name="T17" fmla="*/ 20 h 59"/>
                <a:gd name="T18" fmla="*/ 23 w 86"/>
                <a:gd name="T19" fmla="*/ 4 h 59"/>
                <a:gd name="T20" fmla="*/ 14 w 86"/>
                <a:gd name="T21" fmla="*/ 0 h 59"/>
                <a:gd name="T22" fmla="*/ 4 w 86"/>
                <a:gd name="T23" fmla="*/ 4 h 59"/>
                <a:gd name="T24" fmla="*/ 0 w 86"/>
                <a:gd name="T25" fmla="*/ 14 h 59"/>
                <a:gd name="T26" fmla="*/ 4 w 86"/>
                <a:gd name="T27" fmla="*/ 23 h 59"/>
                <a:gd name="T28" fmla="*/ 14 w 86"/>
                <a:gd name="T29" fmla="*/ 27 h 59"/>
                <a:gd name="T30" fmla="*/ 20 w 86"/>
                <a:gd name="T31" fmla="*/ 25 h 59"/>
                <a:gd name="T32" fmla="*/ 30 w 86"/>
                <a:gd name="T33" fmla="*/ 37 h 59"/>
                <a:gd name="T34" fmla="*/ 32 w 86"/>
                <a:gd name="T35" fmla="*/ 55 h 59"/>
                <a:gd name="T36" fmla="*/ 42 w 86"/>
                <a:gd name="T37" fmla="*/ 59 h 59"/>
                <a:gd name="T38" fmla="*/ 52 w 86"/>
                <a:gd name="T39" fmla="*/ 55 h 59"/>
                <a:gd name="T40" fmla="*/ 55 w 86"/>
                <a:gd name="T41" fmla="*/ 38 h 59"/>
                <a:gd name="T42" fmla="*/ 69 w 86"/>
                <a:gd name="T43" fmla="*/ 25 h 59"/>
                <a:gd name="T44" fmla="*/ 74 w 86"/>
                <a:gd name="T45" fmla="*/ 27 h 59"/>
                <a:gd name="T46" fmla="*/ 82 w 86"/>
                <a:gd name="T47" fmla="*/ 23 h 59"/>
                <a:gd name="T48" fmla="*/ 86 w 86"/>
                <a:gd name="T49" fmla="*/ 15 h 59"/>
                <a:gd name="T50" fmla="*/ 82 w 86"/>
                <a:gd name="T51" fmla="*/ 7 h 59"/>
                <a:gd name="T52" fmla="*/ 9 w 86"/>
                <a:gd name="T53" fmla="*/ 18 h 59"/>
                <a:gd name="T54" fmla="*/ 8 w 86"/>
                <a:gd name="T55" fmla="*/ 14 h 59"/>
                <a:gd name="T56" fmla="*/ 9 w 86"/>
                <a:gd name="T57" fmla="*/ 9 h 59"/>
                <a:gd name="T58" fmla="*/ 14 w 86"/>
                <a:gd name="T59" fmla="*/ 8 h 59"/>
                <a:gd name="T60" fmla="*/ 18 w 86"/>
                <a:gd name="T61" fmla="*/ 9 h 59"/>
                <a:gd name="T62" fmla="*/ 18 w 86"/>
                <a:gd name="T63" fmla="*/ 18 h 59"/>
                <a:gd name="T64" fmla="*/ 9 w 86"/>
                <a:gd name="T65" fmla="*/ 18 h 59"/>
                <a:gd name="T66" fmla="*/ 77 w 86"/>
                <a:gd name="T67" fmla="*/ 18 h 59"/>
                <a:gd name="T68" fmla="*/ 71 w 86"/>
                <a:gd name="T69" fmla="*/ 18 h 59"/>
                <a:gd name="T70" fmla="*/ 70 w 86"/>
                <a:gd name="T71" fmla="*/ 15 h 59"/>
                <a:gd name="T72" fmla="*/ 71 w 86"/>
                <a:gd name="T73" fmla="*/ 12 h 59"/>
                <a:gd name="T74" fmla="*/ 74 w 86"/>
                <a:gd name="T75" fmla="*/ 11 h 59"/>
                <a:gd name="T76" fmla="*/ 77 w 86"/>
                <a:gd name="T77" fmla="*/ 12 h 59"/>
                <a:gd name="T78" fmla="*/ 78 w 86"/>
                <a:gd name="T79" fmla="*/ 15 h 59"/>
                <a:gd name="T80" fmla="*/ 77 w 86"/>
                <a:gd name="T81"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9">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6" name="Rectangle 60"/>
            <p:cNvSpPr>
              <a:spLocks noChangeArrowheads="1"/>
            </p:cNvSpPr>
            <p:nvPr/>
          </p:nvSpPr>
          <p:spPr bwMode="auto">
            <a:xfrm>
              <a:off x="933353" y="3478016"/>
              <a:ext cx="863600" cy="21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01</a:t>
              </a:r>
              <a:endParaRPr lang="zh-CN" altLang="zh-CN" sz="1600" dirty="0">
                <a:solidFill>
                  <a:prstClr val="white"/>
                </a:solidFill>
                <a:latin typeface="微软雅黑 Light" panose="020B0502040204020203" pitchFamily="34" charset="-122"/>
                <a:ea typeface="微软雅黑 Light" panose="020B0502040204020203" pitchFamily="34" charset="-122"/>
              </a:endParaRPr>
            </a:p>
          </p:txBody>
        </p:sp>
        <p:sp>
          <p:nvSpPr>
            <p:cNvPr id="17" name="Rectangle 61"/>
            <p:cNvSpPr>
              <a:spLocks noChangeArrowheads="1"/>
            </p:cNvSpPr>
            <p:nvPr/>
          </p:nvSpPr>
          <p:spPr bwMode="auto">
            <a:xfrm>
              <a:off x="2130328" y="3478016"/>
              <a:ext cx="863600" cy="21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02</a:t>
              </a:r>
              <a:endParaRPr lang="zh-CN" altLang="zh-CN" sz="1600">
                <a:solidFill>
                  <a:prstClr val="white"/>
                </a:solidFill>
                <a:latin typeface="微软雅黑 Light" panose="020B0502040204020203" pitchFamily="34" charset="-122"/>
                <a:ea typeface="微软雅黑 Light" panose="020B0502040204020203" pitchFamily="34" charset="-122"/>
              </a:endParaRPr>
            </a:p>
          </p:txBody>
        </p:sp>
        <p:sp>
          <p:nvSpPr>
            <p:cNvPr id="18" name="Rectangle 62"/>
            <p:cNvSpPr>
              <a:spLocks noChangeArrowheads="1"/>
            </p:cNvSpPr>
            <p:nvPr/>
          </p:nvSpPr>
          <p:spPr bwMode="auto">
            <a:xfrm>
              <a:off x="3335240" y="3478016"/>
              <a:ext cx="863600" cy="19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03</a:t>
              </a:r>
              <a:endParaRPr lang="zh-CN" altLang="zh-CN" sz="1600">
                <a:solidFill>
                  <a:prstClr val="white"/>
                </a:solidFill>
                <a:latin typeface="微软雅黑 Light" panose="020B0502040204020203" pitchFamily="34" charset="-122"/>
                <a:ea typeface="微软雅黑 Light" panose="020B0502040204020203" pitchFamily="34" charset="-122"/>
              </a:endParaRPr>
            </a:p>
          </p:txBody>
        </p:sp>
        <p:sp>
          <p:nvSpPr>
            <p:cNvPr id="19" name="Freeform 63"/>
            <p:cNvSpPr>
              <a:spLocks noEditPoints="1"/>
            </p:cNvSpPr>
            <p:nvPr/>
          </p:nvSpPr>
          <p:spPr bwMode="auto">
            <a:xfrm>
              <a:off x="860328" y="4383171"/>
              <a:ext cx="176212" cy="161975"/>
            </a:xfrm>
            <a:custGeom>
              <a:avLst/>
              <a:gdLst>
                <a:gd name="T0" fmla="*/ 44 w 168"/>
                <a:gd name="T1" fmla="*/ 73 h 154"/>
                <a:gd name="T2" fmla="*/ 16 w 168"/>
                <a:gd name="T3" fmla="*/ 73 h 154"/>
                <a:gd name="T4" fmla="*/ 20 w 168"/>
                <a:gd name="T5" fmla="*/ 64 h 154"/>
                <a:gd name="T6" fmla="*/ 40 w 168"/>
                <a:gd name="T7" fmla="*/ 57 h 154"/>
                <a:gd name="T8" fmla="*/ 20 w 168"/>
                <a:gd name="T9" fmla="*/ 64 h 154"/>
                <a:gd name="T10" fmla="*/ 120 w 168"/>
                <a:gd name="T11" fmla="*/ 18 h 154"/>
                <a:gd name="T12" fmla="*/ 54 w 168"/>
                <a:gd name="T13" fmla="*/ 0 h 154"/>
                <a:gd name="T14" fmla="*/ 6 w 168"/>
                <a:gd name="T15" fmla="*/ 18 h 154"/>
                <a:gd name="T16" fmla="*/ 6 w 168"/>
                <a:gd name="T17" fmla="*/ 146 h 154"/>
                <a:gd name="T18" fmla="*/ 54 w 168"/>
                <a:gd name="T19" fmla="*/ 154 h 154"/>
                <a:gd name="T20" fmla="*/ 120 w 168"/>
                <a:gd name="T21" fmla="*/ 146 h 154"/>
                <a:gd name="T22" fmla="*/ 168 w 168"/>
                <a:gd name="T23" fmla="*/ 24 h 154"/>
                <a:gd name="T24" fmla="*/ 48 w 168"/>
                <a:gd name="T25" fmla="*/ 134 h 154"/>
                <a:gd name="T26" fmla="*/ 48 w 168"/>
                <a:gd name="T27" fmla="*/ 30 h 154"/>
                <a:gd name="T28" fmla="*/ 108 w 168"/>
                <a:gd name="T29" fmla="*/ 142 h 154"/>
                <a:gd name="T30" fmla="*/ 108 w 168"/>
                <a:gd name="T31" fmla="*/ 12 h 154"/>
                <a:gd name="T32" fmla="*/ 156 w 168"/>
                <a:gd name="T33" fmla="*/ 134 h 154"/>
                <a:gd name="T34" fmla="*/ 156 w 168"/>
                <a:gd name="T35" fmla="*/ 30 h 154"/>
                <a:gd name="T36" fmla="*/ 20 w 168"/>
                <a:gd name="T37" fmla="*/ 51 h 154"/>
                <a:gd name="T38" fmla="*/ 40 w 168"/>
                <a:gd name="T39" fmla="*/ 44 h 154"/>
                <a:gd name="T40" fmla="*/ 20 w 168"/>
                <a:gd name="T41" fmla="*/ 51 h 154"/>
                <a:gd name="T42" fmla="*/ 30 w 168"/>
                <a:gd name="T43" fmla="*/ 101 h 154"/>
                <a:gd name="T44" fmla="*/ 20 w 168"/>
                <a:gd name="T45" fmla="*/ 123 h 154"/>
                <a:gd name="T46" fmla="*/ 39 w 168"/>
                <a:gd name="T47" fmla="*/ 123 h 154"/>
                <a:gd name="T48" fmla="*/ 39 w 168"/>
                <a:gd name="T49" fmla="*/ 104 h 154"/>
                <a:gd name="T50" fmla="*/ 30 w 168"/>
                <a:gd name="T51" fmla="*/ 120 h 154"/>
                <a:gd name="T52" fmla="*/ 24 w 168"/>
                <a:gd name="T53" fmla="*/ 114 h 154"/>
                <a:gd name="T54" fmla="*/ 30 w 168"/>
                <a:gd name="T55" fmla="*/ 108 h 154"/>
                <a:gd name="T56" fmla="*/ 36 w 168"/>
                <a:gd name="T57" fmla="*/ 114 h 154"/>
                <a:gd name="T58" fmla="*/ 128 w 168"/>
                <a:gd name="T59" fmla="*/ 64 h 154"/>
                <a:gd name="T60" fmla="*/ 148 w 168"/>
                <a:gd name="T61" fmla="*/ 57 h 154"/>
                <a:gd name="T62" fmla="*/ 128 w 168"/>
                <a:gd name="T63" fmla="*/ 64 h 154"/>
                <a:gd name="T64" fmla="*/ 148 w 168"/>
                <a:gd name="T65" fmla="*/ 77 h 154"/>
                <a:gd name="T66" fmla="*/ 128 w 168"/>
                <a:gd name="T67" fmla="*/ 70 h 154"/>
                <a:gd name="T68" fmla="*/ 128 w 168"/>
                <a:gd name="T69" fmla="*/ 51 h 154"/>
                <a:gd name="T70" fmla="*/ 152 w 168"/>
                <a:gd name="T71" fmla="*/ 47 h 154"/>
                <a:gd name="T72" fmla="*/ 124 w 168"/>
                <a:gd name="T73" fmla="*/ 47 h 154"/>
                <a:gd name="T74" fmla="*/ 71 w 168"/>
                <a:gd name="T75" fmla="*/ 70 h 154"/>
                <a:gd name="T76" fmla="*/ 97 w 168"/>
                <a:gd name="T77" fmla="*/ 63 h 154"/>
                <a:gd name="T78" fmla="*/ 71 w 168"/>
                <a:gd name="T79" fmla="*/ 70 h 154"/>
                <a:gd name="T80" fmla="*/ 138 w 168"/>
                <a:gd name="T81" fmla="*/ 101 h 154"/>
                <a:gd name="T82" fmla="*/ 128 w 168"/>
                <a:gd name="T83" fmla="*/ 123 h 154"/>
                <a:gd name="T84" fmla="*/ 147 w 168"/>
                <a:gd name="T85" fmla="*/ 123 h 154"/>
                <a:gd name="T86" fmla="*/ 147 w 168"/>
                <a:gd name="T87" fmla="*/ 104 h 154"/>
                <a:gd name="T88" fmla="*/ 138 w 168"/>
                <a:gd name="T89" fmla="*/ 120 h 154"/>
                <a:gd name="T90" fmla="*/ 132 w 168"/>
                <a:gd name="T91" fmla="*/ 114 h 154"/>
                <a:gd name="T92" fmla="*/ 138 w 168"/>
                <a:gd name="T93" fmla="*/ 108 h 154"/>
                <a:gd name="T94" fmla="*/ 144 w 168"/>
                <a:gd name="T95" fmla="*/ 114 h 154"/>
                <a:gd name="T96" fmla="*/ 71 w 168"/>
                <a:gd name="T97" fmla="*/ 38 h 154"/>
                <a:gd name="T98" fmla="*/ 97 w 168"/>
                <a:gd name="T99" fmla="*/ 31 h 154"/>
                <a:gd name="T100" fmla="*/ 71 w 168"/>
                <a:gd name="T101" fmla="*/ 38 h 154"/>
                <a:gd name="T102" fmla="*/ 97 w 168"/>
                <a:gd name="T103" fmla="*/ 54 h 154"/>
                <a:gd name="T104" fmla="*/ 71 w 168"/>
                <a:gd name="T105" fmla="*/ 47 h 154"/>
                <a:gd name="T106" fmla="*/ 95 w 168"/>
                <a:gd name="T107" fmla="*/ 106 h 154"/>
                <a:gd name="T108" fmla="*/ 84 w 168"/>
                <a:gd name="T109" fmla="*/ 101 h 154"/>
                <a:gd name="T110" fmla="*/ 68 w 168"/>
                <a:gd name="T111" fmla="*/ 116 h 154"/>
                <a:gd name="T112" fmla="*/ 95 w 168"/>
                <a:gd name="T113" fmla="*/ 127 h 154"/>
                <a:gd name="T114" fmla="*/ 95 w 168"/>
                <a:gd name="T115" fmla="*/ 106 h 154"/>
                <a:gd name="T116" fmla="*/ 84 w 168"/>
                <a:gd name="T117" fmla="*/ 125 h 154"/>
                <a:gd name="T118" fmla="*/ 78 w 168"/>
                <a:gd name="T119" fmla="*/ 122 h 154"/>
                <a:gd name="T120" fmla="*/ 78 w 168"/>
                <a:gd name="T121" fmla="*/ 110 h 154"/>
                <a:gd name="T122" fmla="*/ 90 w 168"/>
                <a:gd name="T123"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54">
                  <a:moveTo>
                    <a:pt x="20" y="77"/>
                  </a:moveTo>
                  <a:cubicBezTo>
                    <a:pt x="40" y="77"/>
                    <a:pt x="40" y="77"/>
                    <a:pt x="40" y="77"/>
                  </a:cubicBezTo>
                  <a:cubicBezTo>
                    <a:pt x="42" y="77"/>
                    <a:pt x="44" y="75"/>
                    <a:pt x="44" y="73"/>
                  </a:cubicBezTo>
                  <a:cubicBezTo>
                    <a:pt x="44" y="71"/>
                    <a:pt x="42" y="70"/>
                    <a:pt x="40" y="70"/>
                  </a:cubicBezTo>
                  <a:cubicBezTo>
                    <a:pt x="20" y="70"/>
                    <a:pt x="20" y="70"/>
                    <a:pt x="20" y="70"/>
                  </a:cubicBezTo>
                  <a:cubicBezTo>
                    <a:pt x="18" y="70"/>
                    <a:pt x="16" y="71"/>
                    <a:pt x="16" y="73"/>
                  </a:cubicBezTo>
                  <a:cubicBezTo>
                    <a:pt x="16" y="75"/>
                    <a:pt x="18" y="77"/>
                    <a:pt x="20" y="77"/>
                  </a:cubicBezTo>
                  <a:close/>
                  <a:moveTo>
                    <a:pt x="20" y="64"/>
                  </a:moveTo>
                  <a:cubicBezTo>
                    <a:pt x="20" y="64"/>
                    <a:pt x="20" y="64"/>
                    <a:pt x="20" y="64"/>
                  </a:cubicBezTo>
                  <a:cubicBezTo>
                    <a:pt x="40" y="64"/>
                    <a:pt x="40" y="64"/>
                    <a:pt x="40" y="64"/>
                  </a:cubicBezTo>
                  <a:cubicBezTo>
                    <a:pt x="42" y="64"/>
                    <a:pt x="44" y="62"/>
                    <a:pt x="44" y="60"/>
                  </a:cubicBezTo>
                  <a:cubicBezTo>
                    <a:pt x="44" y="58"/>
                    <a:pt x="42" y="57"/>
                    <a:pt x="40" y="57"/>
                  </a:cubicBezTo>
                  <a:cubicBezTo>
                    <a:pt x="20" y="57"/>
                    <a:pt x="20" y="57"/>
                    <a:pt x="20" y="57"/>
                  </a:cubicBezTo>
                  <a:cubicBezTo>
                    <a:pt x="18" y="57"/>
                    <a:pt x="16" y="58"/>
                    <a:pt x="16" y="60"/>
                  </a:cubicBezTo>
                  <a:cubicBezTo>
                    <a:pt x="16" y="62"/>
                    <a:pt x="18" y="64"/>
                    <a:pt x="20" y="64"/>
                  </a:cubicBezTo>
                  <a:close/>
                  <a:moveTo>
                    <a:pt x="162" y="18"/>
                  </a:moveTo>
                  <a:cubicBezTo>
                    <a:pt x="162" y="18"/>
                    <a:pt x="162" y="18"/>
                    <a:pt x="162" y="18"/>
                  </a:cubicBezTo>
                  <a:cubicBezTo>
                    <a:pt x="120" y="18"/>
                    <a:pt x="120" y="18"/>
                    <a:pt x="120" y="18"/>
                  </a:cubicBezTo>
                  <a:cubicBezTo>
                    <a:pt x="120" y="6"/>
                    <a:pt x="120" y="6"/>
                    <a:pt x="120" y="6"/>
                  </a:cubicBezTo>
                  <a:cubicBezTo>
                    <a:pt x="120" y="3"/>
                    <a:pt x="117" y="0"/>
                    <a:pt x="114" y="0"/>
                  </a:cubicBezTo>
                  <a:cubicBezTo>
                    <a:pt x="54" y="0"/>
                    <a:pt x="54" y="0"/>
                    <a:pt x="54" y="0"/>
                  </a:cubicBezTo>
                  <a:cubicBezTo>
                    <a:pt x="51" y="0"/>
                    <a:pt x="48" y="3"/>
                    <a:pt x="48" y="6"/>
                  </a:cubicBezTo>
                  <a:cubicBezTo>
                    <a:pt x="48" y="18"/>
                    <a:pt x="48" y="18"/>
                    <a:pt x="48" y="18"/>
                  </a:cubicBezTo>
                  <a:cubicBezTo>
                    <a:pt x="6" y="18"/>
                    <a:pt x="6" y="18"/>
                    <a:pt x="6" y="18"/>
                  </a:cubicBezTo>
                  <a:cubicBezTo>
                    <a:pt x="2" y="18"/>
                    <a:pt x="0" y="21"/>
                    <a:pt x="0" y="24"/>
                  </a:cubicBezTo>
                  <a:cubicBezTo>
                    <a:pt x="0" y="140"/>
                    <a:pt x="0" y="140"/>
                    <a:pt x="0" y="140"/>
                  </a:cubicBezTo>
                  <a:cubicBezTo>
                    <a:pt x="0" y="143"/>
                    <a:pt x="2" y="146"/>
                    <a:pt x="6" y="146"/>
                  </a:cubicBezTo>
                  <a:cubicBezTo>
                    <a:pt x="48" y="146"/>
                    <a:pt x="48" y="146"/>
                    <a:pt x="48" y="146"/>
                  </a:cubicBezTo>
                  <a:cubicBezTo>
                    <a:pt x="48" y="148"/>
                    <a:pt x="48" y="148"/>
                    <a:pt x="48" y="148"/>
                  </a:cubicBezTo>
                  <a:cubicBezTo>
                    <a:pt x="48" y="151"/>
                    <a:pt x="51" y="154"/>
                    <a:pt x="54" y="154"/>
                  </a:cubicBezTo>
                  <a:cubicBezTo>
                    <a:pt x="114" y="154"/>
                    <a:pt x="114" y="154"/>
                    <a:pt x="114" y="154"/>
                  </a:cubicBezTo>
                  <a:cubicBezTo>
                    <a:pt x="117" y="154"/>
                    <a:pt x="120" y="151"/>
                    <a:pt x="120" y="148"/>
                  </a:cubicBezTo>
                  <a:cubicBezTo>
                    <a:pt x="120" y="146"/>
                    <a:pt x="120" y="146"/>
                    <a:pt x="120" y="146"/>
                  </a:cubicBezTo>
                  <a:cubicBezTo>
                    <a:pt x="162" y="146"/>
                    <a:pt x="162" y="146"/>
                    <a:pt x="162" y="146"/>
                  </a:cubicBezTo>
                  <a:cubicBezTo>
                    <a:pt x="165" y="146"/>
                    <a:pt x="168" y="143"/>
                    <a:pt x="168" y="140"/>
                  </a:cubicBezTo>
                  <a:cubicBezTo>
                    <a:pt x="168" y="24"/>
                    <a:pt x="168" y="24"/>
                    <a:pt x="168" y="24"/>
                  </a:cubicBezTo>
                  <a:cubicBezTo>
                    <a:pt x="168" y="21"/>
                    <a:pt x="165" y="18"/>
                    <a:pt x="162" y="18"/>
                  </a:cubicBezTo>
                  <a:close/>
                  <a:moveTo>
                    <a:pt x="48" y="134"/>
                  </a:moveTo>
                  <a:cubicBezTo>
                    <a:pt x="48" y="134"/>
                    <a:pt x="48" y="134"/>
                    <a:pt x="48" y="134"/>
                  </a:cubicBezTo>
                  <a:cubicBezTo>
                    <a:pt x="12" y="134"/>
                    <a:pt x="12" y="134"/>
                    <a:pt x="12" y="134"/>
                  </a:cubicBezTo>
                  <a:cubicBezTo>
                    <a:pt x="12" y="30"/>
                    <a:pt x="12" y="30"/>
                    <a:pt x="12" y="30"/>
                  </a:cubicBezTo>
                  <a:cubicBezTo>
                    <a:pt x="48" y="30"/>
                    <a:pt x="48" y="30"/>
                    <a:pt x="48" y="30"/>
                  </a:cubicBezTo>
                  <a:cubicBezTo>
                    <a:pt x="48" y="134"/>
                    <a:pt x="48" y="134"/>
                    <a:pt x="48" y="134"/>
                  </a:cubicBezTo>
                  <a:close/>
                  <a:moveTo>
                    <a:pt x="108" y="142"/>
                  </a:moveTo>
                  <a:cubicBezTo>
                    <a:pt x="108" y="142"/>
                    <a:pt x="108" y="142"/>
                    <a:pt x="108" y="142"/>
                  </a:cubicBezTo>
                  <a:cubicBezTo>
                    <a:pt x="60" y="142"/>
                    <a:pt x="60" y="142"/>
                    <a:pt x="60" y="142"/>
                  </a:cubicBezTo>
                  <a:cubicBezTo>
                    <a:pt x="60" y="12"/>
                    <a:pt x="60" y="12"/>
                    <a:pt x="60" y="12"/>
                  </a:cubicBezTo>
                  <a:cubicBezTo>
                    <a:pt x="108" y="12"/>
                    <a:pt x="108" y="12"/>
                    <a:pt x="108" y="12"/>
                  </a:cubicBezTo>
                  <a:cubicBezTo>
                    <a:pt x="108" y="142"/>
                    <a:pt x="108" y="142"/>
                    <a:pt x="108" y="142"/>
                  </a:cubicBezTo>
                  <a:close/>
                  <a:moveTo>
                    <a:pt x="156" y="134"/>
                  </a:moveTo>
                  <a:cubicBezTo>
                    <a:pt x="156" y="134"/>
                    <a:pt x="156" y="134"/>
                    <a:pt x="156" y="134"/>
                  </a:cubicBezTo>
                  <a:cubicBezTo>
                    <a:pt x="120" y="134"/>
                    <a:pt x="120" y="134"/>
                    <a:pt x="120" y="134"/>
                  </a:cubicBezTo>
                  <a:cubicBezTo>
                    <a:pt x="120" y="30"/>
                    <a:pt x="120" y="30"/>
                    <a:pt x="120" y="30"/>
                  </a:cubicBezTo>
                  <a:cubicBezTo>
                    <a:pt x="156" y="30"/>
                    <a:pt x="156" y="30"/>
                    <a:pt x="156" y="30"/>
                  </a:cubicBezTo>
                  <a:cubicBezTo>
                    <a:pt x="156" y="134"/>
                    <a:pt x="156" y="134"/>
                    <a:pt x="156" y="134"/>
                  </a:cubicBezTo>
                  <a:close/>
                  <a:moveTo>
                    <a:pt x="20" y="51"/>
                  </a:moveTo>
                  <a:cubicBezTo>
                    <a:pt x="20" y="51"/>
                    <a:pt x="20" y="51"/>
                    <a:pt x="20" y="51"/>
                  </a:cubicBezTo>
                  <a:cubicBezTo>
                    <a:pt x="40" y="51"/>
                    <a:pt x="40" y="51"/>
                    <a:pt x="40" y="51"/>
                  </a:cubicBezTo>
                  <a:cubicBezTo>
                    <a:pt x="42" y="51"/>
                    <a:pt x="44" y="49"/>
                    <a:pt x="44" y="47"/>
                  </a:cubicBezTo>
                  <a:cubicBezTo>
                    <a:pt x="44" y="45"/>
                    <a:pt x="42" y="44"/>
                    <a:pt x="40" y="44"/>
                  </a:cubicBezTo>
                  <a:cubicBezTo>
                    <a:pt x="20" y="44"/>
                    <a:pt x="20" y="44"/>
                    <a:pt x="20" y="44"/>
                  </a:cubicBezTo>
                  <a:cubicBezTo>
                    <a:pt x="18" y="44"/>
                    <a:pt x="16" y="45"/>
                    <a:pt x="16" y="47"/>
                  </a:cubicBezTo>
                  <a:cubicBezTo>
                    <a:pt x="16" y="49"/>
                    <a:pt x="18" y="51"/>
                    <a:pt x="20" y="51"/>
                  </a:cubicBezTo>
                  <a:close/>
                  <a:moveTo>
                    <a:pt x="39" y="104"/>
                  </a:moveTo>
                  <a:cubicBezTo>
                    <a:pt x="39" y="104"/>
                    <a:pt x="39" y="104"/>
                    <a:pt x="39" y="104"/>
                  </a:cubicBezTo>
                  <a:cubicBezTo>
                    <a:pt x="37" y="102"/>
                    <a:pt x="34" y="101"/>
                    <a:pt x="30" y="101"/>
                  </a:cubicBezTo>
                  <a:cubicBezTo>
                    <a:pt x="26" y="101"/>
                    <a:pt x="23" y="102"/>
                    <a:pt x="21" y="104"/>
                  </a:cubicBezTo>
                  <a:cubicBezTo>
                    <a:pt x="18" y="107"/>
                    <a:pt x="17" y="110"/>
                    <a:pt x="17" y="114"/>
                  </a:cubicBezTo>
                  <a:cubicBezTo>
                    <a:pt x="17" y="117"/>
                    <a:pt x="18" y="121"/>
                    <a:pt x="20" y="123"/>
                  </a:cubicBezTo>
                  <a:cubicBezTo>
                    <a:pt x="21" y="123"/>
                    <a:pt x="21" y="123"/>
                    <a:pt x="21" y="123"/>
                  </a:cubicBezTo>
                  <a:cubicBezTo>
                    <a:pt x="23" y="125"/>
                    <a:pt x="26" y="127"/>
                    <a:pt x="30" y="127"/>
                  </a:cubicBezTo>
                  <a:cubicBezTo>
                    <a:pt x="34" y="127"/>
                    <a:pt x="37" y="125"/>
                    <a:pt x="39" y="123"/>
                  </a:cubicBezTo>
                  <a:cubicBezTo>
                    <a:pt x="42" y="121"/>
                    <a:pt x="43" y="117"/>
                    <a:pt x="43" y="114"/>
                  </a:cubicBezTo>
                  <a:cubicBezTo>
                    <a:pt x="43" y="110"/>
                    <a:pt x="42" y="107"/>
                    <a:pt x="39" y="105"/>
                  </a:cubicBezTo>
                  <a:cubicBezTo>
                    <a:pt x="39" y="104"/>
                    <a:pt x="39" y="104"/>
                    <a:pt x="39" y="104"/>
                  </a:cubicBezTo>
                  <a:close/>
                  <a:moveTo>
                    <a:pt x="34" y="118"/>
                  </a:moveTo>
                  <a:cubicBezTo>
                    <a:pt x="34" y="118"/>
                    <a:pt x="34" y="118"/>
                    <a:pt x="34" y="118"/>
                  </a:cubicBezTo>
                  <a:cubicBezTo>
                    <a:pt x="33" y="119"/>
                    <a:pt x="32" y="120"/>
                    <a:pt x="30" y="120"/>
                  </a:cubicBezTo>
                  <a:cubicBezTo>
                    <a:pt x="28" y="120"/>
                    <a:pt x="27" y="119"/>
                    <a:pt x="26" y="118"/>
                  </a:cubicBezTo>
                  <a:cubicBezTo>
                    <a:pt x="25" y="118"/>
                    <a:pt x="25" y="118"/>
                    <a:pt x="25" y="118"/>
                  </a:cubicBezTo>
                  <a:cubicBezTo>
                    <a:pt x="24" y="117"/>
                    <a:pt x="24" y="115"/>
                    <a:pt x="24" y="114"/>
                  </a:cubicBezTo>
                  <a:cubicBezTo>
                    <a:pt x="24" y="112"/>
                    <a:pt x="24" y="111"/>
                    <a:pt x="26" y="109"/>
                  </a:cubicBezTo>
                  <a:cubicBezTo>
                    <a:pt x="26" y="109"/>
                    <a:pt x="26" y="109"/>
                    <a:pt x="26" y="109"/>
                  </a:cubicBezTo>
                  <a:cubicBezTo>
                    <a:pt x="27" y="108"/>
                    <a:pt x="28" y="108"/>
                    <a:pt x="30" y="108"/>
                  </a:cubicBezTo>
                  <a:cubicBezTo>
                    <a:pt x="32" y="108"/>
                    <a:pt x="33" y="108"/>
                    <a:pt x="34" y="109"/>
                  </a:cubicBezTo>
                  <a:cubicBezTo>
                    <a:pt x="34" y="110"/>
                    <a:pt x="34" y="110"/>
                    <a:pt x="34" y="110"/>
                  </a:cubicBezTo>
                  <a:cubicBezTo>
                    <a:pt x="35" y="111"/>
                    <a:pt x="36" y="112"/>
                    <a:pt x="36" y="114"/>
                  </a:cubicBezTo>
                  <a:cubicBezTo>
                    <a:pt x="36" y="115"/>
                    <a:pt x="35" y="117"/>
                    <a:pt x="34" y="118"/>
                  </a:cubicBezTo>
                  <a:close/>
                  <a:moveTo>
                    <a:pt x="128" y="64"/>
                  </a:moveTo>
                  <a:cubicBezTo>
                    <a:pt x="128" y="64"/>
                    <a:pt x="128" y="64"/>
                    <a:pt x="128" y="64"/>
                  </a:cubicBezTo>
                  <a:cubicBezTo>
                    <a:pt x="148" y="64"/>
                    <a:pt x="148" y="64"/>
                    <a:pt x="148" y="64"/>
                  </a:cubicBezTo>
                  <a:cubicBezTo>
                    <a:pt x="150" y="64"/>
                    <a:pt x="152" y="62"/>
                    <a:pt x="152" y="60"/>
                  </a:cubicBezTo>
                  <a:cubicBezTo>
                    <a:pt x="152" y="58"/>
                    <a:pt x="150" y="57"/>
                    <a:pt x="148" y="57"/>
                  </a:cubicBezTo>
                  <a:cubicBezTo>
                    <a:pt x="128" y="57"/>
                    <a:pt x="128" y="57"/>
                    <a:pt x="128" y="57"/>
                  </a:cubicBezTo>
                  <a:cubicBezTo>
                    <a:pt x="126" y="57"/>
                    <a:pt x="124" y="58"/>
                    <a:pt x="124" y="60"/>
                  </a:cubicBezTo>
                  <a:cubicBezTo>
                    <a:pt x="124" y="62"/>
                    <a:pt x="126" y="64"/>
                    <a:pt x="128" y="64"/>
                  </a:cubicBezTo>
                  <a:close/>
                  <a:moveTo>
                    <a:pt x="128" y="77"/>
                  </a:moveTo>
                  <a:cubicBezTo>
                    <a:pt x="128" y="77"/>
                    <a:pt x="128" y="77"/>
                    <a:pt x="128" y="77"/>
                  </a:cubicBezTo>
                  <a:cubicBezTo>
                    <a:pt x="148" y="77"/>
                    <a:pt x="148" y="77"/>
                    <a:pt x="148" y="77"/>
                  </a:cubicBezTo>
                  <a:cubicBezTo>
                    <a:pt x="150" y="77"/>
                    <a:pt x="152" y="75"/>
                    <a:pt x="152" y="73"/>
                  </a:cubicBezTo>
                  <a:cubicBezTo>
                    <a:pt x="152" y="71"/>
                    <a:pt x="150" y="70"/>
                    <a:pt x="148" y="70"/>
                  </a:cubicBezTo>
                  <a:cubicBezTo>
                    <a:pt x="128" y="70"/>
                    <a:pt x="128" y="70"/>
                    <a:pt x="128" y="70"/>
                  </a:cubicBezTo>
                  <a:cubicBezTo>
                    <a:pt x="126" y="70"/>
                    <a:pt x="124" y="71"/>
                    <a:pt x="124" y="73"/>
                  </a:cubicBezTo>
                  <a:cubicBezTo>
                    <a:pt x="124" y="75"/>
                    <a:pt x="126" y="77"/>
                    <a:pt x="128" y="77"/>
                  </a:cubicBezTo>
                  <a:close/>
                  <a:moveTo>
                    <a:pt x="128" y="51"/>
                  </a:moveTo>
                  <a:cubicBezTo>
                    <a:pt x="128" y="51"/>
                    <a:pt x="128" y="51"/>
                    <a:pt x="128" y="51"/>
                  </a:cubicBezTo>
                  <a:cubicBezTo>
                    <a:pt x="148" y="51"/>
                    <a:pt x="148" y="51"/>
                    <a:pt x="148" y="51"/>
                  </a:cubicBezTo>
                  <a:cubicBezTo>
                    <a:pt x="150" y="51"/>
                    <a:pt x="152" y="49"/>
                    <a:pt x="152" y="47"/>
                  </a:cubicBezTo>
                  <a:cubicBezTo>
                    <a:pt x="152" y="45"/>
                    <a:pt x="150" y="44"/>
                    <a:pt x="148" y="44"/>
                  </a:cubicBezTo>
                  <a:cubicBezTo>
                    <a:pt x="128" y="44"/>
                    <a:pt x="128" y="44"/>
                    <a:pt x="128" y="44"/>
                  </a:cubicBezTo>
                  <a:cubicBezTo>
                    <a:pt x="126" y="44"/>
                    <a:pt x="124" y="45"/>
                    <a:pt x="124" y="47"/>
                  </a:cubicBezTo>
                  <a:cubicBezTo>
                    <a:pt x="124" y="49"/>
                    <a:pt x="126" y="51"/>
                    <a:pt x="128" y="51"/>
                  </a:cubicBezTo>
                  <a:close/>
                  <a:moveTo>
                    <a:pt x="71" y="70"/>
                  </a:moveTo>
                  <a:cubicBezTo>
                    <a:pt x="71" y="70"/>
                    <a:pt x="71" y="70"/>
                    <a:pt x="71" y="70"/>
                  </a:cubicBezTo>
                  <a:cubicBezTo>
                    <a:pt x="97" y="70"/>
                    <a:pt x="97" y="70"/>
                    <a:pt x="97" y="70"/>
                  </a:cubicBezTo>
                  <a:cubicBezTo>
                    <a:pt x="99" y="70"/>
                    <a:pt x="100" y="68"/>
                    <a:pt x="100" y="66"/>
                  </a:cubicBezTo>
                  <a:cubicBezTo>
                    <a:pt x="100" y="64"/>
                    <a:pt x="99" y="63"/>
                    <a:pt x="97" y="63"/>
                  </a:cubicBezTo>
                  <a:cubicBezTo>
                    <a:pt x="71" y="63"/>
                    <a:pt x="71" y="63"/>
                    <a:pt x="71" y="63"/>
                  </a:cubicBezTo>
                  <a:cubicBezTo>
                    <a:pt x="69" y="63"/>
                    <a:pt x="68" y="64"/>
                    <a:pt x="68" y="66"/>
                  </a:cubicBezTo>
                  <a:cubicBezTo>
                    <a:pt x="68" y="68"/>
                    <a:pt x="69" y="70"/>
                    <a:pt x="71" y="70"/>
                  </a:cubicBezTo>
                  <a:close/>
                  <a:moveTo>
                    <a:pt x="147" y="104"/>
                  </a:moveTo>
                  <a:cubicBezTo>
                    <a:pt x="147" y="104"/>
                    <a:pt x="147" y="104"/>
                    <a:pt x="147" y="104"/>
                  </a:cubicBezTo>
                  <a:cubicBezTo>
                    <a:pt x="145" y="102"/>
                    <a:pt x="142" y="101"/>
                    <a:pt x="138" y="101"/>
                  </a:cubicBezTo>
                  <a:cubicBezTo>
                    <a:pt x="134" y="101"/>
                    <a:pt x="131" y="102"/>
                    <a:pt x="129" y="104"/>
                  </a:cubicBezTo>
                  <a:cubicBezTo>
                    <a:pt x="126" y="107"/>
                    <a:pt x="125" y="110"/>
                    <a:pt x="125" y="114"/>
                  </a:cubicBezTo>
                  <a:cubicBezTo>
                    <a:pt x="125" y="117"/>
                    <a:pt x="126" y="121"/>
                    <a:pt x="128" y="123"/>
                  </a:cubicBezTo>
                  <a:cubicBezTo>
                    <a:pt x="129" y="123"/>
                    <a:pt x="129" y="123"/>
                    <a:pt x="129" y="123"/>
                  </a:cubicBezTo>
                  <a:cubicBezTo>
                    <a:pt x="131" y="125"/>
                    <a:pt x="134" y="127"/>
                    <a:pt x="138" y="127"/>
                  </a:cubicBezTo>
                  <a:cubicBezTo>
                    <a:pt x="142" y="127"/>
                    <a:pt x="145" y="125"/>
                    <a:pt x="147" y="123"/>
                  </a:cubicBezTo>
                  <a:cubicBezTo>
                    <a:pt x="150" y="121"/>
                    <a:pt x="151" y="117"/>
                    <a:pt x="151" y="114"/>
                  </a:cubicBezTo>
                  <a:cubicBezTo>
                    <a:pt x="151" y="110"/>
                    <a:pt x="150" y="107"/>
                    <a:pt x="147" y="105"/>
                  </a:cubicBezTo>
                  <a:cubicBezTo>
                    <a:pt x="147" y="104"/>
                    <a:pt x="147" y="104"/>
                    <a:pt x="147" y="104"/>
                  </a:cubicBezTo>
                  <a:close/>
                  <a:moveTo>
                    <a:pt x="142" y="118"/>
                  </a:moveTo>
                  <a:cubicBezTo>
                    <a:pt x="142" y="118"/>
                    <a:pt x="142" y="118"/>
                    <a:pt x="142" y="118"/>
                  </a:cubicBezTo>
                  <a:cubicBezTo>
                    <a:pt x="141" y="119"/>
                    <a:pt x="140" y="120"/>
                    <a:pt x="138" y="120"/>
                  </a:cubicBezTo>
                  <a:cubicBezTo>
                    <a:pt x="136" y="120"/>
                    <a:pt x="135" y="119"/>
                    <a:pt x="134" y="118"/>
                  </a:cubicBezTo>
                  <a:cubicBezTo>
                    <a:pt x="133" y="118"/>
                    <a:pt x="133" y="118"/>
                    <a:pt x="133" y="118"/>
                  </a:cubicBezTo>
                  <a:cubicBezTo>
                    <a:pt x="132" y="117"/>
                    <a:pt x="132" y="115"/>
                    <a:pt x="132" y="114"/>
                  </a:cubicBezTo>
                  <a:cubicBezTo>
                    <a:pt x="132" y="112"/>
                    <a:pt x="132" y="111"/>
                    <a:pt x="134" y="109"/>
                  </a:cubicBezTo>
                  <a:cubicBezTo>
                    <a:pt x="134" y="109"/>
                    <a:pt x="134" y="109"/>
                    <a:pt x="134" y="109"/>
                  </a:cubicBezTo>
                  <a:cubicBezTo>
                    <a:pt x="135" y="108"/>
                    <a:pt x="136" y="108"/>
                    <a:pt x="138" y="108"/>
                  </a:cubicBezTo>
                  <a:cubicBezTo>
                    <a:pt x="140" y="108"/>
                    <a:pt x="141" y="108"/>
                    <a:pt x="142" y="109"/>
                  </a:cubicBezTo>
                  <a:cubicBezTo>
                    <a:pt x="142" y="110"/>
                    <a:pt x="142" y="110"/>
                    <a:pt x="142" y="110"/>
                  </a:cubicBezTo>
                  <a:cubicBezTo>
                    <a:pt x="143" y="111"/>
                    <a:pt x="144" y="112"/>
                    <a:pt x="144" y="114"/>
                  </a:cubicBezTo>
                  <a:cubicBezTo>
                    <a:pt x="144" y="115"/>
                    <a:pt x="143" y="117"/>
                    <a:pt x="142" y="118"/>
                  </a:cubicBezTo>
                  <a:close/>
                  <a:moveTo>
                    <a:pt x="71" y="38"/>
                  </a:moveTo>
                  <a:cubicBezTo>
                    <a:pt x="71" y="38"/>
                    <a:pt x="71" y="38"/>
                    <a:pt x="71" y="38"/>
                  </a:cubicBezTo>
                  <a:cubicBezTo>
                    <a:pt x="97" y="38"/>
                    <a:pt x="97" y="38"/>
                    <a:pt x="97" y="38"/>
                  </a:cubicBezTo>
                  <a:cubicBezTo>
                    <a:pt x="99" y="38"/>
                    <a:pt x="100" y="36"/>
                    <a:pt x="100" y="34"/>
                  </a:cubicBezTo>
                  <a:cubicBezTo>
                    <a:pt x="100" y="33"/>
                    <a:pt x="99" y="31"/>
                    <a:pt x="97" y="31"/>
                  </a:cubicBezTo>
                  <a:cubicBezTo>
                    <a:pt x="71" y="31"/>
                    <a:pt x="71" y="31"/>
                    <a:pt x="71" y="31"/>
                  </a:cubicBezTo>
                  <a:cubicBezTo>
                    <a:pt x="69" y="31"/>
                    <a:pt x="68" y="33"/>
                    <a:pt x="68" y="34"/>
                  </a:cubicBezTo>
                  <a:cubicBezTo>
                    <a:pt x="68" y="36"/>
                    <a:pt x="69" y="38"/>
                    <a:pt x="71" y="38"/>
                  </a:cubicBezTo>
                  <a:close/>
                  <a:moveTo>
                    <a:pt x="71" y="54"/>
                  </a:moveTo>
                  <a:cubicBezTo>
                    <a:pt x="71" y="54"/>
                    <a:pt x="71" y="54"/>
                    <a:pt x="71" y="54"/>
                  </a:cubicBezTo>
                  <a:cubicBezTo>
                    <a:pt x="97" y="54"/>
                    <a:pt x="97" y="54"/>
                    <a:pt x="97" y="54"/>
                  </a:cubicBezTo>
                  <a:cubicBezTo>
                    <a:pt x="99" y="54"/>
                    <a:pt x="100" y="52"/>
                    <a:pt x="100" y="50"/>
                  </a:cubicBezTo>
                  <a:cubicBezTo>
                    <a:pt x="100" y="48"/>
                    <a:pt x="99" y="47"/>
                    <a:pt x="97" y="47"/>
                  </a:cubicBezTo>
                  <a:cubicBezTo>
                    <a:pt x="71" y="47"/>
                    <a:pt x="71" y="47"/>
                    <a:pt x="71" y="47"/>
                  </a:cubicBezTo>
                  <a:cubicBezTo>
                    <a:pt x="69" y="47"/>
                    <a:pt x="68" y="48"/>
                    <a:pt x="68" y="50"/>
                  </a:cubicBezTo>
                  <a:cubicBezTo>
                    <a:pt x="68" y="52"/>
                    <a:pt x="69" y="54"/>
                    <a:pt x="71" y="54"/>
                  </a:cubicBezTo>
                  <a:close/>
                  <a:moveTo>
                    <a:pt x="95" y="106"/>
                  </a:moveTo>
                  <a:cubicBezTo>
                    <a:pt x="95" y="106"/>
                    <a:pt x="95" y="106"/>
                    <a:pt x="95" y="106"/>
                  </a:cubicBezTo>
                  <a:cubicBezTo>
                    <a:pt x="95" y="105"/>
                    <a:pt x="95" y="105"/>
                    <a:pt x="95" y="105"/>
                  </a:cubicBezTo>
                  <a:cubicBezTo>
                    <a:pt x="92" y="103"/>
                    <a:pt x="88" y="101"/>
                    <a:pt x="84" y="101"/>
                  </a:cubicBezTo>
                  <a:cubicBezTo>
                    <a:pt x="80" y="101"/>
                    <a:pt x="76" y="103"/>
                    <a:pt x="73" y="105"/>
                  </a:cubicBezTo>
                  <a:cubicBezTo>
                    <a:pt x="73" y="105"/>
                    <a:pt x="73" y="105"/>
                    <a:pt x="73" y="105"/>
                  </a:cubicBezTo>
                  <a:cubicBezTo>
                    <a:pt x="70" y="108"/>
                    <a:pt x="68" y="112"/>
                    <a:pt x="68" y="116"/>
                  </a:cubicBezTo>
                  <a:cubicBezTo>
                    <a:pt x="68" y="121"/>
                    <a:pt x="70" y="124"/>
                    <a:pt x="73" y="127"/>
                  </a:cubicBezTo>
                  <a:cubicBezTo>
                    <a:pt x="76" y="130"/>
                    <a:pt x="80" y="132"/>
                    <a:pt x="84" y="132"/>
                  </a:cubicBezTo>
                  <a:cubicBezTo>
                    <a:pt x="88" y="132"/>
                    <a:pt x="92" y="130"/>
                    <a:pt x="95" y="127"/>
                  </a:cubicBezTo>
                  <a:cubicBezTo>
                    <a:pt x="95" y="127"/>
                    <a:pt x="95" y="127"/>
                    <a:pt x="95" y="127"/>
                  </a:cubicBezTo>
                  <a:cubicBezTo>
                    <a:pt x="98" y="124"/>
                    <a:pt x="99" y="121"/>
                    <a:pt x="99" y="116"/>
                  </a:cubicBezTo>
                  <a:cubicBezTo>
                    <a:pt x="99" y="112"/>
                    <a:pt x="98" y="108"/>
                    <a:pt x="95" y="106"/>
                  </a:cubicBezTo>
                  <a:close/>
                  <a:moveTo>
                    <a:pt x="90" y="122"/>
                  </a:moveTo>
                  <a:cubicBezTo>
                    <a:pt x="90" y="122"/>
                    <a:pt x="90" y="122"/>
                    <a:pt x="90" y="122"/>
                  </a:cubicBezTo>
                  <a:cubicBezTo>
                    <a:pt x="88" y="124"/>
                    <a:pt x="86" y="125"/>
                    <a:pt x="84" y="125"/>
                  </a:cubicBezTo>
                  <a:cubicBezTo>
                    <a:pt x="82" y="125"/>
                    <a:pt x="79" y="124"/>
                    <a:pt x="78" y="122"/>
                  </a:cubicBezTo>
                  <a:cubicBezTo>
                    <a:pt x="78" y="122"/>
                    <a:pt x="78" y="122"/>
                    <a:pt x="78" y="122"/>
                  </a:cubicBezTo>
                  <a:cubicBezTo>
                    <a:pt x="78" y="122"/>
                    <a:pt x="78" y="122"/>
                    <a:pt x="78" y="122"/>
                  </a:cubicBezTo>
                  <a:cubicBezTo>
                    <a:pt x="76" y="121"/>
                    <a:pt x="76" y="119"/>
                    <a:pt x="76" y="116"/>
                  </a:cubicBezTo>
                  <a:cubicBezTo>
                    <a:pt x="76" y="114"/>
                    <a:pt x="76" y="112"/>
                    <a:pt x="78" y="110"/>
                  </a:cubicBezTo>
                  <a:cubicBezTo>
                    <a:pt x="78" y="110"/>
                    <a:pt x="78" y="110"/>
                    <a:pt x="78" y="110"/>
                  </a:cubicBezTo>
                  <a:cubicBezTo>
                    <a:pt x="80" y="109"/>
                    <a:pt x="82" y="108"/>
                    <a:pt x="84" y="108"/>
                  </a:cubicBezTo>
                  <a:cubicBezTo>
                    <a:pt x="86" y="108"/>
                    <a:pt x="88" y="109"/>
                    <a:pt x="90" y="110"/>
                  </a:cubicBezTo>
                  <a:cubicBezTo>
                    <a:pt x="90" y="111"/>
                    <a:pt x="90" y="111"/>
                    <a:pt x="90" y="111"/>
                  </a:cubicBezTo>
                  <a:cubicBezTo>
                    <a:pt x="91" y="112"/>
                    <a:pt x="92" y="114"/>
                    <a:pt x="92" y="116"/>
                  </a:cubicBezTo>
                  <a:cubicBezTo>
                    <a:pt x="92" y="119"/>
                    <a:pt x="91" y="121"/>
                    <a:pt x="90"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21" name="Group 65"/>
            <p:cNvGrpSpPr/>
            <p:nvPr/>
          </p:nvGrpSpPr>
          <p:grpSpPr bwMode="auto">
            <a:xfrm>
              <a:off x="5148263" y="1932108"/>
              <a:ext cx="3384550" cy="2488381"/>
              <a:chOff x="3243" y="1030"/>
              <a:chExt cx="2132" cy="1567"/>
            </a:xfrm>
          </p:grpSpPr>
          <p:sp>
            <p:nvSpPr>
              <p:cNvPr id="22" name="Oval 66"/>
              <p:cNvSpPr>
                <a:spLocks noChangeArrowheads="1"/>
              </p:cNvSpPr>
              <p:nvPr/>
            </p:nvSpPr>
            <p:spPr bwMode="auto">
              <a:xfrm>
                <a:off x="3243" y="2555"/>
                <a:ext cx="2132" cy="42"/>
              </a:xfrm>
              <a:prstGeom prst="ellipse">
                <a:avLst/>
              </a:prstGeom>
              <a:gradFill rotWithShape="1">
                <a:gsLst>
                  <a:gs pos="0">
                    <a:schemeClr val="bg1">
                      <a:lumMod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23" name="Picture 67" descr="2"/>
              <p:cNvPicPr>
                <a:picLocks noChangeAspect="1" noChangeArrowheads="1"/>
              </p:cNvPicPr>
              <p:nvPr/>
            </p:nvPicPr>
            <p:blipFill>
              <a:blip r:embed="rId5"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 name="矩形 32"/>
          <p:cNvSpPr/>
          <p:nvPr/>
        </p:nvSpPr>
        <p:spPr>
          <a:xfrm>
            <a:off x="1189681" y="5722873"/>
            <a:ext cx="4185761" cy="369332"/>
          </a:xfrm>
          <a:prstGeom prst="rect">
            <a:avLst/>
          </a:prstGeom>
        </p:spPr>
        <p:txBody>
          <a:bodyPr wrap="none">
            <a:spAutoFit/>
          </a:bodyPr>
          <a:lstStyle/>
          <a:p>
            <a:r>
              <a:rPr lang="zh-CN" altLang="en-US" kern="1100" spc="150" dirty="0">
                <a:latin typeface="微软雅黑" panose="020B0503020204020204" pitchFamily="34" charset="-122"/>
                <a:ea typeface="微软雅黑" panose="020B0503020204020204" pitchFamily="34" charset="-122"/>
              </a:rPr>
              <a:t>此处添加你的信息此处添加你的信息</a:t>
            </a:r>
            <a:endParaRPr lang="zh-CN" altLang="en-US" dirty="0"/>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177" y="2545008"/>
            <a:ext cx="4162255" cy="2386271"/>
          </a:xfrm>
          <a:prstGeom prst="rect">
            <a:avLst/>
          </a:prstGeom>
        </p:spPr>
      </p:pic>
      <p:sp>
        <p:nvSpPr>
          <p:cNvPr id="36" name="矩形 35"/>
          <p:cNvSpPr/>
          <p:nvPr/>
        </p:nvSpPr>
        <p:spPr>
          <a:xfrm>
            <a:off x="677883" y="2418691"/>
            <a:ext cx="5732591" cy="400110"/>
          </a:xfrm>
          <a:prstGeom prst="rect">
            <a:avLst/>
          </a:prstGeom>
        </p:spPr>
        <p:txBody>
          <a:bodyPr wrap="square">
            <a:spAutoFit/>
          </a:bodyPr>
          <a:lstStyle/>
          <a:p>
            <a:pPr defTabSz="829361">
              <a:defRPr/>
            </a:pPr>
            <a:r>
              <a:rPr lang="zh-CN" altLang="en-US" sz="2000" b="1" kern="1100" spc="150" dirty="0">
                <a:latin typeface="微软雅黑" panose="020B0503020204020204" pitchFamily="34" charset="-122"/>
                <a:ea typeface="微软雅黑" panose="020B0503020204020204" pitchFamily="34" charset="-122"/>
              </a:rPr>
              <a:t>此处添加你的信息此处添加你</a:t>
            </a:r>
            <a:endParaRPr lang="en-US" altLang="zh-CN" sz="2000" b="1" spc="200" dirty="0">
              <a:cs typeface="+mn-ea"/>
            </a:endParaRPr>
          </a:p>
        </p:txBody>
      </p:sp>
      <p:sp>
        <p:nvSpPr>
          <p:cNvPr id="37" name="矩形 36"/>
          <p:cNvSpPr/>
          <p:nvPr/>
        </p:nvSpPr>
        <p:spPr>
          <a:xfrm>
            <a:off x="677883" y="1739490"/>
            <a:ext cx="2555443" cy="707886"/>
          </a:xfrm>
          <a:prstGeom prst="rect">
            <a:avLst/>
          </a:prstGeom>
        </p:spPr>
        <p:txBody>
          <a:bodyPr wrap="none">
            <a:spAutoFit/>
          </a:bodyPr>
          <a:lstStyle/>
          <a:p>
            <a:r>
              <a:rPr lang="en-US" altLang="zh-CN" sz="4000" b="1" dirty="0" smtClean="0">
                <a:cs typeface="+mn-ea"/>
              </a:rPr>
              <a:t>YOUR TEXT</a:t>
            </a:r>
            <a:endParaRPr lang="zh-CN" altLang="en-US" sz="4000" b="1" dirty="0">
              <a:cs typeface="+mn-ea"/>
            </a:endParaRPr>
          </a:p>
        </p:txBody>
      </p:sp>
    </p:spTree>
    <p:extLst>
      <p:ext uri="{BB962C8B-B14F-4D97-AF65-F5344CB8AC3E}">
        <p14:creationId xmlns:p14="http://schemas.microsoft.com/office/powerpoint/2010/main" val="400474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016938" y="2497976"/>
            <a:ext cx="6158125" cy="1569660"/>
          </a:xfrm>
          <a:prstGeom prst="rect">
            <a:avLst/>
          </a:prstGeom>
          <a:noFill/>
        </p:spPr>
        <p:txBody>
          <a:bodyPr wrap="square" rtlCol="0">
            <a:spAutoFit/>
          </a:bodyPr>
          <a:lstStyle/>
          <a:p>
            <a:pPr algn="ctr"/>
            <a:r>
              <a:rPr lang="en-US" altLang="zh-CN" sz="9600" b="1" dirty="0" smtClean="0">
                <a:solidFill>
                  <a:srgbClr val="00B050"/>
                </a:solidFill>
                <a:latin typeface="华文细黑" panose="02010600040101010101" pitchFamily="2" charset="-122"/>
                <a:ea typeface="华文细黑" panose="02010600040101010101" pitchFamily="2" charset="-122"/>
              </a:rPr>
              <a:t>THANKS !</a:t>
            </a:r>
            <a:endParaRPr lang="zh-CN" altLang="en-US" sz="9600" b="1" dirty="0">
              <a:solidFill>
                <a:srgbClr val="00B05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8948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p:cNvSpPr>
            <a:spLocks noChangeArrowheads="1"/>
          </p:cNvSpPr>
          <p:nvPr/>
        </p:nvSpPr>
        <p:spPr bwMode="auto">
          <a:xfrm>
            <a:off x="0" y="1945175"/>
            <a:ext cx="12192000" cy="4278204"/>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2" name="矩形 1"/>
          <p:cNvSpPr/>
          <p:nvPr/>
        </p:nvSpPr>
        <p:spPr>
          <a:xfrm flipH="1">
            <a:off x="239686" y="410814"/>
            <a:ext cx="2453272" cy="584775"/>
          </a:xfrm>
          <a:prstGeom prst="rect">
            <a:avLst/>
          </a:prstGeom>
        </p:spPr>
        <p:txBody>
          <a:bodyPr wrap="square">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effectLst/>
                <a:uLnTx/>
                <a:uFillTx/>
                <a:latin typeface="微软雅黑 Light" panose="020B0502040204020203" pitchFamily="34" charset="-122"/>
                <a:ea typeface="微软雅黑 Light" panose="020B0502040204020203" pitchFamily="34" charset="-122"/>
              </a:rPr>
              <a:t>CONTENTS</a:t>
            </a:r>
            <a:endParaRPr kumimoji="0" lang="zh-CN" altLang="en-US" sz="3200" b="1" i="0" u="none" strike="noStrike" kern="0" cap="none" spc="0" normalizeH="0" baseline="0" noProof="0" dirty="0" smtClean="0">
              <a:ln>
                <a:noFill/>
              </a:ln>
              <a:effectLst/>
              <a:uLnTx/>
              <a:uFillTx/>
              <a:latin typeface="微软雅黑 Light" panose="020B0502040204020203" pitchFamily="34" charset="-122"/>
              <a:ea typeface="微软雅黑 Light" panose="020B0502040204020203" pitchFamily="34" charset="-122"/>
            </a:endParaRPr>
          </a:p>
        </p:txBody>
      </p:sp>
      <p:cxnSp>
        <p:nvCxnSpPr>
          <p:cNvPr id="3" name="直接连接符 2"/>
          <p:cNvCxnSpPr/>
          <p:nvPr/>
        </p:nvCxnSpPr>
        <p:spPr>
          <a:xfrm>
            <a:off x="378724" y="361665"/>
            <a:ext cx="358255" cy="0"/>
          </a:xfrm>
          <a:prstGeom prst="line">
            <a:avLst/>
          </a:prstGeom>
          <a:noFill/>
          <a:ln w="28575" cap="flat" cmpd="sng" algn="ctr">
            <a:solidFill>
              <a:srgbClr val="00B050"/>
            </a:solidFill>
            <a:prstDash val="solid"/>
            <a:miter lim="800000"/>
          </a:ln>
          <a:effectLst/>
        </p:spPr>
      </p:cxnSp>
      <p:sp>
        <p:nvSpPr>
          <p:cNvPr id="4" name="矩形 3"/>
          <p:cNvSpPr/>
          <p:nvPr/>
        </p:nvSpPr>
        <p:spPr>
          <a:xfrm flipH="1">
            <a:off x="239686" y="881943"/>
            <a:ext cx="1245520" cy="584775"/>
          </a:xfrm>
          <a:prstGeom prst="rect">
            <a:avLst/>
          </a:prstGeom>
        </p:spPr>
        <p:txBody>
          <a:bodyPr wrap="square">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smtClean="0">
                <a:ln>
                  <a:noFill/>
                </a:ln>
                <a:effectLst/>
                <a:uLnTx/>
                <a:uFillTx/>
                <a:latin typeface="微软雅黑 Light" panose="020B0502040204020203" pitchFamily="34" charset="-122"/>
                <a:ea typeface="微软雅黑 Light" panose="020B0502040204020203" pitchFamily="34" charset="-122"/>
              </a:rPr>
              <a:t>目 录</a:t>
            </a:r>
          </a:p>
        </p:txBody>
      </p:sp>
      <p:grpSp>
        <p:nvGrpSpPr>
          <p:cNvPr id="17" name="组合 16"/>
          <p:cNvGrpSpPr/>
          <p:nvPr/>
        </p:nvGrpSpPr>
        <p:grpSpPr>
          <a:xfrm>
            <a:off x="862446" y="2642047"/>
            <a:ext cx="10566502" cy="3248634"/>
            <a:chOff x="274618" y="2341797"/>
            <a:chExt cx="7200018" cy="2213620"/>
          </a:xfrm>
        </p:grpSpPr>
        <p:sp>
          <p:nvSpPr>
            <p:cNvPr id="5" name="矩形 4"/>
            <p:cNvSpPr/>
            <p:nvPr/>
          </p:nvSpPr>
          <p:spPr>
            <a:xfrm flipH="1">
              <a:off x="274618" y="2341797"/>
              <a:ext cx="1591680" cy="398466"/>
            </a:xfrm>
            <a:prstGeom prst="rect">
              <a:avLst/>
            </a:prstGeom>
          </p:spPr>
          <p:txBody>
            <a:bodyPr wrap="none">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chemeClr val="accent2"/>
                  </a:solidFill>
                  <a:effectLst/>
                  <a:uLnTx/>
                  <a:uFillTx/>
                  <a:latin typeface="微软雅黑 Light" panose="020B0502040204020203" pitchFamily="34" charset="-122"/>
                  <a:ea typeface="微软雅黑 Light" panose="020B0502040204020203" pitchFamily="34" charset="-122"/>
                </a:rPr>
                <a:t>01 </a:t>
              </a:r>
              <a:r>
                <a:rPr kumimoji="0" lang="zh-CN" altLang="en-US" sz="3200" b="1" i="0" u="none" strike="noStrike" kern="0" cap="none" spc="0" normalizeH="0" baseline="0" noProof="0" dirty="0" smtClean="0">
                  <a:ln>
                    <a:noFill/>
                  </a:ln>
                  <a:solidFill>
                    <a:schemeClr val="accent2"/>
                  </a:solidFill>
                  <a:effectLst/>
                  <a:uLnTx/>
                  <a:uFillTx/>
                  <a:latin typeface="微软雅黑 Light" panose="020B0502040204020203" pitchFamily="34" charset="-122"/>
                  <a:ea typeface="微软雅黑 Light" panose="020B0502040204020203" pitchFamily="34" charset="-122"/>
                </a:rPr>
                <a:t>添加标题</a:t>
              </a:r>
              <a:endParaRPr kumimoji="0" lang="en-US" altLang="zh-CN" sz="3200" b="1" i="0" u="none" strike="noStrike" kern="0" cap="none" spc="0" normalizeH="0" baseline="0" noProof="0" dirty="0" smtClean="0">
                <a:ln>
                  <a:noFill/>
                </a:ln>
                <a:solidFill>
                  <a:schemeClr val="accent2"/>
                </a:solidFill>
                <a:effectLst/>
                <a:uLnTx/>
                <a:uFillTx/>
                <a:latin typeface="微软雅黑 Light" panose="020B0502040204020203" pitchFamily="34" charset="-122"/>
                <a:ea typeface="微软雅黑 Light" panose="020B0502040204020203" pitchFamily="34" charset="-122"/>
              </a:endParaRPr>
            </a:p>
          </p:txBody>
        </p:sp>
        <p:sp>
          <p:nvSpPr>
            <p:cNvPr id="6" name="矩形 5"/>
            <p:cNvSpPr/>
            <p:nvPr/>
          </p:nvSpPr>
          <p:spPr>
            <a:xfrm flipH="1">
              <a:off x="274618" y="2763369"/>
              <a:ext cx="2577358" cy="356522"/>
            </a:xfrm>
            <a:prstGeom prst="rect">
              <a:avLst/>
            </a:prstGeom>
          </p:spPr>
          <p:txBody>
            <a:bodyPr wrap="square">
              <a:spAutoFit/>
            </a:bodyPr>
            <a:lstStyle/>
            <a:p>
              <a:pPr defTabSz="514350"/>
              <a:r>
                <a:rPr lang="en-US" altLang="zh-CN" sz="2800" b="1" dirty="0" smtClean="0">
                  <a:solidFill>
                    <a:schemeClr val="accent3"/>
                  </a:solidFill>
                  <a:latin typeface="微软雅黑 Light" panose="020B0502040204020203" pitchFamily="34" charset="-122"/>
                  <a:ea typeface="微软雅黑 Light" panose="020B0502040204020203" pitchFamily="34" charset="-122"/>
                </a:rPr>
                <a:t>ADD YOUR TITLE</a:t>
              </a:r>
              <a:endParaRPr lang="en-US" altLang="zh-CN" sz="2800" b="1" dirty="0">
                <a:solidFill>
                  <a:schemeClr val="accent3"/>
                </a:solidFill>
                <a:latin typeface="微软雅黑 Light" panose="020B0502040204020203" pitchFamily="34" charset="-122"/>
                <a:ea typeface="微软雅黑 Light" panose="020B0502040204020203" pitchFamily="34" charset="-122"/>
              </a:endParaRPr>
            </a:p>
          </p:txBody>
        </p:sp>
        <p:sp>
          <p:nvSpPr>
            <p:cNvPr id="7" name="矩形 6"/>
            <p:cNvSpPr/>
            <p:nvPr/>
          </p:nvSpPr>
          <p:spPr>
            <a:xfrm flipH="1">
              <a:off x="326196" y="3777323"/>
              <a:ext cx="1639741" cy="398466"/>
            </a:xfrm>
            <a:prstGeom prst="rect">
              <a:avLst/>
            </a:prstGeom>
          </p:spPr>
          <p:txBody>
            <a:bodyPr wrap="none">
              <a:spAutoFit/>
            </a:bodyPr>
            <a:lstStyle/>
            <a:p>
              <a:pPr lvl="0" defTabSz="514350"/>
              <a:r>
                <a:rPr lang="en-US" altLang="zh-CN" sz="3200" b="1" kern="0" dirty="0" smtClean="0">
                  <a:solidFill>
                    <a:schemeClr val="accent2"/>
                  </a:solidFill>
                  <a:latin typeface="微软雅黑 Light" panose="020B0502040204020203" pitchFamily="34" charset="-122"/>
                  <a:ea typeface="微软雅黑 Light" panose="020B0502040204020203" pitchFamily="34" charset="-122"/>
                </a:rPr>
                <a:t>03 </a:t>
              </a:r>
              <a:r>
                <a:rPr lang="zh-CN" altLang="en-US" sz="3200" b="1" kern="0" dirty="0" smtClean="0">
                  <a:solidFill>
                    <a:schemeClr val="accent2"/>
                  </a:solidFill>
                  <a:latin typeface="微软雅黑 Light" panose="020B0502040204020203" pitchFamily="34" charset="-122"/>
                  <a:ea typeface="微软雅黑 Light" panose="020B0502040204020203" pitchFamily="34" charset="-122"/>
                </a:rPr>
                <a:t>添加标题</a:t>
              </a:r>
              <a:endParaRPr lang="zh-CN" altLang="en-US" sz="3200" b="1" kern="0" dirty="0">
                <a:solidFill>
                  <a:schemeClr val="accent2"/>
                </a:solidFill>
                <a:latin typeface="微软雅黑 Light" panose="020B0502040204020203" pitchFamily="34" charset="-122"/>
                <a:ea typeface="微软雅黑 Light" panose="020B0502040204020203" pitchFamily="34" charset="-122"/>
              </a:endParaRPr>
            </a:p>
          </p:txBody>
        </p:sp>
        <p:sp>
          <p:nvSpPr>
            <p:cNvPr id="8" name="矩形 7"/>
            <p:cNvSpPr/>
            <p:nvPr/>
          </p:nvSpPr>
          <p:spPr>
            <a:xfrm flipH="1">
              <a:off x="326196" y="4198895"/>
              <a:ext cx="2577358" cy="356522"/>
            </a:xfrm>
            <a:prstGeom prst="rect">
              <a:avLst/>
            </a:prstGeom>
          </p:spPr>
          <p:txBody>
            <a:bodyPr wrap="square">
              <a:spAutoFit/>
            </a:bodyPr>
            <a:lstStyle/>
            <a:p>
              <a:pPr defTabSz="514350"/>
              <a:r>
                <a:rPr lang="en-US" altLang="zh-CN" sz="2800" b="1" dirty="0">
                  <a:solidFill>
                    <a:schemeClr val="accent3"/>
                  </a:solidFill>
                  <a:latin typeface="微软雅黑 Light" panose="020B0502040204020203" pitchFamily="34" charset="-122"/>
                  <a:ea typeface="微软雅黑 Light" panose="020B0502040204020203" pitchFamily="34" charset="-122"/>
                </a:rPr>
                <a:t>ADD YOUR TITLE</a:t>
              </a:r>
            </a:p>
          </p:txBody>
        </p:sp>
        <p:sp>
          <p:nvSpPr>
            <p:cNvPr id="9" name="矩形 8"/>
            <p:cNvSpPr/>
            <p:nvPr/>
          </p:nvSpPr>
          <p:spPr>
            <a:xfrm flipH="1">
              <a:off x="4520422" y="2342425"/>
              <a:ext cx="1639741" cy="398466"/>
            </a:xfrm>
            <a:prstGeom prst="rect">
              <a:avLst/>
            </a:prstGeom>
          </p:spPr>
          <p:txBody>
            <a:bodyPr wrap="none">
              <a:spAutoFit/>
            </a:bodyPr>
            <a:lstStyle/>
            <a:p>
              <a:pPr lvl="0" defTabSz="514350"/>
              <a:r>
                <a:rPr lang="en-US" altLang="zh-CN" sz="3200" b="1" kern="0" dirty="0" smtClean="0">
                  <a:solidFill>
                    <a:schemeClr val="accent2"/>
                  </a:solidFill>
                  <a:latin typeface="微软雅黑 Light" panose="020B0502040204020203" pitchFamily="34" charset="-122"/>
                  <a:ea typeface="微软雅黑 Light" panose="020B0502040204020203" pitchFamily="34" charset="-122"/>
                </a:rPr>
                <a:t>02 </a:t>
              </a:r>
              <a:r>
                <a:rPr lang="zh-CN" altLang="en-US" sz="3200" b="1" kern="0" dirty="0" smtClean="0">
                  <a:solidFill>
                    <a:schemeClr val="accent2"/>
                  </a:solidFill>
                  <a:latin typeface="微软雅黑 Light" panose="020B0502040204020203" pitchFamily="34" charset="-122"/>
                  <a:ea typeface="微软雅黑 Light" panose="020B0502040204020203" pitchFamily="34" charset="-122"/>
                </a:rPr>
                <a:t>添加标题</a:t>
              </a:r>
              <a:endParaRPr lang="zh-CN" altLang="en-US" sz="3200" b="1" kern="0" dirty="0">
                <a:solidFill>
                  <a:schemeClr val="accent2"/>
                </a:solidFill>
                <a:latin typeface="微软雅黑 Light" panose="020B0502040204020203" pitchFamily="34" charset="-122"/>
                <a:ea typeface="微软雅黑 Light" panose="020B0502040204020203" pitchFamily="34" charset="-122"/>
              </a:endParaRPr>
            </a:p>
          </p:txBody>
        </p:sp>
        <p:sp>
          <p:nvSpPr>
            <p:cNvPr id="10" name="矩形 9"/>
            <p:cNvSpPr/>
            <p:nvPr/>
          </p:nvSpPr>
          <p:spPr>
            <a:xfrm flipH="1">
              <a:off x="4520421" y="2763997"/>
              <a:ext cx="2954215" cy="356522"/>
            </a:xfrm>
            <a:prstGeom prst="rect">
              <a:avLst/>
            </a:prstGeom>
          </p:spPr>
          <p:txBody>
            <a:bodyPr wrap="square">
              <a:spAutoFit/>
            </a:bodyPr>
            <a:lstStyle/>
            <a:p>
              <a:pPr defTabSz="514350"/>
              <a:r>
                <a:rPr lang="en-US" altLang="zh-CN" sz="2800" b="1" dirty="0">
                  <a:solidFill>
                    <a:schemeClr val="accent3"/>
                  </a:solidFill>
                  <a:latin typeface="微软雅黑 Light" panose="020B0502040204020203" pitchFamily="34" charset="-122"/>
                  <a:ea typeface="微软雅黑 Light" panose="020B0502040204020203" pitchFamily="34" charset="-122"/>
                </a:rPr>
                <a:t>ADD YOUR TITLE</a:t>
              </a:r>
            </a:p>
          </p:txBody>
        </p:sp>
        <p:sp>
          <p:nvSpPr>
            <p:cNvPr id="11" name="矩形 10"/>
            <p:cNvSpPr/>
            <p:nvPr/>
          </p:nvSpPr>
          <p:spPr>
            <a:xfrm flipH="1">
              <a:off x="4572001" y="3777323"/>
              <a:ext cx="1644110" cy="398466"/>
            </a:xfrm>
            <a:prstGeom prst="rect">
              <a:avLst/>
            </a:prstGeom>
          </p:spPr>
          <p:txBody>
            <a:bodyPr wrap="none">
              <a:spAutoFit/>
            </a:bodyPr>
            <a:lstStyle/>
            <a:p>
              <a:pPr lvl="0" defTabSz="514350"/>
              <a:r>
                <a:rPr lang="en-US" altLang="zh-CN" sz="3200" b="1" kern="0" dirty="0" smtClean="0">
                  <a:solidFill>
                    <a:schemeClr val="accent2"/>
                  </a:solidFill>
                  <a:latin typeface="微软雅黑 Light" panose="020B0502040204020203" pitchFamily="34" charset="-122"/>
                  <a:ea typeface="微软雅黑 Light" panose="020B0502040204020203" pitchFamily="34" charset="-122"/>
                </a:rPr>
                <a:t>04 </a:t>
              </a:r>
              <a:r>
                <a:rPr lang="zh-CN" altLang="en-US" sz="3200" b="1" kern="0" dirty="0" smtClean="0">
                  <a:solidFill>
                    <a:schemeClr val="accent2"/>
                  </a:solidFill>
                  <a:latin typeface="微软雅黑 Light" panose="020B0502040204020203" pitchFamily="34" charset="-122"/>
                  <a:ea typeface="微软雅黑 Light" panose="020B0502040204020203" pitchFamily="34" charset="-122"/>
                </a:rPr>
                <a:t>添加标题</a:t>
              </a:r>
              <a:endParaRPr lang="zh-CN" altLang="en-US" sz="3200" b="1" kern="0" dirty="0">
                <a:solidFill>
                  <a:schemeClr val="accent2"/>
                </a:solidFill>
                <a:latin typeface="微软雅黑 Light" panose="020B0502040204020203" pitchFamily="34" charset="-122"/>
                <a:ea typeface="微软雅黑 Light" panose="020B0502040204020203" pitchFamily="34" charset="-122"/>
              </a:endParaRPr>
            </a:p>
          </p:txBody>
        </p:sp>
        <p:sp>
          <p:nvSpPr>
            <p:cNvPr id="12" name="矩形 11"/>
            <p:cNvSpPr/>
            <p:nvPr/>
          </p:nvSpPr>
          <p:spPr>
            <a:xfrm flipH="1">
              <a:off x="4571999" y="4198895"/>
              <a:ext cx="2039815" cy="356522"/>
            </a:xfrm>
            <a:prstGeom prst="rect">
              <a:avLst/>
            </a:prstGeom>
          </p:spPr>
          <p:txBody>
            <a:bodyPr wrap="square">
              <a:spAutoFit/>
            </a:bodyPr>
            <a:lstStyle/>
            <a:p>
              <a:pPr defTabSz="514350"/>
              <a:r>
                <a:rPr lang="en-US" altLang="zh-CN" sz="2800" b="1" dirty="0">
                  <a:solidFill>
                    <a:schemeClr val="accent3"/>
                  </a:solidFill>
                  <a:latin typeface="微软雅黑 Light" panose="020B0502040204020203" pitchFamily="34" charset="-122"/>
                  <a:ea typeface="微软雅黑 Light" panose="020B0502040204020203" pitchFamily="34" charset="-122"/>
                </a:rPr>
                <a:t>ADD YOUR TITLE</a:t>
              </a:r>
            </a:p>
          </p:txBody>
        </p:sp>
        <p:cxnSp>
          <p:nvCxnSpPr>
            <p:cNvPr id="13" name="直接连接符 12"/>
            <p:cNvCxnSpPr/>
            <p:nvPr/>
          </p:nvCxnSpPr>
          <p:spPr>
            <a:xfrm>
              <a:off x="357291" y="2763369"/>
              <a:ext cx="358255" cy="0"/>
            </a:xfrm>
            <a:prstGeom prst="line">
              <a:avLst/>
            </a:prstGeom>
            <a:noFill/>
            <a:ln w="28575" cap="flat" cmpd="sng" algn="ctr">
              <a:solidFill>
                <a:srgbClr val="F85C3E"/>
              </a:solidFill>
              <a:prstDash val="solid"/>
              <a:miter lim="800000"/>
            </a:ln>
            <a:effectLst/>
          </p:spPr>
        </p:cxnSp>
        <p:cxnSp>
          <p:nvCxnSpPr>
            <p:cNvPr id="14" name="直接连接符 13"/>
            <p:cNvCxnSpPr/>
            <p:nvPr/>
          </p:nvCxnSpPr>
          <p:spPr>
            <a:xfrm>
              <a:off x="4607743" y="2763369"/>
              <a:ext cx="358255" cy="0"/>
            </a:xfrm>
            <a:prstGeom prst="line">
              <a:avLst/>
            </a:prstGeom>
            <a:noFill/>
            <a:ln w="28575" cap="flat" cmpd="sng" algn="ctr">
              <a:solidFill>
                <a:srgbClr val="F85C3E"/>
              </a:solidFill>
              <a:prstDash val="solid"/>
              <a:miter lim="800000"/>
            </a:ln>
            <a:effectLst/>
          </p:spPr>
        </p:cxnSp>
        <p:cxnSp>
          <p:nvCxnSpPr>
            <p:cNvPr id="15" name="直接连接符 14"/>
            <p:cNvCxnSpPr/>
            <p:nvPr/>
          </p:nvCxnSpPr>
          <p:spPr>
            <a:xfrm>
              <a:off x="408869" y="4198895"/>
              <a:ext cx="358255" cy="0"/>
            </a:xfrm>
            <a:prstGeom prst="line">
              <a:avLst/>
            </a:prstGeom>
            <a:noFill/>
            <a:ln w="28575" cap="flat" cmpd="sng" algn="ctr">
              <a:solidFill>
                <a:srgbClr val="F85C3E"/>
              </a:solidFill>
              <a:prstDash val="solid"/>
              <a:miter lim="800000"/>
            </a:ln>
            <a:effectLst/>
          </p:spPr>
        </p:cxnSp>
        <p:cxnSp>
          <p:nvCxnSpPr>
            <p:cNvPr id="16" name="直接连接符 15"/>
            <p:cNvCxnSpPr/>
            <p:nvPr/>
          </p:nvCxnSpPr>
          <p:spPr>
            <a:xfrm>
              <a:off x="4659321" y="4198895"/>
              <a:ext cx="358255" cy="0"/>
            </a:xfrm>
            <a:prstGeom prst="line">
              <a:avLst/>
            </a:prstGeom>
            <a:noFill/>
            <a:ln w="28575" cap="flat" cmpd="sng" algn="ctr">
              <a:solidFill>
                <a:srgbClr val="F85C3E"/>
              </a:solidFill>
              <a:prstDash val="solid"/>
              <a:miter lim="800000"/>
            </a:ln>
            <a:effectLst/>
          </p:spPr>
        </p:cxnSp>
      </p:grpSp>
      <p:grpSp>
        <p:nvGrpSpPr>
          <p:cNvPr id="22" name="组合 21"/>
          <p:cNvGrpSpPr/>
          <p:nvPr/>
        </p:nvGrpSpPr>
        <p:grpSpPr>
          <a:xfrm rot="10800000">
            <a:off x="9994710" y="241959"/>
            <a:ext cx="2210938" cy="1463988"/>
            <a:chOff x="-13648" y="245659"/>
            <a:chExt cx="1051169" cy="696039"/>
          </a:xfrm>
        </p:grpSpPr>
        <p:pic>
          <p:nvPicPr>
            <p:cNvPr id="19" name="图片 18"/>
            <p:cNvPicPr>
              <a:picLocks noChangeAspect="1"/>
            </p:cNvPicPr>
            <p:nvPr/>
          </p:nvPicPr>
          <p:blipFill>
            <a:blip r:embed="rId2"/>
            <a:stretch>
              <a:fillRect/>
            </a:stretch>
          </p:blipFill>
          <p:spPr>
            <a:xfrm rot="5400000">
              <a:off x="-187025" y="419036"/>
              <a:ext cx="696039" cy="349285"/>
            </a:xfrm>
            <a:prstGeom prst="rect">
              <a:avLst/>
            </a:prstGeom>
          </p:spPr>
        </p:pic>
        <p:pic>
          <p:nvPicPr>
            <p:cNvPr id="20" name="图片 19"/>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21" name="图片 20"/>
            <p:cNvPicPr>
              <a:picLocks noChangeAspect="1"/>
            </p:cNvPicPr>
            <p:nvPr/>
          </p:nvPicPr>
          <p:blipFill>
            <a:blip r:embed="rId4"/>
            <a:stretch>
              <a:fillRect/>
            </a:stretch>
          </p:blipFill>
          <p:spPr>
            <a:xfrm>
              <a:off x="709425" y="245660"/>
              <a:ext cx="328096" cy="328096"/>
            </a:xfrm>
            <a:prstGeom prst="rect">
              <a:avLst/>
            </a:prstGeom>
          </p:spPr>
        </p:pic>
      </p:grpSp>
    </p:spTree>
    <p:extLst>
      <p:ext uri="{BB962C8B-B14F-4D97-AF65-F5344CB8AC3E}">
        <p14:creationId xmlns:p14="http://schemas.microsoft.com/office/powerpoint/2010/main" val="364645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147782" y="1675900"/>
            <a:ext cx="3896435" cy="3631763"/>
          </a:xfrm>
          <a:prstGeom prst="rect">
            <a:avLst/>
          </a:prstGeom>
          <a:noFill/>
        </p:spPr>
        <p:txBody>
          <a:bodyPr wrap="square" rtlCol="0">
            <a:spAutoFit/>
          </a:bodyPr>
          <a:lstStyle/>
          <a:p>
            <a:pPr algn="ctr"/>
            <a:r>
              <a:rPr lang="en-US" altLang="zh-CN" sz="11500" b="1" dirty="0" smtClean="0">
                <a:solidFill>
                  <a:srgbClr val="00B050"/>
                </a:solidFill>
                <a:latin typeface="华文细黑" panose="02010600040101010101" pitchFamily="2" charset="-122"/>
                <a:ea typeface="华文细黑" panose="02010600040101010101" pitchFamily="2" charset="-122"/>
              </a:rPr>
              <a:t>PART</a:t>
            </a:r>
          </a:p>
          <a:p>
            <a:pPr algn="ctr"/>
            <a:r>
              <a:rPr lang="en-US" altLang="zh-CN" sz="11500" b="1" dirty="0" smtClean="0">
                <a:solidFill>
                  <a:srgbClr val="00B050"/>
                </a:solidFill>
                <a:latin typeface="华文细黑" panose="02010600040101010101" pitchFamily="2" charset="-122"/>
                <a:ea typeface="华文细黑" panose="02010600040101010101" pitchFamily="2" charset="-122"/>
              </a:rPr>
              <a:t>01</a:t>
            </a:r>
            <a:endParaRPr lang="zh-CN" altLang="en-US" sz="11500" b="1" dirty="0">
              <a:solidFill>
                <a:srgbClr val="00B050"/>
              </a:solidFill>
              <a:latin typeface="华文细黑" panose="02010600040101010101" pitchFamily="2" charset="-122"/>
              <a:ea typeface="华文细黑" panose="02010600040101010101" pitchFamily="2" charset="-122"/>
            </a:endParaRPr>
          </a:p>
        </p:txBody>
      </p:sp>
      <p:sp>
        <p:nvSpPr>
          <p:cNvPr id="5" name="流程图: 终止 4"/>
          <p:cNvSpPr/>
          <p:nvPr/>
        </p:nvSpPr>
        <p:spPr>
          <a:xfrm>
            <a:off x="4903456" y="5403199"/>
            <a:ext cx="2385089" cy="561806"/>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54933" y="5514632"/>
            <a:ext cx="202185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添加你的标题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653887" y="6076437"/>
            <a:ext cx="1856095" cy="610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2076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rrowheads="1"/>
          </p:cNvSpPr>
          <p:nvPr/>
        </p:nvSpPr>
        <p:spPr bwMode="auto">
          <a:xfrm>
            <a:off x="0" y="1626496"/>
            <a:ext cx="3273439" cy="3517392"/>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7" name="Rectangle 22" descr="psb"/>
          <p:cNvSpPr>
            <a:spLocks noChangeArrowheads="1"/>
          </p:cNvSpPr>
          <p:nvPr/>
        </p:nvSpPr>
        <p:spPr bwMode="auto">
          <a:xfrm>
            <a:off x="3273440" y="1626496"/>
            <a:ext cx="3368475" cy="3517392"/>
          </a:xfrm>
          <a:prstGeom prst="rect">
            <a:avLst/>
          </a:prstGeom>
          <a:blipFill dpi="0"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rcRect/>
            <a:stretch>
              <a:fillRect l="-27486" r="-27486"/>
            </a:stretch>
          </a:blipFill>
          <a:ln>
            <a:noFill/>
          </a:ln>
        </p:spPr>
        <p:txBody>
          <a:bodyPr/>
          <a:lstStyle/>
          <a:p>
            <a:endParaRPr lang="zh-CN" altLang="en-US">
              <a:solidFill>
                <a:prstClr val="black"/>
              </a:solidFill>
            </a:endParaRPr>
          </a:p>
        </p:txBody>
      </p:sp>
      <p:sp>
        <p:nvSpPr>
          <p:cNvPr id="8" name="Rectangle 23"/>
          <p:cNvSpPr>
            <a:spLocks noChangeArrowheads="1"/>
          </p:cNvSpPr>
          <p:nvPr/>
        </p:nvSpPr>
        <p:spPr bwMode="auto">
          <a:xfrm>
            <a:off x="9626484" y="1626496"/>
            <a:ext cx="2533814" cy="3517392"/>
          </a:xfrm>
          <a:prstGeom prst="rect">
            <a:avLst/>
          </a:prstGeom>
          <a:solidFill>
            <a:schemeClr val="bg1">
              <a:lumMod val="95000"/>
              <a:alpha val="50000"/>
            </a:schemeClr>
          </a:solidFill>
          <a:ln>
            <a:noFill/>
          </a:ln>
        </p:spPr>
        <p:txBody>
          <a:bodyPr/>
          <a:lstStyle/>
          <a:p>
            <a:endParaRPr lang="zh-CN" altLang="en-US">
              <a:solidFill>
                <a:prstClr val="black"/>
              </a:solidFill>
            </a:endParaRPr>
          </a:p>
        </p:txBody>
      </p:sp>
      <p:sp>
        <p:nvSpPr>
          <p:cNvPr id="9" name="Rectangle 24"/>
          <p:cNvSpPr>
            <a:spLocks noChangeArrowheads="1"/>
          </p:cNvSpPr>
          <p:nvPr/>
        </p:nvSpPr>
        <p:spPr bwMode="auto">
          <a:xfrm>
            <a:off x="6641914" y="1626496"/>
            <a:ext cx="2880623" cy="5231504"/>
          </a:xfrm>
          <a:prstGeom prst="rect">
            <a:avLst/>
          </a:prstGeom>
          <a:solidFill>
            <a:schemeClr val="accent6"/>
          </a:solidFill>
          <a:ln>
            <a:noFill/>
          </a:ln>
        </p:spPr>
        <p:txBody>
          <a:bodyPr/>
          <a:lstStyle/>
          <a:p>
            <a:endParaRPr lang="zh-CN" altLang="en-US">
              <a:solidFill>
                <a:prstClr val="black"/>
              </a:solidFill>
            </a:endParaRPr>
          </a:p>
        </p:txBody>
      </p:sp>
      <p:sp>
        <p:nvSpPr>
          <p:cNvPr id="10" name="Rectangle 27"/>
          <p:cNvSpPr>
            <a:spLocks noChangeArrowheads="1"/>
          </p:cNvSpPr>
          <p:nvPr/>
        </p:nvSpPr>
        <p:spPr bwMode="auto">
          <a:xfrm>
            <a:off x="6799845" y="3884386"/>
            <a:ext cx="25394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zh-CN" altLang="en-US" sz="80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800" kern="1100" spc="150" dirty="0" smtClean="0">
                <a:latin typeface="微软雅黑" panose="020B0503020204020204" pitchFamily="34" charset="-122"/>
                <a:ea typeface="微软雅黑" panose="020B0503020204020204" pitchFamily="34" charset="-122"/>
              </a:rPr>
              <a:t>信息</a:t>
            </a:r>
            <a:endParaRPr lang="en-US" altLang="zh-CN" sz="800" kern="1100" spc="150" dirty="0" smtClean="0">
              <a:latin typeface="微软雅黑" panose="020B0503020204020204" pitchFamily="34" charset="-122"/>
              <a:ea typeface="微软雅黑" panose="020B0503020204020204" pitchFamily="34" charset="-122"/>
            </a:endParaRPr>
          </a:p>
          <a:p>
            <a:pPr algn="ctr">
              <a:lnSpc>
                <a:spcPct val="150000"/>
              </a:lnSpc>
            </a:pPr>
            <a:r>
              <a:rPr lang="zh-CN" altLang="en-US" sz="80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800" kern="1100" spc="150" dirty="0" smtClean="0">
                <a:latin typeface="微软雅黑" panose="020B0503020204020204" pitchFamily="34" charset="-122"/>
                <a:ea typeface="微软雅黑" panose="020B0503020204020204" pitchFamily="34" charset="-122"/>
              </a:rPr>
              <a:t>信息</a:t>
            </a:r>
            <a:r>
              <a:rPr lang="zh-CN" altLang="en-US" sz="800" dirty="0" smtClean="0">
                <a:latin typeface="微软雅黑" panose="020B0503020204020204" pitchFamily="34" charset="-122"/>
                <a:ea typeface="微软雅黑" panose="020B0503020204020204" pitchFamily="34" charset="-122"/>
              </a:rPr>
              <a:t>，</a:t>
            </a:r>
            <a:r>
              <a:rPr lang="zh-CN" altLang="en-US" sz="80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800" kern="1100" spc="150" dirty="0" smtClean="0">
                <a:latin typeface="微软雅黑" panose="020B0503020204020204" pitchFamily="34" charset="-122"/>
                <a:ea typeface="微软雅黑" panose="020B0503020204020204" pitchFamily="34" charset="-122"/>
              </a:rPr>
              <a:t>信息</a:t>
            </a:r>
            <a:endParaRPr lang="zh-CN" altLang="en-US" sz="800" dirty="0">
              <a:latin typeface="微软雅黑" panose="020B0503020204020204" pitchFamily="34" charset="-122"/>
              <a:ea typeface="微软雅黑" panose="020B0503020204020204" pitchFamily="34" charset="-122"/>
            </a:endParaRPr>
          </a:p>
        </p:txBody>
      </p:sp>
      <p:sp>
        <p:nvSpPr>
          <p:cNvPr id="12" name="Freeform 29"/>
          <p:cNvSpPr>
            <a:spLocks noEditPoints="1"/>
          </p:cNvSpPr>
          <p:nvPr/>
        </p:nvSpPr>
        <p:spPr bwMode="auto">
          <a:xfrm>
            <a:off x="9723170" y="3597079"/>
            <a:ext cx="228085" cy="287307"/>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lumMod val="50000"/>
            </a:schemeClr>
          </a:solidFill>
          <a:ln>
            <a:noFill/>
          </a:ln>
        </p:spPr>
        <p:txBody>
          <a:bodyPr/>
          <a:lstStyle/>
          <a:p>
            <a:endParaRPr lang="zh-CN" altLang="en-US">
              <a:solidFill>
                <a:prstClr val="black"/>
              </a:solidFill>
            </a:endParaRPr>
          </a:p>
        </p:txBody>
      </p:sp>
      <p:sp>
        <p:nvSpPr>
          <p:cNvPr id="13" name="Freeform 30"/>
          <p:cNvSpPr>
            <a:spLocks noEditPoints="1"/>
          </p:cNvSpPr>
          <p:nvPr/>
        </p:nvSpPr>
        <p:spPr bwMode="auto">
          <a:xfrm>
            <a:off x="9727394" y="2291524"/>
            <a:ext cx="257651" cy="261956"/>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lumMod val="50000"/>
            </a:schemeClr>
          </a:solidFill>
          <a:ln>
            <a:noFill/>
          </a:ln>
        </p:spPr>
        <p:txBody>
          <a:bodyPr/>
          <a:lstStyle/>
          <a:p>
            <a:endParaRPr lang="zh-CN" altLang="en-US">
              <a:solidFill>
                <a:prstClr val="black"/>
              </a:solidFill>
            </a:endParaRPr>
          </a:p>
        </p:txBody>
      </p:sp>
      <p:sp>
        <p:nvSpPr>
          <p:cNvPr id="14" name="Rectangle 31"/>
          <p:cNvSpPr>
            <a:spLocks noChangeArrowheads="1"/>
          </p:cNvSpPr>
          <p:nvPr/>
        </p:nvSpPr>
        <p:spPr bwMode="auto">
          <a:xfrm>
            <a:off x="7243208" y="2344794"/>
            <a:ext cx="1533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2800" b="1" dirty="0">
                <a:solidFill>
                  <a:srgbClr val="F8F8F8"/>
                </a:solidFill>
                <a:latin typeface="微软雅黑 Light" panose="020B0502040204020203" pitchFamily="34" charset="-122"/>
                <a:ea typeface="微软雅黑 Light" panose="020B0502040204020203" pitchFamily="34" charset="-122"/>
              </a:rPr>
              <a:t>85%</a:t>
            </a:r>
          </a:p>
        </p:txBody>
      </p:sp>
      <p:sp>
        <p:nvSpPr>
          <p:cNvPr id="15" name="Oval 32"/>
          <p:cNvSpPr>
            <a:spLocks noChangeArrowheads="1"/>
          </p:cNvSpPr>
          <p:nvPr/>
        </p:nvSpPr>
        <p:spPr bwMode="auto">
          <a:xfrm>
            <a:off x="7535247" y="2062959"/>
            <a:ext cx="925011" cy="925297"/>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anose="020B0502040204020203" pitchFamily="34" charset="-122"/>
              <a:ea typeface="微软雅黑 Light" panose="020B0502040204020203" pitchFamily="34" charset="-122"/>
            </a:endParaRPr>
          </a:p>
        </p:txBody>
      </p:sp>
      <p:sp>
        <p:nvSpPr>
          <p:cNvPr id="18" name="Text Box 15"/>
          <p:cNvSpPr txBox="1">
            <a:spLocks noChangeArrowheads="1"/>
          </p:cNvSpPr>
          <p:nvPr/>
        </p:nvSpPr>
        <p:spPr bwMode="auto">
          <a:xfrm>
            <a:off x="288718" y="2025766"/>
            <a:ext cx="744677" cy="192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lumMod val="50000"/>
                  </a:schemeClr>
                </a:solidFill>
                <a:latin typeface="Arial" pitchFamily="34" charset="0"/>
                <a:cs typeface="Arial" pitchFamily="34" charset="0"/>
              </a:rPr>
              <a:t>“</a:t>
            </a:r>
            <a:endParaRPr lang="zh-CN" altLang="zh-CN" sz="8800" dirty="0">
              <a:solidFill>
                <a:schemeClr val="bg1">
                  <a:lumMod val="50000"/>
                </a:schemeClr>
              </a:solidFill>
              <a:latin typeface="Arial" pitchFamily="34" charset="0"/>
              <a:cs typeface="Arial" pitchFamily="34" charset="0"/>
            </a:endParaRPr>
          </a:p>
        </p:txBody>
      </p:sp>
      <p:sp>
        <p:nvSpPr>
          <p:cNvPr id="19" name="Rectangle 26"/>
          <p:cNvSpPr>
            <a:spLocks noChangeArrowheads="1"/>
          </p:cNvSpPr>
          <p:nvPr/>
        </p:nvSpPr>
        <p:spPr bwMode="auto">
          <a:xfrm>
            <a:off x="830787" y="2863897"/>
            <a:ext cx="2203270" cy="110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kern="1100" spc="150" dirty="0">
                <a:latin typeface="微软雅黑" panose="020B0503020204020204" pitchFamily="34" charset="-122"/>
                <a:ea typeface="微软雅黑" panose="020B0503020204020204" pitchFamily="34" charset="-122"/>
              </a:rPr>
              <a:t>此处添加你的信息此处添加你的信息此处添加你的信息此处添加你的信息，</a:t>
            </a:r>
            <a:r>
              <a:rPr lang="zh-CN" altLang="en-US" sz="900" b="1" kern="1100" spc="150" dirty="0">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900" b="1"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stretch>
            <a:fillRect/>
          </a:stretch>
        </p:blipFill>
        <p:spPr>
          <a:xfrm rot="5400000">
            <a:off x="-187025" y="419036"/>
            <a:ext cx="696039" cy="349285"/>
          </a:xfrm>
          <a:prstGeom prst="rect">
            <a:avLst/>
          </a:prstGeom>
        </p:spPr>
      </p:pic>
      <p:pic>
        <p:nvPicPr>
          <p:cNvPr id="22" name="图片 21"/>
          <p:cNvPicPr>
            <a:picLocks noChangeAspect="1"/>
          </p:cNvPicPr>
          <p:nvPr/>
        </p:nvPicPr>
        <p:blipFill rotWithShape="1">
          <a:blip r:embed="rId5"/>
          <a:srcRect l="31870" t="5902" r="32747" b="674"/>
          <a:stretch/>
        </p:blipFill>
        <p:spPr>
          <a:xfrm>
            <a:off x="293963" y="410258"/>
            <a:ext cx="604250" cy="462683"/>
          </a:xfrm>
          <a:prstGeom prst="rect">
            <a:avLst/>
          </a:prstGeom>
        </p:spPr>
      </p:pic>
      <p:pic>
        <p:nvPicPr>
          <p:cNvPr id="23" name="图片 22"/>
          <p:cNvPicPr>
            <a:picLocks noChangeAspect="1"/>
          </p:cNvPicPr>
          <p:nvPr/>
        </p:nvPicPr>
        <p:blipFill>
          <a:blip r:embed="rId6"/>
          <a:stretch>
            <a:fillRect/>
          </a:stretch>
        </p:blipFill>
        <p:spPr>
          <a:xfrm>
            <a:off x="709425" y="245660"/>
            <a:ext cx="328096" cy="328096"/>
          </a:xfrm>
          <a:prstGeom prst="rect">
            <a:avLst/>
          </a:prstGeom>
        </p:spPr>
      </p:pic>
      <p:sp>
        <p:nvSpPr>
          <p:cNvPr id="24"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6868127" y="3277047"/>
            <a:ext cx="2428870" cy="338554"/>
          </a:xfrm>
          <a:prstGeom prst="rect">
            <a:avLst/>
          </a:prstGeom>
        </p:spPr>
        <p:txBody>
          <a:bodyPr wrap="none">
            <a:spAutoFit/>
          </a:bodyPr>
          <a:lstStyle/>
          <a:p>
            <a:pPr defTabSz="829361">
              <a:defRPr/>
            </a:pPr>
            <a:r>
              <a:rPr lang="zh-CN" altLang="en-US" sz="1600" b="1" kern="1100" spc="150" dirty="0">
                <a:solidFill>
                  <a:schemeClr val="bg1"/>
                </a:solidFill>
                <a:latin typeface="微软雅黑" panose="020B0503020204020204" pitchFamily="34" charset="-122"/>
                <a:ea typeface="微软雅黑" panose="020B0503020204020204" pitchFamily="34" charset="-122"/>
              </a:rPr>
              <a:t>此处添加你的信息</a:t>
            </a:r>
            <a:r>
              <a:rPr lang="zh-CN" altLang="en-US" sz="1600" b="1" kern="1100" spc="150" dirty="0" smtClean="0">
                <a:solidFill>
                  <a:schemeClr val="bg1"/>
                </a:solidFill>
                <a:latin typeface="微软雅黑" panose="020B0503020204020204" pitchFamily="34" charset="-122"/>
                <a:ea typeface="微软雅黑" panose="020B0503020204020204" pitchFamily="34" charset="-122"/>
              </a:rPr>
              <a:t>此处</a:t>
            </a:r>
            <a:endParaRPr lang="en-US" altLang="zh-CN" sz="1600" b="1" spc="200" dirty="0">
              <a:solidFill>
                <a:schemeClr val="bg1"/>
              </a:solidFill>
              <a:cs typeface="+mn-ea"/>
            </a:endParaRPr>
          </a:p>
        </p:txBody>
      </p:sp>
      <p:sp>
        <p:nvSpPr>
          <p:cNvPr id="3" name="矩形 2"/>
          <p:cNvSpPr/>
          <p:nvPr/>
        </p:nvSpPr>
        <p:spPr>
          <a:xfrm>
            <a:off x="9985045" y="2122846"/>
            <a:ext cx="1467068" cy="600164"/>
          </a:xfrm>
          <a:prstGeom prst="rect">
            <a:avLst/>
          </a:prstGeom>
        </p:spPr>
        <p:txBody>
          <a:bodyPr wrap="none">
            <a:spAutoFit/>
          </a:bodyPr>
          <a:lstStyle/>
          <a:p>
            <a:pPr algn="ctr">
              <a:lnSpc>
                <a:spcPct val="150000"/>
              </a:lnSpc>
            </a:pPr>
            <a:r>
              <a:rPr lang="zh-CN" altLang="en-US" sz="1100" kern="1100" spc="150" dirty="0">
                <a:latin typeface="微软雅黑 Light" panose="020B0502040204020203" pitchFamily="34" charset="-122"/>
                <a:ea typeface="微软雅黑 Light" panose="020B0502040204020203" pitchFamily="34" charset="-122"/>
              </a:rPr>
              <a:t>此处添加你的</a:t>
            </a:r>
            <a:r>
              <a:rPr lang="zh-CN" altLang="en-US" sz="1100" kern="1100" spc="150" dirty="0" smtClean="0">
                <a:latin typeface="微软雅黑 Light" panose="020B0502040204020203" pitchFamily="34" charset="-122"/>
                <a:ea typeface="微软雅黑 Light" panose="020B0502040204020203" pitchFamily="34" charset="-122"/>
              </a:rPr>
              <a:t>信息</a:t>
            </a:r>
            <a:endParaRPr lang="en-US" altLang="zh-CN" sz="1100" kern="1100" spc="150" dirty="0" smtClean="0">
              <a:latin typeface="微软雅黑 Light" panose="020B0502040204020203" pitchFamily="34" charset="-122"/>
              <a:ea typeface="微软雅黑 Light" panose="020B0502040204020203" pitchFamily="34" charset="-122"/>
            </a:endParaRPr>
          </a:p>
          <a:p>
            <a:pPr algn="ctr">
              <a:lnSpc>
                <a:spcPct val="150000"/>
              </a:lnSpc>
            </a:pPr>
            <a:r>
              <a:rPr lang="zh-CN" altLang="en-US" sz="1100" kern="1100" spc="150" dirty="0" smtClean="0">
                <a:latin typeface="微软雅黑 Light" panose="020B0502040204020203" pitchFamily="34" charset="-122"/>
                <a:ea typeface="微软雅黑 Light" panose="020B0502040204020203" pitchFamily="34" charset="-122"/>
              </a:rPr>
              <a:t>此处</a:t>
            </a:r>
            <a:r>
              <a:rPr lang="zh-CN" altLang="en-US" sz="1100" kern="1100" spc="150" dirty="0">
                <a:latin typeface="微软雅黑 Light" panose="020B0502040204020203" pitchFamily="34" charset="-122"/>
                <a:ea typeface="微软雅黑 Light" panose="020B0502040204020203" pitchFamily="34" charset="-122"/>
              </a:rPr>
              <a:t>添加你的信息</a:t>
            </a:r>
            <a:endParaRPr lang="zh-CN" altLang="en-US" sz="1100" dirty="0">
              <a:latin typeface="微软雅黑 Light" panose="020B0502040204020203" pitchFamily="34" charset="-122"/>
              <a:ea typeface="微软雅黑 Light" panose="020B0502040204020203" pitchFamily="34" charset="-122"/>
            </a:endParaRPr>
          </a:p>
        </p:txBody>
      </p:sp>
      <p:sp>
        <p:nvSpPr>
          <p:cNvPr id="25" name="矩形 24"/>
          <p:cNvSpPr/>
          <p:nvPr/>
        </p:nvSpPr>
        <p:spPr>
          <a:xfrm>
            <a:off x="9999559" y="3446324"/>
            <a:ext cx="1467068" cy="600164"/>
          </a:xfrm>
          <a:prstGeom prst="rect">
            <a:avLst/>
          </a:prstGeom>
        </p:spPr>
        <p:txBody>
          <a:bodyPr wrap="none">
            <a:spAutoFit/>
          </a:bodyPr>
          <a:lstStyle/>
          <a:p>
            <a:pPr algn="ctr">
              <a:lnSpc>
                <a:spcPct val="150000"/>
              </a:lnSpc>
            </a:pPr>
            <a:r>
              <a:rPr lang="zh-CN" altLang="en-US" sz="1100" kern="1100" spc="150" dirty="0">
                <a:latin typeface="微软雅黑 Light" panose="020B0502040204020203" pitchFamily="34" charset="-122"/>
                <a:ea typeface="微软雅黑 Light" panose="020B0502040204020203" pitchFamily="34" charset="-122"/>
              </a:rPr>
              <a:t>此处添加你的</a:t>
            </a:r>
            <a:r>
              <a:rPr lang="zh-CN" altLang="en-US" sz="1100" kern="1100" spc="150" dirty="0" smtClean="0">
                <a:latin typeface="微软雅黑 Light" panose="020B0502040204020203" pitchFamily="34" charset="-122"/>
                <a:ea typeface="微软雅黑 Light" panose="020B0502040204020203" pitchFamily="34" charset="-122"/>
              </a:rPr>
              <a:t>信息</a:t>
            </a:r>
            <a:endParaRPr lang="en-US" altLang="zh-CN" sz="1100" kern="1100" spc="150" dirty="0" smtClean="0">
              <a:latin typeface="微软雅黑 Light" panose="020B0502040204020203" pitchFamily="34" charset="-122"/>
              <a:ea typeface="微软雅黑 Light" panose="020B0502040204020203" pitchFamily="34" charset="-122"/>
            </a:endParaRPr>
          </a:p>
          <a:p>
            <a:pPr algn="ctr">
              <a:lnSpc>
                <a:spcPct val="150000"/>
              </a:lnSpc>
            </a:pPr>
            <a:r>
              <a:rPr lang="zh-CN" altLang="en-US" sz="1100" kern="1100" spc="150" dirty="0" smtClean="0">
                <a:latin typeface="微软雅黑 Light" panose="020B0502040204020203" pitchFamily="34" charset="-122"/>
                <a:ea typeface="微软雅黑 Light" panose="020B0502040204020203" pitchFamily="34" charset="-122"/>
              </a:rPr>
              <a:t>此处</a:t>
            </a:r>
            <a:r>
              <a:rPr lang="zh-CN" altLang="en-US" sz="1100" kern="1100" spc="150" dirty="0">
                <a:latin typeface="微软雅黑 Light" panose="020B0502040204020203" pitchFamily="34" charset="-122"/>
                <a:ea typeface="微软雅黑 Light" panose="020B0502040204020203" pitchFamily="34" charset="-122"/>
              </a:rPr>
              <a:t>添加你的信息</a:t>
            </a:r>
            <a:endParaRPr lang="zh-CN" altLang="en-US" sz="11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63587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06736" y="2079645"/>
            <a:ext cx="11296641" cy="3570527"/>
            <a:chOff x="684213" y="1392350"/>
            <a:chExt cx="7772400" cy="2456621"/>
          </a:xfrm>
        </p:grpSpPr>
        <p:sp>
          <p:nvSpPr>
            <p:cNvPr id="33" name="Freeform 5"/>
            <p:cNvSpPr/>
            <p:nvPr/>
          </p:nvSpPr>
          <p:spPr bwMode="auto">
            <a:xfrm>
              <a:off x="922338"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rgbClr val="D7DF23"/>
            </a:solidFill>
            <a:ln>
              <a:noFill/>
            </a:ln>
            <a:effectLst/>
          </p:spPr>
          <p:txBody>
            <a:bodyPr/>
            <a:lstStyle/>
            <a:p>
              <a:endParaRPr lang="zh-CN" altLang="en-US">
                <a:solidFill>
                  <a:prstClr val="black"/>
                </a:solidFill>
              </a:endParaRPr>
            </a:p>
          </p:txBody>
        </p:sp>
        <p:sp>
          <p:nvSpPr>
            <p:cNvPr id="34" name="Freeform 7"/>
            <p:cNvSpPr/>
            <p:nvPr/>
          </p:nvSpPr>
          <p:spPr bwMode="auto">
            <a:xfrm>
              <a:off x="6227763"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rgbClr val="00B050"/>
            </a:solidFill>
            <a:ln>
              <a:noFill/>
            </a:ln>
            <a:effectLst/>
          </p:spPr>
          <p:txBody>
            <a:bodyPr/>
            <a:lstStyle/>
            <a:p>
              <a:endParaRPr lang="zh-CN" altLang="en-US">
                <a:solidFill>
                  <a:prstClr val="black"/>
                </a:solidFill>
              </a:endParaRPr>
            </a:p>
          </p:txBody>
        </p:sp>
        <p:sp>
          <p:nvSpPr>
            <p:cNvPr id="35" name="Freeform 9"/>
            <p:cNvSpPr/>
            <p:nvPr/>
          </p:nvSpPr>
          <p:spPr bwMode="auto">
            <a:xfrm>
              <a:off x="3578225"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2"/>
            </a:solidFill>
            <a:ln>
              <a:noFill/>
            </a:ln>
            <a:effectLst/>
          </p:spPr>
          <p:txBody>
            <a:bodyPr/>
            <a:lstStyle/>
            <a:p>
              <a:endParaRPr lang="zh-CN" altLang="en-US">
                <a:solidFill>
                  <a:prstClr val="black"/>
                </a:solidFill>
              </a:endParaRPr>
            </a:p>
          </p:txBody>
        </p:sp>
        <p:grpSp>
          <p:nvGrpSpPr>
            <p:cNvPr id="36" name="Group 11"/>
            <p:cNvGrpSpPr/>
            <p:nvPr/>
          </p:nvGrpSpPr>
          <p:grpSpPr bwMode="auto">
            <a:xfrm>
              <a:off x="684213" y="1608316"/>
              <a:ext cx="392112" cy="393822"/>
              <a:chOff x="0" y="0"/>
              <a:chExt cx="247" cy="248"/>
            </a:xfrm>
            <a:solidFill>
              <a:schemeClr val="accent1"/>
            </a:solidFill>
          </p:grpSpPr>
          <p:sp>
            <p:nvSpPr>
              <p:cNvPr id="59" name="Oval 12"/>
              <p:cNvSpPr>
                <a:spLocks noChangeArrowheads="1"/>
              </p:cNvSpPr>
              <p:nvPr/>
            </p:nvSpPr>
            <p:spPr bwMode="auto">
              <a:xfrm>
                <a:off x="0" y="0"/>
                <a:ext cx="247" cy="248"/>
              </a:xfrm>
              <a:prstGeom prst="ellipse">
                <a:avLst/>
              </a:prstGeom>
              <a:solidFill>
                <a:srgbClr val="D7DF23"/>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60" name="Group 13"/>
              <p:cNvGrpSpPr/>
              <p:nvPr/>
            </p:nvGrpSpPr>
            <p:grpSpPr bwMode="auto">
              <a:xfrm>
                <a:off x="80" y="80"/>
                <a:ext cx="88" cy="89"/>
                <a:chOff x="0" y="0"/>
                <a:chExt cx="88" cy="89"/>
              </a:xfrm>
              <a:grpFill/>
            </p:grpSpPr>
            <p:sp>
              <p:nvSpPr>
                <p:cNvPr id="61"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62" name="Line 15"/>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37" name="Oval 18" descr="0x786"/>
            <p:cNvSpPr>
              <a:spLocks noChangeArrowheads="1"/>
            </p:cNvSpPr>
            <p:nvPr/>
          </p:nvSpPr>
          <p:spPr bwMode="auto">
            <a:xfrm>
              <a:off x="777875" y="3134376"/>
              <a:ext cx="712788" cy="714595"/>
            </a:xfrm>
            <a:prstGeom prst="ellipse">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38" name="Group 19"/>
            <p:cNvGrpSpPr/>
            <p:nvPr/>
          </p:nvGrpSpPr>
          <p:grpSpPr bwMode="auto">
            <a:xfrm>
              <a:off x="3348038" y="1608316"/>
              <a:ext cx="392112" cy="393822"/>
              <a:chOff x="0" y="0"/>
              <a:chExt cx="247" cy="248"/>
            </a:xfrm>
            <a:solidFill>
              <a:schemeClr val="accent2"/>
            </a:solidFill>
          </p:grpSpPr>
          <p:sp>
            <p:nvSpPr>
              <p:cNvPr id="55" name="Oval 20"/>
              <p:cNvSpPr>
                <a:spLocks noChangeArrowheads="1"/>
              </p:cNvSpPr>
              <p:nvPr/>
            </p:nvSpPr>
            <p:spPr bwMode="auto">
              <a:xfrm>
                <a:off x="0" y="0"/>
                <a:ext cx="247" cy="248"/>
              </a:xfrm>
              <a:prstGeom prst="ellipse">
                <a:avLst/>
              </a:prstGeom>
              <a:grp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56" name="Group 21"/>
              <p:cNvGrpSpPr/>
              <p:nvPr/>
            </p:nvGrpSpPr>
            <p:grpSpPr bwMode="auto">
              <a:xfrm>
                <a:off x="80" y="80"/>
                <a:ext cx="88" cy="89"/>
                <a:chOff x="0" y="0"/>
                <a:chExt cx="88" cy="89"/>
              </a:xfrm>
              <a:grpFill/>
            </p:grpSpPr>
            <p:sp>
              <p:nvSpPr>
                <p:cNvPr id="57"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58" name="Line 23"/>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39" name="Oval 26" descr="0115mvtps00039"/>
            <p:cNvSpPr>
              <a:spLocks noChangeArrowheads="1"/>
            </p:cNvSpPr>
            <p:nvPr/>
          </p:nvSpPr>
          <p:spPr bwMode="auto">
            <a:xfrm>
              <a:off x="3433764" y="3134376"/>
              <a:ext cx="714375" cy="714595"/>
            </a:xfrm>
            <a:prstGeom prst="ellipse">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40" name="Group 27"/>
            <p:cNvGrpSpPr/>
            <p:nvPr/>
          </p:nvGrpSpPr>
          <p:grpSpPr bwMode="auto">
            <a:xfrm>
              <a:off x="6011863" y="1608316"/>
              <a:ext cx="392112" cy="393822"/>
              <a:chOff x="0" y="0"/>
              <a:chExt cx="247" cy="248"/>
            </a:xfrm>
            <a:solidFill>
              <a:schemeClr val="accent3"/>
            </a:solidFill>
          </p:grpSpPr>
          <p:sp>
            <p:nvSpPr>
              <p:cNvPr id="51" name="Oval 28"/>
              <p:cNvSpPr>
                <a:spLocks noChangeArrowheads="1"/>
              </p:cNvSpPr>
              <p:nvPr/>
            </p:nvSpPr>
            <p:spPr bwMode="auto">
              <a:xfrm>
                <a:off x="0" y="0"/>
                <a:ext cx="247" cy="248"/>
              </a:xfrm>
              <a:prstGeom prst="ellipse">
                <a:avLst/>
              </a:prstGeom>
              <a:solidFill>
                <a:srgbClr val="00B050"/>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52" name="Group 29"/>
              <p:cNvGrpSpPr/>
              <p:nvPr/>
            </p:nvGrpSpPr>
            <p:grpSpPr bwMode="auto">
              <a:xfrm>
                <a:off x="79" y="80"/>
                <a:ext cx="89" cy="89"/>
                <a:chOff x="0" y="0"/>
                <a:chExt cx="89" cy="89"/>
              </a:xfrm>
              <a:grpFill/>
            </p:grpSpPr>
            <p:sp>
              <p:nvSpPr>
                <p:cNvPr id="53"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54" name="Line 31"/>
                <p:cNvSpPr>
                  <a:spLocks noChangeShapeType="1"/>
                </p:cNvSpPr>
                <p:nvPr/>
              </p:nvSpPr>
              <p:spPr bwMode="auto">
                <a:xfrm>
                  <a:off x="45"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41" name="Oval 34" descr="u=290065061,2920051158&amp;fm=15&amp;gp=0"/>
            <p:cNvSpPr>
              <a:spLocks noChangeArrowheads="1"/>
            </p:cNvSpPr>
            <p:nvPr/>
          </p:nvSpPr>
          <p:spPr bwMode="auto">
            <a:xfrm>
              <a:off x="6091239" y="3134376"/>
              <a:ext cx="714375" cy="714595"/>
            </a:xfrm>
            <a:prstGeom prst="ellipse">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42" name="Rectangle 35"/>
            <p:cNvSpPr>
              <a:spLocks noChangeArrowheads="1"/>
            </p:cNvSpPr>
            <p:nvPr/>
          </p:nvSpPr>
          <p:spPr bwMode="auto">
            <a:xfrm>
              <a:off x="1258889" y="1746472"/>
              <a:ext cx="1728787" cy="6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en-US" altLang="zh-CN" sz="1050" kern="1100" spc="150" dirty="0" smtClean="0">
                <a:latin typeface="微软雅黑" panose="020B0503020204020204" pitchFamily="34" charset="-122"/>
                <a:ea typeface="微软雅黑" panose="020B0503020204020204" pitchFamily="34" charset="-122"/>
              </a:endParaRPr>
            </a:p>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zh-CN" altLang="en-US" sz="1050" dirty="0">
                <a:latin typeface="微软雅黑" panose="020B0503020204020204" pitchFamily="34" charset="-122"/>
                <a:ea typeface="微软雅黑" panose="020B0503020204020204" pitchFamily="34" charset="-122"/>
              </a:endParaRPr>
            </a:p>
          </p:txBody>
        </p:sp>
      </p:grpSp>
      <p:pic>
        <p:nvPicPr>
          <p:cNvPr id="71" name="图片 70"/>
          <p:cNvPicPr>
            <a:picLocks noChangeAspect="1"/>
          </p:cNvPicPr>
          <p:nvPr/>
        </p:nvPicPr>
        <p:blipFill>
          <a:blip r:embed="rId5"/>
          <a:stretch>
            <a:fillRect/>
          </a:stretch>
        </p:blipFill>
        <p:spPr>
          <a:xfrm rot="5400000">
            <a:off x="-187025" y="419036"/>
            <a:ext cx="696039" cy="349285"/>
          </a:xfrm>
          <a:prstGeom prst="rect">
            <a:avLst/>
          </a:prstGeom>
        </p:spPr>
      </p:pic>
      <p:pic>
        <p:nvPicPr>
          <p:cNvPr id="72" name="图片 71"/>
          <p:cNvPicPr>
            <a:picLocks noChangeAspect="1"/>
          </p:cNvPicPr>
          <p:nvPr/>
        </p:nvPicPr>
        <p:blipFill rotWithShape="1">
          <a:blip r:embed="rId6"/>
          <a:srcRect l="31870" t="5902" r="32747" b="674"/>
          <a:stretch/>
        </p:blipFill>
        <p:spPr>
          <a:xfrm>
            <a:off x="293963" y="410258"/>
            <a:ext cx="604250" cy="462683"/>
          </a:xfrm>
          <a:prstGeom prst="rect">
            <a:avLst/>
          </a:prstGeom>
        </p:spPr>
      </p:pic>
      <p:pic>
        <p:nvPicPr>
          <p:cNvPr id="73" name="图片 72"/>
          <p:cNvPicPr>
            <a:picLocks noChangeAspect="1"/>
          </p:cNvPicPr>
          <p:nvPr/>
        </p:nvPicPr>
        <p:blipFill>
          <a:blip r:embed="rId7"/>
          <a:stretch>
            <a:fillRect/>
          </a:stretch>
        </p:blipFill>
        <p:spPr>
          <a:xfrm>
            <a:off x="709425" y="245660"/>
            <a:ext cx="328096" cy="328096"/>
          </a:xfrm>
          <a:prstGeom prst="rect">
            <a:avLst/>
          </a:prstGeom>
        </p:spPr>
      </p:pic>
      <p:sp>
        <p:nvSpPr>
          <p:cNvPr id="74"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1682087" y="4945984"/>
            <a:ext cx="1251625" cy="369332"/>
          </a:xfrm>
          <a:prstGeom prst="rect">
            <a:avLst/>
          </a:prstGeom>
        </p:spPr>
        <p:txBody>
          <a:bodyPr wrap="none">
            <a:spAutoFit/>
          </a:bodyPr>
          <a:lstStyle/>
          <a:p>
            <a:r>
              <a:rPr lang="en-US" altLang="zh-CN" b="1" dirty="0">
                <a:cs typeface="+mn-ea"/>
              </a:rPr>
              <a:t>YOUR TEXT</a:t>
            </a:r>
            <a:endParaRPr lang="zh-CN" altLang="en-US" b="1" dirty="0">
              <a:cs typeface="+mn-ea"/>
            </a:endParaRPr>
          </a:p>
        </p:txBody>
      </p:sp>
      <p:sp>
        <p:nvSpPr>
          <p:cNvPr id="64" name="矩形 63"/>
          <p:cNvSpPr/>
          <p:nvPr/>
        </p:nvSpPr>
        <p:spPr>
          <a:xfrm>
            <a:off x="5441310" y="4952551"/>
            <a:ext cx="1251625" cy="369332"/>
          </a:xfrm>
          <a:prstGeom prst="rect">
            <a:avLst/>
          </a:prstGeom>
        </p:spPr>
        <p:txBody>
          <a:bodyPr wrap="none">
            <a:spAutoFit/>
          </a:bodyPr>
          <a:lstStyle/>
          <a:p>
            <a:r>
              <a:rPr lang="en-US" altLang="zh-CN" b="1" dirty="0">
                <a:cs typeface="+mn-ea"/>
              </a:rPr>
              <a:t>YOUR TEXT</a:t>
            </a:r>
            <a:endParaRPr lang="zh-CN" altLang="en-US" b="1" dirty="0">
              <a:cs typeface="+mn-ea"/>
            </a:endParaRPr>
          </a:p>
        </p:txBody>
      </p:sp>
      <p:sp>
        <p:nvSpPr>
          <p:cNvPr id="65" name="矩形 64"/>
          <p:cNvSpPr/>
          <p:nvPr/>
        </p:nvSpPr>
        <p:spPr>
          <a:xfrm>
            <a:off x="9303765" y="4952551"/>
            <a:ext cx="1251625" cy="369332"/>
          </a:xfrm>
          <a:prstGeom prst="rect">
            <a:avLst/>
          </a:prstGeom>
        </p:spPr>
        <p:txBody>
          <a:bodyPr wrap="none">
            <a:spAutoFit/>
          </a:bodyPr>
          <a:lstStyle/>
          <a:p>
            <a:r>
              <a:rPr lang="en-US" altLang="zh-CN" b="1" dirty="0">
                <a:cs typeface="+mn-ea"/>
              </a:rPr>
              <a:t>YOUR TEXT</a:t>
            </a:r>
            <a:endParaRPr lang="zh-CN" altLang="en-US" b="1" dirty="0">
              <a:cs typeface="+mn-ea"/>
            </a:endParaRPr>
          </a:p>
        </p:txBody>
      </p:sp>
      <p:sp>
        <p:nvSpPr>
          <p:cNvPr id="66" name="Rectangle 35"/>
          <p:cNvSpPr>
            <a:spLocks noChangeArrowheads="1"/>
          </p:cNvSpPr>
          <p:nvPr/>
        </p:nvSpPr>
        <p:spPr bwMode="auto">
          <a:xfrm>
            <a:off x="5094057" y="2578179"/>
            <a:ext cx="251267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en-US" altLang="zh-CN" sz="1050" kern="1100" spc="150" dirty="0" smtClean="0">
              <a:latin typeface="微软雅黑" panose="020B0503020204020204" pitchFamily="34" charset="-122"/>
              <a:ea typeface="微软雅黑" panose="020B0503020204020204" pitchFamily="34" charset="-122"/>
            </a:endParaRPr>
          </a:p>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zh-CN" altLang="en-US" sz="1050" dirty="0">
              <a:latin typeface="微软雅黑" panose="020B0503020204020204" pitchFamily="34" charset="-122"/>
              <a:ea typeface="微软雅黑" panose="020B0503020204020204" pitchFamily="34" charset="-122"/>
            </a:endParaRPr>
          </a:p>
        </p:txBody>
      </p:sp>
      <p:sp>
        <p:nvSpPr>
          <p:cNvPr id="67" name="Rectangle 35"/>
          <p:cNvSpPr>
            <a:spLocks noChangeArrowheads="1"/>
          </p:cNvSpPr>
          <p:nvPr/>
        </p:nvSpPr>
        <p:spPr bwMode="auto">
          <a:xfrm>
            <a:off x="8902288" y="2545383"/>
            <a:ext cx="251267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en-US" altLang="zh-CN" sz="1050" kern="1100" spc="150" dirty="0" smtClean="0">
              <a:latin typeface="微软雅黑" panose="020B0503020204020204" pitchFamily="34" charset="-122"/>
              <a:ea typeface="微软雅黑" panose="020B0503020204020204" pitchFamily="34" charset="-122"/>
            </a:endParaRPr>
          </a:p>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a:t>
            </a:r>
            <a:r>
              <a:rPr lang="zh-CN" altLang="en-US" sz="1050" kern="1100" spc="150" dirty="0" smtClean="0">
                <a:latin typeface="微软雅黑" panose="020B0503020204020204" pitchFamily="34" charset="-122"/>
                <a:ea typeface="微软雅黑" panose="020B0503020204020204" pitchFamily="34" charset="-122"/>
              </a:rPr>
              <a:t>信息</a:t>
            </a:r>
            <a:endParaRPr lang="zh-CN" altLang="en-US" sz="10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860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147782" y="1675900"/>
            <a:ext cx="3896435" cy="3631763"/>
          </a:xfrm>
          <a:prstGeom prst="rect">
            <a:avLst/>
          </a:prstGeom>
          <a:noFill/>
        </p:spPr>
        <p:txBody>
          <a:bodyPr wrap="square" rtlCol="0">
            <a:spAutoFit/>
          </a:bodyPr>
          <a:lstStyle/>
          <a:p>
            <a:pPr algn="ctr"/>
            <a:r>
              <a:rPr lang="en-US" altLang="zh-CN" sz="11500" b="1" dirty="0" smtClean="0">
                <a:solidFill>
                  <a:srgbClr val="00B050"/>
                </a:solidFill>
                <a:latin typeface="华文细黑" panose="02010600040101010101" pitchFamily="2" charset="-122"/>
                <a:ea typeface="华文细黑" panose="02010600040101010101" pitchFamily="2" charset="-122"/>
              </a:rPr>
              <a:t>PART</a:t>
            </a:r>
          </a:p>
          <a:p>
            <a:pPr algn="ctr"/>
            <a:r>
              <a:rPr lang="en-US" altLang="zh-CN" sz="11500" b="1" dirty="0" smtClean="0">
                <a:solidFill>
                  <a:srgbClr val="00B050"/>
                </a:solidFill>
                <a:latin typeface="华文细黑" panose="02010600040101010101" pitchFamily="2" charset="-122"/>
                <a:ea typeface="华文细黑" panose="02010600040101010101" pitchFamily="2" charset="-122"/>
              </a:rPr>
              <a:t>02</a:t>
            </a:r>
            <a:endParaRPr lang="zh-CN" altLang="en-US" sz="11500" b="1" dirty="0">
              <a:solidFill>
                <a:srgbClr val="00B050"/>
              </a:solidFill>
              <a:latin typeface="华文细黑" panose="02010600040101010101" pitchFamily="2" charset="-122"/>
              <a:ea typeface="华文细黑" panose="02010600040101010101" pitchFamily="2" charset="-122"/>
            </a:endParaRPr>
          </a:p>
        </p:txBody>
      </p:sp>
      <p:sp>
        <p:nvSpPr>
          <p:cNvPr id="5" name="流程图: 终止 4"/>
          <p:cNvSpPr/>
          <p:nvPr/>
        </p:nvSpPr>
        <p:spPr>
          <a:xfrm>
            <a:off x="4903456" y="5403199"/>
            <a:ext cx="2385089" cy="561806"/>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54933" y="5514632"/>
            <a:ext cx="202185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添加你的标题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653887" y="6076437"/>
            <a:ext cx="1856095" cy="610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63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671" y="1844710"/>
            <a:ext cx="5598494" cy="4078418"/>
          </a:xfrm>
          <a:prstGeom prst="rect">
            <a:avLst/>
          </a:prstGeom>
        </p:spPr>
      </p:pic>
      <p:grpSp>
        <p:nvGrpSpPr>
          <p:cNvPr id="2" name="组合 1"/>
          <p:cNvGrpSpPr/>
          <p:nvPr/>
        </p:nvGrpSpPr>
        <p:grpSpPr>
          <a:xfrm>
            <a:off x="530888" y="2144275"/>
            <a:ext cx="3181326" cy="1789637"/>
            <a:chOff x="612776" y="1759493"/>
            <a:chExt cx="2303463" cy="1295800"/>
          </a:xfrm>
        </p:grpSpPr>
        <p:sp>
          <p:nvSpPr>
            <p:cNvPr id="4" name="Rectangle 9"/>
            <p:cNvSpPr>
              <a:spLocks noChangeArrowheads="1"/>
            </p:cNvSpPr>
            <p:nvPr/>
          </p:nvSpPr>
          <p:spPr bwMode="auto">
            <a:xfrm>
              <a:off x="612776" y="1759493"/>
              <a:ext cx="2303463" cy="1295800"/>
            </a:xfrm>
            <a:prstGeom prst="rect">
              <a:avLst/>
            </a:prstGeom>
            <a:solidFill>
              <a:srgbClr val="00B050"/>
            </a:solidFill>
            <a:ln>
              <a:noFill/>
            </a:ln>
            <a:effectLst/>
          </p:spPr>
          <p:txBody>
            <a:bodyPr wrap="none" anchor="ctr"/>
            <a:lstStyle/>
            <a:p>
              <a:endParaRPr lang="zh-CN" altLang="en-US">
                <a:solidFill>
                  <a:prstClr val="white">
                    <a:lumMod val="50000"/>
                  </a:prstClr>
                </a:solidFill>
              </a:endParaRPr>
            </a:p>
          </p:txBody>
        </p:sp>
        <p:sp>
          <p:nvSpPr>
            <p:cNvPr id="6" name="Rectangle 11"/>
            <p:cNvSpPr>
              <a:spLocks noChangeArrowheads="1"/>
            </p:cNvSpPr>
            <p:nvPr/>
          </p:nvSpPr>
          <p:spPr bwMode="auto">
            <a:xfrm>
              <a:off x="980308" y="2007135"/>
              <a:ext cx="1728242" cy="8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050" kern="1100" spc="150" dirty="0">
                  <a:latin typeface="微软雅黑" panose="020B0503020204020204" pitchFamily="34" charset="-122"/>
                  <a:ea typeface="微软雅黑" panose="020B0503020204020204" pitchFamily="34" charset="-122"/>
                </a:rPr>
                <a:t>此处添加你的信息此处添加你的信息此处添加你的信息此处添加你的信息，</a:t>
              </a:r>
              <a:r>
                <a:rPr lang="zh-CN" altLang="en-US" sz="1050" kern="1100" spc="150" dirty="0">
                  <a:solidFill>
                    <a:schemeClr val="bg1"/>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8" name="Text Box 15"/>
            <p:cNvSpPr txBox="1">
              <a:spLocks noChangeArrowheads="1"/>
            </p:cNvSpPr>
            <p:nvPr/>
          </p:nvSpPr>
          <p:spPr bwMode="auto">
            <a:xfrm>
              <a:off x="684164" y="1850582"/>
              <a:ext cx="320922" cy="58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smtClean="0">
                  <a:solidFill>
                    <a:prstClr val="white"/>
                  </a:solidFill>
                  <a:latin typeface="Arial" pitchFamily="34" charset="0"/>
                  <a:cs typeface="Arial" pitchFamily="34" charset="0"/>
                </a:rPr>
                <a:t>“</a:t>
              </a:r>
              <a:endParaRPr lang="zh-CN" altLang="zh-CN" sz="3200" dirty="0">
                <a:solidFill>
                  <a:prstClr val="white"/>
                </a:solidFill>
                <a:latin typeface="Arial" pitchFamily="34" charset="0"/>
                <a:cs typeface="Arial" pitchFamily="34" charset="0"/>
              </a:endParaRPr>
            </a:p>
          </p:txBody>
        </p:sp>
      </p:grpSp>
      <p:pic>
        <p:nvPicPr>
          <p:cNvPr id="14" name="图片 13"/>
          <p:cNvPicPr>
            <a:picLocks noChangeAspect="1"/>
          </p:cNvPicPr>
          <p:nvPr/>
        </p:nvPicPr>
        <p:blipFill>
          <a:blip r:embed="rId3"/>
          <a:stretch>
            <a:fillRect/>
          </a:stretch>
        </p:blipFill>
        <p:spPr>
          <a:xfrm rot="5400000">
            <a:off x="-187025" y="419036"/>
            <a:ext cx="696039" cy="349285"/>
          </a:xfrm>
          <a:prstGeom prst="rect">
            <a:avLst/>
          </a:prstGeom>
        </p:spPr>
      </p:pic>
      <p:pic>
        <p:nvPicPr>
          <p:cNvPr id="15" name="图片 14"/>
          <p:cNvPicPr>
            <a:picLocks noChangeAspect="1"/>
          </p:cNvPicPr>
          <p:nvPr/>
        </p:nvPicPr>
        <p:blipFill rotWithShape="1">
          <a:blip r:embed="rId4"/>
          <a:srcRect l="31870" t="5902" r="32747" b="674"/>
          <a:stretch/>
        </p:blipFill>
        <p:spPr>
          <a:xfrm>
            <a:off x="293963" y="410258"/>
            <a:ext cx="604250" cy="462683"/>
          </a:xfrm>
          <a:prstGeom prst="rect">
            <a:avLst/>
          </a:prstGeom>
        </p:spPr>
      </p:pic>
      <p:pic>
        <p:nvPicPr>
          <p:cNvPr id="16" name="图片 15"/>
          <p:cNvPicPr>
            <a:picLocks noChangeAspect="1"/>
          </p:cNvPicPr>
          <p:nvPr/>
        </p:nvPicPr>
        <p:blipFill>
          <a:blip r:embed="rId5"/>
          <a:stretch>
            <a:fillRect/>
          </a:stretch>
        </p:blipFill>
        <p:spPr>
          <a:xfrm>
            <a:off x="709425" y="245660"/>
            <a:ext cx="328096" cy="328096"/>
          </a:xfrm>
          <a:prstGeom prst="rect">
            <a:avLst/>
          </a:prstGeom>
        </p:spPr>
      </p:pic>
      <p:sp>
        <p:nvSpPr>
          <p:cNvPr id="17"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sp>
        <p:nvSpPr>
          <p:cNvPr id="18" name="矩形 17"/>
          <p:cNvSpPr/>
          <p:nvPr/>
        </p:nvSpPr>
        <p:spPr>
          <a:xfrm>
            <a:off x="8549936" y="2595337"/>
            <a:ext cx="5732591" cy="400110"/>
          </a:xfrm>
          <a:prstGeom prst="rect">
            <a:avLst/>
          </a:prstGeom>
        </p:spPr>
        <p:txBody>
          <a:bodyPr wrap="square">
            <a:spAutoFit/>
          </a:bodyPr>
          <a:lstStyle/>
          <a:p>
            <a:pPr defTabSz="829361">
              <a:defRPr/>
            </a:pPr>
            <a:r>
              <a:rPr lang="zh-CN" altLang="en-US" sz="2000" b="1" kern="1100" spc="150" dirty="0">
                <a:latin typeface="微软雅黑" panose="020B0503020204020204" pitchFamily="34" charset="-122"/>
                <a:ea typeface="微软雅黑" panose="020B0503020204020204" pitchFamily="34" charset="-122"/>
              </a:rPr>
              <a:t>此处添加你的信息</a:t>
            </a:r>
            <a:r>
              <a:rPr lang="zh-CN" altLang="en-US" sz="2000" b="1" kern="1100" spc="150" dirty="0" smtClean="0">
                <a:latin typeface="微软雅黑" panose="020B0503020204020204" pitchFamily="34" charset="-122"/>
                <a:ea typeface="微软雅黑" panose="020B0503020204020204" pitchFamily="34" charset="-122"/>
              </a:rPr>
              <a:t>此处</a:t>
            </a:r>
            <a:endParaRPr lang="en-US" altLang="zh-CN" sz="2000" b="1" spc="200" dirty="0">
              <a:cs typeface="+mn-ea"/>
            </a:endParaRPr>
          </a:p>
        </p:txBody>
      </p:sp>
      <p:sp>
        <p:nvSpPr>
          <p:cNvPr id="19" name="矩形 18"/>
          <p:cNvSpPr/>
          <p:nvPr/>
        </p:nvSpPr>
        <p:spPr>
          <a:xfrm>
            <a:off x="8549936" y="3168531"/>
            <a:ext cx="2980619" cy="1708160"/>
          </a:xfrm>
          <a:prstGeom prst="rect">
            <a:avLst/>
          </a:prstGeom>
        </p:spPr>
        <p:txBody>
          <a:bodyPr wrap="square">
            <a:spAutoFit/>
          </a:bodyPr>
          <a:lstStyle/>
          <a:p>
            <a:pPr>
              <a:lnSpc>
                <a:spcPct val="150000"/>
              </a:lnSpc>
            </a:pPr>
            <a:r>
              <a:rPr lang="zh-CN" altLang="en-US" sz="1400" kern="1100" spc="150" dirty="0" smtClean="0">
                <a:latin typeface="微软雅黑" panose="020B0503020204020204" pitchFamily="34" charset="-122"/>
                <a:ea typeface="微软雅黑" panose="020B0503020204020204" pitchFamily="34" charset="-122"/>
              </a:rPr>
              <a:t>此处添加你的信息此处添加你的信息此处添加你的信息此处添加你的信息，此处添加你的信息此处添加你的信息此处添加你的信息此处添加你的信息</a:t>
            </a:r>
            <a:endParaRPr lang="zh-CN" altLang="en-US" sz="1400" dirty="0" smtClean="0">
              <a:latin typeface="微软雅黑" panose="020B0503020204020204" pitchFamily="34" charset="-122"/>
              <a:ea typeface="微软雅黑" panose="020B0503020204020204" pitchFamily="34" charset="-122"/>
            </a:endParaRPr>
          </a:p>
        </p:txBody>
      </p:sp>
      <p:sp>
        <p:nvSpPr>
          <p:cNvPr id="20" name="矩形 19"/>
          <p:cNvSpPr/>
          <p:nvPr/>
        </p:nvSpPr>
        <p:spPr>
          <a:xfrm>
            <a:off x="8549936" y="1916136"/>
            <a:ext cx="2555443" cy="707886"/>
          </a:xfrm>
          <a:prstGeom prst="rect">
            <a:avLst/>
          </a:prstGeom>
        </p:spPr>
        <p:txBody>
          <a:bodyPr wrap="none">
            <a:spAutoFit/>
          </a:bodyPr>
          <a:lstStyle/>
          <a:p>
            <a:r>
              <a:rPr lang="en-US" altLang="zh-CN" sz="4000" b="1" dirty="0" smtClean="0">
                <a:cs typeface="+mn-ea"/>
              </a:rPr>
              <a:t>YOUR TEXT</a:t>
            </a:r>
            <a:endParaRPr lang="zh-CN" altLang="en-US" sz="4000" b="1" dirty="0">
              <a:cs typeface="+mn-ea"/>
            </a:endParaRPr>
          </a:p>
        </p:txBody>
      </p:sp>
    </p:spTree>
    <p:extLst>
      <p:ext uri="{BB962C8B-B14F-4D97-AF65-F5344CB8AC3E}">
        <p14:creationId xmlns:p14="http://schemas.microsoft.com/office/powerpoint/2010/main" val="1847544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4"/>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30" name="组合 29"/>
          <p:cNvGrpSpPr/>
          <p:nvPr/>
        </p:nvGrpSpPr>
        <p:grpSpPr>
          <a:xfrm>
            <a:off x="1054669" y="2045407"/>
            <a:ext cx="10082663" cy="3604767"/>
            <a:chOff x="1187450" y="1676917"/>
            <a:chExt cx="6769101" cy="2420098"/>
          </a:xfrm>
        </p:grpSpPr>
        <p:sp>
          <p:nvSpPr>
            <p:cNvPr id="6" name="Oval 12"/>
            <p:cNvSpPr>
              <a:spLocks noChangeArrowheads="1"/>
            </p:cNvSpPr>
            <p:nvPr/>
          </p:nvSpPr>
          <p:spPr bwMode="auto">
            <a:xfrm>
              <a:off x="1457326" y="1883357"/>
              <a:ext cx="974725" cy="976614"/>
            </a:xfrm>
            <a:prstGeom prst="ellipse">
              <a:avLst/>
            </a:prstGeom>
            <a:solidFill>
              <a:srgbClr val="D7DF23"/>
            </a:solidFill>
            <a:ln w="6350">
              <a:solidFill>
                <a:schemeClr val="bg1"/>
              </a:solidFill>
            </a:ln>
            <a:extLst/>
          </p:spPr>
          <p:txBody>
            <a:bodyPr/>
            <a:lstStyle/>
            <a:p>
              <a:endParaRPr lang="zh-CN" altLang="en-US" sz="4000"/>
            </a:p>
          </p:txBody>
        </p:sp>
        <p:sp>
          <p:nvSpPr>
            <p:cNvPr id="7" name="Freeform 13"/>
            <p:cNvSpPr>
              <a:spLocks/>
            </p:cNvSpPr>
            <p:nvPr/>
          </p:nvSpPr>
          <p:spPr bwMode="auto">
            <a:xfrm>
              <a:off x="1944689" y="1676917"/>
              <a:ext cx="688975"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bg1">
                  <a:lumMod val="50000"/>
                </a:schemeClr>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4000">
                <a:solidFill>
                  <a:schemeClr val="bg1">
                    <a:lumMod val="50000"/>
                  </a:schemeClr>
                </a:solidFill>
              </a:endParaRPr>
            </a:p>
          </p:txBody>
        </p:sp>
        <p:sp>
          <p:nvSpPr>
            <p:cNvPr id="8" name="Oval 14"/>
            <p:cNvSpPr>
              <a:spLocks noChangeArrowheads="1"/>
            </p:cNvSpPr>
            <p:nvPr/>
          </p:nvSpPr>
          <p:spPr bwMode="auto">
            <a:xfrm>
              <a:off x="5010150" y="1883357"/>
              <a:ext cx="971550" cy="976614"/>
            </a:xfrm>
            <a:prstGeom prst="ellipse">
              <a:avLst/>
            </a:prstGeom>
            <a:solidFill>
              <a:schemeClr val="accent4"/>
            </a:solidFill>
            <a:ln w="6350">
              <a:solidFill>
                <a:schemeClr val="bg1"/>
              </a:solidFill>
            </a:ln>
            <a:extLst/>
          </p:spPr>
          <p:txBody>
            <a:bodyPr/>
            <a:lstStyle/>
            <a:p>
              <a:endParaRPr lang="zh-CN" altLang="en-US" sz="4000"/>
            </a:p>
          </p:txBody>
        </p:sp>
        <p:sp>
          <p:nvSpPr>
            <p:cNvPr id="9" name="Freeform 15"/>
            <p:cNvSpPr>
              <a:spLocks/>
            </p:cNvSpPr>
            <p:nvPr/>
          </p:nvSpPr>
          <p:spPr bwMode="auto">
            <a:xfrm>
              <a:off x="5499100" y="1676917"/>
              <a:ext cx="688975"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lumMod val="50000"/>
                </a:schemeClr>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4000">
                <a:solidFill>
                  <a:schemeClr val="bg1">
                    <a:lumMod val="50000"/>
                  </a:schemeClr>
                </a:solidFill>
              </a:endParaRPr>
            </a:p>
          </p:txBody>
        </p:sp>
        <p:sp>
          <p:nvSpPr>
            <p:cNvPr id="10" name="Oval 16"/>
            <p:cNvSpPr>
              <a:spLocks noChangeArrowheads="1"/>
            </p:cNvSpPr>
            <p:nvPr/>
          </p:nvSpPr>
          <p:spPr bwMode="auto">
            <a:xfrm>
              <a:off x="3171826" y="2915550"/>
              <a:ext cx="974725" cy="975026"/>
            </a:xfrm>
            <a:prstGeom prst="ellipse">
              <a:avLst/>
            </a:prstGeom>
            <a:solidFill>
              <a:schemeClr val="accent2">
                <a:lumMod val="90000"/>
              </a:schemeClr>
            </a:solidFill>
            <a:ln w="6350">
              <a:solidFill>
                <a:schemeClr val="bg1"/>
              </a:solidFill>
            </a:ln>
            <a:extLst/>
          </p:spPr>
          <p:txBody>
            <a:bodyPr/>
            <a:lstStyle/>
            <a:p>
              <a:endParaRPr lang="zh-CN" altLang="en-US" sz="4000"/>
            </a:p>
          </p:txBody>
        </p:sp>
        <p:sp>
          <p:nvSpPr>
            <p:cNvPr id="11" name="Freeform 17"/>
            <p:cNvSpPr>
              <a:spLocks/>
            </p:cNvSpPr>
            <p:nvPr/>
          </p:nvSpPr>
          <p:spPr bwMode="auto">
            <a:xfrm>
              <a:off x="3659189" y="3403064"/>
              <a:ext cx="693737" cy="693951"/>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bg1">
                  <a:lumMod val="50000"/>
                </a:schemeClr>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4000">
                <a:solidFill>
                  <a:schemeClr val="bg1">
                    <a:lumMod val="50000"/>
                  </a:schemeClr>
                </a:solidFill>
              </a:endParaRPr>
            </a:p>
          </p:txBody>
        </p:sp>
        <p:sp>
          <p:nvSpPr>
            <p:cNvPr id="12" name="Oval 18"/>
            <p:cNvSpPr>
              <a:spLocks noChangeArrowheads="1"/>
            </p:cNvSpPr>
            <p:nvPr/>
          </p:nvSpPr>
          <p:spPr bwMode="auto">
            <a:xfrm>
              <a:off x="6778626" y="2915550"/>
              <a:ext cx="976313" cy="975026"/>
            </a:xfrm>
            <a:prstGeom prst="ellipse">
              <a:avLst/>
            </a:prstGeom>
            <a:solidFill>
              <a:srgbClr val="00B050"/>
            </a:solidFill>
            <a:ln w="6350">
              <a:solidFill>
                <a:schemeClr val="bg1"/>
              </a:solidFill>
            </a:ln>
            <a:extLst/>
          </p:spPr>
          <p:txBody>
            <a:bodyPr/>
            <a:lstStyle/>
            <a:p>
              <a:endParaRPr lang="zh-CN" altLang="en-US" sz="4000"/>
            </a:p>
          </p:txBody>
        </p:sp>
        <p:sp>
          <p:nvSpPr>
            <p:cNvPr id="13" name="Freeform 19"/>
            <p:cNvSpPr>
              <a:spLocks/>
            </p:cNvSpPr>
            <p:nvPr/>
          </p:nvSpPr>
          <p:spPr bwMode="auto">
            <a:xfrm>
              <a:off x="7265988" y="3403064"/>
              <a:ext cx="690562" cy="693951"/>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bg1">
                  <a:lumMod val="50000"/>
                </a:schemeClr>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4000">
                <a:solidFill>
                  <a:schemeClr val="bg1">
                    <a:lumMod val="50000"/>
                  </a:schemeClr>
                </a:solidFill>
              </a:endParaRPr>
            </a:p>
          </p:txBody>
        </p:sp>
        <p:sp>
          <p:nvSpPr>
            <p:cNvPr id="14" name="Rectangle 32"/>
            <p:cNvSpPr>
              <a:spLocks noChangeArrowheads="1"/>
            </p:cNvSpPr>
            <p:nvPr/>
          </p:nvSpPr>
          <p:spPr bwMode="auto">
            <a:xfrm>
              <a:off x="2914650" y="2085031"/>
              <a:ext cx="1512888" cy="6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400" b="1" dirty="0"/>
                <a:t>Step 02</a:t>
              </a:r>
            </a:p>
            <a:p>
              <a:pPr algn="ctr">
                <a:buFont typeface="Arial" charset="0"/>
                <a:buNone/>
              </a:pPr>
              <a:r>
                <a:rPr lang="zh-CN" altLang="en-US" sz="14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400" dirty="0">
                <a:solidFill>
                  <a:schemeClr val="bg2">
                    <a:lumMod val="25000"/>
                  </a:schemeClr>
                </a:solidFill>
              </a:endParaRPr>
            </a:p>
          </p:txBody>
        </p:sp>
        <p:sp>
          <p:nvSpPr>
            <p:cNvPr id="15" name="Rectangle 33"/>
            <p:cNvSpPr>
              <a:spLocks noChangeArrowheads="1"/>
            </p:cNvSpPr>
            <p:nvPr/>
          </p:nvSpPr>
          <p:spPr bwMode="auto">
            <a:xfrm>
              <a:off x="1187450" y="3164865"/>
              <a:ext cx="1512888" cy="6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2400" b="1" dirty="0"/>
                <a:t>Step 01</a:t>
              </a:r>
            </a:p>
            <a:p>
              <a:pPr algn="ctr">
                <a:buFont typeface="Arial" charset="0"/>
                <a:buNone/>
              </a:pPr>
              <a:r>
                <a:rPr lang="zh-CN" altLang="en-US" sz="14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400" dirty="0">
                <a:solidFill>
                  <a:schemeClr val="bg2">
                    <a:lumMod val="25000"/>
                  </a:schemeClr>
                </a:solidFill>
              </a:endParaRPr>
            </a:p>
          </p:txBody>
        </p:sp>
        <p:sp>
          <p:nvSpPr>
            <p:cNvPr id="16" name="Rectangle 34"/>
            <p:cNvSpPr>
              <a:spLocks noChangeArrowheads="1"/>
            </p:cNvSpPr>
            <p:nvPr/>
          </p:nvSpPr>
          <p:spPr bwMode="auto">
            <a:xfrm>
              <a:off x="6443664" y="2085031"/>
              <a:ext cx="1512887" cy="6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400" b="1" dirty="0"/>
                <a:t>Step 04</a:t>
              </a:r>
            </a:p>
            <a:p>
              <a:pPr algn="ctr">
                <a:buFont typeface="Arial" charset="0"/>
                <a:buNone/>
              </a:pPr>
              <a:r>
                <a:rPr lang="zh-CN" altLang="en-US" sz="14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400" dirty="0">
                <a:solidFill>
                  <a:schemeClr val="bg2">
                    <a:lumMod val="25000"/>
                  </a:schemeClr>
                </a:solidFill>
              </a:endParaRPr>
            </a:p>
          </p:txBody>
        </p:sp>
        <p:sp>
          <p:nvSpPr>
            <p:cNvPr id="17" name="Rectangle 35"/>
            <p:cNvSpPr>
              <a:spLocks noChangeArrowheads="1"/>
            </p:cNvSpPr>
            <p:nvPr/>
          </p:nvSpPr>
          <p:spPr bwMode="auto">
            <a:xfrm>
              <a:off x="4716464" y="3164865"/>
              <a:ext cx="1512887" cy="6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2400" b="1" dirty="0"/>
                <a:t>Step 03</a:t>
              </a:r>
            </a:p>
            <a:p>
              <a:pPr algn="ctr">
                <a:buFont typeface="Arial" charset="0"/>
                <a:buNone/>
              </a:pPr>
              <a:r>
                <a:rPr lang="zh-CN" altLang="en-US" sz="14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400" dirty="0">
                <a:solidFill>
                  <a:schemeClr val="bg2">
                    <a:lumMod val="25000"/>
                  </a:schemeClr>
                </a:solidFill>
              </a:endParaRPr>
            </a:p>
          </p:txBody>
        </p:sp>
        <p:grpSp>
          <p:nvGrpSpPr>
            <p:cNvPr id="18" name="组合 17"/>
            <p:cNvGrpSpPr/>
            <p:nvPr/>
          </p:nvGrpSpPr>
          <p:grpSpPr>
            <a:xfrm>
              <a:off x="7126834" y="3187065"/>
              <a:ext cx="278308" cy="431998"/>
              <a:chOff x="8402638" y="-3309938"/>
              <a:chExt cx="212725" cy="330201"/>
            </a:xfrm>
          </p:grpSpPr>
          <p:sp>
            <p:nvSpPr>
              <p:cNvPr id="19" name="Freeform 6"/>
              <p:cNvSpPr>
                <a:spLocks/>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0" name="Freeform 7"/>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4000"/>
              </a:p>
            </p:txBody>
          </p:sp>
        </p:grpSp>
        <p:sp>
          <p:nvSpPr>
            <p:cNvPr id="21" name="Freeform 14"/>
            <p:cNvSpPr>
              <a:spLocks/>
            </p:cNvSpPr>
            <p:nvPr/>
          </p:nvSpPr>
          <p:spPr bwMode="auto">
            <a:xfrm>
              <a:off x="5317331" y="2171846"/>
              <a:ext cx="363537" cy="390525"/>
            </a:xfrm>
            <a:custGeom>
              <a:avLst/>
              <a:gdLst>
                <a:gd name="T0" fmla="*/ 91 w 97"/>
                <a:gd name="T1" fmla="*/ 56 h 104"/>
                <a:gd name="T2" fmla="*/ 53 w 97"/>
                <a:gd name="T3" fmla="*/ 93 h 104"/>
                <a:gd name="T4" fmla="*/ 11 w 97"/>
                <a:gd name="T5" fmla="*/ 93 h 104"/>
                <a:gd name="T6" fmla="*/ 11 w 97"/>
                <a:gd name="T7" fmla="*/ 53 h 104"/>
                <a:gd name="T8" fmla="*/ 59 w 97"/>
                <a:gd name="T9" fmla="*/ 8 h 104"/>
                <a:gd name="T10" fmla="*/ 88 w 97"/>
                <a:gd name="T11" fmla="*/ 8 h 104"/>
                <a:gd name="T12" fmla="*/ 88 w 97"/>
                <a:gd name="T13" fmla="*/ 36 h 104"/>
                <a:gd name="T14" fmla="*/ 47 w 97"/>
                <a:gd name="T15" fmla="*/ 76 h 104"/>
                <a:gd name="T16" fmla="*/ 29 w 97"/>
                <a:gd name="T17" fmla="*/ 76 h 104"/>
                <a:gd name="T18" fmla="*/ 29 w 97"/>
                <a:gd name="T19" fmla="*/ 59 h 104"/>
                <a:gd name="T20" fmla="*/ 62 w 97"/>
                <a:gd name="T21"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4">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2" name="Freeform 27"/>
            <p:cNvSpPr>
              <a:spLocks/>
            </p:cNvSpPr>
            <p:nvPr/>
          </p:nvSpPr>
          <p:spPr bwMode="auto">
            <a:xfrm>
              <a:off x="1758951" y="2201007"/>
              <a:ext cx="371475" cy="341313"/>
            </a:xfrm>
            <a:custGeom>
              <a:avLst/>
              <a:gdLst>
                <a:gd name="T0" fmla="*/ 71 w 99"/>
                <a:gd name="T1" fmla="*/ 0 h 91"/>
                <a:gd name="T2" fmla="*/ 50 w 99"/>
                <a:gd name="T3" fmla="*/ 12 h 91"/>
                <a:gd name="T4" fmla="*/ 28 w 99"/>
                <a:gd name="T5" fmla="*/ 0 h 91"/>
                <a:gd name="T6" fmla="*/ 0 w 99"/>
                <a:gd name="T7" fmla="*/ 28 h 91"/>
                <a:gd name="T8" fmla="*/ 50 w 99"/>
                <a:gd name="T9" fmla="*/ 91 h 91"/>
                <a:gd name="T10" fmla="*/ 99 w 99"/>
                <a:gd name="T11" fmla="*/ 28 h 91"/>
                <a:gd name="T12" fmla="*/ 71 w 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9" h="91">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4000"/>
            </a:p>
          </p:txBody>
        </p:sp>
        <p:grpSp>
          <p:nvGrpSpPr>
            <p:cNvPr id="23" name="组合 22"/>
            <p:cNvGrpSpPr/>
            <p:nvPr/>
          </p:nvGrpSpPr>
          <p:grpSpPr>
            <a:xfrm>
              <a:off x="3502025" y="3215739"/>
              <a:ext cx="314325" cy="374650"/>
              <a:chOff x="6932613" y="-3332163"/>
              <a:chExt cx="314325" cy="374650"/>
            </a:xfrm>
          </p:grpSpPr>
          <p:sp>
            <p:nvSpPr>
              <p:cNvPr id="24" name="Oval 28"/>
              <p:cNvSpPr>
                <a:spLocks noChangeArrowheads="1"/>
              </p:cNvSpPr>
              <p:nvPr/>
            </p:nvSpPr>
            <p:spPr bwMode="auto">
              <a:xfrm>
                <a:off x="6932613" y="-3271838"/>
                <a:ext cx="314325" cy="314325"/>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5" name="Line 29"/>
              <p:cNvSpPr>
                <a:spLocks noChangeShapeType="1"/>
              </p:cNvSpPr>
              <p:nvPr/>
            </p:nvSpPr>
            <p:spPr bwMode="auto">
              <a:xfrm flipV="1">
                <a:off x="7089775" y="-3241675"/>
                <a:ext cx="0" cy="1270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6" name="Line 30"/>
              <p:cNvSpPr>
                <a:spLocks noChangeShapeType="1"/>
              </p:cNvSpPr>
              <p:nvPr/>
            </p:nvSpPr>
            <p:spPr bwMode="auto">
              <a:xfrm>
                <a:off x="7089775" y="-3321050"/>
                <a:ext cx="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7" name="Line 31"/>
              <p:cNvSpPr>
                <a:spLocks noChangeShapeType="1"/>
              </p:cNvSpPr>
              <p:nvPr/>
            </p:nvSpPr>
            <p:spPr bwMode="auto">
              <a:xfrm>
                <a:off x="7059613" y="-333216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8" name="Line 32"/>
              <p:cNvSpPr>
                <a:spLocks noChangeShapeType="1"/>
              </p:cNvSpPr>
              <p:nvPr/>
            </p:nvSpPr>
            <p:spPr bwMode="auto">
              <a:xfrm flipV="1">
                <a:off x="7089775" y="-3208338"/>
                <a:ext cx="93662" cy="936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4000"/>
              </a:p>
            </p:txBody>
          </p:sp>
          <p:sp>
            <p:nvSpPr>
              <p:cNvPr id="29" name="Line 33"/>
              <p:cNvSpPr>
                <a:spLocks noChangeShapeType="1"/>
              </p:cNvSpPr>
              <p:nvPr/>
            </p:nvSpPr>
            <p:spPr bwMode="auto">
              <a:xfrm flipV="1">
                <a:off x="7213600" y="-3271838"/>
                <a:ext cx="33337"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4000"/>
              </a:p>
            </p:txBody>
          </p:sp>
        </p:grpSp>
      </p:grpSp>
    </p:spTree>
    <p:extLst>
      <p:ext uri="{BB962C8B-B14F-4D97-AF65-F5344CB8AC3E}">
        <p14:creationId xmlns:p14="http://schemas.microsoft.com/office/powerpoint/2010/main" val="2216235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187025" y="419036"/>
            <a:ext cx="696039" cy="349285"/>
          </a:xfrm>
          <a:prstGeom prst="rect">
            <a:avLst/>
          </a:prstGeom>
        </p:spPr>
      </p:pic>
      <p:pic>
        <p:nvPicPr>
          <p:cNvPr id="3" name="图片 2"/>
          <p:cNvPicPr>
            <a:picLocks noChangeAspect="1"/>
          </p:cNvPicPr>
          <p:nvPr/>
        </p:nvPicPr>
        <p:blipFill rotWithShape="1">
          <a:blip r:embed="rId3"/>
          <a:srcRect l="31870" t="5902" r="32747" b="674"/>
          <a:stretch/>
        </p:blipFill>
        <p:spPr>
          <a:xfrm>
            <a:off x="293963" y="410258"/>
            <a:ext cx="604250" cy="462683"/>
          </a:xfrm>
          <a:prstGeom prst="rect">
            <a:avLst/>
          </a:prstGeom>
        </p:spPr>
      </p:pic>
      <p:pic>
        <p:nvPicPr>
          <p:cNvPr id="4" name="图片 3"/>
          <p:cNvPicPr>
            <a:picLocks noChangeAspect="1"/>
          </p:cNvPicPr>
          <p:nvPr/>
        </p:nvPicPr>
        <p:blipFill>
          <a:blip r:embed="rId4"/>
          <a:stretch>
            <a:fillRect/>
          </a:stretch>
        </p:blipFill>
        <p:spPr>
          <a:xfrm>
            <a:off x="709425" y="245660"/>
            <a:ext cx="328096" cy="328096"/>
          </a:xfrm>
          <a:prstGeom prst="rect">
            <a:avLst/>
          </a:prstGeom>
        </p:spPr>
      </p:pic>
      <p:sp>
        <p:nvSpPr>
          <p:cNvPr id="5" name="Rectangle 39"/>
          <p:cNvSpPr>
            <a:spLocks noChangeArrowheads="1"/>
          </p:cNvSpPr>
          <p:nvPr/>
        </p:nvSpPr>
        <p:spPr bwMode="auto">
          <a:xfrm>
            <a:off x="1155012" y="316959"/>
            <a:ext cx="35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400" dirty="0" smtClean="0">
                <a:latin typeface="微软雅黑 Light" panose="020B0502040204020203" pitchFamily="34" charset="-122"/>
                <a:ea typeface="微软雅黑 Light" panose="020B0502040204020203" pitchFamily="34" charset="-122"/>
              </a:rPr>
              <a:t>此处添加你的章节标题</a:t>
            </a:r>
            <a:endParaRPr lang="en-US" altLang="zh-CN" sz="2400" dirty="0">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496867" y="4019642"/>
            <a:ext cx="4479307" cy="2082024"/>
            <a:chOff x="539750" y="3212305"/>
            <a:chExt cx="3279775" cy="1524000"/>
          </a:xfrm>
        </p:grpSpPr>
        <p:sp>
          <p:nvSpPr>
            <p:cNvPr id="40" name="Rectangle 19"/>
            <p:cNvSpPr>
              <a:spLocks noChangeArrowheads="1"/>
            </p:cNvSpPr>
            <p:nvPr/>
          </p:nvSpPr>
          <p:spPr bwMode="auto">
            <a:xfrm>
              <a:off x="3044825" y="3212305"/>
              <a:ext cx="774700" cy="136525"/>
            </a:xfrm>
            <a:prstGeom prst="rect">
              <a:avLst/>
            </a:prstGeom>
            <a:solidFill>
              <a:schemeClr val="accent4"/>
            </a:solidFill>
            <a:ln>
              <a:noFill/>
            </a:ln>
          </p:spPr>
          <p:txBody>
            <a:bodyPr/>
            <a:lstStyle/>
            <a:p>
              <a:endParaRPr lang="zh-CN" altLang="en-US">
                <a:solidFill>
                  <a:prstClr val="black"/>
                </a:solidFill>
              </a:endParaRPr>
            </a:p>
          </p:txBody>
        </p:sp>
        <p:sp>
          <p:nvSpPr>
            <p:cNvPr id="41" name="Freeform 26"/>
            <p:cNvSpPr/>
            <p:nvPr/>
          </p:nvSpPr>
          <p:spPr bwMode="auto">
            <a:xfrm>
              <a:off x="539750" y="3920330"/>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4"/>
            </a:solidFill>
            <a:ln>
              <a:noFill/>
            </a:ln>
          </p:spPr>
          <p:txBody>
            <a:bodyPr/>
            <a:lstStyle/>
            <a:p>
              <a:endParaRPr lang="zh-CN" altLang="en-US">
                <a:solidFill>
                  <a:prstClr val="black"/>
                </a:solidFill>
              </a:endParaRPr>
            </a:p>
          </p:txBody>
        </p:sp>
        <p:sp>
          <p:nvSpPr>
            <p:cNvPr id="42" name="Freeform 28"/>
            <p:cNvSpPr/>
            <p:nvPr/>
          </p:nvSpPr>
          <p:spPr bwMode="auto">
            <a:xfrm>
              <a:off x="2270125" y="3212305"/>
              <a:ext cx="774700" cy="1524000"/>
            </a:xfrm>
            <a:custGeom>
              <a:avLst/>
              <a:gdLst>
                <a:gd name="T0" fmla="*/ 488 w 488"/>
                <a:gd name="T1" fmla="*/ 86 h 960"/>
                <a:gd name="T2" fmla="*/ 0 w 488"/>
                <a:gd name="T3" fmla="*/ 960 h 960"/>
                <a:gd name="T4" fmla="*/ 0 w 488"/>
                <a:gd name="T5" fmla="*/ 446 h 960"/>
                <a:gd name="T6" fmla="*/ 488 w 488"/>
                <a:gd name="T7" fmla="*/ 0 h 960"/>
                <a:gd name="T8" fmla="*/ 488 w 488"/>
                <a:gd name="T9" fmla="*/ 86 h 960"/>
              </a:gdLst>
              <a:ahLst/>
              <a:cxnLst>
                <a:cxn ang="0">
                  <a:pos x="T0" y="T1"/>
                </a:cxn>
                <a:cxn ang="0">
                  <a:pos x="T2" y="T3"/>
                </a:cxn>
                <a:cxn ang="0">
                  <a:pos x="T4" y="T5"/>
                </a:cxn>
                <a:cxn ang="0">
                  <a:pos x="T6" y="T7"/>
                </a:cxn>
                <a:cxn ang="0">
                  <a:pos x="T8" y="T9"/>
                </a:cxn>
              </a:cxnLst>
              <a:rect l="0" t="0" r="r" b="b"/>
              <a:pathLst>
                <a:path w="488" h="960">
                  <a:moveTo>
                    <a:pt x="488" y="86"/>
                  </a:moveTo>
                  <a:lnTo>
                    <a:pt x="0" y="960"/>
                  </a:lnTo>
                  <a:lnTo>
                    <a:pt x="0" y="446"/>
                  </a:lnTo>
                  <a:lnTo>
                    <a:pt x="488" y="0"/>
                  </a:lnTo>
                  <a:lnTo>
                    <a:pt x="488" y="86"/>
                  </a:lnTo>
                  <a:close/>
                </a:path>
              </a:pathLst>
            </a:custGeom>
            <a:solidFill>
              <a:schemeClr val="accent4">
                <a:lumMod val="90000"/>
              </a:schemeClr>
            </a:solidFill>
            <a:ln>
              <a:noFill/>
            </a:ln>
          </p:spPr>
          <p:txBody>
            <a:bodyPr/>
            <a:lstStyle/>
            <a:p>
              <a:endParaRPr lang="zh-CN" altLang="en-US">
                <a:solidFill>
                  <a:prstClr val="black"/>
                </a:solidFill>
              </a:endParaRPr>
            </a:p>
          </p:txBody>
        </p:sp>
      </p:grpSp>
      <p:grpSp>
        <p:nvGrpSpPr>
          <p:cNvPr id="8" name="组合 7"/>
          <p:cNvGrpSpPr/>
          <p:nvPr/>
        </p:nvGrpSpPr>
        <p:grpSpPr>
          <a:xfrm>
            <a:off x="496867" y="3796256"/>
            <a:ext cx="4479307" cy="1114751"/>
            <a:chOff x="539750" y="3048792"/>
            <a:chExt cx="3279775" cy="815975"/>
          </a:xfrm>
        </p:grpSpPr>
        <p:sp>
          <p:nvSpPr>
            <p:cNvPr id="37" name="Rectangle 18"/>
            <p:cNvSpPr>
              <a:spLocks noChangeArrowheads="1"/>
            </p:cNvSpPr>
            <p:nvPr/>
          </p:nvSpPr>
          <p:spPr bwMode="auto">
            <a:xfrm>
              <a:off x="3044825" y="3048792"/>
              <a:ext cx="774700" cy="136525"/>
            </a:xfrm>
            <a:prstGeom prst="rect">
              <a:avLst/>
            </a:prstGeom>
            <a:solidFill>
              <a:schemeClr val="accent3"/>
            </a:solidFill>
            <a:ln>
              <a:noFill/>
            </a:ln>
          </p:spPr>
          <p:txBody>
            <a:bodyPr/>
            <a:lstStyle/>
            <a:p>
              <a:endParaRPr lang="zh-CN" altLang="en-US">
                <a:solidFill>
                  <a:prstClr val="black"/>
                </a:solidFill>
              </a:endParaRPr>
            </a:p>
          </p:txBody>
        </p:sp>
        <p:sp>
          <p:nvSpPr>
            <p:cNvPr id="38" name="Freeform 23"/>
            <p:cNvSpPr/>
            <p:nvPr/>
          </p:nvSpPr>
          <p:spPr bwMode="auto">
            <a:xfrm>
              <a:off x="539750" y="3048792"/>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4"/>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3"/>
            </a:solidFill>
            <a:ln>
              <a:noFill/>
            </a:ln>
          </p:spPr>
          <p:txBody>
            <a:bodyPr/>
            <a:lstStyle/>
            <a:p>
              <a:endParaRPr lang="zh-CN" altLang="en-US">
                <a:solidFill>
                  <a:prstClr val="black"/>
                </a:solidFill>
              </a:endParaRPr>
            </a:p>
          </p:txBody>
        </p:sp>
        <p:sp>
          <p:nvSpPr>
            <p:cNvPr id="39" name="Freeform 25"/>
            <p:cNvSpPr/>
            <p:nvPr/>
          </p:nvSpPr>
          <p:spPr bwMode="auto">
            <a:xfrm>
              <a:off x="2270125" y="3048792"/>
              <a:ext cx="774700" cy="815975"/>
            </a:xfrm>
            <a:custGeom>
              <a:avLst/>
              <a:gdLst>
                <a:gd name="T0" fmla="*/ 488 w 488"/>
                <a:gd name="T1" fmla="*/ 86 h 514"/>
                <a:gd name="T2" fmla="*/ 0 w 488"/>
                <a:gd name="T3" fmla="*/ 514 h 514"/>
                <a:gd name="T4" fmla="*/ 0 w 488"/>
                <a:gd name="T5" fmla="*/ 0 h 514"/>
                <a:gd name="T6" fmla="*/ 488 w 488"/>
                <a:gd name="T7" fmla="*/ 0 h 514"/>
                <a:gd name="T8" fmla="*/ 488 w 488"/>
                <a:gd name="T9" fmla="*/ 86 h 514"/>
              </a:gdLst>
              <a:ahLst/>
              <a:cxnLst>
                <a:cxn ang="0">
                  <a:pos x="T0" y="T1"/>
                </a:cxn>
                <a:cxn ang="0">
                  <a:pos x="T2" y="T3"/>
                </a:cxn>
                <a:cxn ang="0">
                  <a:pos x="T4" y="T5"/>
                </a:cxn>
                <a:cxn ang="0">
                  <a:pos x="T6" y="T7"/>
                </a:cxn>
                <a:cxn ang="0">
                  <a:pos x="T8" y="T9"/>
                </a:cxn>
              </a:cxnLst>
              <a:rect l="0" t="0" r="r" b="b"/>
              <a:pathLst>
                <a:path w="488" h="514">
                  <a:moveTo>
                    <a:pt x="488" y="86"/>
                  </a:moveTo>
                  <a:lnTo>
                    <a:pt x="0" y="514"/>
                  </a:lnTo>
                  <a:lnTo>
                    <a:pt x="0" y="0"/>
                  </a:lnTo>
                  <a:lnTo>
                    <a:pt x="488" y="0"/>
                  </a:lnTo>
                  <a:lnTo>
                    <a:pt x="488" y="86"/>
                  </a:lnTo>
                  <a:close/>
                </a:path>
              </a:pathLst>
            </a:custGeom>
            <a:solidFill>
              <a:schemeClr val="accent3">
                <a:lumMod val="75000"/>
              </a:schemeClr>
            </a:solidFill>
            <a:ln>
              <a:noFill/>
            </a:ln>
          </p:spPr>
          <p:txBody>
            <a:bodyPr/>
            <a:lstStyle/>
            <a:p>
              <a:endParaRPr lang="zh-CN" altLang="en-US">
                <a:solidFill>
                  <a:prstClr val="black"/>
                </a:solidFill>
              </a:endParaRPr>
            </a:p>
          </p:txBody>
        </p:sp>
      </p:grpSp>
      <p:grpSp>
        <p:nvGrpSpPr>
          <p:cNvPr id="9" name="组合 8"/>
          <p:cNvGrpSpPr/>
          <p:nvPr/>
        </p:nvGrpSpPr>
        <p:grpSpPr>
          <a:xfrm>
            <a:off x="496867" y="2599093"/>
            <a:ext cx="4479307" cy="1155958"/>
            <a:chOff x="539750" y="2172492"/>
            <a:chExt cx="3279775" cy="846138"/>
          </a:xfrm>
        </p:grpSpPr>
        <p:sp>
          <p:nvSpPr>
            <p:cNvPr id="34" name="Rectangle 17"/>
            <p:cNvSpPr>
              <a:spLocks noChangeArrowheads="1"/>
            </p:cNvSpPr>
            <p:nvPr/>
          </p:nvSpPr>
          <p:spPr bwMode="auto">
            <a:xfrm>
              <a:off x="3044825" y="2882105"/>
              <a:ext cx="774700" cy="136525"/>
            </a:xfrm>
            <a:prstGeom prst="rect">
              <a:avLst/>
            </a:prstGeom>
            <a:solidFill>
              <a:schemeClr val="accent2"/>
            </a:solidFill>
            <a:ln>
              <a:noFill/>
            </a:ln>
          </p:spPr>
          <p:txBody>
            <a:bodyPr/>
            <a:lstStyle/>
            <a:p>
              <a:endParaRPr lang="zh-CN" altLang="en-US">
                <a:solidFill>
                  <a:prstClr val="black"/>
                </a:solidFill>
              </a:endParaRPr>
            </a:p>
          </p:txBody>
        </p:sp>
        <p:sp>
          <p:nvSpPr>
            <p:cNvPr id="35" name="Freeform 20"/>
            <p:cNvSpPr/>
            <p:nvPr/>
          </p:nvSpPr>
          <p:spPr bwMode="auto">
            <a:xfrm>
              <a:off x="539750" y="2172492"/>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90"/>
                    <a:pt x="55" y="244"/>
                    <a:pt x="122" y="244"/>
                  </a:cubicBezTo>
                  <a:cubicBezTo>
                    <a:pt x="518" y="244"/>
                    <a:pt x="518" y="244"/>
                    <a:pt x="518" y="244"/>
                  </a:cubicBezTo>
                  <a:cubicBezTo>
                    <a:pt x="518" y="0"/>
                    <a:pt x="518" y="0"/>
                    <a:pt x="518" y="0"/>
                  </a:cubicBezTo>
                  <a:lnTo>
                    <a:pt x="122" y="0"/>
                  </a:lnTo>
                  <a:close/>
                </a:path>
              </a:pathLst>
            </a:custGeom>
            <a:solidFill>
              <a:schemeClr val="accent2"/>
            </a:solidFill>
            <a:ln>
              <a:noFill/>
            </a:ln>
          </p:spPr>
          <p:txBody>
            <a:bodyPr/>
            <a:lstStyle/>
            <a:p>
              <a:endParaRPr lang="zh-CN" altLang="en-US">
                <a:solidFill>
                  <a:prstClr val="black"/>
                </a:solidFill>
              </a:endParaRPr>
            </a:p>
          </p:txBody>
        </p:sp>
        <p:sp>
          <p:nvSpPr>
            <p:cNvPr id="36" name="Freeform 22"/>
            <p:cNvSpPr/>
            <p:nvPr/>
          </p:nvSpPr>
          <p:spPr bwMode="auto">
            <a:xfrm>
              <a:off x="2270125" y="2172492"/>
              <a:ext cx="774700" cy="846138"/>
            </a:xfrm>
            <a:custGeom>
              <a:avLst/>
              <a:gdLst>
                <a:gd name="T0" fmla="*/ 488 w 488"/>
                <a:gd name="T1" fmla="*/ 533 h 533"/>
                <a:gd name="T2" fmla="*/ 0 w 488"/>
                <a:gd name="T3" fmla="*/ 514 h 533"/>
                <a:gd name="T4" fmla="*/ 0 w 488"/>
                <a:gd name="T5" fmla="*/ 0 h 533"/>
                <a:gd name="T6" fmla="*/ 488 w 488"/>
                <a:gd name="T7" fmla="*/ 447 h 533"/>
                <a:gd name="T8" fmla="*/ 488 w 488"/>
                <a:gd name="T9" fmla="*/ 533 h 533"/>
              </a:gdLst>
              <a:ahLst/>
              <a:cxnLst>
                <a:cxn ang="0">
                  <a:pos x="T0" y="T1"/>
                </a:cxn>
                <a:cxn ang="0">
                  <a:pos x="T2" y="T3"/>
                </a:cxn>
                <a:cxn ang="0">
                  <a:pos x="T4" y="T5"/>
                </a:cxn>
                <a:cxn ang="0">
                  <a:pos x="T6" y="T7"/>
                </a:cxn>
                <a:cxn ang="0">
                  <a:pos x="T8" y="T9"/>
                </a:cxn>
              </a:cxnLst>
              <a:rect l="0" t="0" r="r" b="b"/>
              <a:pathLst>
                <a:path w="488" h="533">
                  <a:moveTo>
                    <a:pt x="488" y="533"/>
                  </a:moveTo>
                  <a:lnTo>
                    <a:pt x="0" y="514"/>
                  </a:lnTo>
                  <a:lnTo>
                    <a:pt x="0" y="0"/>
                  </a:lnTo>
                  <a:lnTo>
                    <a:pt x="488" y="447"/>
                  </a:lnTo>
                  <a:lnTo>
                    <a:pt x="488" y="533"/>
                  </a:lnTo>
                  <a:close/>
                </a:path>
              </a:pathLst>
            </a:custGeom>
            <a:solidFill>
              <a:schemeClr val="accent2">
                <a:lumMod val="75000"/>
              </a:schemeClr>
            </a:solidFill>
            <a:ln>
              <a:noFill/>
            </a:ln>
          </p:spPr>
          <p:txBody>
            <a:bodyPr/>
            <a:lstStyle/>
            <a:p>
              <a:endParaRPr lang="zh-CN" altLang="en-US">
                <a:solidFill>
                  <a:prstClr val="black"/>
                </a:solidFill>
              </a:endParaRPr>
            </a:p>
          </p:txBody>
        </p:sp>
      </p:grpSp>
      <p:grpSp>
        <p:nvGrpSpPr>
          <p:cNvPr id="10" name="组合 9"/>
          <p:cNvGrpSpPr/>
          <p:nvPr/>
        </p:nvGrpSpPr>
        <p:grpSpPr>
          <a:xfrm>
            <a:off x="496867" y="1408436"/>
            <a:ext cx="4479307" cy="2125400"/>
            <a:chOff x="539750" y="1300955"/>
            <a:chExt cx="3279775" cy="1555750"/>
          </a:xfrm>
        </p:grpSpPr>
        <p:sp>
          <p:nvSpPr>
            <p:cNvPr id="31" name="Freeform 13"/>
            <p:cNvSpPr/>
            <p:nvPr/>
          </p:nvSpPr>
          <p:spPr bwMode="auto">
            <a:xfrm>
              <a:off x="539750" y="1300955"/>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rgbClr val="92D050"/>
            </a:solidFill>
            <a:ln>
              <a:noFill/>
            </a:ln>
          </p:spPr>
          <p:txBody>
            <a:bodyPr/>
            <a:lstStyle/>
            <a:p>
              <a:endParaRPr lang="zh-CN" altLang="en-US">
                <a:solidFill>
                  <a:prstClr val="black"/>
                </a:solidFill>
              </a:endParaRPr>
            </a:p>
          </p:txBody>
        </p:sp>
        <p:sp>
          <p:nvSpPr>
            <p:cNvPr id="32" name="Freeform 15"/>
            <p:cNvSpPr/>
            <p:nvPr/>
          </p:nvSpPr>
          <p:spPr bwMode="auto">
            <a:xfrm>
              <a:off x="2268538" y="1302542"/>
              <a:ext cx="774700" cy="1554163"/>
            </a:xfrm>
            <a:custGeom>
              <a:avLst/>
              <a:gdLst>
                <a:gd name="T0" fmla="*/ 488 w 488"/>
                <a:gd name="T1" fmla="*/ 979 h 979"/>
                <a:gd name="T2" fmla="*/ 0 w 488"/>
                <a:gd name="T3" fmla="*/ 514 h 979"/>
                <a:gd name="T4" fmla="*/ 0 w 488"/>
                <a:gd name="T5" fmla="*/ 0 h 979"/>
                <a:gd name="T6" fmla="*/ 488 w 488"/>
                <a:gd name="T7" fmla="*/ 893 h 979"/>
                <a:gd name="T8" fmla="*/ 488 w 488"/>
                <a:gd name="T9" fmla="*/ 979 h 979"/>
              </a:gdLst>
              <a:ahLst/>
              <a:cxnLst>
                <a:cxn ang="0">
                  <a:pos x="T0" y="T1"/>
                </a:cxn>
                <a:cxn ang="0">
                  <a:pos x="T2" y="T3"/>
                </a:cxn>
                <a:cxn ang="0">
                  <a:pos x="T4" y="T5"/>
                </a:cxn>
                <a:cxn ang="0">
                  <a:pos x="T6" y="T7"/>
                </a:cxn>
                <a:cxn ang="0">
                  <a:pos x="T8" y="T9"/>
                </a:cxn>
              </a:cxnLst>
              <a:rect l="0" t="0" r="r" b="b"/>
              <a:pathLst>
                <a:path w="488" h="979">
                  <a:moveTo>
                    <a:pt x="488" y="979"/>
                  </a:moveTo>
                  <a:lnTo>
                    <a:pt x="0" y="514"/>
                  </a:lnTo>
                  <a:lnTo>
                    <a:pt x="0" y="0"/>
                  </a:lnTo>
                  <a:lnTo>
                    <a:pt x="488" y="893"/>
                  </a:lnTo>
                  <a:lnTo>
                    <a:pt x="488" y="979"/>
                  </a:lnTo>
                  <a:close/>
                </a:path>
              </a:pathLst>
            </a:custGeom>
            <a:solidFill>
              <a:srgbClr val="00B050"/>
            </a:solidFill>
            <a:ln>
              <a:noFill/>
            </a:ln>
          </p:spPr>
          <p:txBody>
            <a:bodyPr/>
            <a:lstStyle/>
            <a:p>
              <a:endParaRPr lang="zh-CN" altLang="en-US">
                <a:solidFill>
                  <a:prstClr val="black"/>
                </a:solidFill>
              </a:endParaRPr>
            </a:p>
          </p:txBody>
        </p:sp>
        <p:sp>
          <p:nvSpPr>
            <p:cNvPr id="33" name="Rectangle 16"/>
            <p:cNvSpPr>
              <a:spLocks noChangeArrowheads="1"/>
            </p:cNvSpPr>
            <p:nvPr/>
          </p:nvSpPr>
          <p:spPr bwMode="auto">
            <a:xfrm>
              <a:off x="3044825" y="2718592"/>
              <a:ext cx="774700" cy="136525"/>
            </a:xfrm>
            <a:prstGeom prst="rect">
              <a:avLst/>
            </a:prstGeom>
            <a:solidFill>
              <a:srgbClr val="92D050"/>
            </a:solidFill>
            <a:ln>
              <a:noFill/>
            </a:ln>
          </p:spPr>
          <p:txBody>
            <a:bodyPr/>
            <a:lstStyle/>
            <a:p>
              <a:endParaRPr lang="zh-CN" altLang="en-US">
                <a:solidFill>
                  <a:prstClr val="black"/>
                </a:solidFill>
              </a:endParaRPr>
            </a:p>
          </p:txBody>
        </p:sp>
      </p:grpSp>
      <p:sp>
        <p:nvSpPr>
          <p:cNvPr id="11" name="Oval 14"/>
          <p:cNvSpPr>
            <a:spLocks noChangeArrowheads="1"/>
          </p:cNvSpPr>
          <p:nvPr/>
        </p:nvSpPr>
        <p:spPr bwMode="auto">
          <a:xfrm>
            <a:off x="624785" y="1536392"/>
            <a:ext cx="858570" cy="858835"/>
          </a:xfrm>
          <a:prstGeom prst="ellipse">
            <a:avLst/>
          </a:prstGeom>
          <a:solidFill>
            <a:schemeClr val="bg1"/>
          </a:solidFill>
          <a:ln>
            <a:noFill/>
          </a:ln>
        </p:spPr>
        <p:txBody>
          <a:bodyPr/>
          <a:lstStyle/>
          <a:p>
            <a:endParaRPr lang="zh-CN" altLang="en-US">
              <a:solidFill>
                <a:prstClr val="black"/>
              </a:solidFill>
            </a:endParaRPr>
          </a:p>
        </p:txBody>
      </p:sp>
      <p:sp>
        <p:nvSpPr>
          <p:cNvPr id="12" name="Oval 21"/>
          <p:cNvSpPr>
            <a:spLocks noChangeArrowheads="1"/>
          </p:cNvSpPr>
          <p:nvPr/>
        </p:nvSpPr>
        <p:spPr bwMode="auto">
          <a:xfrm>
            <a:off x="624785" y="2727050"/>
            <a:ext cx="858570" cy="858835"/>
          </a:xfrm>
          <a:prstGeom prst="ellipse">
            <a:avLst/>
          </a:prstGeom>
          <a:solidFill>
            <a:schemeClr val="bg1"/>
          </a:solidFill>
          <a:ln>
            <a:noFill/>
          </a:ln>
        </p:spPr>
        <p:txBody>
          <a:bodyPr/>
          <a:lstStyle/>
          <a:p>
            <a:endParaRPr lang="zh-CN" altLang="en-US">
              <a:solidFill>
                <a:prstClr val="black"/>
              </a:solidFill>
            </a:endParaRPr>
          </a:p>
        </p:txBody>
      </p:sp>
      <p:sp>
        <p:nvSpPr>
          <p:cNvPr id="13" name="Oval 24"/>
          <p:cNvSpPr>
            <a:spLocks noChangeArrowheads="1"/>
          </p:cNvSpPr>
          <p:nvPr/>
        </p:nvSpPr>
        <p:spPr bwMode="auto">
          <a:xfrm>
            <a:off x="624785" y="3924215"/>
            <a:ext cx="858570" cy="858835"/>
          </a:xfrm>
          <a:prstGeom prst="ellipse">
            <a:avLst/>
          </a:prstGeom>
          <a:solidFill>
            <a:schemeClr val="bg1"/>
          </a:solidFill>
          <a:ln>
            <a:noFill/>
          </a:ln>
        </p:spPr>
        <p:txBody>
          <a:bodyPr/>
          <a:lstStyle/>
          <a:p>
            <a:endParaRPr lang="zh-CN" altLang="en-US">
              <a:solidFill>
                <a:prstClr val="black"/>
              </a:solidFill>
            </a:endParaRPr>
          </a:p>
        </p:txBody>
      </p:sp>
      <p:sp>
        <p:nvSpPr>
          <p:cNvPr id="14" name="Oval 27"/>
          <p:cNvSpPr>
            <a:spLocks noChangeArrowheads="1"/>
          </p:cNvSpPr>
          <p:nvPr/>
        </p:nvSpPr>
        <p:spPr bwMode="auto">
          <a:xfrm>
            <a:off x="624785" y="5114872"/>
            <a:ext cx="858570" cy="858835"/>
          </a:xfrm>
          <a:prstGeom prst="ellipse">
            <a:avLst/>
          </a:prstGeom>
          <a:solidFill>
            <a:schemeClr val="bg1"/>
          </a:solidFill>
          <a:ln>
            <a:noFill/>
          </a:ln>
        </p:spPr>
        <p:txBody>
          <a:bodyPr/>
          <a:lstStyle/>
          <a:p>
            <a:endParaRPr lang="zh-CN" altLang="en-US">
              <a:solidFill>
                <a:prstClr val="black"/>
              </a:solidFill>
            </a:endParaRPr>
          </a:p>
        </p:txBody>
      </p:sp>
      <p:sp>
        <p:nvSpPr>
          <p:cNvPr id="15" name="Freeform 29"/>
          <p:cNvSpPr>
            <a:spLocks noEditPoints="1"/>
          </p:cNvSpPr>
          <p:nvPr/>
        </p:nvSpPr>
        <p:spPr bwMode="auto">
          <a:xfrm>
            <a:off x="863278" y="4177961"/>
            <a:ext cx="420613" cy="347004"/>
          </a:xfrm>
          <a:custGeom>
            <a:avLst/>
            <a:gdLst>
              <a:gd name="T0" fmla="*/ 18 w 103"/>
              <a:gd name="T1" fmla="*/ 19 h 86"/>
              <a:gd name="T2" fmla="*/ 14 w 103"/>
              <a:gd name="T3" fmla="*/ 45 h 86"/>
              <a:gd name="T4" fmla="*/ 12 w 103"/>
              <a:gd name="T5" fmla="*/ 70 h 86"/>
              <a:gd name="T6" fmla="*/ 22 w 103"/>
              <a:gd name="T7" fmla="*/ 70 h 86"/>
              <a:gd name="T8" fmla="*/ 24 w 103"/>
              <a:gd name="T9" fmla="*/ 65 h 86"/>
              <a:gd name="T10" fmla="*/ 22 w 103"/>
              <a:gd name="T11" fmla="*/ 59 h 86"/>
              <a:gd name="T12" fmla="*/ 12 w 103"/>
              <a:gd name="T13" fmla="*/ 59 h 86"/>
              <a:gd name="T14" fmla="*/ 12 w 103"/>
              <a:gd name="T15" fmla="*/ 70 h 86"/>
              <a:gd name="T16" fmla="*/ 17 w 103"/>
              <a:gd name="T17" fmla="*/ 62 h 86"/>
              <a:gd name="T18" fmla="*/ 20 w 103"/>
              <a:gd name="T19" fmla="*/ 65 h 86"/>
              <a:gd name="T20" fmla="*/ 17 w 103"/>
              <a:gd name="T21" fmla="*/ 67 h 86"/>
              <a:gd name="T22" fmla="*/ 14 w 103"/>
              <a:gd name="T23" fmla="*/ 65 h 86"/>
              <a:gd name="T24" fmla="*/ 74 w 103"/>
              <a:gd name="T25" fmla="*/ 61 h 86"/>
              <a:gd name="T26" fmla="*/ 87 w 103"/>
              <a:gd name="T27" fmla="*/ 67 h 86"/>
              <a:gd name="T28" fmla="*/ 87 w 103"/>
              <a:gd name="T29" fmla="*/ 56 h 86"/>
              <a:gd name="T30" fmla="*/ 74 w 103"/>
              <a:gd name="T31" fmla="*/ 61 h 86"/>
              <a:gd name="T32" fmla="*/ 82 w 103"/>
              <a:gd name="T33" fmla="*/ 58 h 86"/>
              <a:gd name="T34" fmla="*/ 85 w 103"/>
              <a:gd name="T35" fmla="*/ 61 h 86"/>
              <a:gd name="T36" fmla="*/ 80 w 103"/>
              <a:gd name="T37" fmla="*/ 63 h 86"/>
              <a:gd name="T38" fmla="*/ 83 w 103"/>
              <a:gd name="T39" fmla="*/ 3 h 86"/>
              <a:gd name="T40" fmla="*/ 58 w 103"/>
              <a:gd name="T41" fmla="*/ 6 h 86"/>
              <a:gd name="T42" fmla="*/ 0 w 103"/>
              <a:gd name="T43" fmla="*/ 8 h 86"/>
              <a:gd name="T44" fmla="*/ 55 w 103"/>
              <a:gd name="T45" fmla="*/ 85 h 86"/>
              <a:gd name="T46" fmla="*/ 71 w 103"/>
              <a:gd name="T47" fmla="*/ 83 h 86"/>
              <a:gd name="T48" fmla="*/ 102 w 103"/>
              <a:gd name="T49" fmla="*/ 74 h 86"/>
              <a:gd name="T50" fmla="*/ 27 w 103"/>
              <a:gd name="T51" fmla="*/ 78 h 86"/>
              <a:gd name="T52" fmla="*/ 27 w 103"/>
              <a:gd name="T53" fmla="*/ 11 h 86"/>
              <a:gd name="T54" fmla="*/ 51 w 103"/>
              <a:gd name="T55" fmla="*/ 78 h 86"/>
              <a:gd name="T56" fmla="*/ 51 w 103"/>
              <a:gd name="T57" fmla="*/ 11 h 86"/>
              <a:gd name="T58" fmla="*/ 76 w 103"/>
              <a:gd name="T59" fmla="*/ 78 h 86"/>
              <a:gd name="T60" fmla="*/ 95 w 103"/>
              <a:gd name="T61" fmla="*/ 73 h 86"/>
              <a:gd name="T62" fmla="*/ 42 w 103"/>
              <a:gd name="T63" fmla="*/ 72 h 86"/>
              <a:gd name="T64" fmla="*/ 47 w 103"/>
              <a:gd name="T65" fmla="*/ 60 h 86"/>
              <a:gd name="T66" fmla="*/ 37 w 103"/>
              <a:gd name="T67" fmla="*/ 59 h 86"/>
              <a:gd name="T68" fmla="*/ 42 w 103"/>
              <a:gd name="T69" fmla="*/ 72 h 86"/>
              <a:gd name="T70" fmla="*/ 42 w 103"/>
              <a:gd name="T71" fmla="*/ 62 h 86"/>
              <a:gd name="T72" fmla="*/ 45 w 103"/>
              <a:gd name="T73" fmla="*/ 65 h 86"/>
              <a:gd name="T74" fmla="*/ 40 w 103"/>
              <a:gd name="T75" fmla="*/ 67 h 86"/>
              <a:gd name="T76" fmla="*/ 42 w 103"/>
              <a:gd name="T77" fmla="*/ 47 h 86"/>
              <a:gd name="T78" fmla="*/ 44 w 103"/>
              <a:gd name="T79" fmla="*/ 19 h 86"/>
              <a:gd name="T80" fmla="*/ 40 w 103"/>
              <a:gd name="T81" fmla="*/ 45 h 86"/>
              <a:gd name="T82" fmla="*/ 70 w 103"/>
              <a:gd name="T83" fmla="*/ 16 h 86"/>
              <a:gd name="T84" fmla="*/ 77 w 103"/>
              <a:gd name="T85" fmla="*/ 45 h 86"/>
              <a:gd name="T86" fmla="*/ 70 w 103"/>
              <a:gd name="T87" fmla="*/ 1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86">
                <a:moveTo>
                  <a:pt x="16" y="47"/>
                </a:moveTo>
                <a:cubicBezTo>
                  <a:pt x="17" y="47"/>
                  <a:pt x="18" y="46"/>
                  <a:pt x="18" y="45"/>
                </a:cubicBezTo>
                <a:cubicBezTo>
                  <a:pt x="18" y="19"/>
                  <a:pt x="18" y="19"/>
                  <a:pt x="18" y="19"/>
                </a:cubicBezTo>
                <a:cubicBezTo>
                  <a:pt x="18" y="18"/>
                  <a:pt x="17" y="17"/>
                  <a:pt x="16" y="17"/>
                </a:cubicBezTo>
                <a:cubicBezTo>
                  <a:pt x="15" y="17"/>
                  <a:pt x="14" y="18"/>
                  <a:pt x="14" y="19"/>
                </a:cubicBezTo>
                <a:cubicBezTo>
                  <a:pt x="14" y="45"/>
                  <a:pt x="14" y="45"/>
                  <a:pt x="14" y="45"/>
                </a:cubicBezTo>
                <a:cubicBezTo>
                  <a:pt x="14" y="46"/>
                  <a:pt x="15" y="47"/>
                  <a:pt x="16" y="47"/>
                </a:cubicBezTo>
                <a:close/>
                <a:moveTo>
                  <a:pt x="12" y="70"/>
                </a:moveTo>
                <a:cubicBezTo>
                  <a:pt x="12" y="70"/>
                  <a:pt x="12" y="70"/>
                  <a:pt x="12" y="70"/>
                </a:cubicBezTo>
                <a:cubicBezTo>
                  <a:pt x="13" y="71"/>
                  <a:pt x="15" y="72"/>
                  <a:pt x="17" y="72"/>
                </a:cubicBezTo>
                <a:cubicBezTo>
                  <a:pt x="19" y="72"/>
                  <a:pt x="20" y="71"/>
                  <a:pt x="22" y="70"/>
                </a:cubicBezTo>
                <a:cubicBezTo>
                  <a:pt x="22" y="70"/>
                  <a:pt x="22" y="70"/>
                  <a:pt x="22" y="70"/>
                </a:cubicBezTo>
                <a:cubicBezTo>
                  <a:pt x="22" y="70"/>
                  <a:pt x="22" y="70"/>
                  <a:pt x="22" y="70"/>
                </a:cubicBezTo>
                <a:cubicBezTo>
                  <a:pt x="22" y="70"/>
                  <a:pt x="22" y="70"/>
                  <a:pt x="22" y="70"/>
                </a:cubicBezTo>
                <a:cubicBezTo>
                  <a:pt x="23" y="68"/>
                  <a:pt x="24" y="66"/>
                  <a:pt x="24" y="65"/>
                </a:cubicBezTo>
                <a:cubicBezTo>
                  <a:pt x="24" y="62"/>
                  <a:pt x="23" y="61"/>
                  <a:pt x="22" y="59"/>
                </a:cubicBezTo>
                <a:cubicBezTo>
                  <a:pt x="22" y="59"/>
                  <a:pt x="22" y="59"/>
                  <a:pt x="22" y="59"/>
                </a:cubicBezTo>
                <a:cubicBezTo>
                  <a:pt x="22" y="59"/>
                  <a:pt x="22" y="59"/>
                  <a:pt x="22" y="59"/>
                </a:cubicBezTo>
                <a:cubicBezTo>
                  <a:pt x="20" y="58"/>
                  <a:pt x="19" y="57"/>
                  <a:pt x="17" y="57"/>
                </a:cubicBezTo>
                <a:cubicBezTo>
                  <a:pt x="15" y="57"/>
                  <a:pt x="13" y="58"/>
                  <a:pt x="12" y="59"/>
                </a:cubicBezTo>
                <a:cubicBezTo>
                  <a:pt x="12" y="59"/>
                  <a:pt x="12" y="59"/>
                  <a:pt x="12" y="59"/>
                </a:cubicBezTo>
                <a:cubicBezTo>
                  <a:pt x="10" y="61"/>
                  <a:pt x="9" y="62"/>
                  <a:pt x="9" y="65"/>
                </a:cubicBezTo>
                <a:cubicBezTo>
                  <a:pt x="9" y="66"/>
                  <a:pt x="10" y="68"/>
                  <a:pt x="11" y="69"/>
                </a:cubicBezTo>
                <a:cubicBezTo>
                  <a:pt x="12" y="70"/>
                  <a:pt x="12" y="70"/>
                  <a:pt x="12" y="70"/>
                </a:cubicBezTo>
                <a:close/>
                <a:moveTo>
                  <a:pt x="15" y="62"/>
                </a:moveTo>
                <a:cubicBezTo>
                  <a:pt x="15" y="62"/>
                  <a:pt x="15" y="62"/>
                  <a:pt x="15" y="62"/>
                </a:cubicBezTo>
                <a:cubicBezTo>
                  <a:pt x="15" y="62"/>
                  <a:pt x="16" y="62"/>
                  <a:pt x="17" y="62"/>
                </a:cubicBezTo>
                <a:cubicBezTo>
                  <a:pt x="17" y="62"/>
                  <a:pt x="18" y="62"/>
                  <a:pt x="19" y="62"/>
                </a:cubicBezTo>
                <a:cubicBezTo>
                  <a:pt x="19" y="62"/>
                  <a:pt x="19" y="62"/>
                  <a:pt x="19" y="62"/>
                </a:cubicBezTo>
                <a:cubicBezTo>
                  <a:pt x="19" y="63"/>
                  <a:pt x="20" y="64"/>
                  <a:pt x="20" y="65"/>
                </a:cubicBezTo>
                <a:cubicBezTo>
                  <a:pt x="20" y="65"/>
                  <a:pt x="19" y="66"/>
                  <a:pt x="19" y="67"/>
                </a:cubicBezTo>
                <a:cubicBezTo>
                  <a:pt x="19" y="67"/>
                  <a:pt x="19" y="67"/>
                  <a:pt x="19" y="67"/>
                </a:cubicBezTo>
                <a:cubicBezTo>
                  <a:pt x="18" y="67"/>
                  <a:pt x="17" y="67"/>
                  <a:pt x="17" y="67"/>
                </a:cubicBezTo>
                <a:cubicBezTo>
                  <a:pt x="16" y="67"/>
                  <a:pt x="15" y="67"/>
                  <a:pt x="15" y="67"/>
                </a:cubicBezTo>
                <a:cubicBezTo>
                  <a:pt x="14" y="66"/>
                  <a:pt x="14" y="66"/>
                  <a:pt x="14" y="66"/>
                </a:cubicBezTo>
                <a:cubicBezTo>
                  <a:pt x="14" y="66"/>
                  <a:pt x="14" y="65"/>
                  <a:pt x="14" y="65"/>
                </a:cubicBezTo>
                <a:cubicBezTo>
                  <a:pt x="14" y="64"/>
                  <a:pt x="14" y="63"/>
                  <a:pt x="15" y="62"/>
                </a:cubicBezTo>
                <a:close/>
                <a:moveTo>
                  <a:pt x="74" y="61"/>
                </a:moveTo>
                <a:cubicBezTo>
                  <a:pt x="74" y="61"/>
                  <a:pt x="74" y="61"/>
                  <a:pt x="74" y="61"/>
                </a:cubicBezTo>
                <a:cubicBezTo>
                  <a:pt x="74" y="63"/>
                  <a:pt x="75" y="65"/>
                  <a:pt x="77" y="67"/>
                </a:cubicBezTo>
                <a:cubicBezTo>
                  <a:pt x="78" y="68"/>
                  <a:pt x="80" y="69"/>
                  <a:pt x="82" y="69"/>
                </a:cubicBezTo>
                <a:cubicBezTo>
                  <a:pt x="84" y="69"/>
                  <a:pt x="85" y="68"/>
                  <a:pt x="87" y="67"/>
                </a:cubicBezTo>
                <a:cubicBezTo>
                  <a:pt x="88" y="65"/>
                  <a:pt x="89" y="63"/>
                  <a:pt x="89" y="61"/>
                </a:cubicBezTo>
                <a:cubicBezTo>
                  <a:pt x="89" y="60"/>
                  <a:pt x="88" y="58"/>
                  <a:pt x="87" y="56"/>
                </a:cubicBezTo>
                <a:cubicBezTo>
                  <a:pt x="87" y="56"/>
                  <a:pt x="87" y="56"/>
                  <a:pt x="87" y="56"/>
                </a:cubicBezTo>
                <a:cubicBezTo>
                  <a:pt x="85" y="55"/>
                  <a:pt x="84" y="54"/>
                  <a:pt x="82" y="54"/>
                </a:cubicBezTo>
                <a:cubicBezTo>
                  <a:pt x="80" y="54"/>
                  <a:pt x="78" y="55"/>
                  <a:pt x="77" y="56"/>
                </a:cubicBezTo>
                <a:cubicBezTo>
                  <a:pt x="75" y="58"/>
                  <a:pt x="74" y="59"/>
                  <a:pt x="74" y="61"/>
                </a:cubicBezTo>
                <a:close/>
                <a:moveTo>
                  <a:pt x="80" y="59"/>
                </a:moveTo>
                <a:cubicBezTo>
                  <a:pt x="80" y="59"/>
                  <a:pt x="80" y="59"/>
                  <a:pt x="80" y="59"/>
                </a:cubicBezTo>
                <a:cubicBezTo>
                  <a:pt x="80" y="59"/>
                  <a:pt x="81" y="58"/>
                  <a:pt x="82" y="58"/>
                </a:cubicBezTo>
                <a:cubicBezTo>
                  <a:pt x="82" y="58"/>
                  <a:pt x="83" y="59"/>
                  <a:pt x="84" y="59"/>
                </a:cubicBezTo>
                <a:cubicBezTo>
                  <a:pt x="84" y="59"/>
                  <a:pt x="84" y="59"/>
                  <a:pt x="84" y="59"/>
                </a:cubicBezTo>
                <a:cubicBezTo>
                  <a:pt x="84" y="60"/>
                  <a:pt x="85" y="61"/>
                  <a:pt x="85" y="61"/>
                </a:cubicBezTo>
                <a:cubicBezTo>
                  <a:pt x="85" y="62"/>
                  <a:pt x="84" y="63"/>
                  <a:pt x="84" y="63"/>
                </a:cubicBezTo>
                <a:cubicBezTo>
                  <a:pt x="83" y="64"/>
                  <a:pt x="82" y="64"/>
                  <a:pt x="82" y="64"/>
                </a:cubicBezTo>
                <a:cubicBezTo>
                  <a:pt x="81" y="64"/>
                  <a:pt x="80" y="64"/>
                  <a:pt x="80" y="63"/>
                </a:cubicBezTo>
                <a:cubicBezTo>
                  <a:pt x="79" y="63"/>
                  <a:pt x="79" y="62"/>
                  <a:pt x="79" y="61"/>
                </a:cubicBezTo>
                <a:cubicBezTo>
                  <a:pt x="79" y="61"/>
                  <a:pt x="79" y="60"/>
                  <a:pt x="80" y="59"/>
                </a:cubicBezTo>
                <a:close/>
                <a:moveTo>
                  <a:pt x="83" y="3"/>
                </a:moveTo>
                <a:cubicBezTo>
                  <a:pt x="83" y="3"/>
                  <a:pt x="83" y="3"/>
                  <a:pt x="83" y="3"/>
                </a:cubicBezTo>
                <a:cubicBezTo>
                  <a:pt x="83" y="1"/>
                  <a:pt x="81" y="0"/>
                  <a:pt x="79" y="0"/>
                </a:cubicBezTo>
                <a:cubicBezTo>
                  <a:pt x="58" y="6"/>
                  <a:pt x="58" y="6"/>
                  <a:pt x="58" y="6"/>
                </a:cubicBezTo>
                <a:cubicBezTo>
                  <a:pt x="57" y="5"/>
                  <a:pt x="56" y="4"/>
                  <a:pt x="55" y="4"/>
                </a:cubicBezTo>
                <a:cubicBezTo>
                  <a:pt x="3" y="4"/>
                  <a:pt x="3" y="4"/>
                  <a:pt x="3" y="4"/>
                </a:cubicBezTo>
                <a:cubicBezTo>
                  <a:pt x="1" y="4"/>
                  <a:pt x="0" y="6"/>
                  <a:pt x="0" y="8"/>
                </a:cubicBezTo>
                <a:cubicBezTo>
                  <a:pt x="0" y="82"/>
                  <a:pt x="0" y="82"/>
                  <a:pt x="0" y="82"/>
                </a:cubicBezTo>
                <a:cubicBezTo>
                  <a:pt x="0" y="84"/>
                  <a:pt x="1" y="85"/>
                  <a:pt x="3" y="85"/>
                </a:cubicBezTo>
                <a:cubicBezTo>
                  <a:pt x="55" y="85"/>
                  <a:pt x="55" y="85"/>
                  <a:pt x="55" y="85"/>
                </a:cubicBezTo>
                <a:cubicBezTo>
                  <a:pt x="57" y="85"/>
                  <a:pt x="58" y="84"/>
                  <a:pt x="58" y="82"/>
                </a:cubicBezTo>
                <a:cubicBezTo>
                  <a:pt x="58" y="37"/>
                  <a:pt x="58" y="37"/>
                  <a:pt x="58" y="37"/>
                </a:cubicBezTo>
                <a:cubicBezTo>
                  <a:pt x="71" y="83"/>
                  <a:pt x="71" y="83"/>
                  <a:pt x="71" y="83"/>
                </a:cubicBezTo>
                <a:cubicBezTo>
                  <a:pt x="71" y="85"/>
                  <a:pt x="73" y="86"/>
                  <a:pt x="75" y="85"/>
                </a:cubicBezTo>
                <a:cubicBezTo>
                  <a:pt x="100" y="79"/>
                  <a:pt x="100" y="79"/>
                  <a:pt x="100" y="79"/>
                </a:cubicBezTo>
                <a:cubicBezTo>
                  <a:pt x="102" y="78"/>
                  <a:pt x="103" y="76"/>
                  <a:pt x="102" y="74"/>
                </a:cubicBezTo>
                <a:cubicBezTo>
                  <a:pt x="83" y="3"/>
                  <a:pt x="83" y="3"/>
                  <a:pt x="83" y="3"/>
                </a:cubicBezTo>
                <a:close/>
                <a:moveTo>
                  <a:pt x="27" y="78"/>
                </a:moveTo>
                <a:cubicBezTo>
                  <a:pt x="27" y="78"/>
                  <a:pt x="27" y="78"/>
                  <a:pt x="27" y="78"/>
                </a:cubicBezTo>
                <a:cubicBezTo>
                  <a:pt x="7" y="78"/>
                  <a:pt x="7" y="78"/>
                  <a:pt x="7" y="78"/>
                </a:cubicBezTo>
                <a:cubicBezTo>
                  <a:pt x="7" y="11"/>
                  <a:pt x="7" y="11"/>
                  <a:pt x="7" y="11"/>
                </a:cubicBezTo>
                <a:cubicBezTo>
                  <a:pt x="27" y="11"/>
                  <a:pt x="27" y="11"/>
                  <a:pt x="27" y="11"/>
                </a:cubicBezTo>
                <a:cubicBezTo>
                  <a:pt x="27" y="78"/>
                  <a:pt x="27" y="78"/>
                  <a:pt x="27" y="78"/>
                </a:cubicBezTo>
                <a:close/>
                <a:moveTo>
                  <a:pt x="51" y="78"/>
                </a:moveTo>
                <a:cubicBezTo>
                  <a:pt x="51" y="78"/>
                  <a:pt x="51" y="78"/>
                  <a:pt x="51" y="78"/>
                </a:cubicBezTo>
                <a:cubicBezTo>
                  <a:pt x="31" y="78"/>
                  <a:pt x="31" y="78"/>
                  <a:pt x="31" y="78"/>
                </a:cubicBezTo>
                <a:cubicBezTo>
                  <a:pt x="31" y="11"/>
                  <a:pt x="31" y="11"/>
                  <a:pt x="31" y="11"/>
                </a:cubicBezTo>
                <a:cubicBezTo>
                  <a:pt x="51" y="11"/>
                  <a:pt x="51" y="11"/>
                  <a:pt x="51" y="11"/>
                </a:cubicBezTo>
                <a:cubicBezTo>
                  <a:pt x="51" y="78"/>
                  <a:pt x="51" y="78"/>
                  <a:pt x="51" y="78"/>
                </a:cubicBezTo>
                <a:close/>
                <a:moveTo>
                  <a:pt x="76" y="78"/>
                </a:moveTo>
                <a:cubicBezTo>
                  <a:pt x="76" y="78"/>
                  <a:pt x="76" y="78"/>
                  <a:pt x="76" y="78"/>
                </a:cubicBezTo>
                <a:cubicBezTo>
                  <a:pt x="59" y="13"/>
                  <a:pt x="59" y="13"/>
                  <a:pt x="59" y="13"/>
                </a:cubicBezTo>
                <a:cubicBezTo>
                  <a:pt x="77" y="8"/>
                  <a:pt x="77" y="8"/>
                  <a:pt x="77" y="8"/>
                </a:cubicBezTo>
                <a:cubicBezTo>
                  <a:pt x="95" y="73"/>
                  <a:pt x="95" y="73"/>
                  <a:pt x="95" y="73"/>
                </a:cubicBezTo>
                <a:cubicBezTo>
                  <a:pt x="76" y="78"/>
                  <a:pt x="76" y="78"/>
                  <a:pt x="76" y="78"/>
                </a:cubicBezTo>
                <a:close/>
                <a:moveTo>
                  <a:pt x="42" y="72"/>
                </a:moveTo>
                <a:cubicBezTo>
                  <a:pt x="42" y="72"/>
                  <a:pt x="42" y="72"/>
                  <a:pt x="42" y="72"/>
                </a:cubicBezTo>
                <a:cubicBezTo>
                  <a:pt x="44" y="72"/>
                  <a:pt x="46" y="71"/>
                  <a:pt x="47" y="70"/>
                </a:cubicBezTo>
                <a:cubicBezTo>
                  <a:pt x="48" y="68"/>
                  <a:pt x="49" y="66"/>
                  <a:pt x="49" y="65"/>
                </a:cubicBezTo>
                <a:cubicBezTo>
                  <a:pt x="49" y="63"/>
                  <a:pt x="48" y="61"/>
                  <a:pt x="47" y="60"/>
                </a:cubicBezTo>
                <a:cubicBezTo>
                  <a:pt x="47" y="59"/>
                  <a:pt x="47" y="59"/>
                  <a:pt x="47" y="59"/>
                </a:cubicBezTo>
                <a:cubicBezTo>
                  <a:pt x="46" y="58"/>
                  <a:pt x="44" y="57"/>
                  <a:pt x="42" y="57"/>
                </a:cubicBezTo>
                <a:cubicBezTo>
                  <a:pt x="40" y="57"/>
                  <a:pt x="38" y="58"/>
                  <a:pt x="37" y="59"/>
                </a:cubicBezTo>
                <a:cubicBezTo>
                  <a:pt x="35" y="61"/>
                  <a:pt x="35" y="62"/>
                  <a:pt x="35" y="65"/>
                </a:cubicBezTo>
                <a:cubicBezTo>
                  <a:pt x="35" y="66"/>
                  <a:pt x="35" y="68"/>
                  <a:pt x="37" y="70"/>
                </a:cubicBezTo>
                <a:cubicBezTo>
                  <a:pt x="38" y="71"/>
                  <a:pt x="40" y="72"/>
                  <a:pt x="42" y="72"/>
                </a:cubicBezTo>
                <a:close/>
                <a:moveTo>
                  <a:pt x="40" y="62"/>
                </a:moveTo>
                <a:cubicBezTo>
                  <a:pt x="40" y="62"/>
                  <a:pt x="40" y="62"/>
                  <a:pt x="40" y="62"/>
                </a:cubicBezTo>
                <a:cubicBezTo>
                  <a:pt x="40" y="62"/>
                  <a:pt x="41" y="62"/>
                  <a:pt x="42" y="62"/>
                </a:cubicBezTo>
                <a:cubicBezTo>
                  <a:pt x="43" y="62"/>
                  <a:pt x="43" y="62"/>
                  <a:pt x="44" y="62"/>
                </a:cubicBezTo>
                <a:cubicBezTo>
                  <a:pt x="44" y="62"/>
                  <a:pt x="44" y="62"/>
                  <a:pt x="44" y="62"/>
                </a:cubicBezTo>
                <a:cubicBezTo>
                  <a:pt x="44" y="63"/>
                  <a:pt x="45" y="64"/>
                  <a:pt x="45" y="65"/>
                </a:cubicBezTo>
                <a:cubicBezTo>
                  <a:pt x="45" y="65"/>
                  <a:pt x="44" y="66"/>
                  <a:pt x="44" y="67"/>
                </a:cubicBezTo>
                <a:cubicBezTo>
                  <a:pt x="43" y="67"/>
                  <a:pt x="43" y="67"/>
                  <a:pt x="42" y="67"/>
                </a:cubicBezTo>
                <a:cubicBezTo>
                  <a:pt x="41" y="67"/>
                  <a:pt x="40" y="67"/>
                  <a:pt x="40" y="67"/>
                </a:cubicBezTo>
                <a:cubicBezTo>
                  <a:pt x="39" y="66"/>
                  <a:pt x="39" y="65"/>
                  <a:pt x="39" y="65"/>
                </a:cubicBezTo>
                <a:cubicBezTo>
                  <a:pt x="39" y="64"/>
                  <a:pt x="39" y="63"/>
                  <a:pt x="40" y="62"/>
                </a:cubicBezTo>
                <a:close/>
                <a:moveTo>
                  <a:pt x="42" y="47"/>
                </a:moveTo>
                <a:cubicBezTo>
                  <a:pt x="42" y="47"/>
                  <a:pt x="42" y="47"/>
                  <a:pt x="42" y="47"/>
                </a:cubicBezTo>
                <a:cubicBezTo>
                  <a:pt x="43" y="47"/>
                  <a:pt x="44" y="46"/>
                  <a:pt x="44" y="45"/>
                </a:cubicBezTo>
                <a:cubicBezTo>
                  <a:pt x="44" y="19"/>
                  <a:pt x="44" y="19"/>
                  <a:pt x="44" y="19"/>
                </a:cubicBezTo>
                <a:cubicBezTo>
                  <a:pt x="44" y="18"/>
                  <a:pt x="43" y="17"/>
                  <a:pt x="42" y="17"/>
                </a:cubicBezTo>
                <a:cubicBezTo>
                  <a:pt x="41" y="17"/>
                  <a:pt x="40" y="18"/>
                  <a:pt x="40" y="19"/>
                </a:cubicBezTo>
                <a:cubicBezTo>
                  <a:pt x="40" y="45"/>
                  <a:pt x="40" y="45"/>
                  <a:pt x="40" y="45"/>
                </a:cubicBezTo>
                <a:cubicBezTo>
                  <a:pt x="40" y="46"/>
                  <a:pt x="41" y="47"/>
                  <a:pt x="42" y="47"/>
                </a:cubicBezTo>
                <a:close/>
                <a:moveTo>
                  <a:pt x="70" y="16"/>
                </a:moveTo>
                <a:cubicBezTo>
                  <a:pt x="70" y="16"/>
                  <a:pt x="70" y="16"/>
                  <a:pt x="70" y="16"/>
                </a:cubicBezTo>
                <a:cubicBezTo>
                  <a:pt x="69" y="16"/>
                  <a:pt x="68" y="18"/>
                  <a:pt x="68" y="19"/>
                </a:cubicBezTo>
                <a:cubicBezTo>
                  <a:pt x="75" y="44"/>
                  <a:pt x="75" y="44"/>
                  <a:pt x="75" y="44"/>
                </a:cubicBezTo>
                <a:cubicBezTo>
                  <a:pt x="75" y="45"/>
                  <a:pt x="76" y="45"/>
                  <a:pt x="77" y="45"/>
                </a:cubicBezTo>
                <a:cubicBezTo>
                  <a:pt x="79" y="45"/>
                  <a:pt x="79" y="44"/>
                  <a:pt x="79" y="42"/>
                </a:cubicBezTo>
                <a:cubicBezTo>
                  <a:pt x="72" y="18"/>
                  <a:pt x="72" y="18"/>
                  <a:pt x="72" y="18"/>
                </a:cubicBezTo>
                <a:cubicBezTo>
                  <a:pt x="72" y="16"/>
                  <a:pt x="71" y="16"/>
                  <a:pt x="70" y="16"/>
                </a:cubicBezTo>
                <a:close/>
              </a:path>
            </a:pathLst>
          </a:custGeom>
          <a:solidFill>
            <a:schemeClr val="accent3"/>
          </a:solidFill>
          <a:ln>
            <a:noFill/>
          </a:ln>
        </p:spPr>
        <p:txBody>
          <a:bodyPr/>
          <a:lstStyle/>
          <a:p>
            <a:endParaRPr lang="zh-CN" altLang="en-US">
              <a:solidFill>
                <a:prstClr val="black"/>
              </a:solidFill>
            </a:endParaRPr>
          </a:p>
        </p:txBody>
      </p:sp>
      <p:sp>
        <p:nvSpPr>
          <p:cNvPr id="16" name="Freeform 30"/>
          <p:cNvSpPr/>
          <p:nvPr/>
        </p:nvSpPr>
        <p:spPr bwMode="auto">
          <a:xfrm>
            <a:off x="867612" y="1794478"/>
            <a:ext cx="372914" cy="338328"/>
          </a:xfrm>
          <a:custGeom>
            <a:avLst/>
            <a:gdLst>
              <a:gd name="T0" fmla="*/ 28 w 92"/>
              <a:gd name="T1" fmla="*/ 40 h 84"/>
              <a:gd name="T2" fmla="*/ 28 w 92"/>
              <a:gd name="T3" fmla="*/ 40 h 84"/>
              <a:gd name="T4" fmla="*/ 10 w 92"/>
              <a:gd name="T5" fmla="*/ 58 h 84"/>
              <a:gd name="T6" fmla="*/ 7 w 92"/>
              <a:gd name="T7" fmla="*/ 66 h 84"/>
              <a:gd name="T8" fmla="*/ 10 w 92"/>
              <a:gd name="T9" fmla="*/ 74 h 84"/>
              <a:gd name="T10" fmla="*/ 10 w 92"/>
              <a:gd name="T11" fmla="*/ 74 h 84"/>
              <a:gd name="T12" fmla="*/ 10 w 92"/>
              <a:gd name="T13" fmla="*/ 74 h 84"/>
              <a:gd name="T14" fmla="*/ 18 w 92"/>
              <a:gd name="T15" fmla="*/ 77 h 84"/>
              <a:gd name="T16" fmla="*/ 26 w 92"/>
              <a:gd name="T17" fmla="*/ 74 h 84"/>
              <a:gd name="T18" fmla="*/ 47 w 92"/>
              <a:gd name="T19" fmla="*/ 54 h 84"/>
              <a:gd name="T20" fmla="*/ 47 w 92"/>
              <a:gd name="T21" fmla="*/ 54 h 84"/>
              <a:gd name="T22" fmla="*/ 68 w 92"/>
              <a:gd name="T23" fmla="*/ 32 h 84"/>
              <a:gd name="T24" fmla="*/ 70 w 92"/>
              <a:gd name="T25" fmla="*/ 28 h 84"/>
              <a:gd name="T26" fmla="*/ 68 w 92"/>
              <a:gd name="T27" fmla="*/ 25 h 84"/>
              <a:gd name="T28" fmla="*/ 65 w 92"/>
              <a:gd name="T29" fmla="*/ 23 h 84"/>
              <a:gd name="T30" fmla="*/ 61 w 92"/>
              <a:gd name="T31" fmla="*/ 25 h 84"/>
              <a:gd name="T32" fmla="*/ 30 w 92"/>
              <a:gd name="T33" fmla="*/ 56 h 84"/>
              <a:gd name="T34" fmla="*/ 25 w 92"/>
              <a:gd name="T35" fmla="*/ 56 h 84"/>
              <a:gd name="T36" fmla="*/ 25 w 92"/>
              <a:gd name="T37" fmla="*/ 51 h 84"/>
              <a:gd name="T38" fmla="*/ 56 w 92"/>
              <a:gd name="T39" fmla="*/ 20 h 84"/>
              <a:gd name="T40" fmla="*/ 65 w 92"/>
              <a:gd name="T41" fmla="*/ 16 h 84"/>
              <a:gd name="T42" fmla="*/ 73 w 92"/>
              <a:gd name="T43" fmla="*/ 20 h 84"/>
              <a:gd name="T44" fmla="*/ 77 w 92"/>
              <a:gd name="T45" fmla="*/ 28 h 84"/>
              <a:gd name="T46" fmla="*/ 73 w 92"/>
              <a:gd name="T47" fmla="*/ 37 h 84"/>
              <a:gd name="T48" fmla="*/ 52 w 92"/>
              <a:gd name="T49" fmla="*/ 59 h 84"/>
              <a:gd name="T50" fmla="*/ 52 w 92"/>
              <a:gd name="T51" fmla="*/ 59 h 84"/>
              <a:gd name="T52" fmla="*/ 52 w 92"/>
              <a:gd name="T53" fmla="*/ 59 h 84"/>
              <a:gd name="T54" fmla="*/ 31 w 92"/>
              <a:gd name="T55" fmla="*/ 79 h 84"/>
              <a:gd name="T56" fmla="*/ 18 w 92"/>
              <a:gd name="T57" fmla="*/ 84 h 84"/>
              <a:gd name="T58" fmla="*/ 5 w 92"/>
              <a:gd name="T59" fmla="*/ 79 h 84"/>
              <a:gd name="T60" fmla="*/ 5 w 92"/>
              <a:gd name="T61" fmla="*/ 79 h 84"/>
              <a:gd name="T62" fmla="*/ 0 w 92"/>
              <a:gd name="T63" fmla="*/ 66 h 84"/>
              <a:gd name="T64" fmla="*/ 5 w 92"/>
              <a:gd name="T65" fmla="*/ 53 h 84"/>
              <a:gd name="T66" fmla="*/ 25 w 92"/>
              <a:gd name="T67" fmla="*/ 32 h 84"/>
              <a:gd name="T68" fmla="*/ 26 w 92"/>
              <a:gd name="T69" fmla="*/ 32 h 84"/>
              <a:gd name="T70" fmla="*/ 51 w 92"/>
              <a:gd name="T71" fmla="*/ 7 h 84"/>
              <a:gd name="T72" fmla="*/ 68 w 92"/>
              <a:gd name="T73" fmla="*/ 0 h 84"/>
              <a:gd name="T74" fmla="*/ 85 w 92"/>
              <a:gd name="T75" fmla="*/ 7 h 84"/>
              <a:gd name="T76" fmla="*/ 92 w 92"/>
              <a:gd name="T77" fmla="*/ 24 h 84"/>
              <a:gd name="T78" fmla="*/ 85 w 92"/>
              <a:gd name="T79" fmla="*/ 41 h 84"/>
              <a:gd name="T80" fmla="*/ 50 w 92"/>
              <a:gd name="T81" fmla="*/ 76 h 84"/>
              <a:gd name="T82" fmla="*/ 45 w 92"/>
              <a:gd name="T83" fmla="*/ 76 h 84"/>
              <a:gd name="T84" fmla="*/ 45 w 92"/>
              <a:gd name="T85" fmla="*/ 71 h 84"/>
              <a:gd name="T86" fmla="*/ 80 w 92"/>
              <a:gd name="T87" fmla="*/ 36 h 84"/>
              <a:gd name="T88" fmla="*/ 85 w 92"/>
              <a:gd name="T89" fmla="*/ 24 h 84"/>
              <a:gd name="T90" fmla="*/ 80 w 92"/>
              <a:gd name="T91" fmla="*/ 12 h 84"/>
              <a:gd name="T92" fmla="*/ 68 w 92"/>
              <a:gd name="T93" fmla="*/ 7 h 84"/>
              <a:gd name="T94" fmla="*/ 56 w 92"/>
              <a:gd name="T95" fmla="*/ 12 h 84"/>
              <a:gd name="T96" fmla="*/ 28 w 92"/>
              <a:gd name="T97"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84">
                <a:moveTo>
                  <a:pt x="28" y="40"/>
                </a:moveTo>
                <a:cubicBezTo>
                  <a:pt x="28" y="40"/>
                  <a:pt x="28" y="40"/>
                  <a:pt x="28" y="40"/>
                </a:cubicBezTo>
                <a:cubicBezTo>
                  <a:pt x="10" y="58"/>
                  <a:pt x="10" y="58"/>
                  <a:pt x="10" y="58"/>
                </a:cubicBezTo>
                <a:cubicBezTo>
                  <a:pt x="8" y="60"/>
                  <a:pt x="7" y="63"/>
                  <a:pt x="7" y="66"/>
                </a:cubicBezTo>
                <a:cubicBezTo>
                  <a:pt x="7" y="69"/>
                  <a:pt x="8" y="72"/>
                  <a:pt x="10" y="74"/>
                </a:cubicBezTo>
                <a:cubicBezTo>
                  <a:pt x="10" y="74"/>
                  <a:pt x="10" y="74"/>
                  <a:pt x="10" y="74"/>
                </a:cubicBezTo>
                <a:cubicBezTo>
                  <a:pt x="10" y="74"/>
                  <a:pt x="10" y="74"/>
                  <a:pt x="10" y="74"/>
                </a:cubicBezTo>
                <a:cubicBezTo>
                  <a:pt x="13" y="76"/>
                  <a:pt x="15" y="77"/>
                  <a:pt x="18" y="77"/>
                </a:cubicBezTo>
                <a:cubicBezTo>
                  <a:pt x="21" y="77"/>
                  <a:pt x="24" y="76"/>
                  <a:pt x="26" y="74"/>
                </a:cubicBezTo>
                <a:cubicBezTo>
                  <a:pt x="47" y="54"/>
                  <a:pt x="47" y="54"/>
                  <a:pt x="47" y="54"/>
                </a:cubicBezTo>
                <a:cubicBezTo>
                  <a:pt x="47" y="54"/>
                  <a:pt x="47" y="54"/>
                  <a:pt x="47" y="54"/>
                </a:cubicBezTo>
                <a:cubicBezTo>
                  <a:pt x="68" y="32"/>
                  <a:pt x="68" y="32"/>
                  <a:pt x="68" y="32"/>
                </a:cubicBezTo>
                <a:cubicBezTo>
                  <a:pt x="69" y="31"/>
                  <a:pt x="70" y="30"/>
                  <a:pt x="70" y="28"/>
                </a:cubicBezTo>
                <a:cubicBezTo>
                  <a:pt x="70" y="27"/>
                  <a:pt x="69" y="26"/>
                  <a:pt x="68" y="25"/>
                </a:cubicBezTo>
                <a:cubicBezTo>
                  <a:pt x="67" y="24"/>
                  <a:pt x="66" y="23"/>
                  <a:pt x="65" y="23"/>
                </a:cubicBezTo>
                <a:cubicBezTo>
                  <a:pt x="64" y="23"/>
                  <a:pt x="62" y="24"/>
                  <a:pt x="61" y="25"/>
                </a:cubicBezTo>
                <a:cubicBezTo>
                  <a:pt x="30" y="56"/>
                  <a:pt x="30" y="56"/>
                  <a:pt x="30" y="56"/>
                </a:cubicBezTo>
                <a:cubicBezTo>
                  <a:pt x="29" y="57"/>
                  <a:pt x="26" y="57"/>
                  <a:pt x="25" y="56"/>
                </a:cubicBezTo>
                <a:cubicBezTo>
                  <a:pt x="24" y="55"/>
                  <a:pt x="24" y="52"/>
                  <a:pt x="25" y="51"/>
                </a:cubicBezTo>
                <a:cubicBezTo>
                  <a:pt x="56" y="20"/>
                  <a:pt x="56" y="20"/>
                  <a:pt x="56" y="20"/>
                </a:cubicBezTo>
                <a:cubicBezTo>
                  <a:pt x="59" y="17"/>
                  <a:pt x="62" y="16"/>
                  <a:pt x="65" y="16"/>
                </a:cubicBezTo>
                <a:cubicBezTo>
                  <a:pt x="68" y="16"/>
                  <a:pt x="71" y="17"/>
                  <a:pt x="73" y="20"/>
                </a:cubicBezTo>
                <a:cubicBezTo>
                  <a:pt x="76" y="22"/>
                  <a:pt x="77" y="25"/>
                  <a:pt x="77" y="28"/>
                </a:cubicBezTo>
                <a:cubicBezTo>
                  <a:pt x="77" y="31"/>
                  <a:pt x="76" y="34"/>
                  <a:pt x="73" y="37"/>
                </a:cubicBezTo>
                <a:cubicBezTo>
                  <a:pt x="52" y="59"/>
                  <a:pt x="52" y="59"/>
                  <a:pt x="52" y="59"/>
                </a:cubicBezTo>
                <a:cubicBezTo>
                  <a:pt x="52" y="59"/>
                  <a:pt x="52" y="59"/>
                  <a:pt x="52" y="59"/>
                </a:cubicBezTo>
                <a:cubicBezTo>
                  <a:pt x="52" y="59"/>
                  <a:pt x="52" y="59"/>
                  <a:pt x="52" y="59"/>
                </a:cubicBezTo>
                <a:cubicBezTo>
                  <a:pt x="31" y="79"/>
                  <a:pt x="31" y="79"/>
                  <a:pt x="31" y="79"/>
                </a:cubicBezTo>
                <a:cubicBezTo>
                  <a:pt x="28" y="82"/>
                  <a:pt x="23" y="84"/>
                  <a:pt x="18" y="84"/>
                </a:cubicBezTo>
                <a:cubicBezTo>
                  <a:pt x="14" y="84"/>
                  <a:pt x="9" y="82"/>
                  <a:pt x="5" y="79"/>
                </a:cubicBezTo>
                <a:cubicBezTo>
                  <a:pt x="5" y="79"/>
                  <a:pt x="5" y="79"/>
                  <a:pt x="5" y="79"/>
                </a:cubicBezTo>
                <a:cubicBezTo>
                  <a:pt x="2" y="75"/>
                  <a:pt x="0" y="70"/>
                  <a:pt x="0" y="66"/>
                </a:cubicBezTo>
                <a:cubicBezTo>
                  <a:pt x="0" y="61"/>
                  <a:pt x="2" y="56"/>
                  <a:pt x="5" y="53"/>
                </a:cubicBezTo>
                <a:cubicBezTo>
                  <a:pt x="25" y="32"/>
                  <a:pt x="25" y="32"/>
                  <a:pt x="25" y="32"/>
                </a:cubicBezTo>
                <a:cubicBezTo>
                  <a:pt x="26" y="32"/>
                  <a:pt x="26" y="32"/>
                  <a:pt x="26" y="32"/>
                </a:cubicBezTo>
                <a:cubicBezTo>
                  <a:pt x="51" y="7"/>
                  <a:pt x="51" y="7"/>
                  <a:pt x="51" y="7"/>
                </a:cubicBezTo>
                <a:cubicBezTo>
                  <a:pt x="56" y="2"/>
                  <a:pt x="62" y="0"/>
                  <a:pt x="68" y="0"/>
                </a:cubicBezTo>
                <a:cubicBezTo>
                  <a:pt x="74" y="0"/>
                  <a:pt x="80" y="2"/>
                  <a:pt x="85" y="7"/>
                </a:cubicBezTo>
                <a:cubicBezTo>
                  <a:pt x="90" y="12"/>
                  <a:pt x="92" y="18"/>
                  <a:pt x="92" y="24"/>
                </a:cubicBezTo>
                <a:cubicBezTo>
                  <a:pt x="92" y="30"/>
                  <a:pt x="90" y="36"/>
                  <a:pt x="85" y="41"/>
                </a:cubicBezTo>
                <a:cubicBezTo>
                  <a:pt x="50" y="76"/>
                  <a:pt x="50" y="76"/>
                  <a:pt x="50" y="76"/>
                </a:cubicBezTo>
                <a:cubicBezTo>
                  <a:pt x="49" y="77"/>
                  <a:pt x="46" y="77"/>
                  <a:pt x="45" y="76"/>
                </a:cubicBezTo>
                <a:cubicBezTo>
                  <a:pt x="44" y="75"/>
                  <a:pt x="44" y="72"/>
                  <a:pt x="45" y="71"/>
                </a:cubicBezTo>
                <a:cubicBezTo>
                  <a:pt x="80" y="36"/>
                  <a:pt x="80" y="36"/>
                  <a:pt x="80" y="36"/>
                </a:cubicBezTo>
                <a:cubicBezTo>
                  <a:pt x="83" y="33"/>
                  <a:pt x="85" y="28"/>
                  <a:pt x="85" y="24"/>
                </a:cubicBezTo>
                <a:cubicBezTo>
                  <a:pt x="85" y="20"/>
                  <a:pt x="83" y="15"/>
                  <a:pt x="80" y="12"/>
                </a:cubicBezTo>
                <a:cubicBezTo>
                  <a:pt x="77" y="9"/>
                  <a:pt x="72" y="7"/>
                  <a:pt x="68" y="7"/>
                </a:cubicBezTo>
                <a:cubicBezTo>
                  <a:pt x="64" y="7"/>
                  <a:pt x="59" y="9"/>
                  <a:pt x="56" y="12"/>
                </a:cubicBezTo>
                <a:cubicBezTo>
                  <a:pt x="28" y="40"/>
                  <a:pt x="28" y="40"/>
                  <a:pt x="28" y="40"/>
                </a:cubicBezTo>
                <a:close/>
              </a:path>
            </a:pathLst>
          </a:custGeom>
          <a:solidFill>
            <a:srgbClr val="92D050"/>
          </a:solidFill>
          <a:ln>
            <a:noFill/>
          </a:ln>
        </p:spPr>
        <p:txBody>
          <a:bodyPr/>
          <a:lstStyle/>
          <a:p>
            <a:endParaRPr lang="zh-CN" altLang="en-US">
              <a:solidFill>
                <a:prstClr val="black"/>
              </a:solidFill>
            </a:endParaRPr>
          </a:p>
        </p:txBody>
      </p:sp>
      <p:sp>
        <p:nvSpPr>
          <p:cNvPr id="17" name="Freeform 31"/>
          <p:cNvSpPr>
            <a:spLocks noEditPoints="1"/>
          </p:cNvSpPr>
          <p:nvPr/>
        </p:nvSpPr>
        <p:spPr bwMode="auto">
          <a:xfrm>
            <a:off x="893630" y="2969953"/>
            <a:ext cx="320880" cy="373029"/>
          </a:xfrm>
          <a:custGeom>
            <a:avLst/>
            <a:gdLst>
              <a:gd name="T0" fmla="*/ 51 w 80"/>
              <a:gd name="T1" fmla="*/ 0 h 92"/>
              <a:gd name="T2" fmla="*/ 79 w 80"/>
              <a:gd name="T3" fmla="*/ 27 h 92"/>
              <a:gd name="T4" fmla="*/ 80 w 80"/>
              <a:gd name="T5" fmla="*/ 30 h 92"/>
              <a:gd name="T6" fmla="*/ 78 w 80"/>
              <a:gd name="T7" fmla="*/ 90 h 92"/>
              <a:gd name="T8" fmla="*/ 77 w 80"/>
              <a:gd name="T9" fmla="*/ 90 h 92"/>
              <a:gd name="T10" fmla="*/ 9 w 80"/>
              <a:gd name="T11" fmla="*/ 92 h 92"/>
              <a:gd name="T12" fmla="*/ 2 w 80"/>
              <a:gd name="T13" fmla="*/ 90 h 92"/>
              <a:gd name="T14" fmla="*/ 0 w 80"/>
              <a:gd name="T15" fmla="*/ 10 h 92"/>
              <a:gd name="T16" fmla="*/ 9 w 80"/>
              <a:gd name="T17" fmla="*/ 0 h 92"/>
              <a:gd name="T18" fmla="*/ 19 w 80"/>
              <a:gd name="T19" fmla="*/ 71 h 92"/>
              <a:gd name="T20" fmla="*/ 57 w 80"/>
              <a:gd name="T21" fmla="*/ 69 h 92"/>
              <a:gd name="T22" fmla="*/ 19 w 80"/>
              <a:gd name="T23" fmla="*/ 67 h 92"/>
              <a:gd name="T24" fmla="*/ 19 w 80"/>
              <a:gd name="T25" fmla="*/ 71 h 92"/>
              <a:gd name="T26" fmla="*/ 19 w 80"/>
              <a:gd name="T27" fmla="*/ 56 h 92"/>
              <a:gd name="T28" fmla="*/ 46 w 80"/>
              <a:gd name="T29" fmla="*/ 54 h 92"/>
              <a:gd name="T30" fmla="*/ 19 w 80"/>
              <a:gd name="T31" fmla="*/ 52 h 92"/>
              <a:gd name="T32" fmla="*/ 19 w 80"/>
              <a:gd name="T33" fmla="*/ 56 h 92"/>
              <a:gd name="T34" fmla="*/ 19 w 80"/>
              <a:gd name="T35" fmla="*/ 41 h 92"/>
              <a:gd name="T36" fmla="*/ 63 w 80"/>
              <a:gd name="T37" fmla="*/ 39 h 92"/>
              <a:gd name="T38" fmla="*/ 19 w 80"/>
              <a:gd name="T39" fmla="*/ 37 h 92"/>
              <a:gd name="T40" fmla="*/ 19 w 80"/>
              <a:gd name="T41" fmla="*/ 41 h 92"/>
              <a:gd name="T42" fmla="*/ 49 w 80"/>
              <a:gd name="T43" fmla="*/ 7 h 92"/>
              <a:gd name="T44" fmla="*/ 7 w 80"/>
              <a:gd name="T45" fmla="*/ 8 h 92"/>
              <a:gd name="T46" fmla="*/ 7 w 80"/>
              <a:gd name="T47" fmla="*/ 83 h 92"/>
              <a:gd name="T48" fmla="*/ 7 w 80"/>
              <a:gd name="T49" fmla="*/ 85 h 92"/>
              <a:gd name="T50" fmla="*/ 71 w 80"/>
              <a:gd name="T51" fmla="*/ 85 h 92"/>
              <a:gd name="T52" fmla="*/ 73 w 80"/>
              <a:gd name="T53" fmla="*/ 85 h 92"/>
              <a:gd name="T54" fmla="*/ 73 w 80"/>
              <a:gd name="T55" fmla="*/ 32 h 92"/>
              <a:gd name="T56" fmla="*/ 51 w 80"/>
              <a:gd name="T57" fmla="*/ 29 h 92"/>
              <a:gd name="T58" fmla="*/ 49 w 80"/>
              <a:gd name="T59" fmla="*/ 23 h 92"/>
              <a:gd name="T60" fmla="*/ 70 w 80"/>
              <a:gd name="T61" fmla="*/ 27 h 92"/>
              <a:gd name="T62" fmla="*/ 53 w 80"/>
              <a:gd name="T63" fmla="*/ 11 h 92"/>
              <a:gd name="T64" fmla="*/ 54 w 80"/>
              <a:gd name="T65" fmla="*/ 26 h 92"/>
              <a:gd name="T66" fmla="*/ 57 w 80"/>
              <a:gd name="T6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2">
                <a:moveTo>
                  <a:pt x="9" y="0"/>
                </a:moveTo>
                <a:cubicBezTo>
                  <a:pt x="51" y="0"/>
                  <a:pt x="51" y="0"/>
                  <a:pt x="51" y="0"/>
                </a:cubicBezTo>
                <a:cubicBezTo>
                  <a:pt x="52" y="0"/>
                  <a:pt x="53" y="1"/>
                  <a:pt x="54" y="1"/>
                </a:cubicBezTo>
                <a:cubicBezTo>
                  <a:pt x="79" y="27"/>
                  <a:pt x="79" y="27"/>
                  <a:pt x="79" y="27"/>
                </a:cubicBezTo>
                <a:cubicBezTo>
                  <a:pt x="80" y="28"/>
                  <a:pt x="80" y="29"/>
                  <a:pt x="80" y="29"/>
                </a:cubicBezTo>
                <a:cubicBezTo>
                  <a:pt x="80" y="30"/>
                  <a:pt x="80" y="30"/>
                  <a:pt x="80" y="30"/>
                </a:cubicBezTo>
                <a:cubicBezTo>
                  <a:pt x="80" y="83"/>
                  <a:pt x="80" y="83"/>
                  <a:pt x="80" y="83"/>
                </a:cubicBezTo>
                <a:cubicBezTo>
                  <a:pt x="80" y="86"/>
                  <a:pt x="79" y="88"/>
                  <a:pt x="78" y="90"/>
                </a:cubicBezTo>
                <a:cubicBezTo>
                  <a:pt x="78" y="90"/>
                  <a:pt x="78" y="90"/>
                  <a:pt x="78" y="90"/>
                </a:cubicBezTo>
                <a:cubicBezTo>
                  <a:pt x="77" y="90"/>
                  <a:pt x="77" y="90"/>
                  <a:pt x="77" y="90"/>
                </a:cubicBezTo>
                <a:cubicBezTo>
                  <a:pt x="76" y="91"/>
                  <a:pt x="73" y="92"/>
                  <a:pt x="71" y="92"/>
                </a:cubicBezTo>
                <a:cubicBezTo>
                  <a:pt x="9" y="92"/>
                  <a:pt x="9" y="92"/>
                  <a:pt x="9" y="92"/>
                </a:cubicBezTo>
                <a:cubicBezTo>
                  <a:pt x="7" y="92"/>
                  <a:pt x="4" y="91"/>
                  <a:pt x="2" y="90"/>
                </a:cubicBezTo>
                <a:cubicBezTo>
                  <a:pt x="2" y="90"/>
                  <a:pt x="2" y="90"/>
                  <a:pt x="2" y="90"/>
                </a:cubicBezTo>
                <a:cubicBezTo>
                  <a:pt x="1" y="88"/>
                  <a:pt x="0" y="86"/>
                  <a:pt x="0" y="83"/>
                </a:cubicBezTo>
                <a:cubicBezTo>
                  <a:pt x="0" y="10"/>
                  <a:pt x="0" y="10"/>
                  <a:pt x="0" y="10"/>
                </a:cubicBezTo>
                <a:cubicBezTo>
                  <a:pt x="0" y="7"/>
                  <a:pt x="1" y="5"/>
                  <a:pt x="2" y="3"/>
                </a:cubicBezTo>
                <a:cubicBezTo>
                  <a:pt x="4" y="1"/>
                  <a:pt x="6" y="0"/>
                  <a:pt x="9" y="0"/>
                </a:cubicBezTo>
                <a:close/>
                <a:moveTo>
                  <a:pt x="19" y="71"/>
                </a:moveTo>
                <a:cubicBezTo>
                  <a:pt x="19" y="71"/>
                  <a:pt x="19" y="71"/>
                  <a:pt x="19" y="71"/>
                </a:cubicBezTo>
                <a:cubicBezTo>
                  <a:pt x="55" y="71"/>
                  <a:pt x="55" y="71"/>
                  <a:pt x="55" y="71"/>
                </a:cubicBezTo>
                <a:cubicBezTo>
                  <a:pt x="56" y="71"/>
                  <a:pt x="57" y="70"/>
                  <a:pt x="57" y="69"/>
                </a:cubicBezTo>
                <a:cubicBezTo>
                  <a:pt x="57" y="68"/>
                  <a:pt x="56" y="67"/>
                  <a:pt x="55" y="67"/>
                </a:cubicBezTo>
                <a:cubicBezTo>
                  <a:pt x="19" y="67"/>
                  <a:pt x="19" y="67"/>
                  <a:pt x="19" y="67"/>
                </a:cubicBezTo>
                <a:cubicBezTo>
                  <a:pt x="18" y="67"/>
                  <a:pt x="17" y="68"/>
                  <a:pt x="17" y="69"/>
                </a:cubicBezTo>
                <a:cubicBezTo>
                  <a:pt x="17" y="70"/>
                  <a:pt x="18" y="71"/>
                  <a:pt x="19" y="71"/>
                </a:cubicBezTo>
                <a:close/>
                <a:moveTo>
                  <a:pt x="19" y="56"/>
                </a:moveTo>
                <a:cubicBezTo>
                  <a:pt x="19" y="56"/>
                  <a:pt x="19" y="56"/>
                  <a:pt x="19" y="56"/>
                </a:cubicBezTo>
                <a:cubicBezTo>
                  <a:pt x="44" y="56"/>
                  <a:pt x="44" y="56"/>
                  <a:pt x="44" y="56"/>
                </a:cubicBezTo>
                <a:cubicBezTo>
                  <a:pt x="45" y="56"/>
                  <a:pt x="46" y="55"/>
                  <a:pt x="46" y="54"/>
                </a:cubicBezTo>
                <a:cubicBezTo>
                  <a:pt x="46" y="53"/>
                  <a:pt x="45" y="52"/>
                  <a:pt x="44" y="52"/>
                </a:cubicBezTo>
                <a:cubicBezTo>
                  <a:pt x="19" y="52"/>
                  <a:pt x="19" y="52"/>
                  <a:pt x="19" y="52"/>
                </a:cubicBezTo>
                <a:cubicBezTo>
                  <a:pt x="18" y="52"/>
                  <a:pt x="17" y="53"/>
                  <a:pt x="17" y="54"/>
                </a:cubicBezTo>
                <a:cubicBezTo>
                  <a:pt x="17" y="55"/>
                  <a:pt x="18" y="56"/>
                  <a:pt x="19" y="56"/>
                </a:cubicBezTo>
                <a:close/>
                <a:moveTo>
                  <a:pt x="19" y="41"/>
                </a:moveTo>
                <a:cubicBezTo>
                  <a:pt x="19" y="41"/>
                  <a:pt x="19" y="41"/>
                  <a:pt x="19" y="41"/>
                </a:cubicBezTo>
                <a:cubicBezTo>
                  <a:pt x="61" y="41"/>
                  <a:pt x="61" y="41"/>
                  <a:pt x="61" y="41"/>
                </a:cubicBezTo>
                <a:cubicBezTo>
                  <a:pt x="62" y="41"/>
                  <a:pt x="63" y="40"/>
                  <a:pt x="63" y="39"/>
                </a:cubicBezTo>
                <a:cubicBezTo>
                  <a:pt x="63" y="38"/>
                  <a:pt x="62" y="37"/>
                  <a:pt x="61" y="37"/>
                </a:cubicBezTo>
                <a:cubicBezTo>
                  <a:pt x="19" y="37"/>
                  <a:pt x="19" y="37"/>
                  <a:pt x="19" y="37"/>
                </a:cubicBezTo>
                <a:cubicBezTo>
                  <a:pt x="18" y="37"/>
                  <a:pt x="17" y="38"/>
                  <a:pt x="17" y="39"/>
                </a:cubicBezTo>
                <a:cubicBezTo>
                  <a:pt x="17" y="40"/>
                  <a:pt x="18" y="41"/>
                  <a:pt x="19" y="41"/>
                </a:cubicBezTo>
                <a:close/>
                <a:moveTo>
                  <a:pt x="49" y="7"/>
                </a:moveTo>
                <a:cubicBezTo>
                  <a:pt x="49" y="7"/>
                  <a:pt x="49" y="7"/>
                  <a:pt x="49" y="7"/>
                </a:cubicBezTo>
                <a:cubicBezTo>
                  <a:pt x="9" y="7"/>
                  <a:pt x="9" y="7"/>
                  <a:pt x="9" y="7"/>
                </a:cubicBezTo>
                <a:cubicBezTo>
                  <a:pt x="8" y="7"/>
                  <a:pt x="8" y="8"/>
                  <a:pt x="7" y="8"/>
                </a:cubicBezTo>
                <a:cubicBezTo>
                  <a:pt x="7" y="8"/>
                  <a:pt x="7" y="9"/>
                  <a:pt x="7" y="10"/>
                </a:cubicBezTo>
                <a:cubicBezTo>
                  <a:pt x="7" y="83"/>
                  <a:pt x="7" y="83"/>
                  <a:pt x="7" y="83"/>
                </a:cubicBezTo>
                <a:cubicBezTo>
                  <a:pt x="7" y="84"/>
                  <a:pt x="7" y="84"/>
                  <a:pt x="7" y="85"/>
                </a:cubicBezTo>
                <a:cubicBezTo>
                  <a:pt x="7" y="85"/>
                  <a:pt x="7" y="85"/>
                  <a:pt x="7" y="85"/>
                </a:cubicBezTo>
                <a:cubicBezTo>
                  <a:pt x="8" y="85"/>
                  <a:pt x="8" y="85"/>
                  <a:pt x="9" y="85"/>
                </a:cubicBezTo>
                <a:cubicBezTo>
                  <a:pt x="71" y="85"/>
                  <a:pt x="71" y="85"/>
                  <a:pt x="71" y="85"/>
                </a:cubicBezTo>
                <a:cubicBezTo>
                  <a:pt x="72" y="85"/>
                  <a:pt x="72" y="85"/>
                  <a:pt x="73" y="85"/>
                </a:cubicBezTo>
                <a:cubicBezTo>
                  <a:pt x="73" y="85"/>
                  <a:pt x="73" y="85"/>
                  <a:pt x="73" y="85"/>
                </a:cubicBezTo>
                <a:cubicBezTo>
                  <a:pt x="73" y="84"/>
                  <a:pt x="73" y="84"/>
                  <a:pt x="73" y="83"/>
                </a:cubicBezTo>
                <a:cubicBezTo>
                  <a:pt x="73" y="32"/>
                  <a:pt x="73" y="32"/>
                  <a:pt x="73" y="32"/>
                </a:cubicBezTo>
                <a:cubicBezTo>
                  <a:pt x="57" y="32"/>
                  <a:pt x="57" y="32"/>
                  <a:pt x="57" y="32"/>
                </a:cubicBezTo>
                <a:cubicBezTo>
                  <a:pt x="55" y="32"/>
                  <a:pt x="53" y="31"/>
                  <a:pt x="51" y="29"/>
                </a:cubicBezTo>
                <a:cubicBezTo>
                  <a:pt x="51" y="29"/>
                  <a:pt x="51" y="29"/>
                  <a:pt x="51" y="29"/>
                </a:cubicBezTo>
                <a:cubicBezTo>
                  <a:pt x="50" y="28"/>
                  <a:pt x="49" y="26"/>
                  <a:pt x="49" y="23"/>
                </a:cubicBezTo>
                <a:cubicBezTo>
                  <a:pt x="49" y="7"/>
                  <a:pt x="49" y="7"/>
                  <a:pt x="49" y="7"/>
                </a:cubicBezTo>
                <a:close/>
                <a:moveTo>
                  <a:pt x="70" y="27"/>
                </a:moveTo>
                <a:cubicBezTo>
                  <a:pt x="70" y="27"/>
                  <a:pt x="70" y="27"/>
                  <a:pt x="70" y="27"/>
                </a:cubicBezTo>
                <a:cubicBezTo>
                  <a:pt x="53" y="11"/>
                  <a:pt x="53" y="11"/>
                  <a:pt x="53" y="11"/>
                </a:cubicBezTo>
                <a:cubicBezTo>
                  <a:pt x="53" y="23"/>
                  <a:pt x="53" y="23"/>
                  <a:pt x="53" y="23"/>
                </a:cubicBezTo>
                <a:cubicBezTo>
                  <a:pt x="53" y="24"/>
                  <a:pt x="54" y="25"/>
                  <a:pt x="54" y="26"/>
                </a:cubicBezTo>
                <a:cubicBezTo>
                  <a:pt x="54" y="26"/>
                  <a:pt x="54" y="26"/>
                  <a:pt x="54" y="26"/>
                </a:cubicBezTo>
                <a:cubicBezTo>
                  <a:pt x="55" y="27"/>
                  <a:pt x="56" y="27"/>
                  <a:pt x="57" y="27"/>
                </a:cubicBezTo>
                <a:cubicBezTo>
                  <a:pt x="70" y="27"/>
                  <a:pt x="70" y="27"/>
                  <a:pt x="70" y="27"/>
                </a:cubicBezTo>
                <a:close/>
              </a:path>
            </a:pathLst>
          </a:custGeom>
          <a:solidFill>
            <a:schemeClr val="accent2"/>
          </a:solidFill>
          <a:ln>
            <a:noFill/>
          </a:ln>
        </p:spPr>
        <p:txBody>
          <a:bodyPr/>
          <a:lstStyle/>
          <a:p>
            <a:endParaRPr lang="zh-CN" altLang="en-US">
              <a:solidFill>
                <a:prstClr val="black"/>
              </a:solidFill>
            </a:endParaRPr>
          </a:p>
        </p:txBody>
      </p:sp>
      <p:sp>
        <p:nvSpPr>
          <p:cNvPr id="18" name="Freeform 32"/>
          <p:cNvSpPr>
            <a:spLocks noEditPoints="1"/>
          </p:cNvSpPr>
          <p:nvPr/>
        </p:nvSpPr>
        <p:spPr bwMode="auto">
          <a:xfrm>
            <a:off x="867612" y="5357775"/>
            <a:ext cx="372914" cy="373029"/>
          </a:xfrm>
          <a:custGeom>
            <a:avLst/>
            <a:gdLst>
              <a:gd name="T0" fmla="*/ 87 w 92"/>
              <a:gd name="T1" fmla="*/ 11 h 92"/>
              <a:gd name="T2" fmla="*/ 92 w 92"/>
              <a:gd name="T3" fmla="*/ 22 h 92"/>
              <a:gd name="T4" fmla="*/ 87 w 92"/>
              <a:gd name="T5" fmla="*/ 34 h 92"/>
              <a:gd name="T6" fmla="*/ 74 w 92"/>
              <a:gd name="T7" fmla="*/ 47 h 92"/>
              <a:gd name="T8" fmla="*/ 63 w 92"/>
              <a:gd name="T9" fmla="*/ 52 h 92"/>
              <a:gd name="T10" fmla="*/ 51 w 92"/>
              <a:gd name="T11" fmla="*/ 47 h 92"/>
              <a:gd name="T12" fmla="*/ 46 w 92"/>
              <a:gd name="T13" fmla="*/ 51 h 92"/>
              <a:gd name="T14" fmla="*/ 52 w 92"/>
              <a:gd name="T15" fmla="*/ 63 h 92"/>
              <a:gd name="T16" fmla="*/ 47 w 92"/>
              <a:gd name="T17" fmla="*/ 75 h 92"/>
              <a:gd name="T18" fmla="*/ 22 w 92"/>
              <a:gd name="T19" fmla="*/ 92 h 92"/>
              <a:gd name="T20" fmla="*/ 5 w 92"/>
              <a:gd name="T21" fmla="*/ 81 h 92"/>
              <a:gd name="T22" fmla="*/ 0 w 92"/>
              <a:gd name="T23" fmla="*/ 70 h 92"/>
              <a:gd name="T24" fmla="*/ 5 w 92"/>
              <a:gd name="T25" fmla="*/ 58 h 92"/>
              <a:gd name="T26" fmla="*/ 5 w 92"/>
              <a:gd name="T27" fmla="*/ 58 h 92"/>
              <a:gd name="T28" fmla="*/ 29 w 92"/>
              <a:gd name="T29" fmla="*/ 40 h 92"/>
              <a:gd name="T30" fmla="*/ 41 w 92"/>
              <a:gd name="T31" fmla="*/ 45 h 92"/>
              <a:gd name="T32" fmla="*/ 41 w 92"/>
              <a:gd name="T33" fmla="*/ 46 h 92"/>
              <a:gd name="T34" fmla="*/ 45 w 92"/>
              <a:gd name="T35" fmla="*/ 41 h 92"/>
              <a:gd name="T36" fmla="*/ 40 w 92"/>
              <a:gd name="T37" fmla="*/ 29 h 92"/>
              <a:gd name="T38" fmla="*/ 45 w 92"/>
              <a:gd name="T39" fmla="*/ 18 h 92"/>
              <a:gd name="T40" fmla="*/ 58 w 92"/>
              <a:gd name="T41" fmla="*/ 5 h 92"/>
              <a:gd name="T42" fmla="*/ 81 w 92"/>
              <a:gd name="T43" fmla="*/ 5 h 92"/>
              <a:gd name="T44" fmla="*/ 82 w 92"/>
              <a:gd name="T45" fmla="*/ 16 h 92"/>
              <a:gd name="T46" fmla="*/ 76 w 92"/>
              <a:gd name="T47" fmla="*/ 10 h 92"/>
              <a:gd name="T48" fmla="*/ 70 w 92"/>
              <a:gd name="T49" fmla="*/ 7 h 92"/>
              <a:gd name="T50" fmla="*/ 63 w 92"/>
              <a:gd name="T51" fmla="*/ 10 h 92"/>
              <a:gd name="T52" fmla="*/ 47 w 92"/>
              <a:gd name="T53" fmla="*/ 29 h 92"/>
              <a:gd name="T54" fmla="*/ 50 w 92"/>
              <a:gd name="T55" fmla="*/ 36 h 92"/>
              <a:gd name="T56" fmla="*/ 51 w 92"/>
              <a:gd name="T57" fmla="*/ 36 h 92"/>
              <a:gd name="T58" fmla="*/ 62 w 92"/>
              <a:gd name="T59" fmla="*/ 30 h 92"/>
              <a:gd name="T60" fmla="*/ 56 w 92"/>
              <a:gd name="T61" fmla="*/ 41 h 92"/>
              <a:gd name="T62" fmla="*/ 56 w 92"/>
              <a:gd name="T63" fmla="*/ 42 h 92"/>
              <a:gd name="T64" fmla="*/ 69 w 92"/>
              <a:gd name="T65" fmla="*/ 42 h 92"/>
              <a:gd name="T66" fmla="*/ 82 w 92"/>
              <a:gd name="T67" fmla="*/ 29 h 92"/>
              <a:gd name="T68" fmla="*/ 85 w 92"/>
              <a:gd name="T69" fmla="*/ 22 h 92"/>
              <a:gd name="T70" fmla="*/ 82 w 92"/>
              <a:gd name="T71" fmla="*/ 16 h 92"/>
              <a:gd name="T72" fmla="*/ 42 w 92"/>
              <a:gd name="T73" fmla="*/ 56 h 92"/>
              <a:gd name="T74" fmla="*/ 35 w 92"/>
              <a:gd name="T75" fmla="*/ 62 h 92"/>
              <a:gd name="T76" fmla="*/ 30 w 92"/>
              <a:gd name="T77" fmla="*/ 57 h 92"/>
              <a:gd name="T78" fmla="*/ 36 w 92"/>
              <a:gd name="T79" fmla="*/ 50 h 92"/>
              <a:gd name="T80" fmla="*/ 36 w 92"/>
              <a:gd name="T81" fmla="*/ 50 h 92"/>
              <a:gd name="T82" fmla="*/ 23 w 92"/>
              <a:gd name="T83" fmla="*/ 50 h 92"/>
              <a:gd name="T84" fmla="*/ 10 w 92"/>
              <a:gd name="T85" fmla="*/ 63 h 92"/>
              <a:gd name="T86" fmla="*/ 7 w 92"/>
              <a:gd name="T87" fmla="*/ 70 h 92"/>
              <a:gd name="T88" fmla="*/ 16 w 92"/>
              <a:gd name="T89" fmla="*/ 82 h 92"/>
              <a:gd name="T90" fmla="*/ 29 w 92"/>
              <a:gd name="T91" fmla="*/ 82 h 92"/>
              <a:gd name="T92" fmla="*/ 42 w 92"/>
              <a:gd name="T93" fmla="*/ 70 h 92"/>
              <a:gd name="T94" fmla="*/ 45 w 92"/>
              <a:gd name="T95"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2">
                <a:moveTo>
                  <a:pt x="81" y="5"/>
                </a:moveTo>
                <a:cubicBezTo>
                  <a:pt x="87" y="11"/>
                  <a:pt x="87" y="11"/>
                  <a:pt x="87" y="11"/>
                </a:cubicBezTo>
                <a:cubicBezTo>
                  <a:pt x="87" y="11"/>
                  <a:pt x="87" y="11"/>
                  <a:pt x="87" y="11"/>
                </a:cubicBezTo>
                <a:cubicBezTo>
                  <a:pt x="91" y="14"/>
                  <a:pt x="92" y="18"/>
                  <a:pt x="92" y="22"/>
                </a:cubicBezTo>
                <a:cubicBezTo>
                  <a:pt x="92" y="22"/>
                  <a:pt x="92" y="22"/>
                  <a:pt x="92" y="22"/>
                </a:cubicBezTo>
                <a:cubicBezTo>
                  <a:pt x="92" y="26"/>
                  <a:pt x="91" y="31"/>
                  <a:pt x="87" y="34"/>
                </a:cubicBezTo>
                <a:cubicBezTo>
                  <a:pt x="87" y="34"/>
                  <a:pt x="87" y="34"/>
                  <a:pt x="87" y="34"/>
                </a:cubicBezTo>
                <a:cubicBezTo>
                  <a:pt x="74" y="47"/>
                  <a:pt x="74" y="47"/>
                  <a:pt x="74" y="47"/>
                </a:cubicBezTo>
                <a:cubicBezTo>
                  <a:pt x="74" y="47"/>
                  <a:pt x="74" y="47"/>
                  <a:pt x="74" y="47"/>
                </a:cubicBezTo>
                <a:cubicBezTo>
                  <a:pt x="71" y="50"/>
                  <a:pt x="67" y="52"/>
                  <a:pt x="63" y="52"/>
                </a:cubicBezTo>
                <a:cubicBezTo>
                  <a:pt x="59" y="52"/>
                  <a:pt x="54" y="50"/>
                  <a:pt x="51" y="47"/>
                </a:cubicBezTo>
                <a:cubicBezTo>
                  <a:pt x="51" y="47"/>
                  <a:pt x="51" y="47"/>
                  <a:pt x="51" y="47"/>
                </a:cubicBezTo>
                <a:cubicBezTo>
                  <a:pt x="51" y="46"/>
                  <a:pt x="51" y="46"/>
                  <a:pt x="51" y="46"/>
                </a:cubicBezTo>
                <a:cubicBezTo>
                  <a:pt x="46" y="51"/>
                  <a:pt x="46" y="51"/>
                  <a:pt x="46" y="51"/>
                </a:cubicBezTo>
                <a:cubicBezTo>
                  <a:pt x="47" y="51"/>
                  <a:pt x="47" y="51"/>
                  <a:pt x="47" y="51"/>
                </a:cubicBezTo>
                <a:cubicBezTo>
                  <a:pt x="50" y="54"/>
                  <a:pt x="52" y="59"/>
                  <a:pt x="52" y="63"/>
                </a:cubicBezTo>
                <a:cubicBezTo>
                  <a:pt x="52" y="67"/>
                  <a:pt x="50" y="71"/>
                  <a:pt x="47" y="74"/>
                </a:cubicBezTo>
                <a:cubicBezTo>
                  <a:pt x="47" y="75"/>
                  <a:pt x="47" y="75"/>
                  <a:pt x="47" y="75"/>
                </a:cubicBezTo>
                <a:cubicBezTo>
                  <a:pt x="34" y="87"/>
                  <a:pt x="34" y="87"/>
                  <a:pt x="34" y="87"/>
                </a:cubicBezTo>
                <a:cubicBezTo>
                  <a:pt x="31" y="91"/>
                  <a:pt x="26" y="92"/>
                  <a:pt x="22" y="92"/>
                </a:cubicBezTo>
                <a:cubicBezTo>
                  <a:pt x="18" y="92"/>
                  <a:pt x="14" y="91"/>
                  <a:pt x="11" y="87"/>
                </a:cubicBezTo>
                <a:cubicBezTo>
                  <a:pt x="5" y="81"/>
                  <a:pt x="5" y="81"/>
                  <a:pt x="5" y="81"/>
                </a:cubicBezTo>
                <a:cubicBezTo>
                  <a:pt x="5" y="81"/>
                  <a:pt x="5" y="81"/>
                  <a:pt x="5" y="81"/>
                </a:cubicBezTo>
                <a:cubicBezTo>
                  <a:pt x="1" y="78"/>
                  <a:pt x="0" y="74"/>
                  <a:pt x="0" y="70"/>
                </a:cubicBezTo>
                <a:cubicBezTo>
                  <a:pt x="0" y="66"/>
                  <a:pt x="1" y="61"/>
                  <a:pt x="5" y="58"/>
                </a:cubicBezTo>
                <a:cubicBezTo>
                  <a:pt x="5" y="58"/>
                  <a:pt x="5" y="58"/>
                  <a:pt x="5" y="58"/>
                </a:cubicBezTo>
                <a:cubicBezTo>
                  <a:pt x="5" y="58"/>
                  <a:pt x="5" y="58"/>
                  <a:pt x="5" y="58"/>
                </a:cubicBezTo>
                <a:cubicBezTo>
                  <a:pt x="5" y="58"/>
                  <a:pt x="5" y="58"/>
                  <a:pt x="5" y="58"/>
                </a:cubicBezTo>
                <a:cubicBezTo>
                  <a:pt x="18" y="45"/>
                  <a:pt x="18" y="45"/>
                  <a:pt x="18" y="45"/>
                </a:cubicBezTo>
                <a:cubicBezTo>
                  <a:pt x="21" y="42"/>
                  <a:pt x="25" y="40"/>
                  <a:pt x="29" y="40"/>
                </a:cubicBezTo>
                <a:cubicBezTo>
                  <a:pt x="33" y="40"/>
                  <a:pt x="38" y="42"/>
                  <a:pt x="41" y="45"/>
                </a:cubicBezTo>
                <a:cubicBezTo>
                  <a:pt x="41" y="45"/>
                  <a:pt x="41" y="45"/>
                  <a:pt x="41" y="45"/>
                </a:cubicBezTo>
                <a:cubicBezTo>
                  <a:pt x="41" y="45"/>
                  <a:pt x="41" y="45"/>
                  <a:pt x="41" y="45"/>
                </a:cubicBezTo>
                <a:cubicBezTo>
                  <a:pt x="41" y="46"/>
                  <a:pt x="41" y="46"/>
                  <a:pt x="41" y="46"/>
                </a:cubicBezTo>
                <a:cubicBezTo>
                  <a:pt x="46" y="41"/>
                  <a:pt x="46" y="41"/>
                  <a:pt x="46" y="41"/>
                </a:cubicBezTo>
                <a:cubicBezTo>
                  <a:pt x="45" y="41"/>
                  <a:pt x="45" y="41"/>
                  <a:pt x="45" y="41"/>
                </a:cubicBezTo>
                <a:cubicBezTo>
                  <a:pt x="42" y="38"/>
                  <a:pt x="40" y="34"/>
                  <a:pt x="40" y="29"/>
                </a:cubicBezTo>
                <a:cubicBezTo>
                  <a:pt x="40" y="29"/>
                  <a:pt x="40" y="29"/>
                  <a:pt x="40" y="29"/>
                </a:cubicBezTo>
                <a:cubicBezTo>
                  <a:pt x="40" y="25"/>
                  <a:pt x="42" y="21"/>
                  <a:pt x="45" y="18"/>
                </a:cubicBezTo>
                <a:cubicBezTo>
                  <a:pt x="45" y="18"/>
                  <a:pt x="45" y="18"/>
                  <a:pt x="45" y="18"/>
                </a:cubicBezTo>
                <a:cubicBezTo>
                  <a:pt x="45" y="18"/>
                  <a:pt x="45" y="18"/>
                  <a:pt x="45" y="18"/>
                </a:cubicBezTo>
                <a:cubicBezTo>
                  <a:pt x="58" y="5"/>
                  <a:pt x="58" y="5"/>
                  <a:pt x="58" y="5"/>
                </a:cubicBezTo>
                <a:cubicBezTo>
                  <a:pt x="61" y="1"/>
                  <a:pt x="66" y="0"/>
                  <a:pt x="70" y="0"/>
                </a:cubicBezTo>
                <a:cubicBezTo>
                  <a:pt x="74" y="0"/>
                  <a:pt x="78" y="1"/>
                  <a:pt x="81" y="5"/>
                </a:cubicBezTo>
                <a:cubicBezTo>
                  <a:pt x="81" y="5"/>
                  <a:pt x="81" y="5"/>
                  <a:pt x="81" y="5"/>
                </a:cubicBezTo>
                <a:close/>
                <a:moveTo>
                  <a:pt x="82" y="16"/>
                </a:moveTo>
                <a:cubicBezTo>
                  <a:pt x="82" y="16"/>
                  <a:pt x="82" y="16"/>
                  <a:pt x="82" y="16"/>
                </a:cubicBezTo>
                <a:cubicBezTo>
                  <a:pt x="76" y="10"/>
                  <a:pt x="76" y="10"/>
                  <a:pt x="76" y="10"/>
                </a:cubicBezTo>
                <a:cubicBezTo>
                  <a:pt x="76" y="10"/>
                  <a:pt x="76" y="10"/>
                  <a:pt x="76" y="10"/>
                </a:cubicBezTo>
                <a:cubicBezTo>
                  <a:pt x="75" y="8"/>
                  <a:pt x="72" y="7"/>
                  <a:pt x="70" y="7"/>
                </a:cubicBezTo>
                <a:cubicBezTo>
                  <a:pt x="67" y="7"/>
                  <a:pt x="65" y="8"/>
                  <a:pt x="63" y="10"/>
                </a:cubicBezTo>
                <a:cubicBezTo>
                  <a:pt x="63" y="10"/>
                  <a:pt x="63" y="10"/>
                  <a:pt x="63" y="10"/>
                </a:cubicBezTo>
                <a:cubicBezTo>
                  <a:pt x="50" y="23"/>
                  <a:pt x="50" y="23"/>
                  <a:pt x="50" y="23"/>
                </a:cubicBezTo>
                <a:cubicBezTo>
                  <a:pt x="48" y="24"/>
                  <a:pt x="47" y="27"/>
                  <a:pt x="47" y="29"/>
                </a:cubicBezTo>
                <a:cubicBezTo>
                  <a:pt x="47" y="29"/>
                  <a:pt x="47" y="29"/>
                  <a:pt x="47" y="29"/>
                </a:cubicBezTo>
                <a:cubicBezTo>
                  <a:pt x="47" y="32"/>
                  <a:pt x="48" y="34"/>
                  <a:pt x="50" y="36"/>
                </a:cubicBezTo>
                <a:cubicBezTo>
                  <a:pt x="50" y="36"/>
                  <a:pt x="50" y="36"/>
                  <a:pt x="50" y="36"/>
                </a:cubicBezTo>
                <a:cubicBezTo>
                  <a:pt x="51" y="36"/>
                  <a:pt x="51" y="36"/>
                  <a:pt x="51" y="36"/>
                </a:cubicBezTo>
                <a:cubicBezTo>
                  <a:pt x="57" y="30"/>
                  <a:pt x="57" y="30"/>
                  <a:pt x="57" y="30"/>
                </a:cubicBezTo>
                <a:cubicBezTo>
                  <a:pt x="58" y="29"/>
                  <a:pt x="61" y="29"/>
                  <a:pt x="62" y="30"/>
                </a:cubicBezTo>
                <a:cubicBezTo>
                  <a:pt x="63" y="31"/>
                  <a:pt x="63" y="34"/>
                  <a:pt x="62" y="35"/>
                </a:cubicBezTo>
                <a:cubicBezTo>
                  <a:pt x="56" y="41"/>
                  <a:pt x="56" y="41"/>
                  <a:pt x="56" y="41"/>
                </a:cubicBezTo>
                <a:cubicBezTo>
                  <a:pt x="56" y="42"/>
                  <a:pt x="56" y="42"/>
                  <a:pt x="56" y="42"/>
                </a:cubicBezTo>
                <a:cubicBezTo>
                  <a:pt x="56" y="42"/>
                  <a:pt x="56" y="42"/>
                  <a:pt x="56" y="42"/>
                </a:cubicBezTo>
                <a:cubicBezTo>
                  <a:pt x="58" y="44"/>
                  <a:pt x="60" y="45"/>
                  <a:pt x="63" y="45"/>
                </a:cubicBezTo>
                <a:cubicBezTo>
                  <a:pt x="65" y="45"/>
                  <a:pt x="68" y="44"/>
                  <a:pt x="69" y="42"/>
                </a:cubicBezTo>
                <a:cubicBezTo>
                  <a:pt x="82" y="29"/>
                  <a:pt x="82" y="29"/>
                  <a:pt x="82" y="29"/>
                </a:cubicBezTo>
                <a:cubicBezTo>
                  <a:pt x="82" y="29"/>
                  <a:pt x="82" y="29"/>
                  <a:pt x="82" y="29"/>
                </a:cubicBezTo>
                <a:cubicBezTo>
                  <a:pt x="84" y="27"/>
                  <a:pt x="85" y="25"/>
                  <a:pt x="85" y="22"/>
                </a:cubicBezTo>
                <a:cubicBezTo>
                  <a:pt x="85" y="22"/>
                  <a:pt x="85" y="22"/>
                  <a:pt x="85" y="22"/>
                </a:cubicBezTo>
                <a:cubicBezTo>
                  <a:pt x="85" y="20"/>
                  <a:pt x="84" y="17"/>
                  <a:pt x="82" y="16"/>
                </a:cubicBezTo>
                <a:cubicBezTo>
                  <a:pt x="82" y="16"/>
                  <a:pt x="82" y="16"/>
                  <a:pt x="82" y="16"/>
                </a:cubicBezTo>
                <a:close/>
                <a:moveTo>
                  <a:pt x="42" y="56"/>
                </a:moveTo>
                <a:cubicBezTo>
                  <a:pt x="42" y="56"/>
                  <a:pt x="42" y="56"/>
                  <a:pt x="42" y="56"/>
                </a:cubicBezTo>
                <a:cubicBezTo>
                  <a:pt x="41" y="56"/>
                  <a:pt x="41" y="56"/>
                  <a:pt x="41" y="56"/>
                </a:cubicBezTo>
                <a:cubicBezTo>
                  <a:pt x="35" y="62"/>
                  <a:pt x="35" y="62"/>
                  <a:pt x="35" y="62"/>
                </a:cubicBezTo>
                <a:cubicBezTo>
                  <a:pt x="34" y="63"/>
                  <a:pt x="31" y="63"/>
                  <a:pt x="30" y="62"/>
                </a:cubicBezTo>
                <a:cubicBezTo>
                  <a:pt x="29" y="61"/>
                  <a:pt x="29" y="58"/>
                  <a:pt x="30" y="57"/>
                </a:cubicBezTo>
                <a:cubicBezTo>
                  <a:pt x="36" y="51"/>
                  <a:pt x="36" y="51"/>
                  <a:pt x="36" y="51"/>
                </a:cubicBezTo>
                <a:cubicBezTo>
                  <a:pt x="36" y="50"/>
                  <a:pt x="36" y="50"/>
                  <a:pt x="36" y="50"/>
                </a:cubicBezTo>
                <a:cubicBezTo>
                  <a:pt x="36" y="50"/>
                  <a:pt x="36" y="50"/>
                  <a:pt x="36" y="50"/>
                </a:cubicBezTo>
                <a:cubicBezTo>
                  <a:pt x="36" y="50"/>
                  <a:pt x="36" y="50"/>
                  <a:pt x="36" y="50"/>
                </a:cubicBezTo>
                <a:cubicBezTo>
                  <a:pt x="34" y="48"/>
                  <a:pt x="32" y="47"/>
                  <a:pt x="29" y="47"/>
                </a:cubicBezTo>
                <a:cubicBezTo>
                  <a:pt x="27" y="47"/>
                  <a:pt x="24" y="48"/>
                  <a:pt x="23" y="50"/>
                </a:cubicBezTo>
                <a:cubicBezTo>
                  <a:pt x="23" y="50"/>
                  <a:pt x="23" y="50"/>
                  <a:pt x="23" y="50"/>
                </a:cubicBezTo>
                <a:cubicBezTo>
                  <a:pt x="10" y="63"/>
                  <a:pt x="10" y="63"/>
                  <a:pt x="10" y="63"/>
                </a:cubicBezTo>
                <a:cubicBezTo>
                  <a:pt x="10" y="63"/>
                  <a:pt x="10" y="63"/>
                  <a:pt x="10" y="63"/>
                </a:cubicBezTo>
                <a:cubicBezTo>
                  <a:pt x="8" y="65"/>
                  <a:pt x="7" y="67"/>
                  <a:pt x="7" y="70"/>
                </a:cubicBezTo>
                <a:cubicBezTo>
                  <a:pt x="7" y="72"/>
                  <a:pt x="8" y="75"/>
                  <a:pt x="10" y="76"/>
                </a:cubicBezTo>
                <a:cubicBezTo>
                  <a:pt x="16" y="82"/>
                  <a:pt x="16" y="82"/>
                  <a:pt x="16" y="82"/>
                </a:cubicBezTo>
                <a:cubicBezTo>
                  <a:pt x="17" y="84"/>
                  <a:pt x="20" y="85"/>
                  <a:pt x="22" y="85"/>
                </a:cubicBezTo>
                <a:cubicBezTo>
                  <a:pt x="25" y="85"/>
                  <a:pt x="27" y="84"/>
                  <a:pt x="29" y="82"/>
                </a:cubicBezTo>
                <a:cubicBezTo>
                  <a:pt x="29" y="82"/>
                  <a:pt x="29" y="82"/>
                  <a:pt x="29" y="82"/>
                </a:cubicBezTo>
                <a:cubicBezTo>
                  <a:pt x="42" y="70"/>
                  <a:pt x="42" y="70"/>
                  <a:pt x="42" y="70"/>
                </a:cubicBezTo>
                <a:cubicBezTo>
                  <a:pt x="42" y="69"/>
                  <a:pt x="42" y="69"/>
                  <a:pt x="42" y="69"/>
                </a:cubicBezTo>
                <a:cubicBezTo>
                  <a:pt x="44" y="68"/>
                  <a:pt x="45" y="65"/>
                  <a:pt x="45" y="63"/>
                </a:cubicBezTo>
                <a:cubicBezTo>
                  <a:pt x="45" y="60"/>
                  <a:pt x="44" y="58"/>
                  <a:pt x="42" y="56"/>
                </a:cubicBezTo>
                <a:close/>
              </a:path>
            </a:pathLst>
          </a:custGeom>
          <a:solidFill>
            <a:schemeClr val="accent4"/>
          </a:solidFill>
          <a:ln>
            <a:noFill/>
          </a:ln>
        </p:spPr>
        <p:txBody>
          <a:bodyPr/>
          <a:lstStyle/>
          <a:p>
            <a:endParaRPr lang="zh-CN" altLang="en-US">
              <a:solidFill>
                <a:prstClr val="black"/>
              </a:solidFill>
            </a:endParaRPr>
          </a:p>
        </p:txBody>
      </p:sp>
      <p:sp>
        <p:nvSpPr>
          <p:cNvPr id="19" name="Rectangle 41"/>
          <p:cNvSpPr>
            <a:spLocks noChangeArrowheads="1"/>
          </p:cNvSpPr>
          <p:nvPr/>
        </p:nvSpPr>
        <p:spPr bwMode="auto">
          <a:xfrm>
            <a:off x="1687158" y="1730417"/>
            <a:ext cx="982151"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01</a:t>
            </a:r>
            <a:endParaRPr lang="zh-CN" altLang="en-US" sz="1200" dirty="0">
              <a:solidFill>
                <a:prstClr val="white"/>
              </a:solidFill>
              <a:latin typeface="微软雅黑 Light" panose="020B0502040204020203" pitchFamily="34" charset="-122"/>
              <a:ea typeface="微软雅黑 Light" panose="020B0502040204020203" pitchFamily="34" charset="-122"/>
            </a:endParaRPr>
          </a:p>
        </p:txBody>
      </p:sp>
      <p:sp>
        <p:nvSpPr>
          <p:cNvPr id="20" name="Rectangle 42"/>
          <p:cNvSpPr>
            <a:spLocks noChangeArrowheads="1"/>
          </p:cNvSpPr>
          <p:nvPr/>
        </p:nvSpPr>
        <p:spPr bwMode="auto">
          <a:xfrm>
            <a:off x="1687158" y="2899386"/>
            <a:ext cx="982151"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02</a:t>
            </a:r>
            <a:endParaRPr lang="zh-CN" altLang="en-US" sz="1200">
              <a:solidFill>
                <a:prstClr val="white"/>
              </a:solidFill>
              <a:latin typeface="微软雅黑 Light" panose="020B0502040204020203" pitchFamily="34" charset="-122"/>
              <a:ea typeface="微软雅黑 Light" panose="020B0502040204020203" pitchFamily="34" charset="-122"/>
            </a:endParaRPr>
          </a:p>
        </p:txBody>
      </p:sp>
      <p:sp>
        <p:nvSpPr>
          <p:cNvPr id="21" name="Rectangle 43"/>
          <p:cNvSpPr>
            <a:spLocks noChangeArrowheads="1"/>
          </p:cNvSpPr>
          <p:nvPr/>
        </p:nvSpPr>
        <p:spPr bwMode="auto">
          <a:xfrm>
            <a:off x="1687158" y="4131251"/>
            <a:ext cx="982151"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03</a:t>
            </a:r>
            <a:endParaRPr lang="zh-CN" altLang="en-US" sz="1200" dirty="0">
              <a:solidFill>
                <a:prstClr val="white"/>
              </a:solidFill>
              <a:latin typeface="微软雅黑 Light" panose="020B0502040204020203" pitchFamily="34" charset="-122"/>
              <a:ea typeface="微软雅黑 Light" panose="020B0502040204020203" pitchFamily="34" charset="-122"/>
            </a:endParaRPr>
          </a:p>
        </p:txBody>
      </p:sp>
      <p:sp>
        <p:nvSpPr>
          <p:cNvPr id="22" name="Rectangle 44"/>
          <p:cNvSpPr>
            <a:spLocks noChangeArrowheads="1"/>
          </p:cNvSpPr>
          <p:nvPr/>
        </p:nvSpPr>
        <p:spPr bwMode="auto">
          <a:xfrm>
            <a:off x="1687158" y="5345765"/>
            <a:ext cx="982151"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600" dirty="0">
                <a:solidFill>
                  <a:prstClr val="white"/>
                </a:solidFill>
                <a:latin typeface="微软雅黑 Light" panose="020B0502040204020203" pitchFamily="34" charset="-122"/>
                <a:ea typeface="微软雅黑 Light" panose="020B0502040204020203" pitchFamily="34" charset="-122"/>
              </a:rPr>
              <a:t>OPTION 04</a:t>
            </a:r>
            <a:endParaRPr lang="zh-CN" altLang="en-US" sz="1200" dirty="0">
              <a:solidFill>
                <a:prstClr val="white"/>
              </a:solidFill>
              <a:latin typeface="微软雅黑 Light" panose="020B0502040204020203" pitchFamily="34" charset="-122"/>
              <a:ea typeface="微软雅黑 Light" panose="020B0502040204020203" pitchFamily="34" charset="-122"/>
            </a:endParaRPr>
          </a:p>
        </p:txBody>
      </p:sp>
      <p:pic>
        <p:nvPicPr>
          <p:cNvPr id="29" name="Picture 34" descr="iPhone_5S_freebie"/>
          <p:cNvPicPr>
            <a:picLocks noChangeAspect="1" noChangeArrowheads="1"/>
          </p:cNvPicPr>
          <p:nvPr/>
        </p:nvPicPr>
        <p:blipFill>
          <a:blip r:embed="rId5" cstate="screen"/>
          <a:srcRect/>
          <a:stretch>
            <a:fillRect/>
          </a:stretch>
        </p:blipFill>
        <p:spPr bwMode="auto">
          <a:xfrm>
            <a:off x="3039581" y="1603790"/>
            <a:ext cx="5309691" cy="46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7"/>
          <p:cNvSpPr txBox="1">
            <a:spLocks noChangeArrowheads="1"/>
          </p:cNvSpPr>
          <p:nvPr/>
        </p:nvSpPr>
        <p:spPr bwMode="auto">
          <a:xfrm>
            <a:off x="7582238" y="3893853"/>
            <a:ext cx="1476012" cy="88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3600" dirty="0">
                <a:solidFill>
                  <a:schemeClr val="accent3"/>
                </a:solidFill>
                <a:latin typeface="微软雅黑 Light" panose="020B0502040204020203" pitchFamily="34" charset="-122"/>
                <a:ea typeface="微软雅黑 Light" panose="020B0502040204020203" pitchFamily="34" charset="-122"/>
              </a:rPr>
              <a:t>75%</a:t>
            </a:r>
          </a:p>
        </p:txBody>
      </p:sp>
      <p:sp>
        <p:nvSpPr>
          <p:cNvPr id="27" name="Text Box 39"/>
          <p:cNvSpPr txBox="1">
            <a:spLocks noChangeArrowheads="1"/>
          </p:cNvSpPr>
          <p:nvPr/>
        </p:nvSpPr>
        <p:spPr bwMode="auto">
          <a:xfrm>
            <a:off x="9923792" y="3893853"/>
            <a:ext cx="1486959" cy="88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3600" dirty="0">
                <a:solidFill>
                  <a:schemeClr val="accent3"/>
                </a:solidFill>
                <a:latin typeface="微软雅黑 Light" panose="020B0502040204020203" pitchFamily="34" charset="-122"/>
                <a:ea typeface="微软雅黑 Light" panose="020B0502040204020203" pitchFamily="34" charset="-122"/>
              </a:rPr>
              <a:t>89%</a:t>
            </a:r>
          </a:p>
        </p:txBody>
      </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50317"/>
          <a:stretch/>
        </p:blipFill>
        <p:spPr>
          <a:xfrm>
            <a:off x="4833062" y="2228800"/>
            <a:ext cx="1758351" cy="3102949"/>
          </a:xfrm>
          <a:prstGeom prst="rect">
            <a:avLst/>
          </a:prstGeom>
        </p:spPr>
      </p:pic>
      <p:sp>
        <p:nvSpPr>
          <p:cNvPr id="45" name="矩形 44"/>
          <p:cNvSpPr/>
          <p:nvPr/>
        </p:nvSpPr>
        <p:spPr>
          <a:xfrm>
            <a:off x="7287374" y="2338508"/>
            <a:ext cx="5732591" cy="400110"/>
          </a:xfrm>
          <a:prstGeom prst="rect">
            <a:avLst/>
          </a:prstGeom>
        </p:spPr>
        <p:txBody>
          <a:bodyPr wrap="square">
            <a:spAutoFit/>
          </a:bodyPr>
          <a:lstStyle/>
          <a:p>
            <a:pPr defTabSz="829361">
              <a:defRPr/>
            </a:pPr>
            <a:r>
              <a:rPr lang="zh-CN" altLang="en-US" sz="2000" b="1" kern="1100" spc="150" dirty="0">
                <a:latin typeface="微软雅黑" panose="020B0503020204020204" pitchFamily="34" charset="-122"/>
                <a:ea typeface="微软雅黑" panose="020B0503020204020204" pitchFamily="34" charset="-122"/>
              </a:rPr>
              <a:t>此处添加你的信息此处添加你</a:t>
            </a:r>
            <a:endParaRPr lang="en-US" altLang="zh-CN" sz="2000" b="1" spc="200" dirty="0">
              <a:cs typeface="+mn-ea"/>
            </a:endParaRPr>
          </a:p>
        </p:txBody>
      </p:sp>
      <p:sp>
        <p:nvSpPr>
          <p:cNvPr id="46" name="矩形 45"/>
          <p:cNvSpPr/>
          <p:nvPr/>
        </p:nvSpPr>
        <p:spPr>
          <a:xfrm>
            <a:off x="7287374" y="1659307"/>
            <a:ext cx="2555443" cy="707886"/>
          </a:xfrm>
          <a:prstGeom prst="rect">
            <a:avLst/>
          </a:prstGeom>
        </p:spPr>
        <p:txBody>
          <a:bodyPr wrap="none">
            <a:spAutoFit/>
          </a:bodyPr>
          <a:lstStyle/>
          <a:p>
            <a:r>
              <a:rPr lang="en-US" altLang="zh-CN" sz="4000" b="1" dirty="0" smtClean="0">
                <a:cs typeface="+mn-ea"/>
              </a:rPr>
              <a:t>YOUR TEXT</a:t>
            </a:r>
            <a:endParaRPr lang="zh-CN" altLang="en-US" sz="4000" b="1" dirty="0">
              <a:cs typeface="+mn-ea"/>
            </a:endParaRPr>
          </a:p>
        </p:txBody>
      </p:sp>
      <p:sp>
        <p:nvSpPr>
          <p:cNvPr id="47" name="Rectangle 35"/>
          <p:cNvSpPr>
            <a:spLocks noChangeArrowheads="1"/>
          </p:cNvSpPr>
          <p:nvPr/>
        </p:nvSpPr>
        <p:spPr bwMode="auto">
          <a:xfrm>
            <a:off x="7118101" y="4524965"/>
            <a:ext cx="20475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2000" b="1" dirty="0" smtClean="0"/>
              <a:t>YOUR TEXT</a:t>
            </a:r>
            <a:endParaRPr lang="zh-CN" altLang="en-US" sz="2000" b="1" dirty="0"/>
          </a:p>
          <a:p>
            <a:pPr algn="ctr">
              <a:buFont typeface="Arial" charset="0"/>
              <a:buNone/>
            </a:pPr>
            <a:r>
              <a:rPr lang="zh-CN" altLang="en-US" sz="12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200" dirty="0">
              <a:solidFill>
                <a:schemeClr val="bg2">
                  <a:lumMod val="25000"/>
                </a:schemeClr>
              </a:solidFill>
            </a:endParaRPr>
          </a:p>
        </p:txBody>
      </p:sp>
      <p:sp>
        <p:nvSpPr>
          <p:cNvPr id="49" name="Rectangle 35"/>
          <p:cNvSpPr>
            <a:spLocks noChangeArrowheads="1"/>
          </p:cNvSpPr>
          <p:nvPr/>
        </p:nvSpPr>
        <p:spPr bwMode="auto">
          <a:xfrm>
            <a:off x="9399991" y="4541515"/>
            <a:ext cx="20475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2000" b="1" dirty="0" smtClean="0"/>
              <a:t>YOUR TEXT</a:t>
            </a:r>
            <a:endParaRPr lang="zh-CN" altLang="en-US" sz="2000" b="1" dirty="0"/>
          </a:p>
          <a:p>
            <a:pPr algn="ctr">
              <a:buFont typeface="Arial" charset="0"/>
              <a:buNone/>
            </a:pPr>
            <a:r>
              <a:rPr lang="zh-CN" altLang="en-US" sz="1200" kern="1100" spc="150" dirty="0">
                <a:solidFill>
                  <a:schemeClr val="bg2">
                    <a:lumMod val="25000"/>
                  </a:schemeClr>
                </a:solidFill>
                <a:latin typeface="微软雅黑" panose="020B0503020204020204" pitchFamily="34" charset="-122"/>
                <a:ea typeface="微软雅黑" panose="020B0503020204020204" pitchFamily="34" charset="-122"/>
              </a:rPr>
              <a:t>此处添加你的信息此处添加你的信息此处添加你的信息此处添加你的信息</a:t>
            </a:r>
            <a:endParaRPr lang="zh-CN" altLang="en-US" sz="1200" dirty="0">
              <a:solidFill>
                <a:schemeClr val="bg2">
                  <a:lumMod val="25000"/>
                </a:schemeClr>
              </a:solidFill>
            </a:endParaRPr>
          </a:p>
        </p:txBody>
      </p:sp>
    </p:spTree>
    <p:extLst>
      <p:ext uri="{BB962C8B-B14F-4D97-AF65-F5344CB8AC3E}">
        <p14:creationId xmlns:p14="http://schemas.microsoft.com/office/powerpoint/2010/main" val="2042272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1002</Words>
  <Application>Microsoft Office PowerPoint</Application>
  <PresentationFormat>宽屏</PresentationFormat>
  <Paragraphs>120</Paragraphs>
  <Slides>16</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Open Sans</vt:lpstr>
      <vt:lpstr>华文细黑</vt:lpstr>
      <vt:lpstr>宋体</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恒好美佳   </dc:subject>
  <dc:description>恒好美佳   https://sppt.taobao.com/</dc:description>
  <cp:lastModifiedBy>微软用户</cp:lastModifiedBy>
  <cp:revision>2</cp:revision>
  <dcterms:created xsi:type="dcterms:W3CDTF">2017-08-18T06:40:27Z</dcterms:created>
  <dcterms:modified xsi:type="dcterms:W3CDTF">2018-08-31T11:31:41Z</dcterms:modified>
</cp:coreProperties>
</file>