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82" r:id="rId9"/>
    <p:sldId id="267" r:id="rId10"/>
    <p:sldId id="268" r:id="rId11"/>
    <p:sldId id="269" r:id="rId12"/>
    <p:sldId id="270" r:id="rId13"/>
    <p:sldId id="283" r:id="rId14"/>
    <p:sldId id="272" r:id="rId15"/>
    <p:sldId id="273" r:id="rId16"/>
    <p:sldId id="274" r:id="rId17"/>
    <p:sldId id="275" r:id="rId18"/>
    <p:sldId id="284" r:id="rId19"/>
    <p:sldId id="277" r:id="rId20"/>
    <p:sldId id="278" r:id="rId21"/>
    <p:sldId id="279" r:id="rId22"/>
    <p:sldId id="280" r:id="rId23"/>
    <p:sldId id="257" r:id="rId24"/>
    <p:sldId id="261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53D"/>
    <a:srgbClr val="FFBF17"/>
    <a:srgbClr val="756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5082" autoAdjust="0"/>
  </p:normalViewPr>
  <p:slideViewPr>
    <p:cSldViewPr snapToGrid="0" showGuides="1">
      <p:cViewPr varScale="1">
        <p:scale>
          <a:sx n="90" d="100"/>
          <a:sy n="90" d="100"/>
        </p:scale>
        <p:origin x="11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DF157-39AC-4834-B3B7-9D0F914D8FAE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018DE-E91A-4C9F-9B19-60E411DFB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79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018DE-E91A-4C9F-9B19-60E411DFB0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78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1363EE-971A-4F65-8318-703A5355E91A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85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018DE-E91A-4C9F-9B19-60E411DFB0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19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A7C7BB6-EBF4-4BF9-8840-AB9BCA5511D7}" type="slidenum">
              <a:rPr lang="zh-CN" altLang="en-US" smtClean="0">
                <a:latin typeface="Calibri" panose="020F0502020204030204" pitchFamily="34" charset="0"/>
              </a:rPr>
              <a:pPr/>
              <a:t>7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2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018DE-E91A-4C9F-9B19-60E411DFB0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0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018DE-E91A-4C9F-9B19-60E411DFB09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04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49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41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4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8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4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39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24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71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06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6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7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4BB4-3306-412B-9A89-D2BEDC24702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715AB-B1B4-43D3-86DD-680C0E3D6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ocer.wps.cn/hezuo/details-175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949557" y="3242426"/>
            <a:ext cx="1203325" cy="2662238"/>
          </a:xfrm>
          <a:custGeom>
            <a:avLst/>
            <a:gdLst>
              <a:gd name="T0" fmla="*/ 401 w 758"/>
              <a:gd name="T1" fmla="*/ 1126 h 1677"/>
              <a:gd name="T2" fmla="*/ 366 w 758"/>
              <a:gd name="T3" fmla="*/ 1677 h 1677"/>
              <a:gd name="T4" fmla="*/ 619 w 758"/>
              <a:gd name="T5" fmla="*/ 1677 h 1677"/>
              <a:gd name="T6" fmla="*/ 531 w 758"/>
              <a:gd name="T7" fmla="*/ 568 h 1677"/>
              <a:gd name="T8" fmla="*/ 758 w 758"/>
              <a:gd name="T9" fmla="*/ 279 h 1677"/>
              <a:gd name="T10" fmla="*/ 758 w 758"/>
              <a:gd name="T11" fmla="*/ 279 h 1677"/>
              <a:gd name="T12" fmla="*/ 523 w 758"/>
              <a:gd name="T13" fmla="*/ 498 h 1677"/>
              <a:gd name="T14" fmla="*/ 488 w 758"/>
              <a:gd name="T15" fmla="*/ 0 h 1677"/>
              <a:gd name="T16" fmla="*/ 470 w 758"/>
              <a:gd name="T17" fmla="*/ 0 h 1677"/>
              <a:gd name="T18" fmla="*/ 462 w 758"/>
              <a:gd name="T19" fmla="*/ 140 h 1677"/>
              <a:gd name="T20" fmla="*/ 348 w 758"/>
              <a:gd name="T21" fmla="*/ 9 h 1677"/>
              <a:gd name="T22" fmla="*/ 348 w 758"/>
              <a:gd name="T23" fmla="*/ 9 h 1677"/>
              <a:gd name="T24" fmla="*/ 462 w 758"/>
              <a:gd name="T25" fmla="*/ 183 h 1677"/>
              <a:gd name="T26" fmla="*/ 409 w 758"/>
              <a:gd name="T27" fmla="*/ 978 h 1677"/>
              <a:gd name="T28" fmla="*/ 52 w 758"/>
              <a:gd name="T29" fmla="*/ 533 h 1677"/>
              <a:gd name="T30" fmla="*/ 52 w 758"/>
              <a:gd name="T31" fmla="*/ 541 h 1677"/>
              <a:gd name="T32" fmla="*/ 165 w 758"/>
              <a:gd name="T33" fmla="*/ 733 h 1677"/>
              <a:gd name="T34" fmla="*/ 0 w 758"/>
              <a:gd name="T35" fmla="*/ 733 h 1677"/>
              <a:gd name="T36" fmla="*/ 0 w 758"/>
              <a:gd name="T37" fmla="*/ 733 h 1677"/>
              <a:gd name="T38" fmla="*/ 183 w 758"/>
              <a:gd name="T39" fmla="*/ 768 h 1677"/>
              <a:gd name="T40" fmla="*/ 401 w 758"/>
              <a:gd name="T41" fmla="*/ 1126 h 1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58" h="1677">
                <a:moveTo>
                  <a:pt x="401" y="1126"/>
                </a:moveTo>
                <a:lnTo>
                  <a:pt x="366" y="1677"/>
                </a:lnTo>
                <a:lnTo>
                  <a:pt x="619" y="1677"/>
                </a:lnTo>
                <a:lnTo>
                  <a:pt x="531" y="568"/>
                </a:lnTo>
                <a:lnTo>
                  <a:pt x="758" y="279"/>
                </a:lnTo>
                <a:lnTo>
                  <a:pt x="758" y="279"/>
                </a:lnTo>
                <a:lnTo>
                  <a:pt x="523" y="498"/>
                </a:lnTo>
                <a:lnTo>
                  <a:pt x="488" y="0"/>
                </a:lnTo>
                <a:lnTo>
                  <a:pt x="470" y="0"/>
                </a:lnTo>
                <a:lnTo>
                  <a:pt x="462" y="140"/>
                </a:lnTo>
                <a:lnTo>
                  <a:pt x="348" y="9"/>
                </a:lnTo>
                <a:lnTo>
                  <a:pt x="348" y="9"/>
                </a:lnTo>
                <a:lnTo>
                  <a:pt x="462" y="183"/>
                </a:lnTo>
                <a:lnTo>
                  <a:pt x="409" y="978"/>
                </a:lnTo>
                <a:lnTo>
                  <a:pt x="52" y="533"/>
                </a:lnTo>
                <a:lnTo>
                  <a:pt x="52" y="541"/>
                </a:lnTo>
                <a:lnTo>
                  <a:pt x="165" y="733"/>
                </a:lnTo>
                <a:lnTo>
                  <a:pt x="0" y="733"/>
                </a:lnTo>
                <a:lnTo>
                  <a:pt x="0" y="733"/>
                </a:lnTo>
                <a:lnTo>
                  <a:pt x="183" y="768"/>
                </a:lnTo>
                <a:lnTo>
                  <a:pt x="401" y="1126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3160569" y="3228138"/>
            <a:ext cx="3224213" cy="2662238"/>
            <a:chOff x="3160569" y="3228138"/>
            <a:chExt cx="3224213" cy="2662238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903644" y="3228138"/>
              <a:ext cx="1246188" cy="2662238"/>
            </a:xfrm>
            <a:custGeom>
              <a:avLst/>
              <a:gdLst>
                <a:gd name="T0" fmla="*/ 384 w 785"/>
                <a:gd name="T1" fmla="*/ 1127 h 1677"/>
                <a:gd name="T2" fmla="*/ 419 w 785"/>
                <a:gd name="T3" fmla="*/ 1677 h 1677"/>
                <a:gd name="T4" fmla="*/ 166 w 785"/>
                <a:gd name="T5" fmla="*/ 1677 h 1677"/>
                <a:gd name="T6" fmla="*/ 227 w 785"/>
                <a:gd name="T7" fmla="*/ 812 h 1677"/>
                <a:gd name="T8" fmla="*/ 0 w 785"/>
                <a:gd name="T9" fmla="*/ 524 h 1677"/>
                <a:gd name="T10" fmla="*/ 9 w 785"/>
                <a:gd name="T11" fmla="*/ 515 h 1677"/>
                <a:gd name="T12" fmla="*/ 235 w 785"/>
                <a:gd name="T13" fmla="*/ 742 h 1677"/>
                <a:gd name="T14" fmla="*/ 296 w 785"/>
                <a:gd name="T15" fmla="*/ 0 h 1677"/>
                <a:gd name="T16" fmla="*/ 314 w 785"/>
                <a:gd name="T17" fmla="*/ 0 h 1677"/>
                <a:gd name="T18" fmla="*/ 323 w 785"/>
                <a:gd name="T19" fmla="*/ 262 h 1677"/>
                <a:gd name="T20" fmla="*/ 445 w 785"/>
                <a:gd name="T21" fmla="*/ 131 h 1677"/>
                <a:gd name="T22" fmla="*/ 445 w 785"/>
                <a:gd name="T23" fmla="*/ 140 h 1677"/>
                <a:gd name="T24" fmla="*/ 331 w 785"/>
                <a:gd name="T25" fmla="*/ 306 h 1677"/>
                <a:gd name="T26" fmla="*/ 375 w 785"/>
                <a:gd name="T27" fmla="*/ 978 h 1677"/>
                <a:gd name="T28" fmla="*/ 724 w 785"/>
                <a:gd name="T29" fmla="*/ 533 h 1677"/>
                <a:gd name="T30" fmla="*/ 732 w 785"/>
                <a:gd name="T31" fmla="*/ 542 h 1677"/>
                <a:gd name="T32" fmla="*/ 619 w 785"/>
                <a:gd name="T33" fmla="*/ 734 h 1677"/>
                <a:gd name="T34" fmla="*/ 785 w 785"/>
                <a:gd name="T35" fmla="*/ 734 h 1677"/>
                <a:gd name="T36" fmla="*/ 785 w 785"/>
                <a:gd name="T37" fmla="*/ 734 h 1677"/>
                <a:gd name="T38" fmla="*/ 602 w 785"/>
                <a:gd name="T39" fmla="*/ 769 h 1677"/>
                <a:gd name="T40" fmla="*/ 384 w 785"/>
                <a:gd name="T41" fmla="*/ 1127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5" h="1677">
                  <a:moveTo>
                    <a:pt x="384" y="1127"/>
                  </a:moveTo>
                  <a:lnTo>
                    <a:pt x="419" y="1677"/>
                  </a:lnTo>
                  <a:lnTo>
                    <a:pt x="166" y="1677"/>
                  </a:lnTo>
                  <a:lnTo>
                    <a:pt x="227" y="812"/>
                  </a:lnTo>
                  <a:lnTo>
                    <a:pt x="0" y="524"/>
                  </a:lnTo>
                  <a:lnTo>
                    <a:pt x="9" y="515"/>
                  </a:lnTo>
                  <a:lnTo>
                    <a:pt x="235" y="742"/>
                  </a:lnTo>
                  <a:lnTo>
                    <a:pt x="296" y="0"/>
                  </a:lnTo>
                  <a:lnTo>
                    <a:pt x="314" y="0"/>
                  </a:lnTo>
                  <a:lnTo>
                    <a:pt x="323" y="262"/>
                  </a:lnTo>
                  <a:lnTo>
                    <a:pt x="445" y="131"/>
                  </a:lnTo>
                  <a:lnTo>
                    <a:pt x="445" y="140"/>
                  </a:lnTo>
                  <a:lnTo>
                    <a:pt x="331" y="306"/>
                  </a:lnTo>
                  <a:lnTo>
                    <a:pt x="375" y="978"/>
                  </a:lnTo>
                  <a:lnTo>
                    <a:pt x="724" y="533"/>
                  </a:lnTo>
                  <a:lnTo>
                    <a:pt x="732" y="542"/>
                  </a:lnTo>
                  <a:lnTo>
                    <a:pt x="619" y="734"/>
                  </a:lnTo>
                  <a:lnTo>
                    <a:pt x="785" y="734"/>
                  </a:lnTo>
                  <a:lnTo>
                    <a:pt x="785" y="734"/>
                  </a:lnTo>
                  <a:lnTo>
                    <a:pt x="602" y="769"/>
                  </a:lnTo>
                  <a:lnTo>
                    <a:pt x="384" y="1127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000482" y="5099801"/>
              <a:ext cx="234950" cy="277813"/>
            </a:xfrm>
            <a:custGeom>
              <a:avLst/>
              <a:gdLst>
                <a:gd name="T0" fmla="*/ 17 w 17"/>
                <a:gd name="T1" fmla="*/ 16 h 20"/>
                <a:gd name="T2" fmla="*/ 0 w 17"/>
                <a:gd name="T3" fmla="*/ 0 h 20"/>
                <a:gd name="T4" fmla="*/ 0 w 17"/>
                <a:gd name="T5" fmla="*/ 0 h 20"/>
                <a:gd name="T6" fmla="*/ 16 w 17"/>
                <a:gd name="T7" fmla="*/ 20 h 20"/>
                <a:gd name="T8" fmla="*/ 17 w 17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7" y="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7" y="1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387832" y="4059988"/>
              <a:ext cx="152400" cy="193675"/>
            </a:xfrm>
            <a:custGeom>
              <a:avLst/>
              <a:gdLst>
                <a:gd name="T0" fmla="*/ 3 w 11"/>
                <a:gd name="T1" fmla="*/ 14 h 14"/>
                <a:gd name="T2" fmla="*/ 11 w 11"/>
                <a:gd name="T3" fmla="*/ 0 h 14"/>
                <a:gd name="T4" fmla="*/ 11 w 11"/>
                <a:gd name="T5" fmla="*/ 0 h 14"/>
                <a:gd name="T6" fmla="*/ 0 w 11"/>
                <a:gd name="T7" fmla="*/ 13 h 14"/>
                <a:gd name="T8" fmla="*/ 3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3" y="14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443394" y="3617076"/>
              <a:ext cx="249238" cy="41275"/>
            </a:xfrm>
            <a:custGeom>
              <a:avLst/>
              <a:gdLst>
                <a:gd name="T0" fmla="*/ 0 w 18"/>
                <a:gd name="T1" fmla="*/ 3 h 3"/>
                <a:gd name="T2" fmla="*/ 18 w 18"/>
                <a:gd name="T3" fmla="*/ 0 h 3"/>
                <a:gd name="T4" fmla="*/ 18 w 18"/>
                <a:gd name="T5" fmla="*/ 0 h 3"/>
                <a:gd name="T6" fmla="*/ 1 w 18"/>
                <a:gd name="T7" fmla="*/ 0 h 3"/>
                <a:gd name="T8" fmla="*/ 0 w 1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3160569" y="3228138"/>
              <a:ext cx="1244600" cy="2662238"/>
            </a:xfrm>
            <a:custGeom>
              <a:avLst/>
              <a:gdLst>
                <a:gd name="T0" fmla="*/ 409 w 784"/>
                <a:gd name="T1" fmla="*/ 1127 h 1677"/>
                <a:gd name="T2" fmla="*/ 375 w 784"/>
                <a:gd name="T3" fmla="*/ 1677 h 1677"/>
                <a:gd name="T4" fmla="*/ 619 w 784"/>
                <a:gd name="T5" fmla="*/ 1677 h 1677"/>
                <a:gd name="T6" fmla="*/ 558 w 784"/>
                <a:gd name="T7" fmla="*/ 812 h 1677"/>
                <a:gd name="T8" fmla="*/ 784 w 784"/>
                <a:gd name="T9" fmla="*/ 524 h 1677"/>
                <a:gd name="T10" fmla="*/ 784 w 784"/>
                <a:gd name="T11" fmla="*/ 515 h 1677"/>
                <a:gd name="T12" fmla="*/ 549 w 784"/>
                <a:gd name="T13" fmla="*/ 742 h 1677"/>
                <a:gd name="T14" fmla="*/ 488 w 784"/>
                <a:gd name="T15" fmla="*/ 0 h 1677"/>
                <a:gd name="T16" fmla="*/ 479 w 784"/>
                <a:gd name="T17" fmla="*/ 0 h 1677"/>
                <a:gd name="T18" fmla="*/ 462 w 784"/>
                <a:gd name="T19" fmla="*/ 262 h 1677"/>
                <a:gd name="T20" fmla="*/ 348 w 784"/>
                <a:gd name="T21" fmla="*/ 131 h 1677"/>
                <a:gd name="T22" fmla="*/ 340 w 784"/>
                <a:gd name="T23" fmla="*/ 140 h 1677"/>
                <a:gd name="T24" fmla="*/ 453 w 784"/>
                <a:gd name="T25" fmla="*/ 306 h 1677"/>
                <a:gd name="T26" fmla="*/ 418 w 784"/>
                <a:gd name="T27" fmla="*/ 978 h 1677"/>
                <a:gd name="T28" fmla="*/ 61 w 784"/>
                <a:gd name="T29" fmla="*/ 533 h 1677"/>
                <a:gd name="T30" fmla="*/ 52 w 784"/>
                <a:gd name="T31" fmla="*/ 542 h 1677"/>
                <a:gd name="T32" fmla="*/ 174 w 784"/>
                <a:gd name="T33" fmla="*/ 734 h 1677"/>
                <a:gd name="T34" fmla="*/ 0 w 784"/>
                <a:gd name="T35" fmla="*/ 734 h 1677"/>
                <a:gd name="T36" fmla="*/ 0 w 784"/>
                <a:gd name="T37" fmla="*/ 734 h 1677"/>
                <a:gd name="T38" fmla="*/ 192 w 784"/>
                <a:gd name="T39" fmla="*/ 769 h 1677"/>
                <a:gd name="T40" fmla="*/ 409 w 784"/>
                <a:gd name="T41" fmla="*/ 1127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4" h="1677">
                  <a:moveTo>
                    <a:pt x="409" y="1127"/>
                  </a:moveTo>
                  <a:lnTo>
                    <a:pt x="375" y="1677"/>
                  </a:lnTo>
                  <a:lnTo>
                    <a:pt x="619" y="1677"/>
                  </a:lnTo>
                  <a:lnTo>
                    <a:pt x="558" y="812"/>
                  </a:lnTo>
                  <a:lnTo>
                    <a:pt x="784" y="524"/>
                  </a:lnTo>
                  <a:lnTo>
                    <a:pt x="784" y="515"/>
                  </a:lnTo>
                  <a:lnTo>
                    <a:pt x="549" y="742"/>
                  </a:lnTo>
                  <a:lnTo>
                    <a:pt x="488" y="0"/>
                  </a:lnTo>
                  <a:lnTo>
                    <a:pt x="479" y="0"/>
                  </a:lnTo>
                  <a:lnTo>
                    <a:pt x="462" y="262"/>
                  </a:lnTo>
                  <a:lnTo>
                    <a:pt x="348" y="131"/>
                  </a:lnTo>
                  <a:lnTo>
                    <a:pt x="340" y="140"/>
                  </a:lnTo>
                  <a:lnTo>
                    <a:pt x="453" y="306"/>
                  </a:lnTo>
                  <a:lnTo>
                    <a:pt x="418" y="978"/>
                  </a:lnTo>
                  <a:lnTo>
                    <a:pt x="61" y="533"/>
                  </a:lnTo>
                  <a:lnTo>
                    <a:pt x="52" y="542"/>
                  </a:lnTo>
                  <a:lnTo>
                    <a:pt x="174" y="734"/>
                  </a:lnTo>
                  <a:lnTo>
                    <a:pt x="0" y="734"/>
                  </a:lnTo>
                  <a:lnTo>
                    <a:pt x="0" y="734"/>
                  </a:lnTo>
                  <a:lnTo>
                    <a:pt x="192" y="769"/>
                  </a:lnTo>
                  <a:lnTo>
                    <a:pt x="409" y="1127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073382" y="5099801"/>
              <a:ext cx="234950" cy="277813"/>
            </a:xfrm>
            <a:custGeom>
              <a:avLst/>
              <a:gdLst>
                <a:gd name="T0" fmla="*/ 0 w 17"/>
                <a:gd name="T1" fmla="*/ 16 h 20"/>
                <a:gd name="T2" fmla="*/ 17 w 17"/>
                <a:gd name="T3" fmla="*/ 0 h 20"/>
                <a:gd name="T4" fmla="*/ 17 w 17"/>
                <a:gd name="T5" fmla="*/ 0 h 20"/>
                <a:gd name="T6" fmla="*/ 1 w 17"/>
                <a:gd name="T7" fmla="*/ 20 h 20"/>
                <a:gd name="T8" fmla="*/ 0 w 17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1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0" y="18"/>
                    <a:pt x="0" y="1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768582" y="4059988"/>
              <a:ext cx="152400" cy="193675"/>
            </a:xfrm>
            <a:custGeom>
              <a:avLst/>
              <a:gdLst>
                <a:gd name="T0" fmla="*/ 8 w 11"/>
                <a:gd name="T1" fmla="*/ 14 h 14"/>
                <a:gd name="T2" fmla="*/ 0 w 11"/>
                <a:gd name="T3" fmla="*/ 0 h 14"/>
                <a:gd name="T4" fmla="*/ 0 w 11"/>
                <a:gd name="T5" fmla="*/ 0 h 14"/>
                <a:gd name="T6" fmla="*/ 11 w 11"/>
                <a:gd name="T7" fmla="*/ 13 h 14"/>
                <a:gd name="T8" fmla="*/ 8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8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9" y="13"/>
                    <a:pt x="8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616182" y="3617076"/>
              <a:ext cx="249238" cy="41275"/>
            </a:xfrm>
            <a:custGeom>
              <a:avLst/>
              <a:gdLst>
                <a:gd name="T0" fmla="*/ 18 w 18"/>
                <a:gd name="T1" fmla="*/ 3 h 3"/>
                <a:gd name="T2" fmla="*/ 0 w 18"/>
                <a:gd name="T3" fmla="*/ 0 h 3"/>
                <a:gd name="T4" fmla="*/ 0 w 18"/>
                <a:gd name="T5" fmla="*/ 0 h 3"/>
                <a:gd name="T6" fmla="*/ 17 w 18"/>
                <a:gd name="T7" fmla="*/ 0 h 3"/>
                <a:gd name="T8" fmla="*/ 18 w 1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121257" y="4337801"/>
              <a:ext cx="263525" cy="166688"/>
            </a:xfrm>
            <a:custGeom>
              <a:avLst/>
              <a:gdLst>
                <a:gd name="T0" fmla="*/ 17 w 19"/>
                <a:gd name="T1" fmla="*/ 12 h 12"/>
                <a:gd name="T2" fmla="*/ 18 w 19"/>
                <a:gd name="T3" fmla="*/ 9 h 12"/>
                <a:gd name="T4" fmla="*/ 2 w 19"/>
                <a:gd name="T5" fmla="*/ 2 h 12"/>
                <a:gd name="T6" fmla="*/ 1 w 19"/>
                <a:gd name="T7" fmla="*/ 3 h 12"/>
                <a:gd name="T8" fmla="*/ 0 w 19"/>
                <a:gd name="T9" fmla="*/ 5 h 12"/>
                <a:gd name="T10" fmla="*/ 17 w 1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7" y="12"/>
                  </a:moveTo>
                  <a:cubicBezTo>
                    <a:pt x="18" y="12"/>
                    <a:pt x="19" y="10"/>
                    <a:pt x="18" y="9"/>
                  </a:cubicBezTo>
                  <a:cubicBezTo>
                    <a:pt x="15" y="5"/>
                    <a:pt x="8" y="0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12"/>
                    <a:pt x="10" y="12"/>
                    <a:pt x="17" y="1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519344" y="3409113"/>
              <a:ext cx="222250" cy="152400"/>
            </a:xfrm>
            <a:custGeom>
              <a:avLst/>
              <a:gdLst>
                <a:gd name="T0" fmla="*/ 1 w 16"/>
                <a:gd name="T1" fmla="*/ 4 h 11"/>
                <a:gd name="T2" fmla="*/ 1 w 16"/>
                <a:gd name="T3" fmla="*/ 5 h 11"/>
                <a:gd name="T4" fmla="*/ 15 w 16"/>
                <a:gd name="T5" fmla="*/ 7 h 11"/>
                <a:gd name="T6" fmla="*/ 15 w 16"/>
                <a:gd name="T7" fmla="*/ 7 h 11"/>
                <a:gd name="T8" fmla="*/ 16 w 16"/>
                <a:gd name="T9" fmla="*/ 5 h 11"/>
                <a:gd name="T10" fmla="*/ 1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1" y="4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4" y="8"/>
                    <a:pt x="11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1" y="0"/>
                    <a:pt x="6" y="2"/>
                    <a:pt x="1" y="4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762482" y="2756651"/>
            <a:ext cx="1423988" cy="1247775"/>
            <a:chOff x="5762482" y="2756651"/>
            <a:chExt cx="1423988" cy="1247775"/>
          </a:xfrm>
        </p:grpSpPr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762482" y="2756651"/>
              <a:ext cx="1423988" cy="860425"/>
            </a:xfrm>
            <a:custGeom>
              <a:avLst/>
              <a:gdLst>
                <a:gd name="T0" fmla="*/ 84 w 103"/>
                <a:gd name="T1" fmla="*/ 19 h 62"/>
                <a:gd name="T2" fmla="*/ 81 w 103"/>
                <a:gd name="T3" fmla="*/ 20 h 62"/>
                <a:gd name="T4" fmla="*/ 67 w 103"/>
                <a:gd name="T5" fmla="*/ 11 h 62"/>
                <a:gd name="T6" fmla="*/ 65 w 103"/>
                <a:gd name="T7" fmla="*/ 12 h 62"/>
                <a:gd name="T8" fmla="*/ 51 w 103"/>
                <a:gd name="T9" fmla="*/ 0 h 62"/>
                <a:gd name="T10" fmla="*/ 38 w 103"/>
                <a:gd name="T11" fmla="*/ 11 h 62"/>
                <a:gd name="T12" fmla="*/ 34 w 103"/>
                <a:gd name="T13" fmla="*/ 10 h 62"/>
                <a:gd name="T14" fmla="*/ 21 w 103"/>
                <a:gd name="T15" fmla="*/ 23 h 62"/>
                <a:gd name="T16" fmla="*/ 14 w 103"/>
                <a:gd name="T17" fmla="*/ 21 h 62"/>
                <a:gd name="T18" fmla="*/ 0 w 103"/>
                <a:gd name="T19" fmla="*/ 35 h 62"/>
                <a:gd name="T20" fmla="*/ 14 w 103"/>
                <a:gd name="T21" fmla="*/ 48 h 62"/>
                <a:gd name="T22" fmla="*/ 16 w 103"/>
                <a:gd name="T23" fmla="*/ 48 h 62"/>
                <a:gd name="T24" fmla="*/ 29 w 103"/>
                <a:gd name="T25" fmla="*/ 57 h 62"/>
                <a:gd name="T26" fmla="*/ 34 w 103"/>
                <a:gd name="T27" fmla="*/ 56 h 62"/>
                <a:gd name="T28" fmla="*/ 51 w 103"/>
                <a:gd name="T29" fmla="*/ 62 h 62"/>
                <a:gd name="T30" fmla="*/ 70 w 103"/>
                <a:gd name="T31" fmla="*/ 52 h 62"/>
                <a:gd name="T32" fmla="*/ 78 w 103"/>
                <a:gd name="T33" fmla="*/ 55 h 62"/>
                <a:gd name="T34" fmla="*/ 91 w 103"/>
                <a:gd name="T35" fmla="*/ 46 h 62"/>
                <a:gd name="T36" fmla="*/ 103 w 103"/>
                <a:gd name="T37" fmla="*/ 33 h 62"/>
                <a:gd name="T38" fmla="*/ 84 w 103"/>
                <a:gd name="T39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62">
                  <a:moveTo>
                    <a:pt x="84" y="19"/>
                  </a:moveTo>
                  <a:cubicBezTo>
                    <a:pt x="83" y="19"/>
                    <a:pt x="82" y="20"/>
                    <a:pt x="81" y="20"/>
                  </a:cubicBezTo>
                  <a:cubicBezTo>
                    <a:pt x="78" y="15"/>
                    <a:pt x="73" y="11"/>
                    <a:pt x="67" y="11"/>
                  </a:cubicBezTo>
                  <a:cubicBezTo>
                    <a:pt x="66" y="11"/>
                    <a:pt x="65" y="12"/>
                    <a:pt x="65" y="12"/>
                  </a:cubicBezTo>
                  <a:cubicBezTo>
                    <a:pt x="64" y="5"/>
                    <a:pt x="58" y="0"/>
                    <a:pt x="51" y="0"/>
                  </a:cubicBezTo>
                  <a:cubicBezTo>
                    <a:pt x="45" y="0"/>
                    <a:pt x="39" y="4"/>
                    <a:pt x="38" y="11"/>
                  </a:cubicBezTo>
                  <a:cubicBezTo>
                    <a:pt x="37" y="10"/>
                    <a:pt x="35" y="10"/>
                    <a:pt x="34" y="10"/>
                  </a:cubicBezTo>
                  <a:cubicBezTo>
                    <a:pt x="27" y="10"/>
                    <a:pt x="21" y="16"/>
                    <a:pt x="21" y="23"/>
                  </a:cubicBezTo>
                  <a:cubicBezTo>
                    <a:pt x="19" y="21"/>
                    <a:pt x="16" y="21"/>
                    <a:pt x="14" y="21"/>
                  </a:cubicBezTo>
                  <a:cubicBezTo>
                    <a:pt x="6" y="21"/>
                    <a:pt x="0" y="27"/>
                    <a:pt x="0" y="35"/>
                  </a:cubicBezTo>
                  <a:cubicBezTo>
                    <a:pt x="0" y="42"/>
                    <a:pt x="6" y="48"/>
                    <a:pt x="14" y="48"/>
                  </a:cubicBezTo>
                  <a:cubicBezTo>
                    <a:pt x="15" y="48"/>
                    <a:pt x="15" y="48"/>
                    <a:pt x="16" y="48"/>
                  </a:cubicBezTo>
                  <a:cubicBezTo>
                    <a:pt x="18" y="53"/>
                    <a:pt x="23" y="57"/>
                    <a:pt x="29" y="57"/>
                  </a:cubicBezTo>
                  <a:cubicBezTo>
                    <a:pt x="31" y="57"/>
                    <a:pt x="33" y="57"/>
                    <a:pt x="34" y="56"/>
                  </a:cubicBezTo>
                  <a:cubicBezTo>
                    <a:pt x="38" y="59"/>
                    <a:pt x="44" y="62"/>
                    <a:pt x="51" y="62"/>
                  </a:cubicBezTo>
                  <a:cubicBezTo>
                    <a:pt x="60" y="62"/>
                    <a:pt x="67" y="58"/>
                    <a:pt x="70" y="52"/>
                  </a:cubicBezTo>
                  <a:cubicBezTo>
                    <a:pt x="72" y="54"/>
                    <a:pt x="75" y="55"/>
                    <a:pt x="78" y="55"/>
                  </a:cubicBezTo>
                  <a:cubicBezTo>
                    <a:pt x="84" y="55"/>
                    <a:pt x="89" y="51"/>
                    <a:pt x="91" y="46"/>
                  </a:cubicBezTo>
                  <a:cubicBezTo>
                    <a:pt x="98" y="44"/>
                    <a:pt x="103" y="39"/>
                    <a:pt x="103" y="33"/>
                  </a:cubicBezTo>
                  <a:cubicBezTo>
                    <a:pt x="103" y="26"/>
                    <a:pt x="94" y="19"/>
                    <a:pt x="84" y="19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872019" y="3629776"/>
              <a:ext cx="263525" cy="374650"/>
            </a:xfrm>
            <a:custGeom>
              <a:avLst/>
              <a:gdLst>
                <a:gd name="T0" fmla="*/ 18 w 19"/>
                <a:gd name="T1" fmla="*/ 19 h 27"/>
                <a:gd name="T2" fmla="*/ 7 w 19"/>
                <a:gd name="T3" fmla="*/ 26 h 27"/>
                <a:gd name="T4" fmla="*/ 2 w 19"/>
                <a:gd name="T5" fmla="*/ 14 h 27"/>
                <a:gd name="T6" fmla="*/ 15 w 19"/>
                <a:gd name="T7" fmla="*/ 0 h 27"/>
                <a:gd name="T8" fmla="*/ 18 w 19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8" y="19"/>
                  </a:moveTo>
                  <a:cubicBezTo>
                    <a:pt x="16" y="24"/>
                    <a:pt x="11" y="27"/>
                    <a:pt x="7" y="26"/>
                  </a:cubicBezTo>
                  <a:cubicBezTo>
                    <a:pt x="2" y="24"/>
                    <a:pt x="0" y="19"/>
                    <a:pt x="2" y="14"/>
                  </a:cubicBezTo>
                  <a:cubicBezTo>
                    <a:pt x="3" y="9"/>
                    <a:pt x="15" y="0"/>
                    <a:pt x="15" y="0"/>
                  </a:cubicBezTo>
                  <a:cubicBezTo>
                    <a:pt x="15" y="0"/>
                    <a:pt x="19" y="14"/>
                    <a:pt x="18" y="19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6246669" y="3629776"/>
              <a:ext cx="261938" cy="374650"/>
            </a:xfrm>
            <a:custGeom>
              <a:avLst/>
              <a:gdLst>
                <a:gd name="T0" fmla="*/ 17 w 19"/>
                <a:gd name="T1" fmla="*/ 19 h 27"/>
                <a:gd name="T2" fmla="*/ 6 w 19"/>
                <a:gd name="T3" fmla="*/ 26 h 27"/>
                <a:gd name="T4" fmla="*/ 1 w 19"/>
                <a:gd name="T5" fmla="*/ 14 h 27"/>
                <a:gd name="T6" fmla="*/ 14 w 19"/>
                <a:gd name="T7" fmla="*/ 0 h 27"/>
                <a:gd name="T8" fmla="*/ 17 w 19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7" y="19"/>
                  </a:moveTo>
                  <a:cubicBezTo>
                    <a:pt x="16" y="24"/>
                    <a:pt x="11" y="27"/>
                    <a:pt x="6" y="26"/>
                  </a:cubicBezTo>
                  <a:cubicBezTo>
                    <a:pt x="2" y="24"/>
                    <a:pt x="0" y="19"/>
                    <a:pt x="1" y="14"/>
                  </a:cubicBezTo>
                  <a:cubicBezTo>
                    <a:pt x="3" y="9"/>
                    <a:pt x="14" y="0"/>
                    <a:pt x="14" y="0"/>
                  </a:cubicBezTo>
                  <a:cubicBezTo>
                    <a:pt x="14" y="0"/>
                    <a:pt x="19" y="14"/>
                    <a:pt x="17" y="19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605444" y="3629776"/>
              <a:ext cx="263525" cy="374650"/>
            </a:xfrm>
            <a:custGeom>
              <a:avLst/>
              <a:gdLst>
                <a:gd name="T0" fmla="*/ 18 w 19"/>
                <a:gd name="T1" fmla="*/ 19 h 27"/>
                <a:gd name="T2" fmla="*/ 7 w 19"/>
                <a:gd name="T3" fmla="*/ 26 h 27"/>
                <a:gd name="T4" fmla="*/ 1 w 19"/>
                <a:gd name="T5" fmla="*/ 14 h 27"/>
                <a:gd name="T6" fmla="*/ 14 w 19"/>
                <a:gd name="T7" fmla="*/ 0 h 27"/>
                <a:gd name="T8" fmla="*/ 18 w 19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8" y="19"/>
                  </a:moveTo>
                  <a:cubicBezTo>
                    <a:pt x="16" y="24"/>
                    <a:pt x="11" y="27"/>
                    <a:pt x="7" y="26"/>
                  </a:cubicBezTo>
                  <a:cubicBezTo>
                    <a:pt x="2" y="24"/>
                    <a:pt x="0" y="19"/>
                    <a:pt x="1" y="14"/>
                  </a:cubicBezTo>
                  <a:cubicBezTo>
                    <a:pt x="3" y="9"/>
                    <a:pt x="14" y="0"/>
                    <a:pt x="14" y="0"/>
                  </a:cubicBezTo>
                  <a:cubicBezTo>
                    <a:pt x="14" y="0"/>
                    <a:pt x="19" y="14"/>
                    <a:pt x="18" y="19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6329219" y="2951913"/>
              <a:ext cx="276225" cy="317500"/>
            </a:xfrm>
            <a:custGeom>
              <a:avLst/>
              <a:gdLst>
                <a:gd name="T0" fmla="*/ 10 w 20"/>
                <a:gd name="T1" fmla="*/ 0 h 23"/>
                <a:gd name="T2" fmla="*/ 0 w 20"/>
                <a:gd name="T3" fmla="*/ 10 h 23"/>
                <a:gd name="T4" fmla="*/ 4 w 20"/>
                <a:gd name="T5" fmla="*/ 17 h 23"/>
                <a:gd name="T6" fmla="*/ 4 w 20"/>
                <a:gd name="T7" fmla="*/ 23 h 23"/>
                <a:gd name="T8" fmla="*/ 16 w 20"/>
                <a:gd name="T9" fmla="*/ 23 h 23"/>
                <a:gd name="T10" fmla="*/ 16 w 20"/>
                <a:gd name="T11" fmla="*/ 17 h 23"/>
                <a:gd name="T12" fmla="*/ 20 w 20"/>
                <a:gd name="T13" fmla="*/ 10 h 23"/>
                <a:gd name="T14" fmla="*/ 10 w 20"/>
                <a:gd name="T15" fmla="*/ 0 h 23"/>
                <a:gd name="T16" fmla="*/ 5 w 20"/>
                <a:gd name="T17" fmla="*/ 13 h 23"/>
                <a:gd name="T18" fmla="*/ 2 w 20"/>
                <a:gd name="T19" fmla="*/ 10 h 23"/>
                <a:gd name="T20" fmla="*/ 5 w 20"/>
                <a:gd name="T21" fmla="*/ 7 h 23"/>
                <a:gd name="T22" fmla="*/ 9 w 20"/>
                <a:gd name="T23" fmla="*/ 10 h 23"/>
                <a:gd name="T24" fmla="*/ 5 w 20"/>
                <a:gd name="T25" fmla="*/ 13 h 23"/>
                <a:gd name="T26" fmla="*/ 14 w 20"/>
                <a:gd name="T27" fmla="*/ 13 h 23"/>
                <a:gd name="T28" fmla="*/ 11 w 20"/>
                <a:gd name="T29" fmla="*/ 10 h 23"/>
                <a:gd name="T30" fmla="*/ 14 w 20"/>
                <a:gd name="T31" fmla="*/ 7 h 23"/>
                <a:gd name="T32" fmla="*/ 17 w 20"/>
                <a:gd name="T33" fmla="*/ 10 h 23"/>
                <a:gd name="T34" fmla="*/ 14 w 20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3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lose/>
                  <a:moveTo>
                    <a:pt x="5" y="13"/>
                  </a:moveTo>
                  <a:cubicBezTo>
                    <a:pt x="4" y="13"/>
                    <a:pt x="2" y="12"/>
                    <a:pt x="2" y="10"/>
                  </a:cubicBezTo>
                  <a:cubicBezTo>
                    <a:pt x="2" y="8"/>
                    <a:pt x="4" y="7"/>
                    <a:pt x="5" y="7"/>
                  </a:cubicBezTo>
                  <a:cubicBezTo>
                    <a:pt x="7" y="7"/>
                    <a:pt x="9" y="8"/>
                    <a:pt x="9" y="10"/>
                  </a:cubicBezTo>
                  <a:cubicBezTo>
                    <a:pt x="9" y="12"/>
                    <a:pt x="7" y="13"/>
                    <a:pt x="5" y="13"/>
                  </a:cubicBezTo>
                  <a:close/>
                  <a:moveTo>
                    <a:pt x="14" y="13"/>
                  </a:moveTo>
                  <a:cubicBezTo>
                    <a:pt x="12" y="13"/>
                    <a:pt x="11" y="12"/>
                    <a:pt x="11" y="10"/>
                  </a:cubicBezTo>
                  <a:cubicBezTo>
                    <a:pt x="11" y="8"/>
                    <a:pt x="12" y="7"/>
                    <a:pt x="14" y="7"/>
                  </a:cubicBezTo>
                  <a:cubicBezTo>
                    <a:pt x="16" y="7"/>
                    <a:pt x="17" y="8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287944" y="3269413"/>
              <a:ext cx="346075" cy="139700"/>
            </a:xfrm>
            <a:custGeom>
              <a:avLst/>
              <a:gdLst>
                <a:gd name="T0" fmla="*/ 209 w 218"/>
                <a:gd name="T1" fmla="*/ 88 h 88"/>
                <a:gd name="T2" fmla="*/ 0 w 218"/>
                <a:gd name="T3" fmla="*/ 27 h 88"/>
                <a:gd name="T4" fmla="*/ 8 w 218"/>
                <a:gd name="T5" fmla="*/ 0 h 88"/>
                <a:gd name="T6" fmla="*/ 218 w 218"/>
                <a:gd name="T7" fmla="*/ 70 h 88"/>
                <a:gd name="T8" fmla="*/ 209 w 218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8">
                  <a:moveTo>
                    <a:pt x="209" y="88"/>
                  </a:moveTo>
                  <a:lnTo>
                    <a:pt x="0" y="27"/>
                  </a:lnTo>
                  <a:lnTo>
                    <a:pt x="8" y="0"/>
                  </a:lnTo>
                  <a:lnTo>
                    <a:pt x="218" y="70"/>
                  </a:lnTo>
                  <a:lnTo>
                    <a:pt x="209" y="88"/>
                  </a:ln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6619732" y="3353551"/>
              <a:ext cx="55563" cy="96838"/>
            </a:xfrm>
            <a:custGeom>
              <a:avLst/>
              <a:gdLst>
                <a:gd name="T0" fmla="*/ 3 w 4"/>
                <a:gd name="T1" fmla="*/ 6 h 7"/>
                <a:gd name="T2" fmla="*/ 1 w 4"/>
                <a:gd name="T3" fmla="*/ 7 h 7"/>
                <a:gd name="T4" fmla="*/ 1 w 4"/>
                <a:gd name="T5" fmla="*/ 7 h 7"/>
                <a:gd name="T6" fmla="*/ 0 w 4"/>
                <a:gd name="T7" fmla="*/ 5 h 7"/>
                <a:gd name="T8" fmla="*/ 1 w 4"/>
                <a:gd name="T9" fmla="*/ 1 h 7"/>
                <a:gd name="T10" fmla="*/ 3 w 4"/>
                <a:gd name="T11" fmla="*/ 0 h 7"/>
                <a:gd name="T12" fmla="*/ 3 w 4"/>
                <a:gd name="T13" fmla="*/ 0 h 7"/>
                <a:gd name="T14" fmla="*/ 4 w 4"/>
                <a:gd name="T15" fmla="*/ 2 h 7"/>
                <a:gd name="T16" fmla="*/ 3 w 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3" y="6"/>
                  </a:move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2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6259369" y="3242426"/>
              <a:ext cx="55563" cy="96838"/>
            </a:xfrm>
            <a:custGeom>
              <a:avLst/>
              <a:gdLst>
                <a:gd name="T0" fmla="*/ 3 w 4"/>
                <a:gd name="T1" fmla="*/ 6 h 7"/>
                <a:gd name="T2" fmla="*/ 1 w 4"/>
                <a:gd name="T3" fmla="*/ 7 h 7"/>
                <a:gd name="T4" fmla="*/ 1 w 4"/>
                <a:gd name="T5" fmla="*/ 7 h 7"/>
                <a:gd name="T6" fmla="*/ 0 w 4"/>
                <a:gd name="T7" fmla="*/ 5 h 7"/>
                <a:gd name="T8" fmla="*/ 1 w 4"/>
                <a:gd name="T9" fmla="*/ 1 h 7"/>
                <a:gd name="T10" fmla="*/ 3 w 4"/>
                <a:gd name="T11" fmla="*/ 0 h 7"/>
                <a:gd name="T12" fmla="*/ 3 w 4"/>
                <a:gd name="T13" fmla="*/ 0 h 7"/>
                <a:gd name="T14" fmla="*/ 4 w 4"/>
                <a:gd name="T15" fmla="*/ 2 h 7"/>
                <a:gd name="T16" fmla="*/ 3 w 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3" y="6"/>
                  </a:move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2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6287944" y="3269413"/>
              <a:ext cx="346075" cy="139700"/>
            </a:xfrm>
            <a:custGeom>
              <a:avLst/>
              <a:gdLst>
                <a:gd name="T0" fmla="*/ 8 w 218"/>
                <a:gd name="T1" fmla="*/ 88 h 88"/>
                <a:gd name="T2" fmla="*/ 218 w 218"/>
                <a:gd name="T3" fmla="*/ 27 h 88"/>
                <a:gd name="T4" fmla="*/ 218 w 218"/>
                <a:gd name="T5" fmla="*/ 0 h 88"/>
                <a:gd name="T6" fmla="*/ 0 w 218"/>
                <a:gd name="T7" fmla="*/ 70 h 88"/>
                <a:gd name="T8" fmla="*/ 8 w 218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8">
                  <a:moveTo>
                    <a:pt x="8" y="88"/>
                  </a:moveTo>
                  <a:lnTo>
                    <a:pt x="218" y="27"/>
                  </a:lnTo>
                  <a:lnTo>
                    <a:pt x="218" y="0"/>
                  </a:lnTo>
                  <a:lnTo>
                    <a:pt x="0" y="70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259369" y="3353551"/>
              <a:ext cx="55563" cy="96838"/>
            </a:xfrm>
            <a:custGeom>
              <a:avLst/>
              <a:gdLst>
                <a:gd name="T0" fmla="*/ 1 w 4"/>
                <a:gd name="T1" fmla="*/ 6 h 7"/>
                <a:gd name="T2" fmla="*/ 3 w 4"/>
                <a:gd name="T3" fmla="*/ 7 h 7"/>
                <a:gd name="T4" fmla="*/ 3 w 4"/>
                <a:gd name="T5" fmla="*/ 7 h 7"/>
                <a:gd name="T6" fmla="*/ 4 w 4"/>
                <a:gd name="T7" fmla="*/ 5 h 7"/>
                <a:gd name="T8" fmla="*/ 3 w 4"/>
                <a:gd name="T9" fmla="*/ 1 h 7"/>
                <a:gd name="T10" fmla="*/ 1 w 4"/>
                <a:gd name="T11" fmla="*/ 0 h 7"/>
                <a:gd name="T12" fmla="*/ 1 w 4"/>
                <a:gd name="T13" fmla="*/ 0 h 7"/>
                <a:gd name="T14" fmla="*/ 0 w 4"/>
                <a:gd name="T15" fmla="*/ 2 h 7"/>
                <a:gd name="T16" fmla="*/ 1 w 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6"/>
                  </a:moveTo>
                  <a:cubicBezTo>
                    <a:pt x="1" y="6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6619732" y="3242426"/>
              <a:ext cx="55563" cy="96838"/>
            </a:xfrm>
            <a:custGeom>
              <a:avLst/>
              <a:gdLst>
                <a:gd name="T0" fmla="*/ 1 w 4"/>
                <a:gd name="T1" fmla="*/ 6 h 7"/>
                <a:gd name="T2" fmla="*/ 3 w 4"/>
                <a:gd name="T3" fmla="*/ 7 h 7"/>
                <a:gd name="T4" fmla="*/ 3 w 4"/>
                <a:gd name="T5" fmla="*/ 7 h 7"/>
                <a:gd name="T6" fmla="*/ 4 w 4"/>
                <a:gd name="T7" fmla="*/ 5 h 7"/>
                <a:gd name="T8" fmla="*/ 3 w 4"/>
                <a:gd name="T9" fmla="*/ 1 h 7"/>
                <a:gd name="T10" fmla="*/ 1 w 4"/>
                <a:gd name="T11" fmla="*/ 0 h 7"/>
                <a:gd name="T12" fmla="*/ 1 w 4"/>
                <a:gd name="T13" fmla="*/ 0 h 7"/>
                <a:gd name="T14" fmla="*/ 0 w 4"/>
                <a:gd name="T15" fmla="*/ 2 h 7"/>
                <a:gd name="T16" fmla="*/ 1 w 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1" y="6"/>
                  </a:moveTo>
                  <a:cubicBezTo>
                    <a:pt x="1" y="6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789469" y="5363326"/>
            <a:ext cx="663575" cy="541338"/>
            <a:chOff x="5789469" y="5363326"/>
            <a:chExt cx="663575" cy="541338"/>
          </a:xfrm>
        </p:grpSpPr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5872019" y="5363326"/>
              <a:ext cx="84138" cy="125413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789469" y="5404601"/>
              <a:ext cx="263525" cy="500063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5789469" y="5820526"/>
              <a:ext cx="263525" cy="5556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5789469" y="5433176"/>
              <a:ext cx="263525" cy="12382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5886307" y="5460163"/>
              <a:ext cx="69850" cy="69850"/>
            </a:xfrm>
            <a:custGeom>
              <a:avLst/>
              <a:gdLst>
                <a:gd name="T0" fmla="*/ 0 w 44"/>
                <a:gd name="T1" fmla="*/ 18 h 44"/>
                <a:gd name="T2" fmla="*/ 9 w 44"/>
                <a:gd name="T3" fmla="*/ 18 h 44"/>
                <a:gd name="T4" fmla="*/ 9 w 44"/>
                <a:gd name="T5" fmla="*/ 0 h 44"/>
                <a:gd name="T6" fmla="*/ 26 w 44"/>
                <a:gd name="T7" fmla="*/ 0 h 44"/>
                <a:gd name="T8" fmla="*/ 26 w 44"/>
                <a:gd name="T9" fmla="*/ 18 h 44"/>
                <a:gd name="T10" fmla="*/ 44 w 44"/>
                <a:gd name="T11" fmla="*/ 18 h 44"/>
                <a:gd name="T12" fmla="*/ 44 w 44"/>
                <a:gd name="T13" fmla="*/ 26 h 44"/>
                <a:gd name="T14" fmla="*/ 26 w 44"/>
                <a:gd name="T15" fmla="*/ 26 h 44"/>
                <a:gd name="T16" fmla="*/ 26 w 44"/>
                <a:gd name="T17" fmla="*/ 44 h 44"/>
                <a:gd name="T18" fmla="*/ 9 w 44"/>
                <a:gd name="T19" fmla="*/ 44 h 44"/>
                <a:gd name="T20" fmla="*/ 9 w 44"/>
                <a:gd name="T21" fmla="*/ 26 h 44"/>
                <a:gd name="T22" fmla="*/ 0 w 44"/>
                <a:gd name="T23" fmla="*/ 26 h 44"/>
                <a:gd name="T24" fmla="*/ 0 w 44"/>
                <a:gd name="T25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4">
                  <a:moveTo>
                    <a:pt x="0" y="18"/>
                  </a:moveTo>
                  <a:lnTo>
                    <a:pt x="9" y="18"/>
                  </a:lnTo>
                  <a:lnTo>
                    <a:pt x="9" y="0"/>
                  </a:lnTo>
                  <a:lnTo>
                    <a:pt x="26" y="0"/>
                  </a:lnTo>
                  <a:lnTo>
                    <a:pt x="26" y="18"/>
                  </a:lnTo>
                  <a:lnTo>
                    <a:pt x="44" y="18"/>
                  </a:lnTo>
                  <a:lnTo>
                    <a:pt x="44" y="26"/>
                  </a:lnTo>
                  <a:lnTo>
                    <a:pt x="26" y="26"/>
                  </a:lnTo>
                  <a:lnTo>
                    <a:pt x="26" y="44"/>
                  </a:lnTo>
                  <a:lnTo>
                    <a:pt x="9" y="44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6329219" y="5750676"/>
              <a:ext cx="123825" cy="69850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5913294" y="5668126"/>
              <a:ext cx="512763" cy="23653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5941869" y="5668126"/>
              <a:ext cx="55563" cy="236538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273657" y="5668126"/>
              <a:ext cx="111125" cy="236538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5968857" y="5750676"/>
              <a:ext cx="14288" cy="69850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6287944" y="5750676"/>
              <a:ext cx="68263" cy="69850"/>
            </a:xfrm>
            <a:custGeom>
              <a:avLst/>
              <a:gdLst>
                <a:gd name="T0" fmla="*/ 0 w 43"/>
                <a:gd name="T1" fmla="*/ 18 h 44"/>
                <a:gd name="T2" fmla="*/ 17 w 43"/>
                <a:gd name="T3" fmla="*/ 18 h 44"/>
                <a:gd name="T4" fmla="*/ 17 w 43"/>
                <a:gd name="T5" fmla="*/ 0 h 44"/>
                <a:gd name="T6" fmla="*/ 35 w 43"/>
                <a:gd name="T7" fmla="*/ 0 h 44"/>
                <a:gd name="T8" fmla="*/ 35 w 43"/>
                <a:gd name="T9" fmla="*/ 18 h 44"/>
                <a:gd name="T10" fmla="*/ 43 w 43"/>
                <a:gd name="T11" fmla="*/ 18 h 44"/>
                <a:gd name="T12" fmla="*/ 43 w 43"/>
                <a:gd name="T13" fmla="*/ 27 h 44"/>
                <a:gd name="T14" fmla="*/ 35 w 43"/>
                <a:gd name="T15" fmla="*/ 27 h 44"/>
                <a:gd name="T16" fmla="*/ 35 w 43"/>
                <a:gd name="T17" fmla="*/ 44 h 44"/>
                <a:gd name="T18" fmla="*/ 17 w 43"/>
                <a:gd name="T19" fmla="*/ 44 h 44"/>
                <a:gd name="T20" fmla="*/ 17 w 43"/>
                <a:gd name="T21" fmla="*/ 27 h 44"/>
                <a:gd name="T22" fmla="*/ 0 w 43"/>
                <a:gd name="T23" fmla="*/ 27 h 44"/>
                <a:gd name="T24" fmla="*/ 0 w 43"/>
                <a:gd name="T25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4">
                  <a:moveTo>
                    <a:pt x="0" y="18"/>
                  </a:moveTo>
                  <a:lnTo>
                    <a:pt x="17" y="18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18"/>
                  </a:lnTo>
                  <a:lnTo>
                    <a:pt x="43" y="18"/>
                  </a:lnTo>
                  <a:lnTo>
                    <a:pt x="43" y="27"/>
                  </a:lnTo>
                  <a:lnTo>
                    <a:pt x="35" y="27"/>
                  </a:lnTo>
                  <a:lnTo>
                    <a:pt x="35" y="44"/>
                  </a:lnTo>
                  <a:lnTo>
                    <a:pt x="17" y="44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Freeform 38"/>
          <p:cNvSpPr>
            <a:spLocks/>
          </p:cNvSpPr>
          <p:nvPr/>
        </p:nvSpPr>
        <p:spPr bwMode="auto">
          <a:xfrm>
            <a:off x="6868969" y="5114088"/>
            <a:ext cx="249238" cy="193675"/>
          </a:xfrm>
          <a:custGeom>
            <a:avLst/>
            <a:gdLst>
              <a:gd name="T0" fmla="*/ 157 w 157"/>
              <a:gd name="T1" fmla="*/ 9 h 122"/>
              <a:gd name="T2" fmla="*/ 157 w 157"/>
              <a:gd name="T3" fmla="*/ 122 h 122"/>
              <a:gd name="T4" fmla="*/ 0 w 157"/>
              <a:gd name="T5" fmla="*/ 113 h 122"/>
              <a:gd name="T6" fmla="*/ 9 w 157"/>
              <a:gd name="T7" fmla="*/ 0 h 122"/>
              <a:gd name="T8" fmla="*/ 157 w 157"/>
              <a:gd name="T9" fmla="*/ 9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122">
                <a:moveTo>
                  <a:pt x="157" y="9"/>
                </a:moveTo>
                <a:lnTo>
                  <a:pt x="157" y="122"/>
                </a:lnTo>
                <a:lnTo>
                  <a:pt x="0" y="113"/>
                </a:lnTo>
                <a:lnTo>
                  <a:pt x="9" y="0"/>
                </a:lnTo>
                <a:lnTo>
                  <a:pt x="157" y="9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9"/>
          <p:cNvSpPr>
            <a:spLocks noEditPoints="1"/>
          </p:cNvSpPr>
          <p:nvPr/>
        </p:nvSpPr>
        <p:spPr bwMode="auto">
          <a:xfrm>
            <a:off x="6980094" y="4683876"/>
            <a:ext cx="358775" cy="457200"/>
          </a:xfrm>
          <a:custGeom>
            <a:avLst/>
            <a:gdLst>
              <a:gd name="T0" fmla="*/ 22 w 26"/>
              <a:gd name="T1" fmla="*/ 0 h 33"/>
              <a:gd name="T2" fmla="*/ 18 w 26"/>
              <a:gd name="T3" fmla="*/ 1 h 33"/>
              <a:gd name="T4" fmla="*/ 4 w 26"/>
              <a:gd name="T5" fmla="*/ 14 h 33"/>
              <a:gd name="T6" fmla="*/ 0 w 26"/>
              <a:gd name="T7" fmla="*/ 23 h 33"/>
              <a:gd name="T8" fmla="*/ 2 w 26"/>
              <a:gd name="T9" fmla="*/ 30 h 33"/>
              <a:gd name="T10" fmla="*/ 4 w 26"/>
              <a:gd name="T11" fmla="*/ 33 h 33"/>
              <a:gd name="T12" fmla="*/ 8 w 26"/>
              <a:gd name="T13" fmla="*/ 32 h 33"/>
              <a:gd name="T14" fmla="*/ 22 w 26"/>
              <a:gd name="T15" fmla="*/ 20 h 33"/>
              <a:gd name="T16" fmla="*/ 25 w 26"/>
              <a:gd name="T17" fmla="*/ 11 h 33"/>
              <a:gd name="T18" fmla="*/ 24 w 26"/>
              <a:gd name="T19" fmla="*/ 3 h 33"/>
              <a:gd name="T20" fmla="*/ 22 w 26"/>
              <a:gd name="T21" fmla="*/ 0 h 33"/>
              <a:gd name="T22" fmla="*/ 20 w 26"/>
              <a:gd name="T23" fmla="*/ 12 h 33"/>
              <a:gd name="T24" fmla="*/ 19 w 26"/>
              <a:gd name="T25" fmla="*/ 16 h 33"/>
              <a:gd name="T26" fmla="*/ 6 w 26"/>
              <a:gd name="T27" fmla="*/ 27 h 33"/>
              <a:gd name="T28" fmla="*/ 5 w 26"/>
              <a:gd name="T29" fmla="*/ 22 h 33"/>
              <a:gd name="T30" fmla="*/ 7 w 26"/>
              <a:gd name="T31" fmla="*/ 17 h 33"/>
              <a:gd name="T32" fmla="*/ 19 w 26"/>
              <a:gd name="T33" fmla="*/ 6 h 33"/>
              <a:gd name="T34" fmla="*/ 20 w 26"/>
              <a:gd name="T35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3">
                <a:moveTo>
                  <a:pt x="22" y="0"/>
                </a:moveTo>
                <a:cubicBezTo>
                  <a:pt x="20" y="0"/>
                  <a:pt x="19" y="0"/>
                  <a:pt x="18" y="1"/>
                </a:cubicBezTo>
                <a:cubicBezTo>
                  <a:pt x="4" y="14"/>
                  <a:pt x="4" y="14"/>
                  <a:pt x="4" y="14"/>
                </a:cubicBezTo>
                <a:cubicBezTo>
                  <a:pt x="1" y="16"/>
                  <a:pt x="0" y="20"/>
                  <a:pt x="0" y="23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3" y="33"/>
                  <a:pt x="4" y="33"/>
                </a:cubicBezTo>
                <a:cubicBezTo>
                  <a:pt x="5" y="33"/>
                  <a:pt x="6" y="33"/>
                  <a:pt x="8" y="32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4"/>
                  <a:pt x="25" y="11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2"/>
                  <a:pt x="23" y="1"/>
                  <a:pt x="22" y="0"/>
                </a:cubicBezTo>
                <a:close/>
                <a:moveTo>
                  <a:pt x="20" y="12"/>
                </a:moveTo>
                <a:cubicBezTo>
                  <a:pt x="21" y="13"/>
                  <a:pt x="20" y="15"/>
                  <a:pt x="19" y="16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19" y="6"/>
                  <a:pt x="19" y="6"/>
                  <a:pt x="19" y="6"/>
                </a:cubicBezTo>
                <a:lnTo>
                  <a:pt x="20" y="12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6951519" y="4739438"/>
            <a:ext cx="996950" cy="1109663"/>
          </a:xfrm>
          <a:custGeom>
            <a:avLst/>
            <a:gdLst>
              <a:gd name="T0" fmla="*/ 5 w 72"/>
              <a:gd name="T1" fmla="*/ 22 h 80"/>
              <a:gd name="T2" fmla="*/ 1 w 72"/>
              <a:gd name="T3" fmla="*/ 30 h 80"/>
              <a:gd name="T4" fmla="*/ 0 w 72"/>
              <a:gd name="T5" fmla="*/ 38 h 80"/>
              <a:gd name="T6" fmla="*/ 2 w 72"/>
              <a:gd name="T7" fmla="*/ 46 h 80"/>
              <a:gd name="T8" fmla="*/ 30 w 72"/>
              <a:gd name="T9" fmla="*/ 77 h 80"/>
              <a:gd name="T10" fmla="*/ 37 w 72"/>
              <a:gd name="T11" fmla="*/ 78 h 80"/>
              <a:gd name="T12" fmla="*/ 70 w 72"/>
              <a:gd name="T13" fmla="*/ 48 h 80"/>
              <a:gd name="T14" fmla="*/ 71 w 72"/>
              <a:gd name="T15" fmla="*/ 42 h 80"/>
              <a:gd name="T16" fmla="*/ 36 w 72"/>
              <a:gd name="T17" fmla="*/ 2 h 80"/>
              <a:gd name="T18" fmla="*/ 29 w 72"/>
              <a:gd name="T19" fmla="*/ 1 h 80"/>
              <a:gd name="T20" fmla="*/ 5 w 72"/>
              <a:gd name="T21" fmla="*/ 2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80">
                <a:moveTo>
                  <a:pt x="5" y="22"/>
                </a:moveTo>
                <a:cubicBezTo>
                  <a:pt x="3" y="24"/>
                  <a:pt x="1" y="28"/>
                  <a:pt x="1" y="3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0"/>
                  <a:pt x="1" y="44"/>
                  <a:pt x="2" y="46"/>
                </a:cubicBezTo>
                <a:cubicBezTo>
                  <a:pt x="30" y="77"/>
                  <a:pt x="30" y="77"/>
                  <a:pt x="30" y="77"/>
                </a:cubicBezTo>
                <a:cubicBezTo>
                  <a:pt x="32" y="79"/>
                  <a:pt x="35" y="80"/>
                  <a:pt x="37" y="78"/>
                </a:cubicBezTo>
                <a:cubicBezTo>
                  <a:pt x="70" y="48"/>
                  <a:pt x="70" y="48"/>
                  <a:pt x="70" y="48"/>
                </a:cubicBezTo>
                <a:cubicBezTo>
                  <a:pt x="72" y="47"/>
                  <a:pt x="72" y="44"/>
                  <a:pt x="71" y="42"/>
                </a:cubicBezTo>
                <a:cubicBezTo>
                  <a:pt x="36" y="2"/>
                  <a:pt x="36" y="2"/>
                  <a:pt x="36" y="2"/>
                </a:cubicBezTo>
                <a:cubicBezTo>
                  <a:pt x="34" y="0"/>
                  <a:pt x="31" y="0"/>
                  <a:pt x="29" y="1"/>
                </a:cubicBezTo>
                <a:lnTo>
                  <a:pt x="5" y="22"/>
                </a:lnTo>
                <a:close/>
              </a:path>
            </a:pathLst>
          </a:cu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7186469" y="4642601"/>
            <a:ext cx="193675" cy="263525"/>
          </a:xfrm>
          <a:custGeom>
            <a:avLst/>
            <a:gdLst>
              <a:gd name="T0" fmla="*/ 0 w 14"/>
              <a:gd name="T1" fmla="*/ 12 h 19"/>
              <a:gd name="T2" fmla="*/ 3 w 14"/>
              <a:gd name="T3" fmla="*/ 4 h 19"/>
              <a:gd name="T4" fmla="*/ 6 w 14"/>
              <a:gd name="T5" fmla="*/ 2 h 19"/>
              <a:gd name="T6" fmla="*/ 13 w 14"/>
              <a:gd name="T7" fmla="*/ 2 h 19"/>
              <a:gd name="T8" fmla="*/ 12 w 14"/>
              <a:gd name="T9" fmla="*/ 8 h 19"/>
              <a:gd name="T10" fmla="*/ 5 w 14"/>
              <a:gd name="T11" fmla="*/ 15 h 19"/>
              <a:gd name="T12" fmla="*/ 1 w 14"/>
              <a:gd name="T13" fmla="*/ 19 h 19"/>
              <a:gd name="T14" fmla="*/ 0 w 14"/>
              <a:gd name="T15" fmla="*/ 13 h 19"/>
              <a:gd name="T16" fmla="*/ 0 w 14"/>
              <a:gd name="T17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9">
                <a:moveTo>
                  <a:pt x="0" y="12"/>
                </a:moveTo>
                <a:cubicBezTo>
                  <a:pt x="0" y="10"/>
                  <a:pt x="1" y="6"/>
                  <a:pt x="3" y="4"/>
                </a:cubicBezTo>
                <a:cubicBezTo>
                  <a:pt x="6" y="2"/>
                  <a:pt x="6" y="2"/>
                  <a:pt x="6" y="2"/>
                </a:cubicBezTo>
                <a:cubicBezTo>
                  <a:pt x="8" y="0"/>
                  <a:pt x="11" y="0"/>
                  <a:pt x="13" y="2"/>
                </a:cubicBezTo>
                <a:cubicBezTo>
                  <a:pt x="14" y="4"/>
                  <a:pt x="14" y="7"/>
                  <a:pt x="12" y="8"/>
                </a:cubicBezTo>
                <a:cubicBezTo>
                  <a:pt x="5" y="15"/>
                  <a:pt x="5" y="15"/>
                  <a:pt x="5" y="15"/>
                </a:cubicBezTo>
                <a:cubicBezTo>
                  <a:pt x="3" y="16"/>
                  <a:pt x="1" y="19"/>
                  <a:pt x="1" y="19"/>
                </a:cubicBezTo>
                <a:cubicBezTo>
                  <a:pt x="1" y="19"/>
                  <a:pt x="0" y="14"/>
                  <a:pt x="0" y="13"/>
                </a:cubicBezTo>
                <a:lnTo>
                  <a:pt x="0" y="12"/>
                </a:lnTo>
                <a:close/>
              </a:path>
            </a:pathLst>
          </a:cu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7229332" y="4669588"/>
            <a:ext cx="373063" cy="388938"/>
          </a:xfrm>
          <a:custGeom>
            <a:avLst/>
            <a:gdLst>
              <a:gd name="T0" fmla="*/ 156 w 235"/>
              <a:gd name="T1" fmla="*/ 245 h 245"/>
              <a:gd name="T2" fmla="*/ 235 w 235"/>
              <a:gd name="T3" fmla="*/ 175 h 245"/>
              <a:gd name="T4" fmla="*/ 87 w 235"/>
              <a:gd name="T5" fmla="*/ 0 h 245"/>
              <a:gd name="T6" fmla="*/ 0 w 235"/>
              <a:gd name="T7" fmla="*/ 70 h 245"/>
              <a:gd name="T8" fmla="*/ 156 w 235"/>
              <a:gd name="T9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45">
                <a:moveTo>
                  <a:pt x="156" y="245"/>
                </a:moveTo>
                <a:lnTo>
                  <a:pt x="235" y="175"/>
                </a:lnTo>
                <a:lnTo>
                  <a:pt x="87" y="0"/>
                </a:lnTo>
                <a:lnTo>
                  <a:pt x="0" y="70"/>
                </a:lnTo>
                <a:lnTo>
                  <a:pt x="156" y="245"/>
                </a:lnTo>
                <a:close/>
              </a:path>
            </a:pathLst>
          </a:cu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3"/>
          <p:cNvSpPr>
            <a:spLocks noEditPoints="1"/>
          </p:cNvSpPr>
          <p:nvPr/>
        </p:nvSpPr>
        <p:spPr bwMode="auto">
          <a:xfrm>
            <a:off x="7215044" y="5114088"/>
            <a:ext cx="428625" cy="428625"/>
          </a:xfrm>
          <a:custGeom>
            <a:avLst/>
            <a:gdLst>
              <a:gd name="T0" fmla="*/ 18 w 31"/>
              <a:gd name="T1" fmla="*/ 30 h 31"/>
              <a:gd name="T2" fmla="*/ 10 w 31"/>
              <a:gd name="T3" fmla="*/ 28 h 31"/>
              <a:gd name="T4" fmla="*/ 3 w 31"/>
              <a:gd name="T5" fmla="*/ 19 h 31"/>
              <a:gd name="T6" fmla="*/ 4 w 31"/>
              <a:gd name="T7" fmla="*/ 9 h 31"/>
              <a:gd name="T8" fmla="*/ 12 w 31"/>
              <a:gd name="T9" fmla="*/ 2 h 31"/>
              <a:gd name="T10" fmla="*/ 14 w 31"/>
              <a:gd name="T11" fmla="*/ 1 h 31"/>
              <a:gd name="T12" fmla="*/ 22 w 31"/>
              <a:gd name="T13" fmla="*/ 3 h 31"/>
              <a:gd name="T14" fmla="*/ 29 w 31"/>
              <a:gd name="T15" fmla="*/ 11 h 31"/>
              <a:gd name="T16" fmla="*/ 31 w 31"/>
              <a:gd name="T17" fmla="*/ 16 h 31"/>
              <a:gd name="T18" fmla="*/ 29 w 31"/>
              <a:gd name="T19" fmla="*/ 21 h 31"/>
              <a:gd name="T20" fmla="*/ 20 w 31"/>
              <a:gd name="T21" fmla="*/ 28 h 31"/>
              <a:gd name="T22" fmla="*/ 18 w 31"/>
              <a:gd name="T23" fmla="*/ 30 h 31"/>
              <a:gd name="T24" fmla="*/ 16 w 31"/>
              <a:gd name="T25" fmla="*/ 5 h 31"/>
              <a:gd name="T26" fmla="*/ 15 w 31"/>
              <a:gd name="T27" fmla="*/ 6 h 31"/>
              <a:gd name="T28" fmla="*/ 7 w 31"/>
              <a:gd name="T29" fmla="*/ 13 h 31"/>
              <a:gd name="T30" fmla="*/ 7 w 31"/>
              <a:gd name="T31" fmla="*/ 16 h 31"/>
              <a:gd name="T32" fmla="*/ 14 w 31"/>
              <a:gd name="T33" fmla="*/ 24 h 31"/>
              <a:gd name="T34" fmla="*/ 17 w 31"/>
              <a:gd name="T35" fmla="*/ 25 h 31"/>
              <a:gd name="T36" fmla="*/ 25 w 31"/>
              <a:gd name="T37" fmla="*/ 17 h 31"/>
              <a:gd name="T38" fmla="*/ 26 w 31"/>
              <a:gd name="T39" fmla="*/ 16 h 31"/>
              <a:gd name="T40" fmla="*/ 26 w 31"/>
              <a:gd name="T41" fmla="*/ 14 h 31"/>
              <a:gd name="T42" fmla="*/ 18 w 31"/>
              <a:gd name="T43" fmla="*/ 6 h 31"/>
              <a:gd name="T44" fmla="*/ 16 w 31"/>
              <a:gd name="T45" fmla="*/ 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31">
                <a:moveTo>
                  <a:pt x="18" y="30"/>
                </a:moveTo>
                <a:cubicBezTo>
                  <a:pt x="15" y="31"/>
                  <a:pt x="12" y="30"/>
                  <a:pt x="10" y="28"/>
                </a:cubicBezTo>
                <a:cubicBezTo>
                  <a:pt x="3" y="19"/>
                  <a:pt x="3" y="19"/>
                  <a:pt x="3" y="19"/>
                </a:cubicBezTo>
                <a:cubicBezTo>
                  <a:pt x="0" y="16"/>
                  <a:pt x="1" y="12"/>
                  <a:pt x="4" y="9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1"/>
                  <a:pt x="13" y="1"/>
                  <a:pt x="14" y="1"/>
                </a:cubicBezTo>
                <a:cubicBezTo>
                  <a:pt x="17" y="0"/>
                  <a:pt x="20" y="0"/>
                  <a:pt x="22" y="3"/>
                </a:cubicBezTo>
                <a:cubicBezTo>
                  <a:pt x="29" y="11"/>
                  <a:pt x="29" y="11"/>
                  <a:pt x="29" y="11"/>
                </a:cubicBezTo>
                <a:cubicBezTo>
                  <a:pt x="31" y="12"/>
                  <a:pt x="31" y="14"/>
                  <a:pt x="31" y="16"/>
                </a:cubicBezTo>
                <a:cubicBezTo>
                  <a:pt x="31" y="18"/>
                  <a:pt x="30" y="20"/>
                  <a:pt x="29" y="21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19" y="29"/>
                  <a:pt x="18" y="30"/>
                </a:cubicBezTo>
                <a:close/>
                <a:moveTo>
                  <a:pt x="16" y="5"/>
                </a:moveTo>
                <a:cubicBezTo>
                  <a:pt x="16" y="5"/>
                  <a:pt x="15" y="5"/>
                  <a:pt x="15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4"/>
                  <a:pt x="6" y="15"/>
                  <a:pt x="7" y="16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5"/>
                  <a:pt x="16" y="25"/>
                  <a:pt x="17" y="25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6"/>
                  <a:pt x="26" y="16"/>
                </a:cubicBezTo>
                <a:cubicBezTo>
                  <a:pt x="26" y="15"/>
                  <a:pt x="26" y="15"/>
                  <a:pt x="26" y="14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7" y="5"/>
                  <a:pt x="16" y="5"/>
                </a:cubicBez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7034069" y="5266488"/>
            <a:ext cx="263525" cy="82550"/>
          </a:xfrm>
          <a:custGeom>
            <a:avLst/>
            <a:gdLst>
              <a:gd name="T0" fmla="*/ 17 w 19"/>
              <a:gd name="T1" fmla="*/ 6 h 6"/>
              <a:gd name="T2" fmla="*/ 16 w 19"/>
              <a:gd name="T3" fmla="*/ 6 h 6"/>
              <a:gd name="T4" fmla="*/ 3 w 19"/>
              <a:gd name="T5" fmla="*/ 5 h 6"/>
              <a:gd name="T6" fmla="*/ 0 w 19"/>
              <a:gd name="T7" fmla="*/ 2 h 6"/>
              <a:gd name="T8" fmla="*/ 3 w 19"/>
              <a:gd name="T9" fmla="*/ 0 h 6"/>
              <a:gd name="T10" fmla="*/ 17 w 19"/>
              <a:gd name="T11" fmla="*/ 1 h 6"/>
              <a:gd name="T12" fmla="*/ 19 w 19"/>
              <a:gd name="T13" fmla="*/ 4 h 6"/>
              <a:gd name="T14" fmla="*/ 17 w 19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6">
                <a:moveTo>
                  <a:pt x="17" y="6"/>
                </a:moveTo>
                <a:cubicBezTo>
                  <a:pt x="17" y="6"/>
                  <a:pt x="17" y="6"/>
                  <a:pt x="16" y="6"/>
                </a:cubicBezTo>
                <a:cubicBezTo>
                  <a:pt x="3" y="5"/>
                  <a:pt x="3" y="5"/>
                  <a:pt x="3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1"/>
                  <a:pt x="19" y="2"/>
                  <a:pt x="19" y="4"/>
                </a:cubicBezTo>
                <a:cubicBezTo>
                  <a:pt x="19" y="5"/>
                  <a:pt x="18" y="5"/>
                  <a:pt x="17" y="6"/>
                </a:cubicBez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7573819" y="5307763"/>
            <a:ext cx="263525" cy="69850"/>
          </a:xfrm>
          <a:custGeom>
            <a:avLst/>
            <a:gdLst>
              <a:gd name="T0" fmla="*/ 18 w 19"/>
              <a:gd name="T1" fmla="*/ 5 h 5"/>
              <a:gd name="T2" fmla="*/ 17 w 19"/>
              <a:gd name="T3" fmla="*/ 5 h 5"/>
              <a:gd name="T4" fmla="*/ 3 w 19"/>
              <a:gd name="T5" fmla="*/ 4 h 5"/>
              <a:gd name="T6" fmla="*/ 0 w 19"/>
              <a:gd name="T7" fmla="*/ 2 h 5"/>
              <a:gd name="T8" fmla="*/ 3 w 19"/>
              <a:gd name="T9" fmla="*/ 0 h 5"/>
              <a:gd name="T10" fmla="*/ 17 w 19"/>
              <a:gd name="T11" fmla="*/ 1 h 5"/>
              <a:gd name="T12" fmla="*/ 19 w 19"/>
              <a:gd name="T13" fmla="*/ 3 h 5"/>
              <a:gd name="T14" fmla="*/ 18 w 19"/>
              <a:gd name="T1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5">
                <a:moveTo>
                  <a:pt x="18" y="5"/>
                </a:moveTo>
                <a:cubicBezTo>
                  <a:pt x="17" y="5"/>
                  <a:pt x="17" y="5"/>
                  <a:pt x="17" y="5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4"/>
                  <a:pt x="18" y="5"/>
                  <a:pt x="18" y="5"/>
                </a:cubicBez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7423007" y="4920413"/>
            <a:ext cx="68263" cy="261938"/>
          </a:xfrm>
          <a:custGeom>
            <a:avLst/>
            <a:gdLst>
              <a:gd name="T0" fmla="*/ 3 w 5"/>
              <a:gd name="T1" fmla="*/ 19 h 19"/>
              <a:gd name="T2" fmla="*/ 2 w 5"/>
              <a:gd name="T3" fmla="*/ 19 h 19"/>
              <a:gd name="T4" fmla="*/ 0 w 5"/>
              <a:gd name="T5" fmla="*/ 16 h 19"/>
              <a:gd name="T6" fmla="*/ 1 w 5"/>
              <a:gd name="T7" fmla="*/ 3 h 19"/>
              <a:gd name="T8" fmla="*/ 3 w 5"/>
              <a:gd name="T9" fmla="*/ 0 h 19"/>
              <a:gd name="T10" fmla="*/ 5 w 5"/>
              <a:gd name="T11" fmla="*/ 3 h 19"/>
              <a:gd name="T12" fmla="*/ 4 w 5"/>
              <a:gd name="T13" fmla="*/ 17 h 19"/>
              <a:gd name="T14" fmla="*/ 3 w 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9">
                <a:moveTo>
                  <a:pt x="3" y="19"/>
                </a:moveTo>
                <a:cubicBezTo>
                  <a:pt x="3" y="19"/>
                  <a:pt x="2" y="19"/>
                  <a:pt x="2" y="19"/>
                </a:cubicBezTo>
                <a:cubicBezTo>
                  <a:pt x="1" y="19"/>
                  <a:pt x="0" y="18"/>
                  <a:pt x="0" y="16"/>
                </a:cubicBezTo>
                <a:cubicBezTo>
                  <a:pt x="1" y="3"/>
                  <a:pt x="1" y="3"/>
                  <a:pt x="1" y="3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2"/>
                  <a:pt x="5" y="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4" y="19"/>
                  <a:pt x="3" y="19"/>
                </a:cubicBez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7"/>
          <p:cNvSpPr>
            <a:spLocks/>
          </p:cNvSpPr>
          <p:nvPr/>
        </p:nvSpPr>
        <p:spPr bwMode="auto">
          <a:xfrm>
            <a:off x="7380144" y="5460163"/>
            <a:ext cx="84138" cy="263525"/>
          </a:xfrm>
          <a:custGeom>
            <a:avLst/>
            <a:gdLst>
              <a:gd name="T0" fmla="*/ 3 w 6"/>
              <a:gd name="T1" fmla="*/ 19 h 19"/>
              <a:gd name="T2" fmla="*/ 2 w 6"/>
              <a:gd name="T3" fmla="*/ 19 h 19"/>
              <a:gd name="T4" fmla="*/ 0 w 6"/>
              <a:gd name="T5" fmla="*/ 17 h 19"/>
              <a:gd name="T6" fmla="*/ 1 w 6"/>
              <a:gd name="T7" fmla="*/ 3 h 19"/>
              <a:gd name="T8" fmla="*/ 4 w 6"/>
              <a:gd name="T9" fmla="*/ 0 h 19"/>
              <a:gd name="T10" fmla="*/ 6 w 6"/>
              <a:gd name="T11" fmla="*/ 3 h 19"/>
              <a:gd name="T12" fmla="*/ 5 w 6"/>
              <a:gd name="T13" fmla="*/ 17 h 19"/>
              <a:gd name="T14" fmla="*/ 3 w 6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19">
                <a:moveTo>
                  <a:pt x="3" y="19"/>
                </a:moveTo>
                <a:cubicBezTo>
                  <a:pt x="3" y="19"/>
                  <a:pt x="3" y="19"/>
                  <a:pt x="2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1" y="3"/>
                  <a:pt x="1" y="3"/>
                  <a:pt x="1" y="3"/>
                </a:cubicBezTo>
                <a:cubicBezTo>
                  <a:pt x="1" y="1"/>
                  <a:pt x="2" y="0"/>
                  <a:pt x="4" y="0"/>
                </a:cubicBezTo>
                <a:cubicBezTo>
                  <a:pt x="5" y="1"/>
                  <a:pt x="6" y="2"/>
                  <a:pt x="6" y="3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4" y="19"/>
                  <a:pt x="3" y="19"/>
                </a:cubicBez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6854682" y="5363326"/>
            <a:ext cx="152400" cy="207963"/>
          </a:xfrm>
          <a:custGeom>
            <a:avLst/>
            <a:gdLst>
              <a:gd name="T0" fmla="*/ 11 w 11"/>
              <a:gd name="T1" fmla="*/ 7 h 15"/>
              <a:gd name="T2" fmla="*/ 8 w 11"/>
              <a:gd name="T3" fmla="*/ 14 h 15"/>
              <a:gd name="T4" fmla="*/ 1 w 11"/>
              <a:gd name="T5" fmla="*/ 10 h 15"/>
              <a:gd name="T6" fmla="*/ 3 w 11"/>
              <a:gd name="T7" fmla="*/ 0 h 15"/>
              <a:gd name="T8" fmla="*/ 11 w 11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5">
                <a:moveTo>
                  <a:pt x="11" y="7"/>
                </a:moveTo>
                <a:cubicBezTo>
                  <a:pt x="11" y="10"/>
                  <a:pt x="10" y="13"/>
                  <a:pt x="8" y="14"/>
                </a:cubicBezTo>
                <a:cubicBezTo>
                  <a:pt x="5" y="15"/>
                  <a:pt x="2" y="13"/>
                  <a:pt x="1" y="10"/>
                </a:cubicBezTo>
                <a:cubicBezTo>
                  <a:pt x="0" y="7"/>
                  <a:pt x="3" y="0"/>
                  <a:pt x="3" y="0"/>
                </a:cubicBezTo>
                <a:cubicBezTo>
                  <a:pt x="3" y="0"/>
                  <a:pt x="10" y="4"/>
                  <a:pt x="11" y="7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2" name="组合 101"/>
          <p:cNvGrpSpPr/>
          <p:nvPr/>
        </p:nvGrpSpPr>
        <p:grpSpPr>
          <a:xfrm>
            <a:off x="8142144" y="3186863"/>
            <a:ext cx="1481138" cy="2411413"/>
            <a:chOff x="8142144" y="3186863"/>
            <a:chExt cx="1481138" cy="2411413"/>
          </a:xfrm>
        </p:grpSpPr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8805719" y="4185401"/>
              <a:ext cx="152400" cy="1412875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8142144" y="3186863"/>
              <a:ext cx="1481138" cy="1192213"/>
            </a:xfrm>
            <a:custGeom>
              <a:avLst/>
              <a:gdLst>
                <a:gd name="T0" fmla="*/ 9 w 107"/>
                <a:gd name="T1" fmla="*/ 86 h 86"/>
                <a:gd name="T2" fmla="*/ 1 w 107"/>
                <a:gd name="T3" fmla="*/ 81 h 86"/>
                <a:gd name="T4" fmla="*/ 2 w 107"/>
                <a:gd name="T5" fmla="*/ 72 h 86"/>
                <a:gd name="T6" fmla="*/ 45 w 107"/>
                <a:gd name="T7" fmla="*/ 4 h 86"/>
                <a:gd name="T8" fmla="*/ 53 w 107"/>
                <a:gd name="T9" fmla="*/ 0 h 86"/>
                <a:gd name="T10" fmla="*/ 61 w 107"/>
                <a:gd name="T11" fmla="*/ 4 h 86"/>
                <a:gd name="T12" fmla="*/ 104 w 107"/>
                <a:gd name="T13" fmla="*/ 72 h 86"/>
                <a:gd name="T14" fmla="*/ 105 w 107"/>
                <a:gd name="T15" fmla="*/ 81 h 86"/>
                <a:gd name="T16" fmla="*/ 97 w 107"/>
                <a:gd name="T17" fmla="*/ 86 h 86"/>
                <a:gd name="T18" fmla="*/ 9 w 107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86">
                  <a:moveTo>
                    <a:pt x="9" y="86"/>
                  </a:moveTo>
                  <a:cubicBezTo>
                    <a:pt x="6" y="86"/>
                    <a:pt x="3" y="84"/>
                    <a:pt x="1" y="81"/>
                  </a:cubicBezTo>
                  <a:cubicBezTo>
                    <a:pt x="0" y="78"/>
                    <a:pt x="0" y="75"/>
                    <a:pt x="2" y="7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7" y="1"/>
                    <a:pt x="50" y="0"/>
                    <a:pt x="53" y="0"/>
                  </a:cubicBezTo>
                  <a:cubicBezTo>
                    <a:pt x="56" y="0"/>
                    <a:pt x="59" y="1"/>
                    <a:pt x="61" y="4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6" y="75"/>
                    <a:pt x="107" y="78"/>
                    <a:pt x="105" y="81"/>
                  </a:cubicBezTo>
                  <a:cubicBezTo>
                    <a:pt x="104" y="84"/>
                    <a:pt x="101" y="86"/>
                    <a:pt x="97" y="86"/>
                  </a:cubicBezTo>
                  <a:lnTo>
                    <a:pt x="9" y="86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8197707" y="3242426"/>
              <a:ext cx="1355725" cy="1054100"/>
            </a:xfrm>
            <a:custGeom>
              <a:avLst/>
              <a:gdLst>
                <a:gd name="T0" fmla="*/ 5 w 98"/>
                <a:gd name="T1" fmla="*/ 76 h 76"/>
                <a:gd name="T2" fmla="*/ 2 w 98"/>
                <a:gd name="T3" fmla="*/ 71 h 76"/>
                <a:gd name="T4" fmla="*/ 46 w 98"/>
                <a:gd name="T5" fmla="*/ 3 h 76"/>
                <a:gd name="T6" fmla="*/ 53 w 98"/>
                <a:gd name="T7" fmla="*/ 3 h 76"/>
                <a:gd name="T8" fmla="*/ 96 w 98"/>
                <a:gd name="T9" fmla="*/ 71 h 76"/>
                <a:gd name="T10" fmla="*/ 93 w 98"/>
                <a:gd name="T11" fmla="*/ 76 h 76"/>
                <a:gd name="T12" fmla="*/ 5 w 9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76">
                  <a:moveTo>
                    <a:pt x="5" y="76"/>
                  </a:moveTo>
                  <a:cubicBezTo>
                    <a:pt x="2" y="76"/>
                    <a:pt x="0" y="74"/>
                    <a:pt x="2" y="71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8" y="0"/>
                    <a:pt x="51" y="0"/>
                    <a:pt x="53" y="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8" y="74"/>
                    <a:pt x="97" y="76"/>
                    <a:pt x="93" y="76"/>
                  </a:cubicBezTo>
                  <a:lnTo>
                    <a:pt x="5" y="76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8570769" y="3588501"/>
              <a:ext cx="622300" cy="582613"/>
            </a:xfrm>
            <a:custGeom>
              <a:avLst/>
              <a:gdLst>
                <a:gd name="T0" fmla="*/ 43 w 45"/>
                <a:gd name="T1" fmla="*/ 23 h 42"/>
                <a:gd name="T2" fmla="*/ 33 w 45"/>
                <a:gd name="T3" fmla="*/ 18 h 42"/>
                <a:gd name="T4" fmla="*/ 34 w 45"/>
                <a:gd name="T5" fmla="*/ 7 h 42"/>
                <a:gd name="T6" fmla="*/ 27 w 45"/>
                <a:gd name="T7" fmla="*/ 0 h 42"/>
                <a:gd name="T8" fmla="*/ 31 w 45"/>
                <a:gd name="T9" fmla="*/ 5 h 42"/>
                <a:gd name="T10" fmla="*/ 31 w 45"/>
                <a:gd name="T11" fmla="*/ 14 h 42"/>
                <a:gd name="T12" fmla="*/ 15 w 45"/>
                <a:gd name="T13" fmla="*/ 15 h 42"/>
                <a:gd name="T14" fmla="*/ 13 w 45"/>
                <a:gd name="T15" fmla="*/ 11 h 42"/>
                <a:gd name="T16" fmla="*/ 17 w 45"/>
                <a:gd name="T17" fmla="*/ 2 h 42"/>
                <a:gd name="T18" fmla="*/ 16 w 45"/>
                <a:gd name="T19" fmla="*/ 1 h 42"/>
                <a:gd name="T20" fmla="*/ 11 w 45"/>
                <a:gd name="T21" fmla="*/ 11 h 42"/>
                <a:gd name="T22" fmla="*/ 12 w 45"/>
                <a:gd name="T23" fmla="*/ 18 h 42"/>
                <a:gd name="T24" fmla="*/ 2 w 45"/>
                <a:gd name="T25" fmla="*/ 23 h 42"/>
                <a:gd name="T26" fmla="*/ 0 w 45"/>
                <a:gd name="T27" fmla="*/ 33 h 42"/>
                <a:gd name="T28" fmla="*/ 1 w 45"/>
                <a:gd name="T29" fmla="*/ 33 h 42"/>
                <a:gd name="T30" fmla="*/ 3 w 45"/>
                <a:gd name="T31" fmla="*/ 24 h 42"/>
                <a:gd name="T32" fmla="*/ 11 w 45"/>
                <a:gd name="T33" fmla="*/ 23 h 42"/>
                <a:gd name="T34" fmla="*/ 19 w 45"/>
                <a:gd name="T35" fmla="*/ 36 h 42"/>
                <a:gd name="T36" fmla="*/ 13 w 45"/>
                <a:gd name="T37" fmla="*/ 41 h 42"/>
                <a:gd name="T38" fmla="*/ 7 w 45"/>
                <a:gd name="T39" fmla="*/ 41 h 42"/>
                <a:gd name="T40" fmla="*/ 19 w 45"/>
                <a:gd name="T41" fmla="*/ 40 h 42"/>
                <a:gd name="T42" fmla="*/ 22 w 45"/>
                <a:gd name="T43" fmla="*/ 36 h 42"/>
                <a:gd name="T44" fmla="*/ 26 w 45"/>
                <a:gd name="T45" fmla="*/ 40 h 42"/>
                <a:gd name="T46" fmla="*/ 39 w 45"/>
                <a:gd name="T47" fmla="*/ 40 h 42"/>
                <a:gd name="T48" fmla="*/ 39 w 45"/>
                <a:gd name="T49" fmla="*/ 40 h 42"/>
                <a:gd name="T50" fmla="*/ 27 w 45"/>
                <a:gd name="T51" fmla="*/ 38 h 42"/>
                <a:gd name="T52" fmla="*/ 24 w 45"/>
                <a:gd name="T53" fmla="*/ 34 h 42"/>
                <a:gd name="T54" fmla="*/ 33 w 45"/>
                <a:gd name="T55" fmla="*/ 22 h 42"/>
                <a:gd name="T56" fmla="*/ 43 w 45"/>
                <a:gd name="T57" fmla="*/ 26 h 42"/>
                <a:gd name="T58" fmla="*/ 44 w 45"/>
                <a:gd name="T59" fmla="*/ 34 h 42"/>
                <a:gd name="T60" fmla="*/ 44 w 45"/>
                <a:gd name="T61" fmla="*/ 33 h 42"/>
                <a:gd name="T62" fmla="*/ 13 w 45"/>
                <a:gd name="T63" fmla="*/ 22 h 42"/>
                <a:gd name="T64" fmla="*/ 16 w 45"/>
                <a:gd name="T65" fmla="*/ 23 h 42"/>
                <a:gd name="T66" fmla="*/ 18 w 45"/>
                <a:gd name="T67" fmla="*/ 24 h 42"/>
                <a:gd name="T68" fmla="*/ 18 w 45"/>
                <a:gd name="T69" fmla="*/ 25 h 42"/>
                <a:gd name="T70" fmla="*/ 20 w 45"/>
                <a:gd name="T71" fmla="*/ 32 h 42"/>
                <a:gd name="T72" fmla="*/ 21 w 45"/>
                <a:gd name="T73" fmla="*/ 24 h 42"/>
                <a:gd name="T74" fmla="*/ 22 w 45"/>
                <a:gd name="T75" fmla="*/ 25 h 42"/>
                <a:gd name="T76" fmla="*/ 23 w 45"/>
                <a:gd name="T77" fmla="*/ 19 h 42"/>
                <a:gd name="T78" fmla="*/ 22 w 45"/>
                <a:gd name="T79" fmla="*/ 19 h 42"/>
                <a:gd name="T80" fmla="*/ 18 w 45"/>
                <a:gd name="T81" fmla="*/ 18 h 42"/>
                <a:gd name="T82" fmla="*/ 29 w 45"/>
                <a:gd name="T83" fmla="*/ 17 h 42"/>
                <a:gd name="T84" fmla="*/ 24 w 45"/>
                <a:gd name="T85" fmla="*/ 19 h 42"/>
                <a:gd name="T86" fmla="*/ 24 w 45"/>
                <a:gd name="T87" fmla="*/ 29 h 42"/>
                <a:gd name="T88" fmla="*/ 27 w 45"/>
                <a:gd name="T89" fmla="*/ 24 h 42"/>
                <a:gd name="T90" fmla="*/ 27 w 45"/>
                <a:gd name="T91" fmla="*/ 24 h 42"/>
                <a:gd name="T92" fmla="*/ 31 w 45"/>
                <a:gd name="T93" fmla="*/ 22 h 42"/>
                <a:gd name="T94" fmla="*/ 24 w 45"/>
                <a:gd name="T9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2">
                  <a:moveTo>
                    <a:pt x="45" y="28"/>
                  </a:moveTo>
                  <a:cubicBezTo>
                    <a:pt x="44" y="28"/>
                    <a:pt x="44" y="27"/>
                    <a:pt x="44" y="26"/>
                  </a:cubicBezTo>
                  <a:cubicBezTo>
                    <a:pt x="44" y="25"/>
                    <a:pt x="43" y="24"/>
                    <a:pt x="43" y="23"/>
                  </a:cubicBezTo>
                  <a:cubicBezTo>
                    <a:pt x="42" y="21"/>
                    <a:pt x="40" y="20"/>
                    <a:pt x="38" y="19"/>
                  </a:cubicBezTo>
                  <a:cubicBezTo>
                    <a:pt x="37" y="18"/>
                    <a:pt x="36" y="18"/>
                    <a:pt x="34" y="18"/>
                  </a:cubicBezTo>
                  <a:cubicBezTo>
                    <a:pt x="34" y="18"/>
                    <a:pt x="34" y="18"/>
                    <a:pt x="33" y="18"/>
                  </a:cubicBezTo>
                  <a:cubicBezTo>
                    <a:pt x="34" y="17"/>
                    <a:pt x="34" y="16"/>
                    <a:pt x="34" y="16"/>
                  </a:cubicBezTo>
                  <a:cubicBezTo>
                    <a:pt x="35" y="14"/>
                    <a:pt x="35" y="11"/>
                    <a:pt x="35" y="9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9" y="2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2" y="5"/>
                    <a:pt x="32" y="6"/>
                    <a:pt x="32" y="7"/>
                  </a:cubicBezTo>
                  <a:cubicBezTo>
                    <a:pt x="33" y="8"/>
                    <a:pt x="33" y="9"/>
                    <a:pt x="33" y="9"/>
                  </a:cubicBezTo>
                  <a:cubicBezTo>
                    <a:pt x="33" y="11"/>
                    <a:pt x="32" y="13"/>
                    <a:pt x="31" y="14"/>
                  </a:cubicBezTo>
                  <a:cubicBezTo>
                    <a:pt x="31" y="15"/>
                    <a:pt x="31" y="15"/>
                    <a:pt x="30" y="16"/>
                  </a:cubicBezTo>
                  <a:cubicBezTo>
                    <a:pt x="28" y="14"/>
                    <a:pt x="25" y="12"/>
                    <a:pt x="22" y="12"/>
                  </a:cubicBezTo>
                  <a:cubicBezTo>
                    <a:pt x="19" y="12"/>
                    <a:pt x="17" y="13"/>
                    <a:pt x="15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3" y="13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3" y="8"/>
                    <a:pt x="13" y="6"/>
                    <a:pt x="14" y="5"/>
                  </a:cubicBezTo>
                  <a:cubicBezTo>
                    <a:pt x="15" y="3"/>
                    <a:pt x="16" y="2"/>
                    <a:pt x="17" y="2"/>
                  </a:cubicBezTo>
                  <a:cubicBezTo>
                    <a:pt x="17" y="1"/>
                    <a:pt x="1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5" y="2"/>
                    <a:pt x="14" y="3"/>
                    <a:pt x="13" y="4"/>
                  </a:cubicBezTo>
                  <a:cubicBezTo>
                    <a:pt x="12" y="6"/>
                    <a:pt x="11" y="7"/>
                    <a:pt x="11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1" y="16"/>
                    <a:pt x="12" y="17"/>
                    <a:pt x="12" y="18"/>
                  </a:cubicBezTo>
                  <a:cubicBezTo>
                    <a:pt x="11" y="18"/>
                    <a:pt x="11" y="18"/>
                    <a:pt x="10" y="18"/>
                  </a:cubicBezTo>
                  <a:cubicBezTo>
                    <a:pt x="9" y="18"/>
                    <a:pt x="8" y="18"/>
                    <a:pt x="7" y="19"/>
                  </a:cubicBezTo>
                  <a:cubicBezTo>
                    <a:pt x="5" y="20"/>
                    <a:pt x="3" y="21"/>
                    <a:pt x="2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0" y="32"/>
                    <a:pt x="0" y="30"/>
                    <a:pt x="1" y="29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5" y="23"/>
                    <a:pt x="6" y="22"/>
                    <a:pt x="8" y="22"/>
                  </a:cubicBezTo>
                  <a:cubicBezTo>
                    <a:pt x="9" y="21"/>
                    <a:pt x="10" y="21"/>
                    <a:pt x="12" y="22"/>
                  </a:cubicBezTo>
                  <a:cubicBezTo>
                    <a:pt x="12" y="22"/>
                    <a:pt x="11" y="22"/>
                    <a:pt x="11" y="23"/>
                  </a:cubicBezTo>
                  <a:cubicBezTo>
                    <a:pt x="11" y="28"/>
                    <a:pt x="15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19" y="36"/>
                    <a:pt x="19" y="36"/>
                  </a:cubicBezTo>
                  <a:cubicBezTo>
                    <a:pt x="19" y="37"/>
                    <a:pt x="19" y="37"/>
                    <a:pt x="18" y="38"/>
                  </a:cubicBezTo>
                  <a:cubicBezTo>
                    <a:pt x="18" y="38"/>
                    <a:pt x="18" y="38"/>
                    <a:pt x="17" y="38"/>
                  </a:cubicBez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1"/>
                    <a:pt x="9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8" y="41"/>
                    <a:pt x="9" y="42"/>
                  </a:cubicBezTo>
                  <a:cubicBezTo>
                    <a:pt x="10" y="42"/>
                    <a:pt x="12" y="42"/>
                    <a:pt x="13" y="42"/>
                  </a:cubicBezTo>
                  <a:cubicBezTo>
                    <a:pt x="15" y="42"/>
                    <a:pt x="17" y="41"/>
                    <a:pt x="19" y="40"/>
                  </a:cubicBezTo>
                  <a:cubicBezTo>
                    <a:pt x="19" y="40"/>
                    <a:pt x="19" y="39"/>
                    <a:pt x="20" y="39"/>
                  </a:cubicBezTo>
                  <a:cubicBezTo>
                    <a:pt x="20" y="39"/>
                    <a:pt x="21" y="38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4" y="38"/>
                    <a:pt x="24" y="39"/>
                    <a:pt x="25" y="39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7" y="41"/>
                    <a:pt x="29" y="42"/>
                    <a:pt x="31" y="42"/>
                  </a:cubicBezTo>
                  <a:cubicBezTo>
                    <a:pt x="33" y="42"/>
                    <a:pt x="34" y="42"/>
                    <a:pt x="36" y="42"/>
                  </a:cubicBezTo>
                  <a:cubicBezTo>
                    <a:pt x="37" y="41"/>
                    <a:pt x="38" y="41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1"/>
                    <a:pt x="37" y="41"/>
                    <a:pt x="35" y="41"/>
                  </a:cubicBezTo>
                  <a:cubicBezTo>
                    <a:pt x="34" y="41"/>
                    <a:pt x="33" y="41"/>
                    <a:pt x="31" y="41"/>
                  </a:cubicBezTo>
                  <a:cubicBezTo>
                    <a:pt x="30" y="41"/>
                    <a:pt x="28" y="40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37"/>
                    <a:pt x="26" y="37"/>
                    <a:pt x="25" y="36"/>
                  </a:cubicBezTo>
                  <a:cubicBezTo>
                    <a:pt x="25" y="36"/>
                    <a:pt x="25" y="35"/>
                    <a:pt x="24" y="34"/>
                  </a:cubicBezTo>
                  <a:cubicBezTo>
                    <a:pt x="24" y="34"/>
                    <a:pt x="24" y="34"/>
                    <a:pt x="24" y="33"/>
                  </a:cubicBezTo>
                  <a:cubicBezTo>
                    <a:pt x="29" y="33"/>
                    <a:pt x="33" y="28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8" y="22"/>
                    <a:pt x="40" y="23"/>
                    <a:pt x="41" y="24"/>
                  </a:cubicBezTo>
                  <a:cubicBezTo>
                    <a:pt x="42" y="25"/>
                    <a:pt x="42" y="26"/>
                    <a:pt x="43" y="26"/>
                  </a:cubicBezTo>
                  <a:cubicBezTo>
                    <a:pt x="43" y="27"/>
                    <a:pt x="43" y="28"/>
                    <a:pt x="44" y="29"/>
                  </a:cubicBezTo>
                  <a:cubicBezTo>
                    <a:pt x="44" y="30"/>
                    <a:pt x="44" y="32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3"/>
                    <a:pt x="44" y="33"/>
                  </a:cubicBezTo>
                  <a:cubicBezTo>
                    <a:pt x="45" y="32"/>
                    <a:pt x="45" y="30"/>
                    <a:pt x="45" y="28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5" y="22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20" y="28"/>
                    <a:pt x="20" y="29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16" y="31"/>
                    <a:pt x="13" y="28"/>
                    <a:pt x="13" y="23"/>
                  </a:cubicBezTo>
                  <a:close/>
                  <a:moveTo>
                    <a:pt x="22" y="25"/>
                  </a:moveTo>
                  <a:cubicBezTo>
                    <a:pt x="21" y="25"/>
                    <a:pt x="21" y="25"/>
                    <a:pt x="21" y="24"/>
                  </a:cubicBezTo>
                  <a:cubicBezTo>
                    <a:pt x="21" y="23"/>
                    <a:pt x="21" y="22"/>
                    <a:pt x="22" y="22"/>
                  </a:cubicBezTo>
                  <a:cubicBezTo>
                    <a:pt x="23" y="22"/>
                    <a:pt x="24" y="23"/>
                    <a:pt x="24" y="24"/>
                  </a:cubicBezTo>
                  <a:cubicBezTo>
                    <a:pt x="24" y="25"/>
                    <a:pt x="23" y="25"/>
                    <a:pt x="22" y="2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19"/>
                    <a:pt x="20" y="19"/>
                    <a:pt x="20" y="19"/>
                  </a:cubicBezTo>
                  <a:cubicBezTo>
                    <a:pt x="19" y="19"/>
                    <a:pt x="18" y="19"/>
                    <a:pt x="18" y="18"/>
                  </a:cubicBezTo>
                  <a:cubicBezTo>
                    <a:pt x="17" y="18"/>
                    <a:pt x="16" y="17"/>
                    <a:pt x="15" y="16"/>
                  </a:cubicBezTo>
                  <a:cubicBezTo>
                    <a:pt x="17" y="15"/>
                    <a:pt x="20" y="14"/>
                    <a:pt x="22" y="14"/>
                  </a:cubicBezTo>
                  <a:cubicBezTo>
                    <a:pt x="25" y="14"/>
                    <a:pt x="28" y="15"/>
                    <a:pt x="29" y="17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7" y="19"/>
                    <a:pt x="26" y="19"/>
                    <a:pt x="25" y="19"/>
                  </a:cubicBezTo>
                  <a:cubicBezTo>
                    <a:pt x="25" y="19"/>
                    <a:pt x="24" y="19"/>
                    <a:pt x="24" y="19"/>
                  </a:cubicBezTo>
                  <a:cubicBezTo>
                    <a:pt x="24" y="19"/>
                    <a:pt x="23" y="19"/>
                    <a:pt x="23" y="19"/>
                  </a:cubicBezTo>
                  <a:close/>
                  <a:moveTo>
                    <a:pt x="24" y="32"/>
                  </a:moveTo>
                  <a:cubicBezTo>
                    <a:pt x="24" y="31"/>
                    <a:pt x="24" y="30"/>
                    <a:pt x="24" y="29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6" y="26"/>
                    <a:pt x="26" y="25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8" y="24"/>
                    <a:pt x="28" y="23"/>
                  </a:cubicBezTo>
                  <a:cubicBezTo>
                    <a:pt x="28" y="23"/>
                    <a:pt x="29" y="23"/>
                    <a:pt x="29" y="23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1" y="22"/>
                    <a:pt x="31" y="22"/>
                    <a:pt x="32" y="22"/>
                  </a:cubicBezTo>
                  <a:cubicBezTo>
                    <a:pt x="32" y="22"/>
                    <a:pt x="32" y="23"/>
                    <a:pt x="32" y="23"/>
                  </a:cubicBezTo>
                  <a:cubicBezTo>
                    <a:pt x="32" y="28"/>
                    <a:pt x="28" y="31"/>
                    <a:pt x="24" y="3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" name="Freeform 53"/>
          <p:cNvSpPr>
            <a:spLocks/>
          </p:cNvSpPr>
          <p:nvPr/>
        </p:nvSpPr>
        <p:spPr bwMode="auto">
          <a:xfrm>
            <a:off x="3090719" y="5861801"/>
            <a:ext cx="6726238" cy="846138"/>
          </a:xfrm>
          <a:custGeom>
            <a:avLst/>
            <a:gdLst>
              <a:gd name="T0" fmla="*/ 486 w 486"/>
              <a:gd name="T1" fmla="*/ 30 h 61"/>
              <a:gd name="T2" fmla="*/ 455 w 486"/>
              <a:gd name="T3" fmla="*/ 61 h 61"/>
              <a:gd name="T4" fmla="*/ 30 w 486"/>
              <a:gd name="T5" fmla="*/ 61 h 61"/>
              <a:gd name="T6" fmla="*/ 0 w 486"/>
              <a:gd name="T7" fmla="*/ 30 h 61"/>
              <a:gd name="T8" fmla="*/ 0 w 486"/>
              <a:gd name="T9" fmla="*/ 30 h 61"/>
              <a:gd name="T10" fmla="*/ 30 w 486"/>
              <a:gd name="T11" fmla="*/ 0 h 61"/>
              <a:gd name="T12" fmla="*/ 455 w 486"/>
              <a:gd name="T13" fmla="*/ 0 h 61"/>
              <a:gd name="T14" fmla="*/ 486 w 486"/>
              <a:gd name="T15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6" h="61">
                <a:moveTo>
                  <a:pt x="486" y="30"/>
                </a:moveTo>
                <a:cubicBezTo>
                  <a:pt x="486" y="47"/>
                  <a:pt x="472" y="61"/>
                  <a:pt x="455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14" y="61"/>
                  <a:pt x="0" y="47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4" y="0"/>
                  <a:pt x="30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72" y="0"/>
                  <a:pt x="486" y="13"/>
                  <a:pt x="486" y="30"/>
                </a:cubicBezTo>
                <a:close/>
              </a:path>
            </a:pathLst>
          </a:cu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1596882" y="6222163"/>
            <a:ext cx="6046788" cy="652463"/>
          </a:xfrm>
          <a:custGeom>
            <a:avLst/>
            <a:gdLst>
              <a:gd name="T0" fmla="*/ 437 w 437"/>
              <a:gd name="T1" fmla="*/ 24 h 47"/>
              <a:gd name="T2" fmla="*/ 413 w 437"/>
              <a:gd name="T3" fmla="*/ 47 h 47"/>
              <a:gd name="T4" fmla="*/ 24 w 437"/>
              <a:gd name="T5" fmla="*/ 47 h 47"/>
              <a:gd name="T6" fmla="*/ 0 w 437"/>
              <a:gd name="T7" fmla="*/ 24 h 47"/>
              <a:gd name="T8" fmla="*/ 0 w 437"/>
              <a:gd name="T9" fmla="*/ 24 h 47"/>
              <a:gd name="T10" fmla="*/ 24 w 437"/>
              <a:gd name="T11" fmla="*/ 0 h 47"/>
              <a:gd name="T12" fmla="*/ 413 w 437"/>
              <a:gd name="T13" fmla="*/ 0 h 47"/>
              <a:gd name="T14" fmla="*/ 437 w 437"/>
              <a:gd name="T15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7" h="47">
                <a:moveTo>
                  <a:pt x="437" y="24"/>
                </a:moveTo>
                <a:cubicBezTo>
                  <a:pt x="437" y="37"/>
                  <a:pt x="426" y="47"/>
                  <a:pt x="413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26" y="0"/>
                  <a:pt x="437" y="11"/>
                  <a:pt x="437" y="24"/>
                </a:cubicBez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7602394" y="5530013"/>
            <a:ext cx="3459163" cy="581025"/>
          </a:xfrm>
          <a:custGeom>
            <a:avLst/>
            <a:gdLst>
              <a:gd name="T0" fmla="*/ 250 w 250"/>
              <a:gd name="T1" fmla="*/ 21 h 42"/>
              <a:gd name="T2" fmla="*/ 229 w 250"/>
              <a:gd name="T3" fmla="*/ 42 h 42"/>
              <a:gd name="T4" fmla="*/ 21 w 250"/>
              <a:gd name="T5" fmla="*/ 42 h 42"/>
              <a:gd name="T6" fmla="*/ 0 w 250"/>
              <a:gd name="T7" fmla="*/ 21 h 42"/>
              <a:gd name="T8" fmla="*/ 0 w 250"/>
              <a:gd name="T9" fmla="*/ 21 h 42"/>
              <a:gd name="T10" fmla="*/ 21 w 250"/>
              <a:gd name="T11" fmla="*/ 0 h 42"/>
              <a:gd name="T12" fmla="*/ 229 w 250"/>
              <a:gd name="T13" fmla="*/ 0 h 42"/>
              <a:gd name="T14" fmla="*/ 250 w 250"/>
              <a:gd name="T15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0" h="42">
                <a:moveTo>
                  <a:pt x="250" y="21"/>
                </a:moveTo>
                <a:cubicBezTo>
                  <a:pt x="250" y="33"/>
                  <a:pt x="241" y="42"/>
                  <a:pt x="229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9" y="42"/>
                  <a:pt x="0" y="33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41" y="0"/>
                  <a:pt x="250" y="9"/>
                  <a:pt x="250" y="21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9332769" y="4198101"/>
            <a:ext cx="1908175" cy="2135187"/>
            <a:chOff x="9332769" y="4198101"/>
            <a:chExt cx="1908175" cy="2135187"/>
          </a:xfrm>
        </p:grpSpPr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9623282" y="4614026"/>
              <a:ext cx="593725" cy="915988"/>
            </a:xfrm>
            <a:custGeom>
              <a:avLst/>
              <a:gdLst>
                <a:gd name="T0" fmla="*/ 374 w 374"/>
                <a:gd name="T1" fmla="*/ 516 h 577"/>
                <a:gd name="T2" fmla="*/ 0 w 374"/>
                <a:gd name="T3" fmla="*/ 577 h 577"/>
                <a:gd name="T4" fmla="*/ 0 w 374"/>
                <a:gd name="T5" fmla="*/ 62 h 577"/>
                <a:gd name="T6" fmla="*/ 374 w 374"/>
                <a:gd name="T7" fmla="*/ 0 h 577"/>
                <a:gd name="T8" fmla="*/ 374 w 374"/>
                <a:gd name="T9" fmla="*/ 51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577">
                  <a:moveTo>
                    <a:pt x="374" y="516"/>
                  </a:moveTo>
                  <a:lnTo>
                    <a:pt x="0" y="577"/>
                  </a:lnTo>
                  <a:lnTo>
                    <a:pt x="0" y="62"/>
                  </a:lnTo>
                  <a:lnTo>
                    <a:pt x="374" y="0"/>
                  </a:lnTo>
                  <a:lnTo>
                    <a:pt x="374" y="516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auto">
            <a:xfrm>
              <a:off x="9332769" y="4712451"/>
              <a:ext cx="581025" cy="817563"/>
            </a:xfrm>
            <a:prstGeom prst="ellipse">
              <a:avLst/>
            </a:pr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auto">
            <a:xfrm>
              <a:off x="9359757" y="4753726"/>
              <a:ext cx="511175" cy="747713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9429607" y="5293476"/>
              <a:ext cx="400050" cy="207963"/>
            </a:xfrm>
            <a:custGeom>
              <a:avLst/>
              <a:gdLst>
                <a:gd name="T0" fmla="*/ 25 w 29"/>
                <a:gd name="T1" fmla="*/ 1 h 15"/>
                <a:gd name="T2" fmla="*/ 21 w 29"/>
                <a:gd name="T3" fmla="*/ 0 h 15"/>
                <a:gd name="T4" fmla="*/ 13 w 29"/>
                <a:gd name="T5" fmla="*/ 2 h 15"/>
                <a:gd name="T6" fmla="*/ 8 w 29"/>
                <a:gd name="T7" fmla="*/ 2 h 15"/>
                <a:gd name="T8" fmla="*/ 3 w 29"/>
                <a:gd name="T9" fmla="*/ 1 h 15"/>
                <a:gd name="T10" fmla="*/ 0 w 29"/>
                <a:gd name="T11" fmla="*/ 5 h 15"/>
                <a:gd name="T12" fmla="*/ 14 w 29"/>
                <a:gd name="T13" fmla="*/ 15 h 15"/>
                <a:gd name="T14" fmla="*/ 29 w 29"/>
                <a:gd name="T15" fmla="*/ 3 h 15"/>
                <a:gd name="T16" fmla="*/ 25 w 29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5">
                  <a:moveTo>
                    <a:pt x="25" y="1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3" y="11"/>
                    <a:pt x="8" y="15"/>
                    <a:pt x="14" y="15"/>
                  </a:cubicBezTo>
                  <a:cubicBezTo>
                    <a:pt x="20" y="15"/>
                    <a:pt x="25" y="10"/>
                    <a:pt x="29" y="3"/>
                  </a:cubicBezTo>
                  <a:cubicBezTo>
                    <a:pt x="28" y="2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9386744" y="5349038"/>
              <a:ext cx="1854200" cy="776288"/>
            </a:xfrm>
            <a:custGeom>
              <a:avLst/>
              <a:gdLst>
                <a:gd name="T0" fmla="*/ 16 w 134"/>
                <a:gd name="T1" fmla="*/ 0 h 56"/>
                <a:gd name="T2" fmla="*/ 9 w 134"/>
                <a:gd name="T3" fmla="*/ 20 h 56"/>
                <a:gd name="T4" fmla="*/ 49 w 134"/>
                <a:gd name="T5" fmla="*/ 31 h 56"/>
                <a:gd name="T6" fmla="*/ 93 w 134"/>
                <a:gd name="T7" fmla="*/ 43 h 56"/>
                <a:gd name="T8" fmla="*/ 128 w 134"/>
                <a:gd name="T9" fmla="*/ 39 h 56"/>
                <a:gd name="T10" fmla="*/ 121 w 134"/>
                <a:gd name="T11" fmla="*/ 10 h 56"/>
                <a:gd name="T12" fmla="*/ 70 w 134"/>
                <a:gd name="T13" fmla="*/ 13 h 56"/>
                <a:gd name="T14" fmla="*/ 35 w 134"/>
                <a:gd name="T15" fmla="*/ 7 h 56"/>
                <a:gd name="T16" fmla="*/ 16 w 134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56">
                  <a:moveTo>
                    <a:pt x="16" y="0"/>
                  </a:moveTo>
                  <a:cubicBezTo>
                    <a:pt x="16" y="0"/>
                    <a:pt x="0" y="17"/>
                    <a:pt x="9" y="20"/>
                  </a:cubicBezTo>
                  <a:cubicBezTo>
                    <a:pt x="19" y="22"/>
                    <a:pt x="46" y="18"/>
                    <a:pt x="49" y="31"/>
                  </a:cubicBezTo>
                  <a:cubicBezTo>
                    <a:pt x="52" y="44"/>
                    <a:pt x="85" y="56"/>
                    <a:pt x="93" y="43"/>
                  </a:cubicBezTo>
                  <a:cubicBezTo>
                    <a:pt x="101" y="29"/>
                    <a:pt x="122" y="48"/>
                    <a:pt x="128" y="39"/>
                  </a:cubicBezTo>
                  <a:cubicBezTo>
                    <a:pt x="134" y="30"/>
                    <a:pt x="134" y="10"/>
                    <a:pt x="121" y="10"/>
                  </a:cubicBezTo>
                  <a:cubicBezTo>
                    <a:pt x="109" y="10"/>
                    <a:pt x="80" y="20"/>
                    <a:pt x="70" y="13"/>
                  </a:cubicBezTo>
                  <a:cubicBezTo>
                    <a:pt x="61" y="5"/>
                    <a:pt x="42" y="4"/>
                    <a:pt x="35" y="7"/>
                  </a:cubicBezTo>
                  <a:cubicBezTo>
                    <a:pt x="29" y="11"/>
                    <a:pt x="14" y="9"/>
                    <a:pt x="16" y="0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0037619" y="4253663"/>
              <a:ext cx="900113" cy="1276350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10023332" y="4198101"/>
              <a:ext cx="941388" cy="55563"/>
            </a:xfrm>
            <a:custGeom>
              <a:avLst/>
              <a:gdLst>
                <a:gd name="T0" fmla="*/ 68 w 68"/>
                <a:gd name="T1" fmla="*/ 2 h 4"/>
                <a:gd name="T2" fmla="*/ 66 w 68"/>
                <a:gd name="T3" fmla="*/ 4 h 4"/>
                <a:gd name="T4" fmla="*/ 2 w 68"/>
                <a:gd name="T5" fmla="*/ 4 h 4"/>
                <a:gd name="T6" fmla="*/ 0 w 68"/>
                <a:gd name="T7" fmla="*/ 2 h 4"/>
                <a:gd name="T8" fmla="*/ 0 w 68"/>
                <a:gd name="T9" fmla="*/ 2 h 4"/>
                <a:gd name="T10" fmla="*/ 2 w 68"/>
                <a:gd name="T11" fmla="*/ 0 h 4"/>
                <a:gd name="T12" fmla="*/ 66 w 68"/>
                <a:gd name="T13" fmla="*/ 0 h 4"/>
                <a:gd name="T14" fmla="*/ 68 w 6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4">
                  <a:moveTo>
                    <a:pt x="68" y="2"/>
                  </a:moveTo>
                  <a:cubicBezTo>
                    <a:pt x="68" y="3"/>
                    <a:pt x="67" y="4"/>
                    <a:pt x="6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0023332" y="5530013"/>
              <a:ext cx="941388" cy="55563"/>
            </a:xfrm>
            <a:custGeom>
              <a:avLst/>
              <a:gdLst>
                <a:gd name="T0" fmla="*/ 68 w 68"/>
                <a:gd name="T1" fmla="*/ 2 h 4"/>
                <a:gd name="T2" fmla="*/ 66 w 68"/>
                <a:gd name="T3" fmla="*/ 4 h 4"/>
                <a:gd name="T4" fmla="*/ 2 w 68"/>
                <a:gd name="T5" fmla="*/ 4 h 4"/>
                <a:gd name="T6" fmla="*/ 0 w 68"/>
                <a:gd name="T7" fmla="*/ 2 h 4"/>
                <a:gd name="T8" fmla="*/ 0 w 68"/>
                <a:gd name="T9" fmla="*/ 2 h 4"/>
                <a:gd name="T10" fmla="*/ 2 w 68"/>
                <a:gd name="T11" fmla="*/ 0 h 4"/>
                <a:gd name="T12" fmla="*/ 66 w 68"/>
                <a:gd name="T13" fmla="*/ 0 h 4"/>
                <a:gd name="T14" fmla="*/ 68 w 6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4">
                  <a:moveTo>
                    <a:pt x="68" y="2"/>
                  </a:moveTo>
                  <a:cubicBezTo>
                    <a:pt x="68" y="3"/>
                    <a:pt x="67" y="4"/>
                    <a:pt x="6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0023332" y="5085513"/>
              <a:ext cx="941388" cy="55563"/>
            </a:xfrm>
            <a:custGeom>
              <a:avLst/>
              <a:gdLst>
                <a:gd name="T0" fmla="*/ 68 w 68"/>
                <a:gd name="T1" fmla="*/ 2 h 4"/>
                <a:gd name="T2" fmla="*/ 66 w 68"/>
                <a:gd name="T3" fmla="*/ 4 h 4"/>
                <a:gd name="T4" fmla="*/ 2 w 68"/>
                <a:gd name="T5" fmla="*/ 4 h 4"/>
                <a:gd name="T6" fmla="*/ 0 w 68"/>
                <a:gd name="T7" fmla="*/ 2 h 4"/>
                <a:gd name="T8" fmla="*/ 0 w 68"/>
                <a:gd name="T9" fmla="*/ 2 h 4"/>
                <a:gd name="T10" fmla="*/ 2 w 68"/>
                <a:gd name="T11" fmla="*/ 0 h 4"/>
                <a:gd name="T12" fmla="*/ 66 w 68"/>
                <a:gd name="T13" fmla="*/ 0 h 4"/>
                <a:gd name="T14" fmla="*/ 68 w 6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4">
                  <a:moveTo>
                    <a:pt x="68" y="2"/>
                  </a:moveTo>
                  <a:cubicBezTo>
                    <a:pt x="68" y="3"/>
                    <a:pt x="67" y="4"/>
                    <a:pt x="6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0023332" y="4642601"/>
              <a:ext cx="941388" cy="55563"/>
            </a:xfrm>
            <a:custGeom>
              <a:avLst/>
              <a:gdLst>
                <a:gd name="T0" fmla="*/ 68 w 68"/>
                <a:gd name="T1" fmla="*/ 2 h 4"/>
                <a:gd name="T2" fmla="*/ 66 w 68"/>
                <a:gd name="T3" fmla="*/ 4 h 4"/>
                <a:gd name="T4" fmla="*/ 2 w 68"/>
                <a:gd name="T5" fmla="*/ 4 h 4"/>
                <a:gd name="T6" fmla="*/ 0 w 68"/>
                <a:gd name="T7" fmla="*/ 2 h 4"/>
                <a:gd name="T8" fmla="*/ 0 w 68"/>
                <a:gd name="T9" fmla="*/ 2 h 4"/>
                <a:gd name="T10" fmla="*/ 2 w 68"/>
                <a:gd name="T11" fmla="*/ 0 h 4"/>
                <a:gd name="T12" fmla="*/ 66 w 68"/>
                <a:gd name="T13" fmla="*/ 0 h 4"/>
                <a:gd name="T14" fmla="*/ 68 w 6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4">
                  <a:moveTo>
                    <a:pt x="68" y="2"/>
                  </a:moveTo>
                  <a:cubicBezTo>
                    <a:pt x="68" y="3"/>
                    <a:pt x="67" y="4"/>
                    <a:pt x="6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0342419" y="4766426"/>
              <a:ext cx="123825" cy="111125"/>
            </a:xfrm>
            <a:custGeom>
              <a:avLst/>
              <a:gdLst>
                <a:gd name="T0" fmla="*/ 9 w 9"/>
                <a:gd name="T1" fmla="*/ 7 h 8"/>
                <a:gd name="T2" fmla="*/ 5 w 9"/>
                <a:gd name="T3" fmla="*/ 1 h 8"/>
                <a:gd name="T4" fmla="*/ 5 w 9"/>
                <a:gd name="T5" fmla="*/ 1 h 8"/>
                <a:gd name="T6" fmla="*/ 0 w 9"/>
                <a:gd name="T7" fmla="*/ 8 h 8"/>
                <a:gd name="T8" fmla="*/ 1 w 9"/>
                <a:gd name="T9" fmla="*/ 8 h 8"/>
                <a:gd name="T10" fmla="*/ 8 w 9"/>
                <a:gd name="T11" fmla="*/ 8 h 8"/>
                <a:gd name="T12" fmla="*/ 9 w 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7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9" y="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0521807" y="4766426"/>
              <a:ext cx="111125" cy="111125"/>
            </a:xfrm>
            <a:custGeom>
              <a:avLst/>
              <a:gdLst>
                <a:gd name="T0" fmla="*/ 8 w 8"/>
                <a:gd name="T1" fmla="*/ 8 h 8"/>
                <a:gd name="T2" fmla="*/ 4 w 8"/>
                <a:gd name="T3" fmla="*/ 1 h 8"/>
                <a:gd name="T4" fmla="*/ 3 w 8"/>
                <a:gd name="T5" fmla="*/ 1 h 8"/>
                <a:gd name="T6" fmla="*/ 0 w 8"/>
                <a:gd name="T7" fmla="*/ 7 h 8"/>
                <a:gd name="T8" fmla="*/ 1 w 8"/>
                <a:gd name="T9" fmla="*/ 8 h 8"/>
                <a:gd name="T10" fmla="*/ 8 w 8"/>
                <a:gd name="T11" fmla="*/ 8 h 8"/>
                <a:gd name="T12" fmla="*/ 8 w 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0424969" y="4933113"/>
              <a:ext cx="125413" cy="84138"/>
            </a:xfrm>
            <a:custGeom>
              <a:avLst/>
              <a:gdLst>
                <a:gd name="T0" fmla="*/ 6 w 9"/>
                <a:gd name="T1" fmla="*/ 0 h 6"/>
                <a:gd name="T2" fmla="*/ 5 w 9"/>
                <a:gd name="T3" fmla="*/ 0 h 6"/>
                <a:gd name="T4" fmla="*/ 4 w 9"/>
                <a:gd name="T5" fmla="*/ 0 h 6"/>
                <a:gd name="T6" fmla="*/ 4 w 9"/>
                <a:gd name="T7" fmla="*/ 0 h 6"/>
                <a:gd name="T8" fmla="*/ 0 w 9"/>
                <a:gd name="T9" fmla="*/ 6 h 6"/>
                <a:gd name="T10" fmla="*/ 1 w 9"/>
                <a:gd name="T11" fmla="*/ 6 h 6"/>
                <a:gd name="T12" fmla="*/ 9 w 9"/>
                <a:gd name="T13" fmla="*/ 6 h 6"/>
                <a:gd name="T14" fmla="*/ 9 w 9"/>
                <a:gd name="T15" fmla="*/ 6 h 6"/>
                <a:gd name="T16" fmla="*/ 6 w 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69"/>
            <p:cNvSpPr>
              <a:spLocks noChangeArrowheads="1"/>
            </p:cNvSpPr>
            <p:nvPr/>
          </p:nvSpPr>
          <p:spPr bwMode="auto">
            <a:xfrm>
              <a:off x="10453544" y="4864851"/>
              <a:ext cx="68263" cy="5556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0"/>
            <p:cNvSpPr>
              <a:spLocks noEditPoints="1"/>
            </p:cNvSpPr>
            <p:nvPr/>
          </p:nvSpPr>
          <p:spPr bwMode="auto">
            <a:xfrm>
              <a:off x="10313844" y="4712451"/>
              <a:ext cx="346075" cy="360363"/>
            </a:xfrm>
            <a:custGeom>
              <a:avLst/>
              <a:gdLst>
                <a:gd name="T0" fmla="*/ 13 w 25"/>
                <a:gd name="T1" fmla="*/ 26 h 26"/>
                <a:gd name="T2" fmla="*/ 0 w 25"/>
                <a:gd name="T3" fmla="*/ 13 h 26"/>
                <a:gd name="T4" fmla="*/ 13 w 25"/>
                <a:gd name="T5" fmla="*/ 0 h 26"/>
                <a:gd name="T6" fmla="*/ 25 w 25"/>
                <a:gd name="T7" fmla="*/ 13 h 26"/>
                <a:gd name="T8" fmla="*/ 13 w 25"/>
                <a:gd name="T9" fmla="*/ 26 h 26"/>
                <a:gd name="T10" fmla="*/ 13 w 25"/>
                <a:gd name="T11" fmla="*/ 2 h 26"/>
                <a:gd name="T12" fmla="*/ 1 w 25"/>
                <a:gd name="T13" fmla="*/ 13 h 26"/>
                <a:gd name="T14" fmla="*/ 13 w 25"/>
                <a:gd name="T15" fmla="*/ 25 h 26"/>
                <a:gd name="T16" fmla="*/ 24 w 25"/>
                <a:gd name="T17" fmla="*/ 13 h 26"/>
                <a:gd name="T18" fmla="*/ 13 w 25"/>
                <a:gd name="T1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ubicBezTo>
                    <a:pt x="25" y="20"/>
                    <a:pt x="20" y="26"/>
                    <a:pt x="13" y="26"/>
                  </a:cubicBezTo>
                  <a:close/>
                  <a:moveTo>
                    <a:pt x="13" y="2"/>
                  </a:moveTo>
                  <a:cubicBezTo>
                    <a:pt x="6" y="2"/>
                    <a:pt x="1" y="7"/>
                    <a:pt x="1" y="13"/>
                  </a:cubicBezTo>
                  <a:cubicBezTo>
                    <a:pt x="1" y="20"/>
                    <a:pt x="6" y="25"/>
                    <a:pt x="13" y="25"/>
                  </a:cubicBezTo>
                  <a:cubicBezTo>
                    <a:pt x="19" y="25"/>
                    <a:pt x="24" y="20"/>
                    <a:pt x="24" y="13"/>
                  </a:cubicBezTo>
                  <a:cubicBezTo>
                    <a:pt x="24" y="7"/>
                    <a:pt x="19" y="2"/>
                    <a:pt x="13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0993294" y="6057063"/>
              <a:ext cx="179388" cy="276225"/>
            </a:xfrm>
            <a:custGeom>
              <a:avLst/>
              <a:gdLst>
                <a:gd name="T0" fmla="*/ 13 w 13"/>
                <a:gd name="T1" fmla="*/ 13 h 20"/>
                <a:gd name="T2" fmla="*/ 6 w 13"/>
                <a:gd name="T3" fmla="*/ 20 h 20"/>
                <a:gd name="T4" fmla="*/ 0 w 13"/>
                <a:gd name="T5" fmla="*/ 13 h 20"/>
                <a:gd name="T6" fmla="*/ 6 w 13"/>
                <a:gd name="T7" fmla="*/ 0 h 20"/>
                <a:gd name="T8" fmla="*/ 13 w 13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13"/>
                  </a:moveTo>
                  <a:cubicBezTo>
                    <a:pt x="13" y="17"/>
                    <a:pt x="10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6" y="0"/>
                    <a:pt x="6" y="0"/>
                  </a:cubicBezTo>
                  <a:cubicBezTo>
                    <a:pt x="6" y="0"/>
                    <a:pt x="13" y="9"/>
                    <a:pt x="13" y="13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803257" y="5225213"/>
            <a:ext cx="1316038" cy="1011238"/>
            <a:chOff x="1803257" y="5225213"/>
            <a:chExt cx="1316038" cy="1011238"/>
          </a:xfrm>
        </p:grpSpPr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803257" y="5972926"/>
              <a:ext cx="442913" cy="249238"/>
            </a:xfrm>
            <a:custGeom>
              <a:avLst/>
              <a:gdLst>
                <a:gd name="T0" fmla="*/ 25 w 32"/>
                <a:gd name="T1" fmla="*/ 1 h 18"/>
                <a:gd name="T2" fmla="*/ 13 w 32"/>
                <a:gd name="T3" fmla="*/ 2 h 18"/>
                <a:gd name="T4" fmla="*/ 7 w 32"/>
                <a:gd name="T5" fmla="*/ 3 h 18"/>
                <a:gd name="T6" fmla="*/ 4 w 32"/>
                <a:gd name="T7" fmla="*/ 12 h 18"/>
                <a:gd name="T8" fmla="*/ 8 w 32"/>
                <a:gd name="T9" fmla="*/ 18 h 18"/>
                <a:gd name="T10" fmla="*/ 22 w 32"/>
                <a:gd name="T11" fmla="*/ 18 h 18"/>
                <a:gd name="T12" fmla="*/ 27 w 32"/>
                <a:gd name="T13" fmla="*/ 15 h 18"/>
                <a:gd name="T14" fmla="*/ 28 w 32"/>
                <a:gd name="T15" fmla="*/ 12 h 18"/>
                <a:gd name="T16" fmla="*/ 31 w 32"/>
                <a:gd name="T17" fmla="*/ 8 h 18"/>
                <a:gd name="T18" fmla="*/ 25 w 32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8">
                  <a:moveTo>
                    <a:pt x="25" y="1"/>
                  </a:moveTo>
                  <a:cubicBezTo>
                    <a:pt x="21" y="0"/>
                    <a:pt x="16" y="0"/>
                    <a:pt x="13" y="2"/>
                  </a:cubicBezTo>
                  <a:cubicBezTo>
                    <a:pt x="12" y="3"/>
                    <a:pt x="7" y="2"/>
                    <a:pt x="7" y="3"/>
                  </a:cubicBezTo>
                  <a:cubicBezTo>
                    <a:pt x="6" y="4"/>
                    <a:pt x="6" y="10"/>
                    <a:pt x="4" y="12"/>
                  </a:cubicBezTo>
                  <a:cubicBezTo>
                    <a:pt x="0" y="15"/>
                    <a:pt x="6" y="18"/>
                    <a:pt x="8" y="18"/>
                  </a:cubicBezTo>
                  <a:cubicBezTo>
                    <a:pt x="10" y="18"/>
                    <a:pt x="20" y="18"/>
                    <a:pt x="22" y="18"/>
                  </a:cubicBezTo>
                  <a:cubicBezTo>
                    <a:pt x="24" y="18"/>
                    <a:pt x="26" y="16"/>
                    <a:pt x="27" y="15"/>
                  </a:cubicBezTo>
                  <a:cubicBezTo>
                    <a:pt x="28" y="14"/>
                    <a:pt x="28" y="13"/>
                    <a:pt x="28" y="12"/>
                  </a:cubicBezTo>
                  <a:cubicBezTo>
                    <a:pt x="29" y="10"/>
                    <a:pt x="30" y="10"/>
                    <a:pt x="31" y="8"/>
                  </a:cubicBezTo>
                  <a:cubicBezTo>
                    <a:pt x="32" y="5"/>
                    <a:pt x="27" y="2"/>
                    <a:pt x="25" y="1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2509694" y="5972926"/>
              <a:ext cx="442913" cy="249238"/>
            </a:xfrm>
            <a:custGeom>
              <a:avLst/>
              <a:gdLst>
                <a:gd name="T0" fmla="*/ 24 w 32"/>
                <a:gd name="T1" fmla="*/ 1 h 18"/>
                <a:gd name="T2" fmla="*/ 12 w 32"/>
                <a:gd name="T3" fmla="*/ 3 h 18"/>
                <a:gd name="T4" fmla="*/ 10 w 32"/>
                <a:gd name="T5" fmla="*/ 3 h 18"/>
                <a:gd name="T6" fmla="*/ 6 w 32"/>
                <a:gd name="T7" fmla="*/ 3 h 18"/>
                <a:gd name="T8" fmla="*/ 7 w 32"/>
                <a:gd name="T9" fmla="*/ 6 h 18"/>
                <a:gd name="T10" fmla="*/ 3 w 32"/>
                <a:gd name="T11" fmla="*/ 12 h 18"/>
                <a:gd name="T12" fmla="*/ 8 w 32"/>
                <a:gd name="T13" fmla="*/ 18 h 18"/>
                <a:gd name="T14" fmla="*/ 13 w 32"/>
                <a:gd name="T15" fmla="*/ 16 h 18"/>
                <a:gd name="T16" fmla="*/ 22 w 32"/>
                <a:gd name="T17" fmla="*/ 18 h 18"/>
                <a:gd name="T18" fmla="*/ 26 w 32"/>
                <a:gd name="T19" fmla="*/ 15 h 18"/>
                <a:gd name="T20" fmla="*/ 28 w 32"/>
                <a:gd name="T21" fmla="*/ 12 h 18"/>
                <a:gd name="T22" fmla="*/ 30 w 32"/>
                <a:gd name="T23" fmla="*/ 8 h 18"/>
                <a:gd name="T24" fmla="*/ 24 w 32"/>
                <a:gd name="T2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24" y="1"/>
                  </a:moveTo>
                  <a:cubicBezTo>
                    <a:pt x="21" y="0"/>
                    <a:pt x="15" y="0"/>
                    <a:pt x="12" y="3"/>
                  </a:cubicBezTo>
                  <a:cubicBezTo>
                    <a:pt x="12" y="3"/>
                    <a:pt x="11" y="3"/>
                    <a:pt x="10" y="3"/>
                  </a:cubicBezTo>
                  <a:cubicBezTo>
                    <a:pt x="9" y="3"/>
                    <a:pt x="7" y="2"/>
                    <a:pt x="6" y="3"/>
                  </a:cubicBezTo>
                  <a:cubicBezTo>
                    <a:pt x="6" y="5"/>
                    <a:pt x="6" y="5"/>
                    <a:pt x="7" y="6"/>
                  </a:cubicBezTo>
                  <a:cubicBezTo>
                    <a:pt x="9" y="10"/>
                    <a:pt x="5" y="10"/>
                    <a:pt x="3" y="12"/>
                  </a:cubicBezTo>
                  <a:cubicBezTo>
                    <a:pt x="0" y="15"/>
                    <a:pt x="6" y="18"/>
                    <a:pt x="8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5" y="15"/>
                    <a:pt x="19" y="18"/>
                    <a:pt x="22" y="18"/>
                  </a:cubicBezTo>
                  <a:cubicBezTo>
                    <a:pt x="24" y="18"/>
                    <a:pt x="25" y="16"/>
                    <a:pt x="26" y="15"/>
                  </a:cubicBezTo>
                  <a:cubicBezTo>
                    <a:pt x="27" y="14"/>
                    <a:pt x="27" y="13"/>
                    <a:pt x="28" y="12"/>
                  </a:cubicBezTo>
                  <a:cubicBezTo>
                    <a:pt x="28" y="10"/>
                    <a:pt x="29" y="10"/>
                    <a:pt x="30" y="8"/>
                  </a:cubicBezTo>
                  <a:cubicBezTo>
                    <a:pt x="32" y="5"/>
                    <a:pt x="26" y="2"/>
                    <a:pt x="24" y="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2052494" y="5445876"/>
              <a:ext cx="650875" cy="776288"/>
            </a:xfrm>
            <a:custGeom>
              <a:avLst/>
              <a:gdLst>
                <a:gd name="T0" fmla="*/ 384 w 410"/>
                <a:gd name="T1" fmla="*/ 489 h 489"/>
                <a:gd name="T2" fmla="*/ 27 w 410"/>
                <a:gd name="T3" fmla="*/ 489 h 489"/>
                <a:gd name="T4" fmla="*/ 0 w 410"/>
                <a:gd name="T5" fmla="*/ 0 h 489"/>
                <a:gd name="T6" fmla="*/ 410 w 410"/>
                <a:gd name="T7" fmla="*/ 0 h 489"/>
                <a:gd name="T8" fmla="*/ 384 w 410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89">
                  <a:moveTo>
                    <a:pt x="384" y="489"/>
                  </a:moveTo>
                  <a:lnTo>
                    <a:pt x="27" y="489"/>
                  </a:lnTo>
                  <a:lnTo>
                    <a:pt x="0" y="0"/>
                  </a:lnTo>
                  <a:lnTo>
                    <a:pt x="410" y="0"/>
                  </a:lnTo>
                  <a:lnTo>
                    <a:pt x="384" y="489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2052494" y="5445876"/>
              <a:ext cx="650875" cy="776288"/>
            </a:xfrm>
            <a:custGeom>
              <a:avLst/>
              <a:gdLst>
                <a:gd name="T0" fmla="*/ 384 w 410"/>
                <a:gd name="T1" fmla="*/ 489 h 489"/>
                <a:gd name="T2" fmla="*/ 27 w 410"/>
                <a:gd name="T3" fmla="*/ 489 h 489"/>
                <a:gd name="T4" fmla="*/ 0 w 410"/>
                <a:gd name="T5" fmla="*/ 0 h 489"/>
                <a:gd name="T6" fmla="*/ 410 w 410"/>
                <a:gd name="T7" fmla="*/ 0 h 489"/>
                <a:gd name="T8" fmla="*/ 384 w 410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89">
                  <a:moveTo>
                    <a:pt x="384" y="489"/>
                  </a:moveTo>
                  <a:lnTo>
                    <a:pt x="27" y="489"/>
                  </a:lnTo>
                  <a:lnTo>
                    <a:pt x="0" y="0"/>
                  </a:lnTo>
                  <a:lnTo>
                    <a:pt x="410" y="0"/>
                  </a:lnTo>
                  <a:lnTo>
                    <a:pt x="384" y="489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052494" y="5445876"/>
              <a:ext cx="152400" cy="776288"/>
            </a:xfrm>
            <a:custGeom>
              <a:avLst/>
              <a:gdLst>
                <a:gd name="T0" fmla="*/ 27 w 96"/>
                <a:gd name="T1" fmla="*/ 489 h 489"/>
                <a:gd name="T2" fmla="*/ 96 w 96"/>
                <a:gd name="T3" fmla="*/ 489 h 489"/>
                <a:gd name="T4" fmla="*/ 88 w 96"/>
                <a:gd name="T5" fmla="*/ 0 h 489"/>
                <a:gd name="T6" fmla="*/ 0 w 96"/>
                <a:gd name="T7" fmla="*/ 0 h 489"/>
                <a:gd name="T8" fmla="*/ 27 w 96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89">
                  <a:moveTo>
                    <a:pt x="27" y="489"/>
                  </a:moveTo>
                  <a:lnTo>
                    <a:pt x="96" y="48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27" y="489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2550969" y="5445876"/>
              <a:ext cx="152400" cy="776288"/>
            </a:xfrm>
            <a:custGeom>
              <a:avLst/>
              <a:gdLst>
                <a:gd name="T0" fmla="*/ 70 w 96"/>
                <a:gd name="T1" fmla="*/ 489 h 489"/>
                <a:gd name="T2" fmla="*/ 0 w 96"/>
                <a:gd name="T3" fmla="*/ 489 h 489"/>
                <a:gd name="T4" fmla="*/ 9 w 96"/>
                <a:gd name="T5" fmla="*/ 0 h 489"/>
                <a:gd name="T6" fmla="*/ 96 w 96"/>
                <a:gd name="T7" fmla="*/ 0 h 489"/>
                <a:gd name="T8" fmla="*/ 70 w 96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89">
                  <a:moveTo>
                    <a:pt x="70" y="489"/>
                  </a:moveTo>
                  <a:lnTo>
                    <a:pt x="0" y="489"/>
                  </a:lnTo>
                  <a:lnTo>
                    <a:pt x="9" y="0"/>
                  </a:lnTo>
                  <a:lnTo>
                    <a:pt x="96" y="0"/>
                  </a:lnTo>
                  <a:lnTo>
                    <a:pt x="70" y="489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2316019" y="5445876"/>
              <a:ext cx="123825" cy="776288"/>
            </a:xfrm>
            <a:prstGeom prst="rect">
              <a:avLst/>
            </a:pr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301732" y="5225213"/>
              <a:ext cx="193675" cy="82550"/>
            </a:xfrm>
            <a:custGeom>
              <a:avLst/>
              <a:gdLst>
                <a:gd name="T0" fmla="*/ 14 w 14"/>
                <a:gd name="T1" fmla="*/ 5 h 6"/>
                <a:gd name="T2" fmla="*/ 8 w 14"/>
                <a:gd name="T3" fmla="*/ 0 h 6"/>
                <a:gd name="T4" fmla="*/ 5 w 14"/>
                <a:gd name="T5" fmla="*/ 1 h 6"/>
                <a:gd name="T6" fmla="*/ 0 w 14"/>
                <a:gd name="T7" fmla="*/ 6 h 6"/>
                <a:gd name="T8" fmla="*/ 14 w 1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5"/>
                  </a:moveTo>
                  <a:cubicBezTo>
                    <a:pt x="13" y="2"/>
                    <a:pt x="10" y="0"/>
                    <a:pt x="8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3"/>
                    <a:pt x="0" y="6"/>
                  </a:cubicBezTo>
                  <a:lnTo>
                    <a:pt x="14" y="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25507" y="5266488"/>
              <a:ext cx="747713" cy="166688"/>
            </a:xfrm>
            <a:custGeom>
              <a:avLst/>
              <a:gdLst>
                <a:gd name="T0" fmla="*/ 471 w 471"/>
                <a:gd name="T1" fmla="*/ 70 h 105"/>
                <a:gd name="T2" fmla="*/ 0 w 471"/>
                <a:gd name="T3" fmla="*/ 105 h 105"/>
                <a:gd name="T4" fmla="*/ 0 w 471"/>
                <a:gd name="T5" fmla="*/ 35 h 105"/>
                <a:gd name="T6" fmla="*/ 471 w 471"/>
                <a:gd name="T7" fmla="*/ 0 h 105"/>
                <a:gd name="T8" fmla="*/ 471 w 471"/>
                <a:gd name="T9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5">
                  <a:moveTo>
                    <a:pt x="471" y="70"/>
                  </a:moveTo>
                  <a:lnTo>
                    <a:pt x="0" y="105"/>
                  </a:lnTo>
                  <a:lnTo>
                    <a:pt x="0" y="35"/>
                  </a:lnTo>
                  <a:lnTo>
                    <a:pt x="471" y="0"/>
                  </a:lnTo>
                  <a:lnTo>
                    <a:pt x="471" y="7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2647807" y="6069763"/>
              <a:ext cx="319088" cy="152400"/>
            </a:xfrm>
            <a:custGeom>
              <a:avLst/>
              <a:gdLst>
                <a:gd name="T0" fmla="*/ 4 w 23"/>
                <a:gd name="T1" fmla="*/ 11 h 11"/>
                <a:gd name="T2" fmla="*/ 19 w 23"/>
                <a:gd name="T3" fmla="*/ 11 h 11"/>
                <a:gd name="T4" fmla="*/ 22 w 23"/>
                <a:gd name="T5" fmla="*/ 7 h 11"/>
                <a:gd name="T6" fmla="*/ 15 w 23"/>
                <a:gd name="T7" fmla="*/ 2 h 11"/>
                <a:gd name="T8" fmla="*/ 8 w 23"/>
                <a:gd name="T9" fmla="*/ 2 h 11"/>
                <a:gd name="T10" fmla="*/ 5 w 23"/>
                <a:gd name="T11" fmla="*/ 6 h 11"/>
                <a:gd name="T12" fmla="*/ 4 w 2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">
                  <a:moveTo>
                    <a:pt x="4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23" y="9"/>
                    <a:pt x="22" y="7"/>
                  </a:cubicBezTo>
                  <a:cubicBezTo>
                    <a:pt x="20" y="5"/>
                    <a:pt x="16" y="1"/>
                    <a:pt x="15" y="2"/>
                  </a:cubicBezTo>
                  <a:cubicBezTo>
                    <a:pt x="14" y="4"/>
                    <a:pt x="9" y="0"/>
                    <a:pt x="8" y="2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8"/>
                    <a:pt x="0" y="11"/>
                    <a:pt x="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2785919" y="6069763"/>
              <a:ext cx="319088" cy="152400"/>
            </a:xfrm>
            <a:custGeom>
              <a:avLst/>
              <a:gdLst>
                <a:gd name="T0" fmla="*/ 4 w 23"/>
                <a:gd name="T1" fmla="*/ 11 h 11"/>
                <a:gd name="T2" fmla="*/ 19 w 23"/>
                <a:gd name="T3" fmla="*/ 11 h 11"/>
                <a:gd name="T4" fmla="*/ 22 w 23"/>
                <a:gd name="T5" fmla="*/ 7 h 11"/>
                <a:gd name="T6" fmla="*/ 15 w 23"/>
                <a:gd name="T7" fmla="*/ 2 h 11"/>
                <a:gd name="T8" fmla="*/ 8 w 23"/>
                <a:gd name="T9" fmla="*/ 2 h 11"/>
                <a:gd name="T10" fmla="*/ 5 w 23"/>
                <a:gd name="T11" fmla="*/ 6 h 11"/>
                <a:gd name="T12" fmla="*/ 4 w 2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">
                  <a:moveTo>
                    <a:pt x="4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23" y="9"/>
                    <a:pt x="22" y="7"/>
                  </a:cubicBezTo>
                  <a:cubicBezTo>
                    <a:pt x="20" y="5"/>
                    <a:pt x="16" y="1"/>
                    <a:pt x="15" y="2"/>
                  </a:cubicBezTo>
                  <a:cubicBezTo>
                    <a:pt x="14" y="4"/>
                    <a:pt x="9" y="0"/>
                    <a:pt x="8" y="2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3" y="8"/>
                    <a:pt x="0" y="11"/>
                    <a:pt x="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942957" y="6098338"/>
              <a:ext cx="276225" cy="123825"/>
            </a:xfrm>
            <a:custGeom>
              <a:avLst/>
              <a:gdLst>
                <a:gd name="T0" fmla="*/ 3 w 20"/>
                <a:gd name="T1" fmla="*/ 9 h 9"/>
                <a:gd name="T2" fmla="*/ 16 w 20"/>
                <a:gd name="T3" fmla="*/ 9 h 9"/>
                <a:gd name="T4" fmla="*/ 18 w 20"/>
                <a:gd name="T5" fmla="*/ 6 h 9"/>
                <a:gd name="T6" fmla="*/ 11 w 20"/>
                <a:gd name="T7" fmla="*/ 1 h 9"/>
                <a:gd name="T8" fmla="*/ 4 w 20"/>
                <a:gd name="T9" fmla="*/ 5 h 9"/>
                <a:gd name="T10" fmla="*/ 3 w 20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">
                  <a:moveTo>
                    <a:pt x="3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20" y="7"/>
                    <a:pt x="18" y="6"/>
                  </a:cubicBezTo>
                  <a:cubicBezTo>
                    <a:pt x="17" y="4"/>
                    <a:pt x="18" y="1"/>
                    <a:pt x="11" y="1"/>
                  </a:cubicBezTo>
                  <a:cubicBezTo>
                    <a:pt x="8" y="0"/>
                    <a:pt x="5" y="4"/>
                    <a:pt x="4" y="5"/>
                  </a:cubicBezTo>
                  <a:cubicBezTo>
                    <a:pt x="3" y="6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1887394" y="6069763"/>
              <a:ext cx="207963" cy="152400"/>
            </a:xfrm>
            <a:custGeom>
              <a:avLst/>
              <a:gdLst>
                <a:gd name="T0" fmla="*/ 0 w 15"/>
                <a:gd name="T1" fmla="*/ 11 h 11"/>
                <a:gd name="T2" fmla="*/ 13 w 15"/>
                <a:gd name="T3" fmla="*/ 11 h 11"/>
                <a:gd name="T4" fmla="*/ 12 w 15"/>
                <a:gd name="T5" fmla="*/ 2 h 11"/>
                <a:gd name="T6" fmla="*/ 6 w 15"/>
                <a:gd name="T7" fmla="*/ 2 h 11"/>
                <a:gd name="T8" fmla="*/ 0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5" y="3"/>
                    <a:pt x="12" y="2"/>
                  </a:cubicBezTo>
                  <a:cubicBezTo>
                    <a:pt x="10" y="0"/>
                    <a:pt x="7" y="1"/>
                    <a:pt x="6" y="2"/>
                  </a:cubicBezTo>
                  <a:cubicBezTo>
                    <a:pt x="4" y="3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1846119" y="5820526"/>
              <a:ext cx="249238" cy="374650"/>
            </a:xfrm>
            <a:custGeom>
              <a:avLst/>
              <a:gdLst>
                <a:gd name="T0" fmla="*/ 17 w 18"/>
                <a:gd name="T1" fmla="*/ 17 h 27"/>
                <a:gd name="T2" fmla="*/ 14 w 18"/>
                <a:gd name="T3" fmla="*/ 26 h 27"/>
                <a:gd name="T4" fmla="*/ 14 w 18"/>
                <a:gd name="T5" fmla="*/ 26 h 27"/>
                <a:gd name="T6" fmla="*/ 6 w 18"/>
                <a:gd name="T7" fmla="*/ 22 h 27"/>
                <a:gd name="T8" fmla="*/ 2 w 18"/>
                <a:gd name="T9" fmla="*/ 10 h 27"/>
                <a:gd name="T10" fmla="*/ 4 w 18"/>
                <a:gd name="T11" fmla="*/ 2 h 27"/>
                <a:gd name="T12" fmla="*/ 4 w 18"/>
                <a:gd name="T13" fmla="*/ 2 h 27"/>
                <a:gd name="T14" fmla="*/ 12 w 18"/>
                <a:gd name="T15" fmla="*/ 6 h 27"/>
                <a:gd name="T16" fmla="*/ 17 w 18"/>
                <a:gd name="T1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7">
                  <a:moveTo>
                    <a:pt x="17" y="17"/>
                  </a:moveTo>
                  <a:cubicBezTo>
                    <a:pt x="18" y="21"/>
                    <a:pt x="17" y="24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1" y="27"/>
                    <a:pt x="7" y="25"/>
                    <a:pt x="6" y="22"/>
                  </a:cubicBezTo>
                  <a:cubicBezTo>
                    <a:pt x="5" y="18"/>
                    <a:pt x="3" y="14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11" y="2"/>
                    <a:pt x="12" y="6"/>
                  </a:cubicBezTo>
                  <a:cubicBezTo>
                    <a:pt x="13" y="10"/>
                    <a:pt x="15" y="14"/>
                    <a:pt x="17" y="1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1873107" y="5931651"/>
              <a:ext cx="179388" cy="152400"/>
            </a:xfrm>
            <a:custGeom>
              <a:avLst/>
              <a:gdLst>
                <a:gd name="T0" fmla="*/ 3 w 13"/>
                <a:gd name="T1" fmla="*/ 11 h 11"/>
                <a:gd name="T2" fmla="*/ 13 w 13"/>
                <a:gd name="T3" fmla="*/ 7 h 11"/>
                <a:gd name="T4" fmla="*/ 10 w 13"/>
                <a:gd name="T5" fmla="*/ 0 h 11"/>
                <a:gd name="T6" fmla="*/ 0 w 13"/>
                <a:gd name="T7" fmla="*/ 4 h 11"/>
                <a:gd name="T8" fmla="*/ 3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3" y="9"/>
                    <a:pt x="3" y="11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1858819" y="5793538"/>
              <a:ext cx="84138" cy="82550"/>
            </a:xfrm>
            <a:custGeom>
              <a:avLst/>
              <a:gdLst>
                <a:gd name="T0" fmla="*/ 53 w 53"/>
                <a:gd name="T1" fmla="*/ 35 h 52"/>
                <a:gd name="T2" fmla="*/ 18 w 53"/>
                <a:gd name="T3" fmla="*/ 52 h 52"/>
                <a:gd name="T4" fmla="*/ 0 w 53"/>
                <a:gd name="T5" fmla="*/ 17 h 52"/>
                <a:gd name="T6" fmla="*/ 35 w 53"/>
                <a:gd name="T7" fmla="*/ 0 h 52"/>
                <a:gd name="T8" fmla="*/ 53 w 53"/>
                <a:gd name="T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3" y="35"/>
                  </a:moveTo>
                  <a:lnTo>
                    <a:pt x="18" y="52"/>
                  </a:lnTo>
                  <a:lnTo>
                    <a:pt x="0" y="17"/>
                  </a:lnTo>
                  <a:lnTo>
                    <a:pt x="35" y="0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1846119" y="5764963"/>
              <a:ext cx="96838" cy="84138"/>
            </a:xfrm>
            <a:custGeom>
              <a:avLst/>
              <a:gdLst>
                <a:gd name="T0" fmla="*/ 6 w 7"/>
                <a:gd name="T1" fmla="*/ 3 h 6"/>
                <a:gd name="T2" fmla="*/ 6 w 7"/>
                <a:gd name="T3" fmla="*/ 4 h 6"/>
                <a:gd name="T4" fmla="*/ 2 w 7"/>
                <a:gd name="T5" fmla="*/ 6 h 6"/>
                <a:gd name="T6" fmla="*/ 1 w 7"/>
                <a:gd name="T7" fmla="*/ 6 h 6"/>
                <a:gd name="T8" fmla="*/ 0 w 7"/>
                <a:gd name="T9" fmla="*/ 3 h 6"/>
                <a:gd name="T10" fmla="*/ 0 w 7"/>
                <a:gd name="T11" fmla="*/ 2 h 6"/>
                <a:gd name="T12" fmla="*/ 4 w 7"/>
                <a:gd name="T13" fmla="*/ 1 h 6"/>
                <a:gd name="T14" fmla="*/ 5 w 7"/>
                <a:gd name="T15" fmla="*/ 1 h 6"/>
                <a:gd name="T16" fmla="*/ 6 w 7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1"/>
                    <a:pt x="5" y="1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2689082" y="5958638"/>
              <a:ext cx="374650" cy="277813"/>
            </a:xfrm>
            <a:custGeom>
              <a:avLst/>
              <a:gdLst>
                <a:gd name="T0" fmla="*/ 10 w 27"/>
                <a:gd name="T1" fmla="*/ 18 h 20"/>
                <a:gd name="T2" fmla="*/ 1 w 27"/>
                <a:gd name="T3" fmla="*/ 16 h 20"/>
                <a:gd name="T4" fmla="*/ 1 w 27"/>
                <a:gd name="T5" fmla="*/ 16 h 20"/>
                <a:gd name="T6" fmla="*/ 5 w 27"/>
                <a:gd name="T7" fmla="*/ 8 h 20"/>
                <a:gd name="T8" fmla="*/ 17 w 27"/>
                <a:gd name="T9" fmla="*/ 2 h 20"/>
                <a:gd name="T10" fmla="*/ 25 w 27"/>
                <a:gd name="T11" fmla="*/ 4 h 20"/>
                <a:gd name="T12" fmla="*/ 25 w 27"/>
                <a:gd name="T13" fmla="*/ 4 h 20"/>
                <a:gd name="T14" fmla="*/ 22 w 27"/>
                <a:gd name="T15" fmla="*/ 12 h 20"/>
                <a:gd name="T16" fmla="*/ 10 w 27"/>
                <a:gd name="T1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10" y="18"/>
                  </a:moveTo>
                  <a:cubicBezTo>
                    <a:pt x="7" y="20"/>
                    <a:pt x="3" y="19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2"/>
                    <a:pt x="1" y="9"/>
                    <a:pt x="5" y="8"/>
                  </a:cubicBezTo>
                  <a:cubicBezTo>
                    <a:pt x="9" y="6"/>
                    <a:pt x="13" y="4"/>
                    <a:pt x="17" y="2"/>
                  </a:cubicBezTo>
                  <a:cubicBezTo>
                    <a:pt x="20" y="0"/>
                    <a:pt x="24" y="0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5" y="11"/>
                    <a:pt x="22" y="12"/>
                  </a:cubicBezTo>
                  <a:cubicBezTo>
                    <a:pt x="18" y="14"/>
                    <a:pt x="14" y="16"/>
                    <a:pt x="10" y="18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2800207" y="6001501"/>
              <a:ext cx="166688" cy="179388"/>
            </a:xfrm>
            <a:custGeom>
              <a:avLst/>
              <a:gdLst>
                <a:gd name="T0" fmla="*/ 0 w 12"/>
                <a:gd name="T1" fmla="*/ 3 h 13"/>
                <a:gd name="T2" fmla="*/ 5 w 12"/>
                <a:gd name="T3" fmla="*/ 13 h 13"/>
                <a:gd name="T4" fmla="*/ 12 w 12"/>
                <a:gd name="T5" fmla="*/ 10 h 13"/>
                <a:gd name="T6" fmla="*/ 7 w 12"/>
                <a:gd name="T7" fmla="*/ 0 h 13"/>
                <a:gd name="T8" fmla="*/ 0 w 12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7" y="12"/>
                    <a:pt x="10" y="11"/>
                    <a:pt x="12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008169" y="5958638"/>
              <a:ext cx="82550" cy="98425"/>
            </a:xfrm>
            <a:custGeom>
              <a:avLst/>
              <a:gdLst>
                <a:gd name="T0" fmla="*/ 17 w 52"/>
                <a:gd name="T1" fmla="*/ 62 h 62"/>
                <a:gd name="T2" fmla="*/ 0 w 52"/>
                <a:gd name="T3" fmla="*/ 27 h 62"/>
                <a:gd name="T4" fmla="*/ 35 w 52"/>
                <a:gd name="T5" fmla="*/ 0 h 62"/>
                <a:gd name="T6" fmla="*/ 52 w 52"/>
                <a:gd name="T7" fmla="*/ 44 h 62"/>
                <a:gd name="T8" fmla="*/ 17 w 5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17" y="62"/>
                  </a:moveTo>
                  <a:lnTo>
                    <a:pt x="0" y="27"/>
                  </a:lnTo>
                  <a:lnTo>
                    <a:pt x="35" y="0"/>
                  </a:lnTo>
                  <a:lnTo>
                    <a:pt x="52" y="44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3035157" y="5945938"/>
              <a:ext cx="84138" cy="96838"/>
            </a:xfrm>
            <a:custGeom>
              <a:avLst/>
              <a:gdLst>
                <a:gd name="T0" fmla="*/ 3 w 6"/>
                <a:gd name="T1" fmla="*/ 7 h 7"/>
                <a:gd name="T2" fmla="*/ 2 w 6"/>
                <a:gd name="T3" fmla="*/ 7 h 7"/>
                <a:gd name="T4" fmla="*/ 0 w 6"/>
                <a:gd name="T5" fmla="*/ 2 h 7"/>
                <a:gd name="T6" fmla="*/ 0 w 6"/>
                <a:gd name="T7" fmla="*/ 1 h 7"/>
                <a:gd name="T8" fmla="*/ 3 w 6"/>
                <a:gd name="T9" fmla="*/ 0 h 7"/>
                <a:gd name="T10" fmla="*/ 4 w 6"/>
                <a:gd name="T11" fmla="*/ 1 h 7"/>
                <a:gd name="T12" fmla="*/ 6 w 6"/>
                <a:gd name="T13" fmla="*/ 5 h 7"/>
                <a:gd name="T14" fmla="*/ 6 w 6"/>
                <a:gd name="T15" fmla="*/ 6 h 7"/>
                <a:gd name="T16" fmla="*/ 3 w 6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2468419" y="6042776"/>
              <a:ext cx="304800" cy="179388"/>
            </a:xfrm>
            <a:custGeom>
              <a:avLst/>
              <a:gdLst>
                <a:gd name="T0" fmla="*/ 0 w 22"/>
                <a:gd name="T1" fmla="*/ 13 h 13"/>
                <a:gd name="T2" fmla="*/ 21 w 22"/>
                <a:gd name="T3" fmla="*/ 13 h 13"/>
                <a:gd name="T4" fmla="*/ 20 w 22"/>
                <a:gd name="T5" fmla="*/ 6 h 13"/>
                <a:gd name="T6" fmla="*/ 16 w 22"/>
                <a:gd name="T7" fmla="*/ 1 h 13"/>
                <a:gd name="T8" fmla="*/ 10 w 22"/>
                <a:gd name="T9" fmla="*/ 3 h 13"/>
                <a:gd name="T10" fmla="*/ 6 w 22"/>
                <a:gd name="T11" fmla="*/ 7 h 13"/>
                <a:gd name="T12" fmla="*/ 0 w 22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7"/>
                    <a:pt x="20" y="6"/>
                  </a:cubicBezTo>
                  <a:cubicBezTo>
                    <a:pt x="17" y="6"/>
                    <a:pt x="16" y="3"/>
                    <a:pt x="16" y="1"/>
                  </a:cubicBezTo>
                  <a:cubicBezTo>
                    <a:pt x="16" y="0"/>
                    <a:pt x="10" y="0"/>
                    <a:pt x="10" y="3"/>
                  </a:cubicBezTo>
                  <a:cubicBezTo>
                    <a:pt x="10" y="6"/>
                    <a:pt x="7" y="6"/>
                    <a:pt x="6" y="7"/>
                  </a:cubicBezTo>
                  <a:cubicBezTo>
                    <a:pt x="4" y="8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1873815" y="940057"/>
            <a:ext cx="845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土壤污染调查报告</a:t>
            </a:r>
            <a:r>
              <a:rPr lang="en-US" altLang="zh-CN" sz="54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263682" y="1828137"/>
            <a:ext cx="56473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807F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sp>
        <p:nvSpPr>
          <p:cNvPr id="95" name="矩形 8"/>
          <p:cNvSpPr>
            <a:spLocks noChangeArrowheads="1"/>
          </p:cNvSpPr>
          <p:nvPr/>
        </p:nvSpPr>
        <p:spPr bwMode="auto">
          <a:xfrm>
            <a:off x="3875052" y="2228513"/>
            <a:ext cx="2236511" cy="400110"/>
          </a:xfrm>
          <a:prstGeom prst="rect">
            <a:avLst/>
          </a:prstGeom>
          <a:solidFill>
            <a:srgbClr val="F7B617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：恒好美佳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"/>
          <p:cNvSpPr>
            <a:spLocks noChangeArrowheads="1"/>
          </p:cNvSpPr>
          <p:nvPr/>
        </p:nvSpPr>
        <p:spPr bwMode="auto">
          <a:xfrm>
            <a:off x="6314932" y="2228903"/>
            <a:ext cx="2134587" cy="400110"/>
          </a:xfrm>
          <a:prstGeom prst="rect">
            <a:avLst/>
          </a:prstGeom>
          <a:solidFill>
            <a:srgbClr val="F7B617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2028089" y="1828137"/>
            <a:ext cx="8135822" cy="0"/>
          </a:xfrm>
          <a:prstGeom prst="line">
            <a:avLst/>
          </a:prstGeom>
          <a:ln>
            <a:solidFill>
              <a:srgbClr val="1D5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1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2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0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-15875" y="3511550"/>
            <a:ext cx="3113088" cy="182563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03938" y="3511550"/>
            <a:ext cx="3113087" cy="182563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105900" y="3511550"/>
            <a:ext cx="3113088" cy="182563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014663" y="3511550"/>
            <a:ext cx="3081337" cy="182563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963613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0895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 dirty="0">
              <a:solidFill>
                <a:srgbClr val="0895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4"/>
          <p:cNvSpPr>
            <a:spLocks noChangeArrowheads="1"/>
          </p:cNvSpPr>
          <p:nvPr/>
        </p:nvSpPr>
        <p:spPr bwMode="auto">
          <a:xfrm>
            <a:off x="4100513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5"/>
          <p:cNvSpPr>
            <a:spLocks noChangeArrowheads="1"/>
          </p:cNvSpPr>
          <p:nvPr/>
        </p:nvSpPr>
        <p:spPr bwMode="auto">
          <a:xfrm>
            <a:off x="7223125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6"/>
          <p:cNvSpPr>
            <a:spLocks noChangeArrowheads="1"/>
          </p:cNvSpPr>
          <p:nvPr/>
        </p:nvSpPr>
        <p:spPr bwMode="auto">
          <a:xfrm>
            <a:off x="10163175" y="3841750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895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6" name="矩形 54"/>
          <p:cNvSpPr>
            <a:spLocks noChangeArrowheads="1"/>
          </p:cNvSpPr>
          <p:nvPr/>
        </p:nvSpPr>
        <p:spPr bwMode="auto">
          <a:xfrm>
            <a:off x="163513" y="4821237"/>
            <a:ext cx="2509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54"/>
          <p:cNvSpPr>
            <a:spLocks noChangeArrowheads="1"/>
          </p:cNvSpPr>
          <p:nvPr/>
        </p:nvSpPr>
        <p:spPr bwMode="auto">
          <a:xfrm>
            <a:off x="3202781" y="4821237"/>
            <a:ext cx="2509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4"/>
          <p:cNvSpPr>
            <a:spLocks noChangeArrowheads="1"/>
          </p:cNvSpPr>
          <p:nvPr/>
        </p:nvSpPr>
        <p:spPr bwMode="auto">
          <a:xfrm>
            <a:off x="6405562" y="4821237"/>
            <a:ext cx="2509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54"/>
          <p:cNvSpPr>
            <a:spLocks noChangeArrowheads="1"/>
          </p:cNvSpPr>
          <p:nvPr/>
        </p:nvSpPr>
        <p:spPr bwMode="auto">
          <a:xfrm>
            <a:off x="9363075" y="4821237"/>
            <a:ext cx="2509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053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90" y="1017202"/>
            <a:ext cx="8941842" cy="3403662"/>
          </a:xfrm>
          <a:prstGeom prst="rect">
            <a:avLst/>
          </a:prstGeom>
        </p:spPr>
      </p:pic>
      <p:sp>
        <p:nvSpPr>
          <p:cNvPr id="28" name="矩形 117"/>
          <p:cNvSpPr>
            <a:spLocks noChangeArrowheads="1"/>
          </p:cNvSpPr>
          <p:nvPr/>
        </p:nvSpPr>
        <p:spPr bwMode="auto">
          <a:xfrm>
            <a:off x="1824351" y="460408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9" name="矩形 124"/>
          <p:cNvSpPr>
            <a:spLocks noChangeArrowheads="1"/>
          </p:cNvSpPr>
          <p:nvPr/>
        </p:nvSpPr>
        <p:spPr bwMode="auto">
          <a:xfrm>
            <a:off x="1824351" y="5116847"/>
            <a:ext cx="8543297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73779" y="5079776"/>
            <a:ext cx="1882676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8615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7535862" y="2654300"/>
            <a:ext cx="2160590" cy="2995614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015706" y="2654300"/>
            <a:ext cx="2160590" cy="2995614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495550" y="2654301"/>
            <a:ext cx="2160590" cy="2995614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17"/>
          <p:cNvSpPr>
            <a:spLocks noChangeArrowheads="1"/>
          </p:cNvSpPr>
          <p:nvPr/>
        </p:nvSpPr>
        <p:spPr bwMode="auto">
          <a:xfrm>
            <a:off x="4283951" y="1225822"/>
            <a:ext cx="362631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spc="200" dirty="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4" name="矩形 124"/>
          <p:cNvSpPr>
            <a:spLocks noChangeArrowheads="1"/>
          </p:cNvSpPr>
          <p:nvPr/>
        </p:nvSpPr>
        <p:spPr bwMode="auto">
          <a:xfrm>
            <a:off x="2864800" y="1731576"/>
            <a:ext cx="646239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05089" y="2762607"/>
            <a:ext cx="1946275" cy="2343150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24452" y="2762607"/>
            <a:ext cx="1946275" cy="2343150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43814" y="2762607"/>
            <a:ext cx="1946275" cy="2343150"/>
          </a:xfrm>
          <a:prstGeom prst="rect">
            <a:avLst/>
          </a:pr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5543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745672" y="1857238"/>
            <a:ext cx="3191424" cy="2777286"/>
            <a:chOff x="1449388" y="2303463"/>
            <a:chExt cx="2165351" cy="188436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449388" y="3698875"/>
              <a:ext cx="812800" cy="474663"/>
            </a:xfrm>
            <a:custGeom>
              <a:avLst/>
              <a:gdLst>
                <a:gd name="T0" fmla="*/ 46 w 59"/>
                <a:gd name="T1" fmla="*/ 3 h 34"/>
                <a:gd name="T2" fmla="*/ 23 w 59"/>
                <a:gd name="T3" fmla="*/ 5 h 34"/>
                <a:gd name="T4" fmla="*/ 12 w 59"/>
                <a:gd name="T5" fmla="*/ 6 h 34"/>
                <a:gd name="T6" fmla="*/ 6 w 59"/>
                <a:gd name="T7" fmla="*/ 23 h 34"/>
                <a:gd name="T8" fmla="*/ 15 w 59"/>
                <a:gd name="T9" fmla="*/ 34 h 34"/>
                <a:gd name="T10" fmla="*/ 41 w 59"/>
                <a:gd name="T11" fmla="*/ 34 h 34"/>
                <a:gd name="T12" fmla="*/ 49 w 59"/>
                <a:gd name="T13" fmla="*/ 28 h 34"/>
                <a:gd name="T14" fmla="*/ 52 w 59"/>
                <a:gd name="T15" fmla="*/ 22 h 34"/>
                <a:gd name="T16" fmla="*/ 56 w 59"/>
                <a:gd name="T17" fmla="*/ 15 h 34"/>
                <a:gd name="T18" fmla="*/ 46 w 59"/>
                <a:gd name="T1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46" y="3"/>
                  </a:moveTo>
                  <a:cubicBezTo>
                    <a:pt x="39" y="0"/>
                    <a:pt x="29" y="0"/>
                    <a:pt x="23" y="5"/>
                  </a:cubicBezTo>
                  <a:cubicBezTo>
                    <a:pt x="22" y="5"/>
                    <a:pt x="13" y="4"/>
                    <a:pt x="12" y="6"/>
                  </a:cubicBezTo>
                  <a:cubicBezTo>
                    <a:pt x="11" y="9"/>
                    <a:pt x="10" y="20"/>
                    <a:pt x="6" y="23"/>
                  </a:cubicBezTo>
                  <a:cubicBezTo>
                    <a:pt x="0" y="28"/>
                    <a:pt x="11" y="33"/>
                    <a:pt x="15" y="34"/>
                  </a:cubicBezTo>
                  <a:cubicBezTo>
                    <a:pt x="18" y="34"/>
                    <a:pt x="36" y="34"/>
                    <a:pt x="41" y="34"/>
                  </a:cubicBezTo>
                  <a:cubicBezTo>
                    <a:pt x="44" y="33"/>
                    <a:pt x="47" y="31"/>
                    <a:pt x="49" y="28"/>
                  </a:cubicBezTo>
                  <a:cubicBezTo>
                    <a:pt x="51" y="26"/>
                    <a:pt x="51" y="25"/>
                    <a:pt x="52" y="22"/>
                  </a:cubicBezTo>
                  <a:cubicBezTo>
                    <a:pt x="53" y="19"/>
                    <a:pt x="54" y="18"/>
                    <a:pt x="56" y="15"/>
                  </a:cubicBezTo>
                  <a:cubicBezTo>
                    <a:pt x="59" y="10"/>
                    <a:pt x="49" y="4"/>
                    <a:pt x="46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44788" y="3698875"/>
              <a:ext cx="828675" cy="488950"/>
            </a:xfrm>
            <a:custGeom>
              <a:avLst/>
              <a:gdLst>
                <a:gd name="T0" fmla="*/ 46 w 60"/>
                <a:gd name="T1" fmla="*/ 3 h 35"/>
                <a:gd name="T2" fmla="*/ 23 w 60"/>
                <a:gd name="T3" fmla="*/ 5 h 35"/>
                <a:gd name="T4" fmla="*/ 19 w 60"/>
                <a:gd name="T5" fmla="*/ 6 h 35"/>
                <a:gd name="T6" fmla="*/ 12 w 60"/>
                <a:gd name="T7" fmla="*/ 7 h 35"/>
                <a:gd name="T8" fmla="*/ 13 w 60"/>
                <a:gd name="T9" fmla="*/ 12 h 35"/>
                <a:gd name="T10" fmla="*/ 6 w 60"/>
                <a:gd name="T11" fmla="*/ 23 h 35"/>
                <a:gd name="T12" fmla="*/ 15 w 60"/>
                <a:gd name="T13" fmla="*/ 34 h 35"/>
                <a:gd name="T14" fmla="*/ 24 w 60"/>
                <a:gd name="T15" fmla="*/ 31 h 35"/>
                <a:gd name="T16" fmla="*/ 41 w 60"/>
                <a:gd name="T17" fmla="*/ 34 h 35"/>
                <a:gd name="T18" fmla="*/ 50 w 60"/>
                <a:gd name="T19" fmla="*/ 28 h 35"/>
                <a:gd name="T20" fmla="*/ 52 w 60"/>
                <a:gd name="T21" fmla="*/ 23 h 35"/>
                <a:gd name="T22" fmla="*/ 56 w 60"/>
                <a:gd name="T23" fmla="*/ 16 h 35"/>
                <a:gd name="T24" fmla="*/ 46 w 60"/>
                <a:gd name="T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5">
                  <a:moveTo>
                    <a:pt x="46" y="3"/>
                  </a:moveTo>
                  <a:cubicBezTo>
                    <a:pt x="39" y="0"/>
                    <a:pt x="29" y="0"/>
                    <a:pt x="23" y="5"/>
                  </a:cubicBezTo>
                  <a:cubicBezTo>
                    <a:pt x="22" y="5"/>
                    <a:pt x="21" y="6"/>
                    <a:pt x="19" y="6"/>
                  </a:cubicBezTo>
                  <a:cubicBezTo>
                    <a:pt x="18" y="6"/>
                    <a:pt x="13" y="5"/>
                    <a:pt x="12" y="7"/>
                  </a:cubicBezTo>
                  <a:cubicBezTo>
                    <a:pt x="11" y="9"/>
                    <a:pt x="12" y="10"/>
                    <a:pt x="13" y="12"/>
                  </a:cubicBezTo>
                  <a:cubicBezTo>
                    <a:pt x="17" y="20"/>
                    <a:pt x="10" y="20"/>
                    <a:pt x="6" y="23"/>
                  </a:cubicBezTo>
                  <a:cubicBezTo>
                    <a:pt x="0" y="28"/>
                    <a:pt x="11" y="34"/>
                    <a:pt x="15" y="34"/>
                  </a:cubicBezTo>
                  <a:cubicBezTo>
                    <a:pt x="18" y="35"/>
                    <a:pt x="21" y="32"/>
                    <a:pt x="24" y="31"/>
                  </a:cubicBezTo>
                  <a:cubicBezTo>
                    <a:pt x="28" y="29"/>
                    <a:pt x="36" y="34"/>
                    <a:pt x="41" y="34"/>
                  </a:cubicBezTo>
                  <a:cubicBezTo>
                    <a:pt x="45" y="34"/>
                    <a:pt x="47" y="31"/>
                    <a:pt x="50" y="28"/>
                  </a:cubicBezTo>
                  <a:cubicBezTo>
                    <a:pt x="51" y="26"/>
                    <a:pt x="51" y="25"/>
                    <a:pt x="52" y="23"/>
                  </a:cubicBezTo>
                  <a:cubicBezTo>
                    <a:pt x="53" y="19"/>
                    <a:pt x="55" y="18"/>
                    <a:pt x="56" y="16"/>
                  </a:cubicBezTo>
                  <a:cubicBezTo>
                    <a:pt x="60" y="10"/>
                    <a:pt x="49" y="5"/>
                    <a:pt x="46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05001" y="2720975"/>
              <a:ext cx="1198563" cy="1452563"/>
            </a:xfrm>
            <a:custGeom>
              <a:avLst/>
              <a:gdLst>
                <a:gd name="T0" fmla="*/ 721 w 755"/>
                <a:gd name="T1" fmla="*/ 915 h 915"/>
                <a:gd name="T2" fmla="*/ 43 w 755"/>
                <a:gd name="T3" fmla="*/ 915 h 915"/>
                <a:gd name="T4" fmla="*/ 0 w 755"/>
                <a:gd name="T5" fmla="*/ 0 h 915"/>
                <a:gd name="T6" fmla="*/ 755 w 755"/>
                <a:gd name="T7" fmla="*/ 0 h 915"/>
                <a:gd name="T8" fmla="*/ 721 w 75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915">
                  <a:moveTo>
                    <a:pt x="721" y="915"/>
                  </a:moveTo>
                  <a:lnTo>
                    <a:pt x="43" y="915"/>
                  </a:lnTo>
                  <a:lnTo>
                    <a:pt x="0" y="0"/>
                  </a:lnTo>
                  <a:lnTo>
                    <a:pt x="755" y="0"/>
                  </a:lnTo>
                  <a:lnTo>
                    <a:pt x="721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905001" y="2720975"/>
              <a:ext cx="1198563" cy="1452563"/>
            </a:xfrm>
            <a:custGeom>
              <a:avLst/>
              <a:gdLst>
                <a:gd name="T0" fmla="*/ 721 w 755"/>
                <a:gd name="T1" fmla="*/ 915 h 915"/>
                <a:gd name="T2" fmla="*/ 43 w 755"/>
                <a:gd name="T3" fmla="*/ 915 h 915"/>
                <a:gd name="T4" fmla="*/ 0 w 755"/>
                <a:gd name="T5" fmla="*/ 0 h 915"/>
                <a:gd name="T6" fmla="*/ 755 w 755"/>
                <a:gd name="T7" fmla="*/ 0 h 915"/>
                <a:gd name="T8" fmla="*/ 721 w 75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915">
                  <a:moveTo>
                    <a:pt x="721" y="915"/>
                  </a:moveTo>
                  <a:lnTo>
                    <a:pt x="43" y="915"/>
                  </a:lnTo>
                  <a:lnTo>
                    <a:pt x="0" y="0"/>
                  </a:lnTo>
                  <a:lnTo>
                    <a:pt x="755" y="0"/>
                  </a:lnTo>
                  <a:lnTo>
                    <a:pt x="721" y="915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905001" y="2720975"/>
              <a:ext cx="274638" cy="1452563"/>
            </a:xfrm>
            <a:custGeom>
              <a:avLst/>
              <a:gdLst>
                <a:gd name="T0" fmla="*/ 43 w 173"/>
                <a:gd name="T1" fmla="*/ 915 h 915"/>
                <a:gd name="T2" fmla="*/ 173 w 173"/>
                <a:gd name="T3" fmla="*/ 915 h 915"/>
                <a:gd name="T4" fmla="*/ 165 w 173"/>
                <a:gd name="T5" fmla="*/ 0 h 915"/>
                <a:gd name="T6" fmla="*/ 0 w 173"/>
                <a:gd name="T7" fmla="*/ 0 h 915"/>
                <a:gd name="T8" fmla="*/ 43 w 173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15">
                  <a:moveTo>
                    <a:pt x="43" y="915"/>
                  </a:moveTo>
                  <a:lnTo>
                    <a:pt x="173" y="915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43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8926" y="2720975"/>
              <a:ext cx="274638" cy="1452563"/>
            </a:xfrm>
            <a:custGeom>
              <a:avLst/>
              <a:gdLst>
                <a:gd name="T0" fmla="*/ 139 w 173"/>
                <a:gd name="T1" fmla="*/ 915 h 915"/>
                <a:gd name="T2" fmla="*/ 0 w 173"/>
                <a:gd name="T3" fmla="*/ 915 h 915"/>
                <a:gd name="T4" fmla="*/ 8 w 173"/>
                <a:gd name="T5" fmla="*/ 0 h 915"/>
                <a:gd name="T6" fmla="*/ 173 w 173"/>
                <a:gd name="T7" fmla="*/ 0 h 915"/>
                <a:gd name="T8" fmla="*/ 139 w 173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15">
                  <a:moveTo>
                    <a:pt x="139" y="915"/>
                  </a:moveTo>
                  <a:lnTo>
                    <a:pt x="0" y="915"/>
                  </a:lnTo>
                  <a:lnTo>
                    <a:pt x="8" y="0"/>
                  </a:lnTo>
                  <a:lnTo>
                    <a:pt x="173" y="0"/>
                  </a:lnTo>
                  <a:lnTo>
                    <a:pt x="139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373313" y="2720975"/>
              <a:ext cx="261938" cy="1452563"/>
            </a:xfrm>
            <a:custGeom>
              <a:avLst/>
              <a:gdLst>
                <a:gd name="T0" fmla="*/ 156 w 165"/>
                <a:gd name="T1" fmla="*/ 915 h 915"/>
                <a:gd name="T2" fmla="*/ 9 w 165"/>
                <a:gd name="T3" fmla="*/ 915 h 915"/>
                <a:gd name="T4" fmla="*/ 0 w 165"/>
                <a:gd name="T5" fmla="*/ 0 h 915"/>
                <a:gd name="T6" fmla="*/ 165 w 165"/>
                <a:gd name="T7" fmla="*/ 0 h 915"/>
                <a:gd name="T8" fmla="*/ 156 w 16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915">
                  <a:moveTo>
                    <a:pt x="156" y="915"/>
                  </a:moveTo>
                  <a:lnTo>
                    <a:pt x="9" y="915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56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59026" y="2303463"/>
              <a:ext cx="358775" cy="139700"/>
            </a:xfrm>
            <a:custGeom>
              <a:avLst/>
              <a:gdLst>
                <a:gd name="T0" fmla="*/ 26 w 26"/>
                <a:gd name="T1" fmla="*/ 9 h 10"/>
                <a:gd name="T2" fmla="*/ 14 w 26"/>
                <a:gd name="T3" fmla="*/ 0 h 10"/>
                <a:gd name="T4" fmla="*/ 10 w 26"/>
                <a:gd name="T5" fmla="*/ 1 h 10"/>
                <a:gd name="T6" fmla="*/ 0 w 26"/>
                <a:gd name="T7" fmla="*/ 10 h 10"/>
                <a:gd name="T8" fmla="*/ 26 w 2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1"/>
                    <a:pt x="0" y="5"/>
                    <a:pt x="0" y="10"/>
                  </a:cubicBezTo>
                  <a:lnTo>
                    <a:pt x="26" y="9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835151" y="2386013"/>
              <a:ext cx="1406525" cy="307975"/>
            </a:xfrm>
            <a:custGeom>
              <a:avLst/>
              <a:gdLst>
                <a:gd name="T0" fmla="*/ 886 w 886"/>
                <a:gd name="T1" fmla="*/ 132 h 194"/>
                <a:gd name="T2" fmla="*/ 17 w 886"/>
                <a:gd name="T3" fmla="*/ 194 h 194"/>
                <a:gd name="T4" fmla="*/ 0 w 886"/>
                <a:gd name="T5" fmla="*/ 62 h 194"/>
                <a:gd name="T6" fmla="*/ 877 w 886"/>
                <a:gd name="T7" fmla="*/ 0 h 194"/>
                <a:gd name="T8" fmla="*/ 886 w 886"/>
                <a:gd name="T9" fmla="*/ 1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194">
                  <a:moveTo>
                    <a:pt x="886" y="132"/>
                  </a:moveTo>
                  <a:lnTo>
                    <a:pt x="17" y="194"/>
                  </a:lnTo>
                  <a:lnTo>
                    <a:pt x="0" y="62"/>
                  </a:lnTo>
                  <a:lnTo>
                    <a:pt x="877" y="0"/>
                  </a:lnTo>
                  <a:lnTo>
                    <a:pt x="886" y="132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006726" y="3879850"/>
              <a:ext cx="608013" cy="293688"/>
            </a:xfrm>
            <a:custGeom>
              <a:avLst/>
              <a:gdLst>
                <a:gd name="T0" fmla="*/ 7 w 44"/>
                <a:gd name="T1" fmla="*/ 21 h 21"/>
                <a:gd name="T2" fmla="*/ 36 w 44"/>
                <a:gd name="T3" fmla="*/ 21 h 21"/>
                <a:gd name="T4" fmla="*/ 40 w 44"/>
                <a:gd name="T5" fmla="*/ 14 h 21"/>
                <a:gd name="T6" fmla="*/ 29 w 44"/>
                <a:gd name="T7" fmla="*/ 5 h 21"/>
                <a:gd name="T8" fmla="*/ 15 w 44"/>
                <a:gd name="T9" fmla="*/ 5 h 21"/>
                <a:gd name="T10" fmla="*/ 9 w 44"/>
                <a:gd name="T11" fmla="*/ 12 h 21"/>
                <a:gd name="T12" fmla="*/ 7 w 4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1">
                  <a:moveTo>
                    <a:pt x="7" y="21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44" y="17"/>
                    <a:pt x="40" y="14"/>
                  </a:cubicBezTo>
                  <a:cubicBezTo>
                    <a:pt x="37" y="10"/>
                    <a:pt x="31" y="3"/>
                    <a:pt x="29" y="5"/>
                  </a:cubicBezTo>
                  <a:cubicBezTo>
                    <a:pt x="27" y="7"/>
                    <a:pt x="16" y="0"/>
                    <a:pt x="15" y="5"/>
                  </a:cubicBezTo>
                  <a:cubicBezTo>
                    <a:pt x="13" y="10"/>
                    <a:pt x="12" y="9"/>
                    <a:pt x="9" y="12"/>
                  </a:cubicBezTo>
                  <a:cubicBezTo>
                    <a:pt x="7" y="14"/>
                    <a:pt x="0" y="20"/>
                    <a:pt x="7" y="21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697038" y="3949700"/>
              <a:ext cx="511175" cy="223838"/>
            </a:xfrm>
            <a:custGeom>
              <a:avLst/>
              <a:gdLst>
                <a:gd name="T0" fmla="*/ 5 w 37"/>
                <a:gd name="T1" fmla="*/ 16 h 16"/>
                <a:gd name="T2" fmla="*/ 30 w 37"/>
                <a:gd name="T3" fmla="*/ 16 h 16"/>
                <a:gd name="T4" fmla="*/ 34 w 37"/>
                <a:gd name="T5" fmla="*/ 10 h 16"/>
                <a:gd name="T6" fmla="*/ 20 w 37"/>
                <a:gd name="T7" fmla="*/ 0 h 16"/>
                <a:gd name="T8" fmla="*/ 7 w 37"/>
                <a:gd name="T9" fmla="*/ 8 h 16"/>
                <a:gd name="T10" fmla="*/ 5 w 3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">
                  <a:moveTo>
                    <a:pt x="5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7" y="13"/>
                    <a:pt x="34" y="10"/>
                  </a:cubicBezTo>
                  <a:cubicBezTo>
                    <a:pt x="31" y="7"/>
                    <a:pt x="34" y="2"/>
                    <a:pt x="20" y="0"/>
                  </a:cubicBezTo>
                  <a:cubicBezTo>
                    <a:pt x="16" y="0"/>
                    <a:pt x="10" y="6"/>
                    <a:pt x="7" y="8"/>
                  </a:cubicBezTo>
                  <a:cubicBezTo>
                    <a:pt x="5" y="10"/>
                    <a:pt x="0" y="16"/>
                    <a:pt x="5" y="16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676526" y="3824288"/>
              <a:ext cx="579438" cy="349250"/>
            </a:xfrm>
            <a:custGeom>
              <a:avLst/>
              <a:gdLst>
                <a:gd name="T0" fmla="*/ 0 w 42"/>
                <a:gd name="T1" fmla="*/ 25 h 25"/>
                <a:gd name="T2" fmla="*/ 39 w 42"/>
                <a:gd name="T3" fmla="*/ 25 h 25"/>
                <a:gd name="T4" fmla="*/ 37 w 42"/>
                <a:gd name="T5" fmla="*/ 13 h 25"/>
                <a:gd name="T6" fmla="*/ 29 w 42"/>
                <a:gd name="T7" fmla="*/ 3 h 25"/>
                <a:gd name="T8" fmla="*/ 19 w 42"/>
                <a:gd name="T9" fmla="*/ 6 h 25"/>
                <a:gd name="T10" fmla="*/ 10 w 42"/>
                <a:gd name="T11" fmla="*/ 13 h 25"/>
                <a:gd name="T12" fmla="*/ 0 w 4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0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42" y="14"/>
                    <a:pt x="37" y="13"/>
                  </a:cubicBezTo>
                  <a:cubicBezTo>
                    <a:pt x="32" y="11"/>
                    <a:pt x="29" y="6"/>
                    <a:pt x="29" y="3"/>
                  </a:cubicBezTo>
                  <a:cubicBezTo>
                    <a:pt x="29" y="0"/>
                    <a:pt x="19" y="0"/>
                    <a:pt x="19" y="6"/>
                  </a:cubicBezTo>
                  <a:cubicBezTo>
                    <a:pt x="19" y="11"/>
                    <a:pt x="12" y="12"/>
                    <a:pt x="10" y="13"/>
                  </a:cubicBezTo>
                  <a:cubicBezTo>
                    <a:pt x="7" y="1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587501" y="3894138"/>
              <a:ext cx="385763" cy="279400"/>
            </a:xfrm>
            <a:custGeom>
              <a:avLst/>
              <a:gdLst>
                <a:gd name="T0" fmla="*/ 0 w 28"/>
                <a:gd name="T1" fmla="*/ 20 h 20"/>
                <a:gd name="T2" fmla="*/ 25 w 28"/>
                <a:gd name="T3" fmla="*/ 20 h 20"/>
                <a:gd name="T4" fmla="*/ 23 w 28"/>
                <a:gd name="T5" fmla="*/ 2 h 20"/>
                <a:gd name="T6" fmla="*/ 11 w 28"/>
                <a:gd name="T7" fmla="*/ 3 h 20"/>
                <a:gd name="T8" fmla="*/ 0 w 2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8" y="5"/>
                    <a:pt x="23" y="2"/>
                  </a:cubicBezTo>
                  <a:cubicBezTo>
                    <a:pt x="18" y="0"/>
                    <a:pt x="13" y="2"/>
                    <a:pt x="11" y="3"/>
                  </a:cubicBezTo>
                  <a:cubicBezTo>
                    <a:pt x="7" y="6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MH_Number_1"/>
          <p:cNvSpPr/>
          <p:nvPr>
            <p:custDataLst>
              <p:tags r:id="rId1"/>
            </p:custDataLst>
          </p:nvPr>
        </p:nvSpPr>
        <p:spPr>
          <a:xfrm flipH="1">
            <a:off x="5066634" y="1894233"/>
            <a:ext cx="1803784" cy="1802566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MH_Entry_1"/>
          <p:cNvSpPr/>
          <p:nvPr>
            <p:custDataLst>
              <p:tags r:id="rId2"/>
            </p:custDataLst>
          </p:nvPr>
        </p:nvSpPr>
        <p:spPr>
          <a:xfrm flipH="1">
            <a:off x="5066634" y="3810001"/>
            <a:ext cx="5207364" cy="791271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99191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4670426" y="1997076"/>
            <a:ext cx="1425575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6096001" y="1997076"/>
            <a:ext cx="1427163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4670426" y="3424238"/>
            <a:ext cx="1425575" cy="1427162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6096001" y="3424238"/>
            <a:ext cx="1427163" cy="1427162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195513" y="1997075"/>
            <a:ext cx="2411412" cy="1041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+mn-ea"/>
              </a:rPr>
              <a:t>优势包括有利的竞争态势；充足的财政来源；良好的企业形象；产品质量；成本优势等。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195513" y="4048126"/>
            <a:ext cx="2411412" cy="80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+mn-ea"/>
              </a:rPr>
              <a:t>机会包括新产品；新市场；新需求；外国市场壁垒解除；竞争对手失误等。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35876" y="1997076"/>
            <a:ext cx="2411413" cy="80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+mn-ea"/>
              </a:rPr>
              <a:t>劣势包括设备老化；管理混乱；资金短缺；经营不善；产品积压；竞争力差等。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35876" y="3811588"/>
            <a:ext cx="2411413" cy="103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+mn-ea"/>
              </a:rPr>
              <a:t>威胁包括新的竞争对手；替代产品增多；市场紧缩；行业政策变化；经济衰退；客户偏好改变；突发事件等。</a:t>
            </a:r>
          </a:p>
        </p:txBody>
      </p:sp>
      <p:sp>
        <p:nvSpPr>
          <p:cNvPr id="14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7136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7"/>
          <p:cNvSpPr/>
          <p:nvPr/>
        </p:nvSpPr>
        <p:spPr>
          <a:xfrm rot="16200000">
            <a:off x="3722433" y="3380712"/>
            <a:ext cx="1587500" cy="1587500"/>
          </a:xfrm>
          <a:prstGeom prst="teardrop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3" name="Teardrop 10"/>
          <p:cNvSpPr/>
          <p:nvPr/>
        </p:nvSpPr>
        <p:spPr>
          <a:xfrm rot="10800000">
            <a:off x="3722433" y="2196437"/>
            <a:ext cx="1130300" cy="1128712"/>
          </a:xfrm>
          <a:prstGeom prst="teardrop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>
              <a:defRPr/>
            </a:pPr>
            <a:endParaRPr lang="th-TH" sz="4000" dirty="0"/>
          </a:p>
        </p:txBody>
      </p:sp>
      <p:sp>
        <p:nvSpPr>
          <p:cNvPr id="4" name="Teardrop 6"/>
          <p:cNvSpPr/>
          <p:nvPr/>
        </p:nvSpPr>
        <p:spPr>
          <a:xfrm>
            <a:off x="2538159" y="3380712"/>
            <a:ext cx="1128713" cy="1130300"/>
          </a:xfrm>
          <a:prstGeom prst="teardrop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5" name="Teardrop 8"/>
          <p:cNvSpPr/>
          <p:nvPr/>
        </p:nvSpPr>
        <p:spPr>
          <a:xfrm rot="5400000">
            <a:off x="2531809" y="2207550"/>
            <a:ext cx="1128713" cy="1128713"/>
          </a:xfrm>
          <a:prstGeom prst="teardrop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2054" name="Freeform 52"/>
          <p:cNvSpPr>
            <a:spLocks noEditPoints="1"/>
          </p:cNvSpPr>
          <p:nvPr/>
        </p:nvSpPr>
        <p:spPr bwMode="auto">
          <a:xfrm>
            <a:off x="2869947" y="3666462"/>
            <a:ext cx="465137" cy="500062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5" name="Freeform 42"/>
          <p:cNvSpPr>
            <a:spLocks noEditPoints="1"/>
          </p:cNvSpPr>
          <p:nvPr/>
        </p:nvSpPr>
        <p:spPr bwMode="auto">
          <a:xfrm>
            <a:off x="4263772" y="3917288"/>
            <a:ext cx="504825" cy="434975"/>
          </a:xfrm>
          <a:custGeom>
            <a:avLst/>
            <a:gdLst>
              <a:gd name="T0" fmla="*/ 73 w 73"/>
              <a:gd name="T1" fmla="*/ 47 h 63"/>
              <a:gd name="T2" fmla="*/ 67 w 73"/>
              <a:gd name="T3" fmla="*/ 53 h 63"/>
              <a:gd name="T4" fmla="*/ 46 w 73"/>
              <a:gd name="T5" fmla="*/ 53 h 63"/>
              <a:gd name="T6" fmla="*/ 48 w 73"/>
              <a:gd name="T7" fmla="*/ 60 h 63"/>
              <a:gd name="T8" fmla="*/ 46 w 73"/>
              <a:gd name="T9" fmla="*/ 63 h 63"/>
              <a:gd name="T10" fmla="*/ 26 w 73"/>
              <a:gd name="T11" fmla="*/ 63 h 63"/>
              <a:gd name="T12" fmla="*/ 24 w 73"/>
              <a:gd name="T13" fmla="*/ 60 h 63"/>
              <a:gd name="T14" fmla="*/ 26 w 73"/>
              <a:gd name="T15" fmla="*/ 53 h 63"/>
              <a:gd name="T16" fmla="*/ 6 w 73"/>
              <a:gd name="T17" fmla="*/ 53 h 63"/>
              <a:gd name="T18" fmla="*/ 0 w 73"/>
              <a:gd name="T19" fmla="*/ 47 h 63"/>
              <a:gd name="T20" fmla="*/ 0 w 73"/>
              <a:gd name="T21" fmla="*/ 6 h 63"/>
              <a:gd name="T22" fmla="*/ 6 w 73"/>
              <a:gd name="T23" fmla="*/ 0 h 63"/>
              <a:gd name="T24" fmla="*/ 67 w 73"/>
              <a:gd name="T25" fmla="*/ 0 h 63"/>
              <a:gd name="T26" fmla="*/ 73 w 73"/>
              <a:gd name="T27" fmla="*/ 6 h 63"/>
              <a:gd name="T28" fmla="*/ 73 w 73"/>
              <a:gd name="T29" fmla="*/ 47 h 63"/>
              <a:gd name="T30" fmla="*/ 68 w 73"/>
              <a:gd name="T31" fmla="*/ 6 h 63"/>
              <a:gd name="T32" fmla="*/ 67 w 73"/>
              <a:gd name="T33" fmla="*/ 5 h 63"/>
              <a:gd name="T34" fmla="*/ 6 w 73"/>
              <a:gd name="T35" fmla="*/ 5 h 63"/>
              <a:gd name="T36" fmla="*/ 5 w 73"/>
              <a:gd name="T37" fmla="*/ 6 h 63"/>
              <a:gd name="T38" fmla="*/ 5 w 73"/>
              <a:gd name="T39" fmla="*/ 37 h 63"/>
              <a:gd name="T40" fmla="*/ 6 w 73"/>
              <a:gd name="T41" fmla="*/ 39 h 63"/>
              <a:gd name="T42" fmla="*/ 67 w 73"/>
              <a:gd name="T43" fmla="*/ 39 h 63"/>
              <a:gd name="T44" fmla="*/ 68 w 73"/>
              <a:gd name="T45" fmla="*/ 37 h 63"/>
              <a:gd name="T46" fmla="*/ 68 w 73"/>
              <a:gd name="T47" fmla="*/ 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6" name="Freeform 178"/>
          <p:cNvSpPr>
            <a:spLocks noEditPoints="1"/>
          </p:cNvSpPr>
          <p:nvPr/>
        </p:nvSpPr>
        <p:spPr bwMode="auto">
          <a:xfrm>
            <a:off x="4035172" y="2582199"/>
            <a:ext cx="504825" cy="381000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Freeform 86"/>
          <p:cNvSpPr>
            <a:spLocks noEditPoints="1"/>
          </p:cNvSpPr>
          <p:nvPr/>
        </p:nvSpPr>
        <p:spPr bwMode="auto">
          <a:xfrm>
            <a:off x="2930272" y="2504412"/>
            <a:ext cx="346075" cy="582612"/>
          </a:xfrm>
          <a:custGeom>
            <a:avLst/>
            <a:gdLst>
              <a:gd name="T0" fmla="*/ 29 w 29"/>
              <a:gd name="T1" fmla="*/ 44 h 49"/>
              <a:gd name="T2" fmla="*/ 24 w 29"/>
              <a:gd name="T3" fmla="*/ 49 h 49"/>
              <a:gd name="T4" fmla="*/ 5 w 29"/>
              <a:gd name="T5" fmla="*/ 49 h 49"/>
              <a:gd name="T6" fmla="*/ 0 w 29"/>
              <a:gd name="T7" fmla="*/ 44 h 49"/>
              <a:gd name="T8" fmla="*/ 0 w 29"/>
              <a:gd name="T9" fmla="*/ 5 h 49"/>
              <a:gd name="T10" fmla="*/ 5 w 29"/>
              <a:gd name="T11" fmla="*/ 0 h 49"/>
              <a:gd name="T12" fmla="*/ 24 w 29"/>
              <a:gd name="T13" fmla="*/ 0 h 49"/>
              <a:gd name="T14" fmla="*/ 29 w 29"/>
              <a:gd name="T15" fmla="*/ 5 h 49"/>
              <a:gd name="T16" fmla="*/ 29 w 29"/>
              <a:gd name="T17" fmla="*/ 44 h 49"/>
              <a:gd name="T18" fmla="*/ 25 w 29"/>
              <a:gd name="T19" fmla="*/ 11 h 49"/>
              <a:gd name="T20" fmla="*/ 24 w 29"/>
              <a:gd name="T21" fmla="*/ 10 h 49"/>
              <a:gd name="T22" fmla="*/ 5 w 29"/>
              <a:gd name="T23" fmla="*/ 10 h 49"/>
              <a:gd name="T24" fmla="*/ 3 w 29"/>
              <a:gd name="T25" fmla="*/ 11 h 49"/>
              <a:gd name="T26" fmla="*/ 3 w 29"/>
              <a:gd name="T27" fmla="*/ 38 h 49"/>
              <a:gd name="T28" fmla="*/ 5 w 29"/>
              <a:gd name="T29" fmla="*/ 39 h 49"/>
              <a:gd name="T30" fmla="*/ 24 w 29"/>
              <a:gd name="T31" fmla="*/ 39 h 49"/>
              <a:gd name="T32" fmla="*/ 25 w 29"/>
              <a:gd name="T33" fmla="*/ 38 h 49"/>
              <a:gd name="T34" fmla="*/ 25 w 29"/>
              <a:gd name="T35" fmla="*/ 11 h 49"/>
              <a:gd name="T36" fmla="*/ 17 w 29"/>
              <a:gd name="T37" fmla="*/ 5 h 49"/>
              <a:gd name="T38" fmla="*/ 11 w 29"/>
              <a:gd name="T39" fmla="*/ 5 h 49"/>
              <a:gd name="T40" fmla="*/ 11 w 29"/>
              <a:gd name="T41" fmla="*/ 6 h 49"/>
              <a:gd name="T42" fmla="*/ 11 w 29"/>
              <a:gd name="T43" fmla="*/ 6 h 49"/>
              <a:gd name="T44" fmla="*/ 17 w 29"/>
              <a:gd name="T45" fmla="*/ 6 h 49"/>
              <a:gd name="T46" fmla="*/ 18 w 29"/>
              <a:gd name="T47" fmla="*/ 6 h 49"/>
              <a:gd name="T48" fmla="*/ 17 w 29"/>
              <a:gd name="T49" fmla="*/ 5 h 49"/>
              <a:gd name="T50" fmla="*/ 14 w 29"/>
              <a:gd name="T51" fmla="*/ 41 h 49"/>
              <a:gd name="T52" fmla="*/ 11 w 29"/>
              <a:gd name="T53" fmla="*/ 44 h 49"/>
              <a:gd name="T54" fmla="*/ 14 w 29"/>
              <a:gd name="T55" fmla="*/ 47 h 49"/>
              <a:gd name="T56" fmla="*/ 17 w 29"/>
              <a:gd name="T57" fmla="*/ 44 h 49"/>
              <a:gd name="T58" fmla="*/ 14 w 29"/>
              <a:gd name="T59" fmla="*/ 41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ounded Rectangle 72"/>
          <p:cNvSpPr/>
          <p:nvPr/>
        </p:nvSpPr>
        <p:spPr>
          <a:xfrm>
            <a:off x="5759657" y="1306594"/>
            <a:ext cx="1389063" cy="377825"/>
          </a:xfrm>
          <a:prstGeom prst="roundRect">
            <a:avLst>
              <a:gd name="adj" fmla="val 21110"/>
            </a:avLst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9655" y="1690769"/>
            <a:ext cx="2071689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5" name="Rounded Rectangle 72"/>
          <p:cNvSpPr/>
          <p:nvPr/>
        </p:nvSpPr>
        <p:spPr>
          <a:xfrm>
            <a:off x="7973807" y="1306594"/>
            <a:ext cx="1390650" cy="377825"/>
          </a:xfrm>
          <a:prstGeom prst="roundRect">
            <a:avLst>
              <a:gd name="adj" fmla="val 21110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19833" y="1690769"/>
            <a:ext cx="2078034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5759657" y="3769650"/>
            <a:ext cx="1389063" cy="377825"/>
          </a:xfrm>
          <a:prstGeom prst="roundRect">
            <a:avLst>
              <a:gd name="adj" fmla="val 21110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59657" y="4155413"/>
            <a:ext cx="2071687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400" dirty="0">
              <a:latin typeface="+mn-ea"/>
            </a:endParaRPr>
          </a:p>
        </p:txBody>
      </p:sp>
      <p:sp>
        <p:nvSpPr>
          <p:cNvPr id="23" name="Rounded Rectangle 72"/>
          <p:cNvSpPr/>
          <p:nvPr/>
        </p:nvSpPr>
        <p:spPr>
          <a:xfrm>
            <a:off x="7973807" y="3769650"/>
            <a:ext cx="1390650" cy="377825"/>
          </a:xfrm>
          <a:prstGeom prst="roundRect">
            <a:avLst>
              <a:gd name="adj" fmla="val 21110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19833" y="4155413"/>
            <a:ext cx="2078034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400" dirty="0">
              <a:latin typeface="+mn-ea"/>
            </a:endParaRPr>
          </a:p>
        </p:txBody>
      </p:sp>
      <p:sp>
        <p:nvSpPr>
          <p:cNvPr id="24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928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2060575" y="2008205"/>
            <a:ext cx="1366838" cy="1365250"/>
          </a:xfrm>
          <a:prstGeom prst="diamond">
            <a:avLst/>
          </a:prstGeom>
          <a:solidFill>
            <a:srgbClr val="B3D5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3568700" y="2008205"/>
            <a:ext cx="1365250" cy="1365250"/>
          </a:xfrm>
          <a:prstGeom prst="diamond">
            <a:avLst/>
          </a:prstGeom>
          <a:solidFill>
            <a:srgbClr val="0895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5075239" y="1670069"/>
            <a:ext cx="2041525" cy="2041525"/>
          </a:xfrm>
          <a:prstGeom prst="diamond">
            <a:avLst/>
          </a:prstGeom>
          <a:solidFill>
            <a:srgbClr val="FFBF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7258050" y="2008205"/>
            <a:ext cx="1365250" cy="1365250"/>
          </a:xfrm>
          <a:prstGeom prst="diamond">
            <a:avLst/>
          </a:prstGeom>
          <a:solidFill>
            <a:srgbClr val="7562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8764589" y="2008205"/>
            <a:ext cx="1366837" cy="1365250"/>
          </a:xfrm>
          <a:prstGeom prst="diamond">
            <a:avLst/>
          </a:prstGeom>
          <a:solidFill>
            <a:srgbClr val="B3D5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3236913" y="2854343"/>
            <a:ext cx="520700" cy="519112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4729163" y="2008205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6931025" y="2851168"/>
            <a:ext cx="520700" cy="519112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8434388" y="2024080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18" name="文本框 85"/>
          <p:cNvSpPr txBox="1"/>
          <p:nvPr/>
        </p:nvSpPr>
        <p:spPr>
          <a:xfrm>
            <a:off x="5287964" y="3838593"/>
            <a:ext cx="16160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kern="0" dirty="0"/>
              <a:t>点击添加标题</a:t>
            </a:r>
          </a:p>
        </p:txBody>
      </p:sp>
      <p:sp>
        <p:nvSpPr>
          <p:cNvPr id="19" name="文本框 86"/>
          <p:cNvSpPr txBox="1"/>
          <p:nvPr/>
        </p:nvSpPr>
        <p:spPr>
          <a:xfrm>
            <a:off x="3530601" y="3540144"/>
            <a:ext cx="14398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0" name="文本框 87"/>
          <p:cNvSpPr txBox="1"/>
          <p:nvPr/>
        </p:nvSpPr>
        <p:spPr>
          <a:xfrm>
            <a:off x="2017713" y="3540144"/>
            <a:ext cx="1441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 smtClean="0"/>
              <a:t>点击添加标题</a:t>
            </a:r>
            <a:endParaRPr lang="zh-CN" altLang="en-US" sz="1400" kern="0" dirty="0"/>
          </a:p>
        </p:txBody>
      </p:sp>
      <p:sp>
        <p:nvSpPr>
          <p:cNvPr id="21" name="文本框 88"/>
          <p:cNvSpPr txBox="1"/>
          <p:nvPr/>
        </p:nvSpPr>
        <p:spPr>
          <a:xfrm>
            <a:off x="8732838" y="3540144"/>
            <a:ext cx="1441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2" name="文本框 89"/>
          <p:cNvSpPr txBox="1"/>
          <p:nvPr/>
        </p:nvSpPr>
        <p:spPr>
          <a:xfrm>
            <a:off x="7221538" y="3540144"/>
            <a:ext cx="14398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45" name="KSO_Shape"/>
          <p:cNvSpPr>
            <a:spLocks/>
          </p:cNvSpPr>
          <p:nvPr/>
        </p:nvSpPr>
        <p:spPr bwMode="auto">
          <a:xfrm>
            <a:off x="2490788" y="2392380"/>
            <a:ext cx="590550" cy="534988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KSO_Shape"/>
          <p:cNvSpPr>
            <a:spLocks/>
          </p:cNvSpPr>
          <p:nvPr/>
        </p:nvSpPr>
        <p:spPr bwMode="auto">
          <a:xfrm>
            <a:off x="4059239" y="2428894"/>
            <a:ext cx="384175" cy="52387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" name="KSO_Shape"/>
          <p:cNvSpPr>
            <a:spLocks/>
          </p:cNvSpPr>
          <p:nvPr/>
        </p:nvSpPr>
        <p:spPr bwMode="auto">
          <a:xfrm>
            <a:off x="5789614" y="2384444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KSO_Shape"/>
          <p:cNvSpPr>
            <a:spLocks/>
          </p:cNvSpPr>
          <p:nvPr/>
        </p:nvSpPr>
        <p:spPr bwMode="auto">
          <a:xfrm>
            <a:off x="7729539" y="2478105"/>
            <a:ext cx="422275" cy="427038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KSO_Shape"/>
          <p:cNvSpPr/>
          <p:nvPr/>
        </p:nvSpPr>
        <p:spPr>
          <a:xfrm>
            <a:off x="9240838" y="2493980"/>
            <a:ext cx="412750" cy="395288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17713" y="4882834"/>
            <a:ext cx="8134350" cy="73250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39939" y="4637105"/>
            <a:ext cx="8112125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1153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5755560" y="3505303"/>
            <a:ext cx="2194453" cy="3082097"/>
          </a:xfrm>
          <a:custGeom>
            <a:avLst/>
            <a:gdLst>
              <a:gd name="T0" fmla="*/ 489 w 979"/>
              <a:gd name="T1" fmla="*/ 0 h 1375"/>
              <a:gd name="T2" fmla="*/ 735 w 979"/>
              <a:gd name="T3" fmla="*/ 688 h 1375"/>
              <a:gd name="T4" fmla="*/ 979 w 979"/>
              <a:gd name="T5" fmla="*/ 1375 h 1375"/>
              <a:gd name="T6" fmla="*/ 489 w 979"/>
              <a:gd name="T7" fmla="*/ 1375 h 1375"/>
              <a:gd name="T8" fmla="*/ 0 w 979"/>
              <a:gd name="T9" fmla="*/ 1375 h 1375"/>
              <a:gd name="T10" fmla="*/ 245 w 979"/>
              <a:gd name="T11" fmla="*/ 688 h 1375"/>
              <a:gd name="T12" fmla="*/ 489 w 979"/>
              <a:gd name="T13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3895095" y="5119201"/>
            <a:ext cx="2201177" cy="1468199"/>
          </a:xfrm>
          <a:custGeom>
            <a:avLst/>
            <a:gdLst>
              <a:gd name="T0" fmla="*/ 491 w 982"/>
              <a:gd name="T1" fmla="*/ 0 h 655"/>
              <a:gd name="T2" fmla="*/ 735 w 982"/>
              <a:gd name="T3" fmla="*/ 326 h 655"/>
              <a:gd name="T4" fmla="*/ 982 w 982"/>
              <a:gd name="T5" fmla="*/ 655 h 655"/>
              <a:gd name="T6" fmla="*/ 491 w 982"/>
              <a:gd name="T7" fmla="*/ 655 h 655"/>
              <a:gd name="T8" fmla="*/ 0 w 982"/>
              <a:gd name="T9" fmla="*/ 655 h 655"/>
              <a:gd name="T10" fmla="*/ 247 w 982"/>
              <a:gd name="T11" fmla="*/ 326 h 655"/>
              <a:gd name="T12" fmla="*/ 491 w 982"/>
              <a:gd name="T13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rgbClr val="FFBF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7611543" y="2180492"/>
            <a:ext cx="2194453" cy="4406908"/>
          </a:xfrm>
          <a:custGeom>
            <a:avLst/>
            <a:gdLst>
              <a:gd name="T0" fmla="*/ 491 w 979"/>
              <a:gd name="T1" fmla="*/ 0 h 2168"/>
              <a:gd name="T2" fmla="*/ 735 w 979"/>
              <a:gd name="T3" fmla="*/ 1083 h 2168"/>
              <a:gd name="T4" fmla="*/ 979 w 979"/>
              <a:gd name="T5" fmla="*/ 2168 h 2168"/>
              <a:gd name="T6" fmla="*/ 491 w 979"/>
              <a:gd name="T7" fmla="*/ 2168 h 2168"/>
              <a:gd name="T8" fmla="*/ 0 w 979"/>
              <a:gd name="T9" fmla="*/ 2168 h 2168"/>
              <a:gd name="T10" fmla="*/ 244 w 979"/>
              <a:gd name="T11" fmla="*/ 1083 h 2168"/>
              <a:gd name="T12" fmla="*/ 491 w 979"/>
              <a:gd name="T13" fmla="*/ 0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rgbClr val="B3D53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9467526" y="4330184"/>
            <a:ext cx="2198936" cy="2257216"/>
          </a:xfrm>
          <a:custGeom>
            <a:avLst/>
            <a:gdLst>
              <a:gd name="T0" fmla="*/ 490 w 981"/>
              <a:gd name="T1" fmla="*/ 0 h 1007"/>
              <a:gd name="T2" fmla="*/ 735 w 981"/>
              <a:gd name="T3" fmla="*/ 503 h 1007"/>
              <a:gd name="T4" fmla="*/ 981 w 981"/>
              <a:gd name="T5" fmla="*/ 1007 h 1007"/>
              <a:gd name="T6" fmla="*/ 490 w 981"/>
              <a:gd name="T7" fmla="*/ 1007 h 1007"/>
              <a:gd name="T8" fmla="*/ 0 w 981"/>
              <a:gd name="T9" fmla="*/ 1007 h 1007"/>
              <a:gd name="T10" fmla="*/ 246 w 981"/>
              <a:gd name="T11" fmla="*/ 503 h 1007"/>
              <a:gd name="T12" fmla="*/ 490 w 981"/>
              <a:gd name="T13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rgbClr val="0895B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08996" y="4534426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30%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0514" y="293406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3355" y="1595717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90%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18794" y="3745409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49%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2516" y="1462694"/>
            <a:ext cx="4238933" cy="20128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9750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745672" y="1857238"/>
            <a:ext cx="3191424" cy="2777286"/>
            <a:chOff x="1449388" y="2303463"/>
            <a:chExt cx="2165351" cy="188436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449388" y="3698875"/>
              <a:ext cx="812800" cy="474663"/>
            </a:xfrm>
            <a:custGeom>
              <a:avLst/>
              <a:gdLst>
                <a:gd name="T0" fmla="*/ 46 w 59"/>
                <a:gd name="T1" fmla="*/ 3 h 34"/>
                <a:gd name="T2" fmla="*/ 23 w 59"/>
                <a:gd name="T3" fmla="*/ 5 h 34"/>
                <a:gd name="T4" fmla="*/ 12 w 59"/>
                <a:gd name="T5" fmla="*/ 6 h 34"/>
                <a:gd name="T6" fmla="*/ 6 w 59"/>
                <a:gd name="T7" fmla="*/ 23 h 34"/>
                <a:gd name="T8" fmla="*/ 15 w 59"/>
                <a:gd name="T9" fmla="*/ 34 h 34"/>
                <a:gd name="T10" fmla="*/ 41 w 59"/>
                <a:gd name="T11" fmla="*/ 34 h 34"/>
                <a:gd name="T12" fmla="*/ 49 w 59"/>
                <a:gd name="T13" fmla="*/ 28 h 34"/>
                <a:gd name="T14" fmla="*/ 52 w 59"/>
                <a:gd name="T15" fmla="*/ 22 h 34"/>
                <a:gd name="T16" fmla="*/ 56 w 59"/>
                <a:gd name="T17" fmla="*/ 15 h 34"/>
                <a:gd name="T18" fmla="*/ 46 w 59"/>
                <a:gd name="T1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46" y="3"/>
                  </a:moveTo>
                  <a:cubicBezTo>
                    <a:pt x="39" y="0"/>
                    <a:pt x="29" y="0"/>
                    <a:pt x="23" y="5"/>
                  </a:cubicBezTo>
                  <a:cubicBezTo>
                    <a:pt x="22" y="5"/>
                    <a:pt x="13" y="4"/>
                    <a:pt x="12" y="6"/>
                  </a:cubicBezTo>
                  <a:cubicBezTo>
                    <a:pt x="11" y="9"/>
                    <a:pt x="10" y="20"/>
                    <a:pt x="6" y="23"/>
                  </a:cubicBezTo>
                  <a:cubicBezTo>
                    <a:pt x="0" y="28"/>
                    <a:pt x="11" y="33"/>
                    <a:pt x="15" y="34"/>
                  </a:cubicBezTo>
                  <a:cubicBezTo>
                    <a:pt x="18" y="34"/>
                    <a:pt x="36" y="34"/>
                    <a:pt x="41" y="34"/>
                  </a:cubicBezTo>
                  <a:cubicBezTo>
                    <a:pt x="44" y="33"/>
                    <a:pt x="47" y="31"/>
                    <a:pt x="49" y="28"/>
                  </a:cubicBezTo>
                  <a:cubicBezTo>
                    <a:pt x="51" y="26"/>
                    <a:pt x="51" y="25"/>
                    <a:pt x="52" y="22"/>
                  </a:cubicBezTo>
                  <a:cubicBezTo>
                    <a:pt x="53" y="19"/>
                    <a:pt x="54" y="18"/>
                    <a:pt x="56" y="15"/>
                  </a:cubicBezTo>
                  <a:cubicBezTo>
                    <a:pt x="59" y="10"/>
                    <a:pt x="49" y="4"/>
                    <a:pt x="46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44788" y="3698875"/>
              <a:ext cx="828675" cy="488950"/>
            </a:xfrm>
            <a:custGeom>
              <a:avLst/>
              <a:gdLst>
                <a:gd name="T0" fmla="*/ 46 w 60"/>
                <a:gd name="T1" fmla="*/ 3 h 35"/>
                <a:gd name="T2" fmla="*/ 23 w 60"/>
                <a:gd name="T3" fmla="*/ 5 h 35"/>
                <a:gd name="T4" fmla="*/ 19 w 60"/>
                <a:gd name="T5" fmla="*/ 6 h 35"/>
                <a:gd name="T6" fmla="*/ 12 w 60"/>
                <a:gd name="T7" fmla="*/ 7 h 35"/>
                <a:gd name="T8" fmla="*/ 13 w 60"/>
                <a:gd name="T9" fmla="*/ 12 h 35"/>
                <a:gd name="T10" fmla="*/ 6 w 60"/>
                <a:gd name="T11" fmla="*/ 23 h 35"/>
                <a:gd name="T12" fmla="*/ 15 w 60"/>
                <a:gd name="T13" fmla="*/ 34 h 35"/>
                <a:gd name="T14" fmla="*/ 24 w 60"/>
                <a:gd name="T15" fmla="*/ 31 h 35"/>
                <a:gd name="T16" fmla="*/ 41 w 60"/>
                <a:gd name="T17" fmla="*/ 34 h 35"/>
                <a:gd name="T18" fmla="*/ 50 w 60"/>
                <a:gd name="T19" fmla="*/ 28 h 35"/>
                <a:gd name="T20" fmla="*/ 52 w 60"/>
                <a:gd name="T21" fmla="*/ 23 h 35"/>
                <a:gd name="T22" fmla="*/ 56 w 60"/>
                <a:gd name="T23" fmla="*/ 16 h 35"/>
                <a:gd name="T24" fmla="*/ 46 w 60"/>
                <a:gd name="T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5">
                  <a:moveTo>
                    <a:pt x="46" y="3"/>
                  </a:moveTo>
                  <a:cubicBezTo>
                    <a:pt x="39" y="0"/>
                    <a:pt x="29" y="0"/>
                    <a:pt x="23" y="5"/>
                  </a:cubicBezTo>
                  <a:cubicBezTo>
                    <a:pt x="22" y="5"/>
                    <a:pt x="21" y="6"/>
                    <a:pt x="19" y="6"/>
                  </a:cubicBezTo>
                  <a:cubicBezTo>
                    <a:pt x="18" y="6"/>
                    <a:pt x="13" y="5"/>
                    <a:pt x="12" y="7"/>
                  </a:cubicBezTo>
                  <a:cubicBezTo>
                    <a:pt x="11" y="9"/>
                    <a:pt x="12" y="10"/>
                    <a:pt x="13" y="12"/>
                  </a:cubicBezTo>
                  <a:cubicBezTo>
                    <a:pt x="17" y="20"/>
                    <a:pt x="10" y="20"/>
                    <a:pt x="6" y="23"/>
                  </a:cubicBezTo>
                  <a:cubicBezTo>
                    <a:pt x="0" y="28"/>
                    <a:pt x="11" y="34"/>
                    <a:pt x="15" y="34"/>
                  </a:cubicBezTo>
                  <a:cubicBezTo>
                    <a:pt x="18" y="35"/>
                    <a:pt x="21" y="32"/>
                    <a:pt x="24" y="31"/>
                  </a:cubicBezTo>
                  <a:cubicBezTo>
                    <a:pt x="28" y="29"/>
                    <a:pt x="36" y="34"/>
                    <a:pt x="41" y="34"/>
                  </a:cubicBezTo>
                  <a:cubicBezTo>
                    <a:pt x="45" y="34"/>
                    <a:pt x="47" y="31"/>
                    <a:pt x="50" y="28"/>
                  </a:cubicBezTo>
                  <a:cubicBezTo>
                    <a:pt x="51" y="26"/>
                    <a:pt x="51" y="25"/>
                    <a:pt x="52" y="23"/>
                  </a:cubicBezTo>
                  <a:cubicBezTo>
                    <a:pt x="53" y="19"/>
                    <a:pt x="55" y="18"/>
                    <a:pt x="56" y="16"/>
                  </a:cubicBezTo>
                  <a:cubicBezTo>
                    <a:pt x="60" y="10"/>
                    <a:pt x="49" y="5"/>
                    <a:pt x="46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05001" y="2720975"/>
              <a:ext cx="1198563" cy="1452563"/>
            </a:xfrm>
            <a:custGeom>
              <a:avLst/>
              <a:gdLst>
                <a:gd name="T0" fmla="*/ 721 w 755"/>
                <a:gd name="T1" fmla="*/ 915 h 915"/>
                <a:gd name="T2" fmla="*/ 43 w 755"/>
                <a:gd name="T3" fmla="*/ 915 h 915"/>
                <a:gd name="T4" fmla="*/ 0 w 755"/>
                <a:gd name="T5" fmla="*/ 0 h 915"/>
                <a:gd name="T6" fmla="*/ 755 w 755"/>
                <a:gd name="T7" fmla="*/ 0 h 915"/>
                <a:gd name="T8" fmla="*/ 721 w 75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915">
                  <a:moveTo>
                    <a:pt x="721" y="915"/>
                  </a:moveTo>
                  <a:lnTo>
                    <a:pt x="43" y="915"/>
                  </a:lnTo>
                  <a:lnTo>
                    <a:pt x="0" y="0"/>
                  </a:lnTo>
                  <a:lnTo>
                    <a:pt x="755" y="0"/>
                  </a:lnTo>
                  <a:lnTo>
                    <a:pt x="721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905001" y="2720975"/>
              <a:ext cx="1198563" cy="1452563"/>
            </a:xfrm>
            <a:custGeom>
              <a:avLst/>
              <a:gdLst>
                <a:gd name="T0" fmla="*/ 721 w 755"/>
                <a:gd name="T1" fmla="*/ 915 h 915"/>
                <a:gd name="T2" fmla="*/ 43 w 755"/>
                <a:gd name="T3" fmla="*/ 915 h 915"/>
                <a:gd name="T4" fmla="*/ 0 w 755"/>
                <a:gd name="T5" fmla="*/ 0 h 915"/>
                <a:gd name="T6" fmla="*/ 755 w 755"/>
                <a:gd name="T7" fmla="*/ 0 h 915"/>
                <a:gd name="T8" fmla="*/ 721 w 75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915">
                  <a:moveTo>
                    <a:pt x="721" y="915"/>
                  </a:moveTo>
                  <a:lnTo>
                    <a:pt x="43" y="915"/>
                  </a:lnTo>
                  <a:lnTo>
                    <a:pt x="0" y="0"/>
                  </a:lnTo>
                  <a:lnTo>
                    <a:pt x="755" y="0"/>
                  </a:lnTo>
                  <a:lnTo>
                    <a:pt x="721" y="915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905001" y="2720975"/>
              <a:ext cx="274638" cy="1452563"/>
            </a:xfrm>
            <a:custGeom>
              <a:avLst/>
              <a:gdLst>
                <a:gd name="T0" fmla="*/ 43 w 173"/>
                <a:gd name="T1" fmla="*/ 915 h 915"/>
                <a:gd name="T2" fmla="*/ 173 w 173"/>
                <a:gd name="T3" fmla="*/ 915 h 915"/>
                <a:gd name="T4" fmla="*/ 165 w 173"/>
                <a:gd name="T5" fmla="*/ 0 h 915"/>
                <a:gd name="T6" fmla="*/ 0 w 173"/>
                <a:gd name="T7" fmla="*/ 0 h 915"/>
                <a:gd name="T8" fmla="*/ 43 w 173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15">
                  <a:moveTo>
                    <a:pt x="43" y="915"/>
                  </a:moveTo>
                  <a:lnTo>
                    <a:pt x="173" y="915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43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8926" y="2720975"/>
              <a:ext cx="274638" cy="1452563"/>
            </a:xfrm>
            <a:custGeom>
              <a:avLst/>
              <a:gdLst>
                <a:gd name="T0" fmla="*/ 139 w 173"/>
                <a:gd name="T1" fmla="*/ 915 h 915"/>
                <a:gd name="T2" fmla="*/ 0 w 173"/>
                <a:gd name="T3" fmla="*/ 915 h 915"/>
                <a:gd name="T4" fmla="*/ 8 w 173"/>
                <a:gd name="T5" fmla="*/ 0 h 915"/>
                <a:gd name="T6" fmla="*/ 173 w 173"/>
                <a:gd name="T7" fmla="*/ 0 h 915"/>
                <a:gd name="T8" fmla="*/ 139 w 173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15">
                  <a:moveTo>
                    <a:pt x="139" y="915"/>
                  </a:moveTo>
                  <a:lnTo>
                    <a:pt x="0" y="915"/>
                  </a:lnTo>
                  <a:lnTo>
                    <a:pt x="8" y="0"/>
                  </a:lnTo>
                  <a:lnTo>
                    <a:pt x="173" y="0"/>
                  </a:lnTo>
                  <a:lnTo>
                    <a:pt x="139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373313" y="2720975"/>
              <a:ext cx="261938" cy="1452563"/>
            </a:xfrm>
            <a:custGeom>
              <a:avLst/>
              <a:gdLst>
                <a:gd name="T0" fmla="*/ 156 w 165"/>
                <a:gd name="T1" fmla="*/ 915 h 915"/>
                <a:gd name="T2" fmla="*/ 9 w 165"/>
                <a:gd name="T3" fmla="*/ 915 h 915"/>
                <a:gd name="T4" fmla="*/ 0 w 165"/>
                <a:gd name="T5" fmla="*/ 0 h 915"/>
                <a:gd name="T6" fmla="*/ 165 w 165"/>
                <a:gd name="T7" fmla="*/ 0 h 915"/>
                <a:gd name="T8" fmla="*/ 156 w 16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915">
                  <a:moveTo>
                    <a:pt x="156" y="915"/>
                  </a:moveTo>
                  <a:lnTo>
                    <a:pt x="9" y="915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56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59026" y="2303463"/>
              <a:ext cx="358775" cy="139700"/>
            </a:xfrm>
            <a:custGeom>
              <a:avLst/>
              <a:gdLst>
                <a:gd name="T0" fmla="*/ 26 w 26"/>
                <a:gd name="T1" fmla="*/ 9 h 10"/>
                <a:gd name="T2" fmla="*/ 14 w 26"/>
                <a:gd name="T3" fmla="*/ 0 h 10"/>
                <a:gd name="T4" fmla="*/ 10 w 26"/>
                <a:gd name="T5" fmla="*/ 1 h 10"/>
                <a:gd name="T6" fmla="*/ 0 w 26"/>
                <a:gd name="T7" fmla="*/ 10 h 10"/>
                <a:gd name="T8" fmla="*/ 26 w 2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1"/>
                    <a:pt x="0" y="5"/>
                    <a:pt x="0" y="10"/>
                  </a:cubicBezTo>
                  <a:lnTo>
                    <a:pt x="26" y="9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835151" y="2386013"/>
              <a:ext cx="1406525" cy="307975"/>
            </a:xfrm>
            <a:custGeom>
              <a:avLst/>
              <a:gdLst>
                <a:gd name="T0" fmla="*/ 886 w 886"/>
                <a:gd name="T1" fmla="*/ 132 h 194"/>
                <a:gd name="T2" fmla="*/ 17 w 886"/>
                <a:gd name="T3" fmla="*/ 194 h 194"/>
                <a:gd name="T4" fmla="*/ 0 w 886"/>
                <a:gd name="T5" fmla="*/ 62 h 194"/>
                <a:gd name="T6" fmla="*/ 877 w 886"/>
                <a:gd name="T7" fmla="*/ 0 h 194"/>
                <a:gd name="T8" fmla="*/ 886 w 886"/>
                <a:gd name="T9" fmla="*/ 1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194">
                  <a:moveTo>
                    <a:pt x="886" y="132"/>
                  </a:moveTo>
                  <a:lnTo>
                    <a:pt x="17" y="194"/>
                  </a:lnTo>
                  <a:lnTo>
                    <a:pt x="0" y="62"/>
                  </a:lnTo>
                  <a:lnTo>
                    <a:pt x="877" y="0"/>
                  </a:lnTo>
                  <a:lnTo>
                    <a:pt x="886" y="132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006726" y="3879850"/>
              <a:ext cx="608013" cy="293688"/>
            </a:xfrm>
            <a:custGeom>
              <a:avLst/>
              <a:gdLst>
                <a:gd name="T0" fmla="*/ 7 w 44"/>
                <a:gd name="T1" fmla="*/ 21 h 21"/>
                <a:gd name="T2" fmla="*/ 36 w 44"/>
                <a:gd name="T3" fmla="*/ 21 h 21"/>
                <a:gd name="T4" fmla="*/ 40 w 44"/>
                <a:gd name="T5" fmla="*/ 14 h 21"/>
                <a:gd name="T6" fmla="*/ 29 w 44"/>
                <a:gd name="T7" fmla="*/ 5 h 21"/>
                <a:gd name="T8" fmla="*/ 15 w 44"/>
                <a:gd name="T9" fmla="*/ 5 h 21"/>
                <a:gd name="T10" fmla="*/ 9 w 44"/>
                <a:gd name="T11" fmla="*/ 12 h 21"/>
                <a:gd name="T12" fmla="*/ 7 w 4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1">
                  <a:moveTo>
                    <a:pt x="7" y="21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44" y="17"/>
                    <a:pt x="40" y="14"/>
                  </a:cubicBezTo>
                  <a:cubicBezTo>
                    <a:pt x="37" y="10"/>
                    <a:pt x="31" y="3"/>
                    <a:pt x="29" y="5"/>
                  </a:cubicBezTo>
                  <a:cubicBezTo>
                    <a:pt x="27" y="7"/>
                    <a:pt x="16" y="0"/>
                    <a:pt x="15" y="5"/>
                  </a:cubicBezTo>
                  <a:cubicBezTo>
                    <a:pt x="13" y="10"/>
                    <a:pt x="12" y="9"/>
                    <a:pt x="9" y="12"/>
                  </a:cubicBezTo>
                  <a:cubicBezTo>
                    <a:pt x="7" y="14"/>
                    <a:pt x="0" y="20"/>
                    <a:pt x="7" y="21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697038" y="3949700"/>
              <a:ext cx="511175" cy="223838"/>
            </a:xfrm>
            <a:custGeom>
              <a:avLst/>
              <a:gdLst>
                <a:gd name="T0" fmla="*/ 5 w 37"/>
                <a:gd name="T1" fmla="*/ 16 h 16"/>
                <a:gd name="T2" fmla="*/ 30 w 37"/>
                <a:gd name="T3" fmla="*/ 16 h 16"/>
                <a:gd name="T4" fmla="*/ 34 w 37"/>
                <a:gd name="T5" fmla="*/ 10 h 16"/>
                <a:gd name="T6" fmla="*/ 20 w 37"/>
                <a:gd name="T7" fmla="*/ 0 h 16"/>
                <a:gd name="T8" fmla="*/ 7 w 37"/>
                <a:gd name="T9" fmla="*/ 8 h 16"/>
                <a:gd name="T10" fmla="*/ 5 w 3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">
                  <a:moveTo>
                    <a:pt x="5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7" y="13"/>
                    <a:pt x="34" y="10"/>
                  </a:cubicBezTo>
                  <a:cubicBezTo>
                    <a:pt x="31" y="7"/>
                    <a:pt x="34" y="2"/>
                    <a:pt x="20" y="0"/>
                  </a:cubicBezTo>
                  <a:cubicBezTo>
                    <a:pt x="16" y="0"/>
                    <a:pt x="10" y="6"/>
                    <a:pt x="7" y="8"/>
                  </a:cubicBezTo>
                  <a:cubicBezTo>
                    <a:pt x="5" y="10"/>
                    <a:pt x="0" y="16"/>
                    <a:pt x="5" y="16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676526" y="3824288"/>
              <a:ext cx="579438" cy="349250"/>
            </a:xfrm>
            <a:custGeom>
              <a:avLst/>
              <a:gdLst>
                <a:gd name="T0" fmla="*/ 0 w 42"/>
                <a:gd name="T1" fmla="*/ 25 h 25"/>
                <a:gd name="T2" fmla="*/ 39 w 42"/>
                <a:gd name="T3" fmla="*/ 25 h 25"/>
                <a:gd name="T4" fmla="*/ 37 w 42"/>
                <a:gd name="T5" fmla="*/ 13 h 25"/>
                <a:gd name="T6" fmla="*/ 29 w 42"/>
                <a:gd name="T7" fmla="*/ 3 h 25"/>
                <a:gd name="T8" fmla="*/ 19 w 42"/>
                <a:gd name="T9" fmla="*/ 6 h 25"/>
                <a:gd name="T10" fmla="*/ 10 w 42"/>
                <a:gd name="T11" fmla="*/ 13 h 25"/>
                <a:gd name="T12" fmla="*/ 0 w 4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0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42" y="14"/>
                    <a:pt x="37" y="13"/>
                  </a:cubicBezTo>
                  <a:cubicBezTo>
                    <a:pt x="32" y="11"/>
                    <a:pt x="29" y="6"/>
                    <a:pt x="29" y="3"/>
                  </a:cubicBezTo>
                  <a:cubicBezTo>
                    <a:pt x="29" y="0"/>
                    <a:pt x="19" y="0"/>
                    <a:pt x="19" y="6"/>
                  </a:cubicBezTo>
                  <a:cubicBezTo>
                    <a:pt x="19" y="11"/>
                    <a:pt x="12" y="12"/>
                    <a:pt x="10" y="13"/>
                  </a:cubicBezTo>
                  <a:cubicBezTo>
                    <a:pt x="7" y="1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587501" y="3894138"/>
              <a:ext cx="385763" cy="279400"/>
            </a:xfrm>
            <a:custGeom>
              <a:avLst/>
              <a:gdLst>
                <a:gd name="T0" fmla="*/ 0 w 28"/>
                <a:gd name="T1" fmla="*/ 20 h 20"/>
                <a:gd name="T2" fmla="*/ 25 w 28"/>
                <a:gd name="T3" fmla="*/ 20 h 20"/>
                <a:gd name="T4" fmla="*/ 23 w 28"/>
                <a:gd name="T5" fmla="*/ 2 h 20"/>
                <a:gd name="T6" fmla="*/ 11 w 28"/>
                <a:gd name="T7" fmla="*/ 3 h 20"/>
                <a:gd name="T8" fmla="*/ 0 w 2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8" y="5"/>
                    <a:pt x="23" y="2"/>
                  </a:cubicBezTo>
                  <a:cubicBezTo>
                    <a:pt x="18" y="0"/>
                    <a:pt x="13" y="2"/>
                    <a:pt x="11" y="3"/>
                  </a:cubicBezTo>
                  <a:cubicBezTo>
                    <a:pt x="7" y="6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MH_Number_1"/>
          <p:cNvSpPr/>
          <p:nvPr>
            <p:custDataLst>
              <p:tags r:id="rId1"/>
            </p:custDataLst>
          </p:nvPr>
        </p:nvSpPr>
        <p:spPr>
          <a:xfrm flipH="1">
            <a:off x="5066634" y="1894233"/>
            <a:ext cx="1803784" cy="1802566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MH_Entry_1"/>
          <p:cNvSpPr/>
          <p:nvPr>
            <p:custDataLst>
              <p:tags r:id="rId2"/>
            </p:custDataLst>
          </p:nvPr>
        </p:nvSpPr>
        <p:spPr>
          <a:xfrm flipH="1">
            <a:off x="5066634" y="3810001"/>
            <a:ext cx="5207364" cy="791271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2251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462589" y="3247673"/>
            <a:ext cx="1724025" cy="1724025"/>
          </a:xfrm>
          <a:prstGeom prst="ellipse">
            <a:avLst/>
          </a:prstGeom>
          <a:solidFill>
            <a:srgbClr val="FFBF1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072438" y="3733448"/>
            <a:ext cx="749300" cy="750887"/>
          </a:xfrm>
          <a:prstGeom prst="ellipse">
            <a:avLst/>
          </a:prstGeom>
          <a:solidFill>
            <a:srgbClr val="FFBF1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467100" y="2888897"/>
            <a:ext cx="515938" cy="514350"/>
          </a:xfrm>
          <a:prstGeom prst="ellipse">
            <a:avLst/>
          </a:prstGeom>
          <a:solidFill>
            <a:srgbClr val="0895B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>
            <a:stCxn id="37" idx="6"/>
            <a:endCxn id="38" idx="2"/>
          </p:cNvCxnSpPr>
          <p:nvPr/>
        </p:nvCxnSpPr>
        <p:spPr>
          <a:xfrm flipV="1">
            <a:off x="7186614" y="4109684"/>
            <a:ext cx="885825" cy="0"/>
          </a:xfrm>
          <a:prstGeom prst="line">
            <a:avLst/>
          </a:prstGeom>
          <a:ln>
            <a:solidFill>
              <a:srgbClr val="FFB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6" idx="2"/>
            <a:endCxn id="39" idx="6"/>
          </p:cNvCxnSpPr>
          <p:nvPr/>
        </p:nvCxnSpPr>
        <p:spPr>
          <a:xfrm flipH="1">
            <a:off x="3983039" y="3146072"/>
            <a:ext cx="1112837" cy="0"/>
          </a:xfrm>
          <a:prstGeom prst="line">
            <a:avLst/>
          </a:prstGeom>
          <a:ln>
            <a:solidFill>
              <a:srgbClr val="089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095876" y="2401535"/>
            <a:ext cx="1490663" cy="1489075"/>
          </a:xfrm>
          <a:prstGeom prst="ellipse">
            <a:avLst/>
          </a:prstGeom>
          <a:solidFill>
            <a:srgbClr val="0895B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47"/>
          <p:cNvSpPr txBox="1">
            <a:spLocks noChangeArrowheads="1"/>
          </p:cNvSpPr>
          <p:nvPr/>
        </p:nvSpPr>
        <p:spPr bwMode="auto">
          <a:xfrm>
            <a:off x="2471277" y="3660422"/>
            <a:ext cx="2478087" cy="216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dirty="0" smtClean="0">
                <a:latin typeface="+mn-ea"/>
              </a:rPr>
              <a:t>恒好美佳设计</a:t>
            </a:r>
            <a:r>
              <a:rPr lang="zh-CN" altLang="en-US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dirty="0">
              <a:latin typeface="+mn-ea"/>
            </a:endParaRPr>
          </a:p>
        </p:txBody>
      </p:sp>
      <p:sp>
        <p:nvSpPr>
          <p:cNvPr id="63" name="文本框 47"/>
          <p:cNvSpPr txBox="1">
            <a:spLocks noChangeArrowheads="1"/>
          </p:cNvSpPr>
          <p:nvPr/>
        </p:nvSpPr>
        <p:spPr bwMode="auto">
          <a:xfrm>
            <a:off x="7181597" y="1226556"/>
            <a:ext cx="2538105" cy="2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dirty="0" smtClean="0">
                <a:latin typeface="+mn-ea"/>
              </a:rPr>
              <a:t>恒好美佳设计</a:t>
            </a:r>
            <a:r>
              <a:rPr lang="zh-CN" altLang="en-US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dirty="0">
              <a:latin typeface="+mn-ea"/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5749926" y="2633310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6116639" y="3909660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1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566097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1715" y="2937481"/>
            <a:ext cx="1481138" cy="2411413"/>
            <a:chOff x="8142144" y="3186863"/>
            <a:chExt cx="1481138" cy="2411413"/>
          </a:xfrm>
        </p:grpSpPr>
        <p:sp>
          <p:nvSpPr>
            <p:cNvPr id="5" name="Rectangle 49"/>
            <p:cNvSpPr>
              <a:spLocks noChangeArrowheads="1"/>
            </p:cNvSpPr>
            <p:nvPr/>
          </p:nvSpPr>
          <p:spPr bwMode="auto">
            <a:xfrm>
              <a:off x="8805719" y="4185401"/>
              <a:ext cx="152400" cy="1412875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8142144" y="3186863"/>
              <a:ext cx="1481138" cy="1192213"/>
            </a:xfrm>
            <a:custGeom>
              <a:avLst/>
              <a:gdLst>
                <a:gd name="T0" fmla="*/ 9 w 107"/>
                <a:gd name="T1" fmla="*/ 86 h 86"/>
                <a:gd name="T2" fmla="*/ 1 w 107"/>
                <a:gd name="T3" fmla="*/ 81 h 86"/>
                <a:gd name="T4" fmla="*/ 2 w 107"/>
                <a:gd name="T5" fmla="*/ 72 h 86"/>
                <a:gd name="T6" fmla="*/ 45 w 107"/>
                <a:gd name="T7" fmla="*/ 4 h 86"/>
                <a:gd name="T8" fmla="*/ 53 w 107"/>
                <a:gd name="T9" fmla="*/ 0 h 86"/>
                <a:gd name="T10" fmla="*/ 61 w 107"/>
                <a:gd name="T11" fmla="*/ 4 h 86"/>
                <a:gd name="T12" fmla="*/ 104 w 107"/>
                <a:gd name="T13" fmla="*/ 72 h 86"/>
                <a:gd name="T14" fmla="*/ 105 w 107"/>
                <a:gd name="T15" fmla="*/ 81 h 86"/>
                <a:gd name="T16" fmla="*/ 97 w 107"/>
                <a:gd name="T17" fmla="*/ 86 h 86"/>
                <a:gd name="T18" fmla="*/ 9 w 107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86">
                  <a:moveTo>
                    <a:pt x="9" y="86"/>
                  </a:moveTo>
                  <a:cubicBezTo>
                    <a:pt x="6" y="86"/>
                    <a:pt x="3" y="84"/>
                    <a:pt x="1" y="81"/>
                  </a:cubicBezTo>
                  <a:cubicBezTo>
                    <a:pt x="0" y="78"/>
                    <a:pt x="0" y="75"/>
                    <a:pt x="2" y="7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7" y="1"/>
                    <a:pt x="50" y="0"/>
                    <a:pt x="53" y="0"/>
                  </a:cubicBezTo>
                  <a:cubicBezTo>
                    <a:pt x="56" y="0"/>
                    <a:pt x="59" y="1"/>
                    <a:pt x="61" y="4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6" y="75"/>
                    <a:pt x="107" y="78"/>
                    <a:pt x="105" y="81"/>
                  </a:cubicBezTo>
                  <a:cubicBezTo>
                    <a:pt x="104" y="84"/>
                    <a:pt x="101" y="86"/>
                    <a:pt x="97" y="86"/>
                  </a:cubicBezTo>
                  <a:lnTo>
                    <a:pt x="9" y="86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1"/>
            <p:cNvSpPr>
              <a:spLocks/>
            </p:cNvSpPr>
            <p:nvPr/>
          </p:nvSpPr>
          <p:spPr bwMode="auto">
            <a:xfrm>
              <a:off x="8197707" y="3242426"/>
              <a:ext cx="1355725" cy="1054100"/>
            </a:xfrm>
            <a:custGeom>
              <a:avLst/>
              <a:gdLst>
                <a:gd name="T0" fmla="*/ 5 w 98"/>
                <a:gd name="T1" fmla="*/ 76 h 76"/>
                <a:gd name="T2" fmla="*/ 2 w 98"/>
                <a:gd name="T3" fmla="*/ 71 h 76"/>
                <a:gd name="T4" fmla="*/ 46 w 98"/>
                <a:gd name="T5" fmla="*/ 3 h 76"/>
                <a:gd name="T6" fmla="*/ 53 w 98"/>
                <a:gd name="T7" fmla="*/ 3 h 76"/>
                <a:gd name="T8" fmla="*/ 96 w 98"/>
                <a:gd name="T9" fmla="*/ 71 h 76"/>
                <a:gd name="T10" fmla="*/ 93 w 98"/>
                <a:gd name="T11" fmla="*/ 76 h 76"/>
                <a:gd name="T12" fmla="*/ 5 w 9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76">
                  <a:moveTo>
                    <a:pt x="5" y="76"/>
                  </a:moveTo>
                  <a:cubicBezTo>
                    <a:pt x="2" y="76"/>
                    <a:pt x="0" y="74"/>
                    <a:pt x="2" y="71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8" y="0"/>
                    <a:pt x="51" y="0"/>
                    <a:pt x="53" y="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8" y="74"/>
                    <a:pt x="97" y="76"/>
                    <a:pt x="93" y="76"/>
                  </a:cubicBezTo>
                  <a:lnTo>
                    <a:pt x="5" y="76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2"/>
            <p:cNvSpPr>
              <a:spLocks noEditPoints="1"/>
            </p:cNvSpPr>
            <p:nvPr/>
          </p:nvSpPr>
          <p:spPr bwMode="auto">
            <a:xfrm>
              <a:off x="8570769" y="3588501"/>
              <a:ext cx="622300" cy="582613"/>
            </a:xfrm>
            <a:custGeom>
              <a:avLst/>
              <a:gdLst>
                <a:gd name="T0" fmla="*/ 43 w 45"/>
                <a:gd name="T1" fmla="*/ 23 h 42"/>
                <a:gd name="T2" fmla="*/ 33 w 45"/>
                <a:gd name="T3" fmla="*/ 18 h 42"/>
                <a:gd name="T4" fmla="*/ 34 w 45"/>
                <a:gd name="T5" fmla="*/ 7 h 42"/>
                <a:gd name="T6" fmla="*/ 27 w 45"/>
                <a:gd name="T7" fmla="*/ 0 h 42"/>
                <a:gd name="T8" fmla="*/ 31 w 45"/>
                <a:gd name="T9" fmla="*/ 5 h 42"/>
                <a:gd name="T10" fmla="*/ 31 w 45"/>
                <a:gd name="T11" fmla="*/ 14 h 42"/>
                <a:gd name="T12" fmla="*/ 15 w 45"/>
                <a:gd name="T13" fmla="*/ 15 h 42"/>
                <a:gd name="T14" fmla="*/ 13 w 45"/>
                <a:gd name="T15" fmla="*/ 11 h 42"/>
                <a:gd name="T16" fmla="*/ 17 w 45"/>
                <a:gd name="T17" fmla="*/ 2 h 42"/>
                <a:gd name="T18" fmla="*/ 16 w 45"/>
                <a:gd name="T19" fmla="*/ 1 h 42"/>
                <a:gd name="T20" fmla="*/ 11 w 45"/>
                <a:gd name="T21" fmla="*/ 11 h 42"/>
                <a:gd name="T22" fmla="*/ 12 w 45"/>
                <a:gd name="T23" fmla="*/ 18 h 42"/>
                <a:gd name="T24" fmla="*/ 2 w 45"/>
                <a:gd name="T25" fmla="*/ 23 h 42"/>
                <a:gd name="T26" fmla="*/ 0 w 45"/>
                <a:gd name="T27" fmla="*/ 33 h 42"/>
                <a:gd name="T28" fmla="*/ 1 w 45"/>
                <a:gd name="T29" fmla="*/ 33 h 42"/>
                <a:gd name="T30" fmla="*/ 3 w 45"/>
                <a:gd name="T31" fmla="*/ 24 h 42"/>
                <a:gd name="T32" fmla="*/ 11 w 45"/>
                <a:gd name="T33" fmla="*/ 23 h 42"/>
                <a:gd name="T34" fmla="*/ 19 w 45"/>
                <a:gd name="T35" fmla="*/ 36 h 42"/>
                <a:gd name="T36" fmla="*/ 13 w 45"/>
                <a:gd name="T37" fmla="*/ 41 h 42"/>
                <a:gd name="T38" fmla="*/ 7 w 45"/>
                <a:gd name="T39" fmla="*/ 41 h 42"/>
                <a:gd name="T40" fmla="*/ 19 w 45"/>
                <a:gd name="T41" fmla="*/ 40 h 42"/>
                <a:gd name="T42" fmla="*/ 22 w 45"/>
                <a:gd name="T43" fmla="*/ 36 h 42"/>
                <a:gd name="T44" fmla="*/ 26 w 45"/>
                <a:gd name="T45" fmla="*/ 40 h 42"/>
                <a:gd name="T46" fmla="*/ 39 w 45"/>
                <a:gd name="T47" fmla="*/ 40 h 42"/>
                <a:gd name="T48" fmla="*/ 39 w 45"/>
                <a:gd name="T49" fmla="*/ 40 h 42"/>
                <a:gd name="T50" fmla="*/ 27 w 45"/>
                <a:gd name="T51" fmla="*/ 38 h 42"/>
                <a:gd name="T52" fmla="*/ 24 w 45"/>
                <a:gd name="T53" fmla="*/ 34 h 42"/>
                <a:gd name="T54" fmla="*/ 33 w 45"/>
                <a:gd name="T55" fmla="*/ 22 h 42"/>
                <a:gd name="T56" fmla="*/ 43 w 45"/>
                <a:gd name="T57" fmla="*/ 26 h 42"/>
                <a:gd name="T58" fmla="*/ 44 w 45"/>
                <a:gd name="T59" fmla="*/ 34 h 42"/>
                <a:gd name="T60" fmla="*/ 44 w 45"/>
                <a:gd name="T61" fmla="*/ 33 h 42"/>
                <a:gd name="T62" fmla="*/ 13 w 45"/>
                <a:gd name="T63" fmla="*/ 22 h 42"/>
                <a:gd name="T64" fmla="*/ 16 w 45"/>
                <a:gd name="T65" fmla="*/ 23 h 42"/>
                <a:gd name="T66" fmla="*/ 18 w 45"/>
                <a:gd name="T67" fmla="*/ 24 h 42"/>
                <a:gd name="T68" fmla="*/ 18 w 45"/>
                <a:gd name="T69" fmla="*/ 25 h 42"/>
                <a:gd name="T70" fmla="*/ 20 w 45"/>
                <a:gd name="T71" fmla="*/ 32 h 42"/>
                <a:gd name="T72" fmla="*/ 21 w 45"/>
                <a:gd name="T73" fmla="*/ 24 h 42"/>
                <a:gd name="T74" fmla="*/ 22 w 45"/>
                <a:gd name="T75" fmla="*/ 25 h 42"/>
                <a:gd name="T76" fmla="*/ 23 w 45"/>
                <a:gd name="T77" fmla="*/ 19 h 42"/>
                <a:gd name="T78" fmla="*/ 22 w 45"/>
                <a:gd name="T79" fmla="*/ 19 h 42"/>
                <a:gd name="T80" fmla="*/ 18 w 45"/>
                <a:gd name="T81" fmla="*/ 18 h 42"/>
                <a:gd name="T82" fmla="*/ 29 w 45"/>
                <a:gd name="T83" fmla="*/ 17 h 42"/>
                <a:gd name="T84" fmla="*/ 24 w 45"/>
                <a:gd name="T85" fmla="*/ 19 h 42"/>
                <a:gd name="T86" fmla="*/ 24 w 45"/>
                <a:gd name="T87" fmla="*/ 29 h 42"/>
                <a:gd name="T88" fmla="*/ 27 w 45"/>
                <a:gd name="T89" fmla="*/ 24 h 42"/>
                <a:gd name="T90" fmla="*/ 27 w 45"/>
                <a:gd name="T91" fmla="*/ 24 h 42"/>
                <a:gd name="T92" fmla="*/ 31 w 45"/>
                <a:gd name="T93" fmla="*/ 22 h 42"/>
                <a:gd name="T94" fmla="*/ 24 w 45"/>
                <a:gd name="T9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2">
                  <a:moveTo>
                    <a:pt x="45" y="28"/>
                  </a:moveTo>
                  <a:cubicBezTo>
                    <a:pt x="44" y="28"/>
                    <a:pt x="44" y="27"/>
                    <a:pt x="44" y="26"/>
                  </a:cubicBezTo>
                  <a:cubicBezTo>
                    <a:pt x="44" y="25"/>
                    <a:pt x="43" y="24"/>
                    <a:pt x="43" y="23"/>
                  </a:cubicBezTo>
                  <a:cubicBezTo>
                    <a:pt x="42" y="21"/>
                    <a:pt x="40" y="20"/>
                    <a:pt x="38" y="19"/>
                  </a:cubicBezTo>
                  <a:cubicBezTo>
                    <a:pt x="37" y="18"/>
                    <a:pt x="36" y="18"/>
                    <a:pt x="34" y="18"/>
                  </a:cubicBezTo>
                  <a:cubicBezTo>
                    <a:pt x="34" y="18"/>
                    <a:pt x="34" y="18"/>
                    <a:pt x="33" y="18"/>
                  </a:cubicBezTo>
                  <a:cubicBezTo>
                    <a:pt x="34" y="17"/>
                    <a:pt x="34" y="16"/>
                    <a:pt x="34" y="16"/>
                  </a:cubicBezTo>
                  <a:cubicBezTo>
                    <a:pt x="35" y="14"/>
                    <a:pt x="35" y="11"/>
                    <a:pt x="35" y="9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9" y="2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2" y="5"/>
                    <a:pt x="32" y="6"/>
                    <a:pt x="32" y="7"/>
                  </a:cubicBezTo>
                  <a:cubicBezTo>
                    <a:pt x="33" y="8"/>
                    <a:pt x="33" y="9"/>
                    <a:pt x="33" y="9"/>
                  </a:cubicBezTo>
                  <a:cubicBezTo>
                    <a:pt x="33" y="11"/>
                    <a:pt x="32" y="13"/>
                    <a:pt x="31" y="14"/>
                  </a:cubicBezTo>
                  <a:cubicBezTo>
                    <a:pt x="31" y="15"/>
                    <a:pt x="31" y="15"/>
                    <a:pt x="30" y="16"/>
                  </a:cubicBezTo>
                  <a:cubicBezTo>
                    <a:pt x="28" y="14"/>
                    <a:pt x="25" y="12"/>
                    <a:pt x="22" y="12"/>
                  </a:cubicBezTo>
                  <a:cubicBezTo>
                    <a:pt x="19" y="12"/>
                    <a:pt x="17" y="13"/>
                    <a:pt x="15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3" y="13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3" y="8"/>
                    <a:pt x="13" y="6"/>
                    <a:pt x="14" y="5"/>
                  </a:cubicBezTo>
                  <a:cubicBezTo>
                    <a:pt x="15" y="3"/>
                    <a:pt x="16" y="2"/>
                    <a:pt x="17" y="2"/>
                  </a:cubicBezTo>
                  <a:cubicBezTo>
                    <a:pt x="17" y="1"/>
                    <a:pt x="1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5" y="2"/>
                    <a:pt x="14" y="3"/>
                    <a:pt x="13" y="4"/>
                  </a:cubicBezTo>
                  <a:cubicBezTo>
                    <a:pt x="12" y="6"/>
                    <a:pt x="11" y="7"/>
                    <a:pt x="11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1" y="16"/>
                    <a:pt x="12" y="17"/>
                    <a:pt x="12" y="18"/>
                  </a:cubicBezTo>
                  <a:cubicBezTo>
                    <a:pt x="11" y="18"/>
                    <a:pt x="11" y="18"/>
                    <a:pt x="10" y="18"/>
                  </a:cubicBezTo>
                  <a:cubicBezTo>
                    <a:pt x="9" y="18"/>
                    <a:pt x="8" y="18"/>
                    <a:pt x="7" y="19"/>
                  </a:cubicBezTo>
                  <a:cubicBezTo>
                    <a:pt x="5" y="20"/>
                    <a:pt x="3" y="21"/>
                    <a:pt x="2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0" y="32"/>
                    <a:pt x="0" y="30"/>
                    <a:pt x="1" y="29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5" y="23"/>
                    <a:pt x="6" y="22"/>
                    <a:pt x="8" y="22"/>
                  </a:cubicBezTo>
                  <a:cubicBezTo>
                    <a:pt x="9" y="21"/>
                    <a:pt x="10" y="21"/>
                    <a:pt x="12" y="22"/>
                  </a:cubicBezTo>
                  <a:cubicBezTo>
                    <a:pt x="12" y="22"/>
                    <a:pt x="11" y="22"/>
                    <a:pt x="11" y="23"/>
                  </a:cubicBezTo>
                  <a:cubicBezTo>
                    <a:pt x="11" y="28"/>
                    <a:pt x="15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19" y="36"/>
                    <a:pt x="19" y="36"/>
                  </a:cubicBezTo>
                  <a:cubicBezTo>
                    <a:pt x="19" y="37"/>
                    <a:pt x="19" y="37"/>
                    <a:pt x="18" y="38"/>
                  </a:cubicBezTo>
                  <a:cubicBezTo>
                    <a:pt x="18" y="38"/>
                    <a:pt x="18" y="38"/>
                    <a:pt x="17" y="38"/>
                  </a:cubicBez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1"/>
                    <a:pt x="9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8" y="41"/>
                    <a:pt x="9" y="42"/>
                  </a:cubicBezTo>
                  <a:cubicBezTo>
                    <a:pt x="10" y="42"/>
                    <a:pt x="12" y="42"/>
                    <a:pt x="13" y="42"/>
                  </a:cubicBezTo>
                  <a:cubicBezTo>
                    <a:pt x="15" y="42"/>
                    <a:pt x="17" y="41"/>
                    <a:pt x="19" y="40"/>
                  </a:cubicBezTo>
                  <a:cubicBezTo>
                    <a:pt x="19" y="40"/>
                    <a:pt x="19" y="39"/>
                    <a:pt x="20" y="39"/>
                  </a:cubicBezTo>
                  <a:cubicBezTo>
                    <a:pt x="20" y="39"/>
                    <a:pt x="21" y="38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4" y="38"/>
                    <a:pt x="24" y="39"/>
                    <a:pt x="25" y="39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7" y="41"/>
                    <a:pt x="29" y="42"/>
                    <a:pt x="31" y="42"/>
                  </a:cubicBezTo>
                  <a:cubicBezTo>
                    <a:pt x="33" y="42"/>
                    <a:pt x="34" y="42"/>
                    <a:pt x="36" y="42"/>
                  </a:cubicBezTo>
                  <a:cubicBezTo>
                    <a:pt x="37" y="41"/>
                    <a:pt x="38" y="41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1"/>
                    <a:pt x="37" y="41"/>
                    <a:pt x="35" y="41"/>
                  </a:cubicBezTo>
                  <a:cubicBezTo>
                    <a:pt x="34" y="41"/>
                    <a:pt x="33" y="41"/>
                    <a:pt x="31" y="41"/>
                  </a:cubicBezTo>
                  <a:cubicBezTo>
                    <a:pt x="30" y="41"/>
                    <a:pt x="28" y="40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37"/>
                    <a:pt x="26" y="37"/>
                    <a:pt x="25" y="36"/>
                  </a:cubicBezTo>
                  <a:cubicBezTo>
                    <a:pt x="25" y="36"/>
                    <a:pt x="25" y="35"/>
                    <a:pt x="24" y="34"/>
                  </a:cubicBezTo>
                  <a:cubicBezTo>
                    <a:pt x="24" y="34"/>
                    <a:pt x="24" y="34"/>
                    <a:pt x="24" y="33"/>
                  </a:cubicBezTo>
                  <a:cubicBezTo>
                    <a:pt x="29" y="33"/>
                    <a:pt x="33" y="28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8" y="22"/>
                    <a:pt x="40" y="23"/>
                    <a:pt x="41" y="24"/>
                  </a:cubicBezTo>
                  <a:cubicBezTo>
                    <a:pt x="42" y="25"/>
                    <a:pt x="42" y="26"/>
                    <a:pt x="43" y="26"/>
                  </a:cubicBezTo>
                  <a:cubicBezTo>
                    <a:pt x="43" y="27"/>
                    <a:pt x="43" y="28"/>
                    <a:pt x="44" y="29"/>
                  </a:cubicBezTo>
                  <a:cubicBezTo>
                    <a:pt x="44" y="30"/>
                    <a:pt x="44" y="32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3"/>
                    <a:pt x="44" y="33"/>
                  </a:cubicBezTo>
                  <a:cubicBezTo>
                    <a:pt x="45" y="32"/>
                    <a:pt x="45" y="30"/>
                    <a:pt x="45" y="28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5" y="22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20" y="28"/>
                    <a:pt x="20" y="29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16" y="31"/>
                    <a:pt x="13" y="28"/>
                    <a:pt x="13" y="23"/>
                  </a:cubicBezTo>
                  <a:close/>
                  <a:moveTo>
                    <a:pt x="22" y="25"/>
                  </a:moveTo>
                  <a:cubicBezTo>
                    <a:pt x="21" y="25"/>
                    <a:pt x="21" y="25"/>
                    <a:pt x="21" y="24"/>
                  </a:cubicBezTo>
                  <a:cubicBezTo>
                    <a:pt x="21" y="23"/>
                    <a:pt x="21" y="22"/>
                    <a:pt x="22" y="22"/>
                  </a:cubicBezTo>
                  <a:cubicBezTo>
                    <a:pt x="23" y="22"/>
                    <a:pt x="24" y="23"/>
                    <a:pt x="24" y="24"/>
                  </a:cubicBezTo>
                  <a:cubicBezTo>
                    <a:pt x="24" y="25"/>
                    <a:pt x="23" y="25"/>
                    <a:pt x="22" y="2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19"/>
                    <a:pt x="20" y="19"/>
                    <a:pt x="20" y="19"/>
                  </a:cubicBezTo>
                  <a:cubicBezTo>
                    <a:pt x="19" y="19"/>
                    <a:pt x="18" y="19"/>
                    <a:pt x="18" y="18"/>
                  </a:cubicBezTo>
                  <a:cubicBezTo>
                    <a:pt x="17" y="18"/>
                    <a:pt x="16" y="17"/>
                    <a:pt x="15" y="16"/>
                  </a:cubicBezTo>
                  <a:cubicBezTo>
                    <a:pt x="17" y="15"/>
                    <a:pt x="20" y="14"/>
                    <a:pt x="22" y="14"/>
                  </a:cubicBezTo>
                  <a:cubicBezTo>
                    <a:pt x="25" y="14"/>
                    <a:pt x="28" y="15"/>
                    <a:pt x="29" y="17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7" y="19"/>
                    <a:pt x="26" y="19"/>
                    <a:pt x="25" y="19"/>
                  </a:cubicBezTo>
                  <a:cubicBezTo>
                    <a:pt x="25" y="19"/>
                    <a:pt x="24" y="19"/>
                    <a:pt x="24" y="19"/>
                  </a:cubicBezTo>
                  <a:cubicBezTo>
                    <a:pt x="24" y="19"/>
                    <a:pt x="23" y="19"/>
                    <a:pt x="23" y="19"/>
                  </a:cubicBezTo>
                  <a:close/>
                  <a:moveTo>
                    <a:pt x="24" y="32"/>
                  </a:moveTo>
                  <a:cubicBezTo>
                    <a:pt x="24" y="31"/>
                    <a:pt x="24" y="30"/>
                    <a:pt x="24" y="29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6" y="26"/>
                    <a:pt x="26" y="25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8" y="24"/>
                    <a:pt x="28" y="23"/>
                  </a:cubicBezTo>
                  <a:cubicBezTo>
                    <a:pt x="28" y="23"/>
                    <a:pt x="29" y="23"/>
                    <a:pt x="29" y="23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1" y="22"/>
                    <a:pt x="31" y="22"/>
                    <a:pt x="32" y="22"/>
                  </a:cubicBezTo>
                  <a:cubicBezTo>
                    <a:pt x="32" y="22"/>
                    <a:pt x="32" y="23"/>
                    <a:pt x="32" y="23"/>
                  </a:cubicBezTo>
                  <a:cubicBezTo>
                    <a:pt x="32" y="28"/>
                    <a:pt x="28" y="31"/>
                    <a:pt x="24" y="3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Freeform 55"/>
          <p:cNvSpPr>
            <a:spLocks/>
          </p:cNvSpPr>
          <p:nvPr/>
        </p:nvSpPr>
        <p:spPr bwMode="auto">
          <a:xfrm>
            <a:off x="1051965" y="5280631"/>
            <a:ext cx="3459163" cy="581025"/>
          </a:xfrm>
          <a:custGeom>
            <a:avLst/>
            <a:gdLst>
              <a:gd name="T0" fmla="*/ 250 w 250"/>
              <a:gd name="T1" fmla="*/ 21 h 42"/>
              <a:gd name="T2" fmla="*/ 229 w 250"/>
              <a:gd name="T3" fmla="*/ 42 h 42"/>
              <a:gd name="T4" fmla="*/ 21 w 250"/>
              <a:gd name="T5" fmla="*/ 42 h 42"/>
              <a:gd name="T6" fmla="*/ 0 w 250"/>
              <a:gd name="T7" fmla="*/ 21 h 42"/>
              <a:gd name="T8" fmla="*/ 0 w 250"/>
              <a:gd name="T9" fmla="*/ 21 h 42"/>
              <a:gd name="T10" fmla="*/ 21 w 250"/>
              <a:gd name="T11" fmla="*/ 0 h 42"/>
              <a:gd name="T12" fmla="*/ 229 w 250"/>
              <a:gd name="T13" fmla="*/ 0 h 42"/>
              <a:gd name="T14" fmla="*/ 250 w 250"/>
              <a:gd name="T15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0" h="42">
                <a:moveTo>
                  <a:pt x="250" y="21"/>
                </a:moveTo>
                <a:cubicBezTo>
                  <a:pt x="250" y="33"/>
                  <a:pt x="241" y="42"/>
                  <a:pt x="229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9" y="42"/>
                  <a:pt x="0" y="33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41" y="0"/>
                  <a:pt x="250" y="9"/>
                  <a:pt x="250" y="21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782340" y="3948719"/>
            <a:ext cx="1908175" cy="2135187"/>
            <a:chOff x="9332769" y="4198101"/>
            <a:chExt cx="1908175" cy="2135187"/>
          </a:xfrm>
        </p:grpSpPr>
        <p:sp>
          <p:nvSpPr>
            <p:cNvPr id="11" name="Freeform 56"/>
            <p:cNvSpPr>
              <a:spLocks/>
            </p:cNvSpPr>
            <p:nvPr/>
          </p:nvSpPr>
          <p:spPr bwMode="auto">
            <a:xfrm>
              <a:off x="9623282" y="4614026"/>
              <a:ext cx="593725" cy="915988"/>
            </a:xfrm>
            <a:custGeom>
              <a:avLst/>
              <a:gdLst>
                <a:gd name="T0" fmla="*/ 374 w 374"/>
                <a:gd name="T1" fmla="*/ 516 h 577"/>
                <a:gd name="T2" fmla="*/ 0 w 374"/>
                <a:gd name="T3" fmla="*/ 577 h 577"/>
                <a:gd name="T4" fmla="*/ 0 w 374"/>
                <a:gd name="T5" fmla="*/ 62 h 577"/>
                <a:gd name="T6" fmla="*/ 374 w 374"/>
                <a:gd name="T7" fmla="*/ 0 h 577"/>
                <a:gd name="T8" fmla="*/ 374 w 374"/>
                <a:gd name="T9" fmla="*/ 51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577">
                  <a:moveTo>
                    <a:pt x="374" y="516"/>
                  </a:moveTo>
                  <a:lnTo>
                    <a:pt x="0" y="577"/>
                  </a:lnTo>
                  <a:lnTo>
                    <a:pt x="0" y="62"/>
                  </a:lnTo>
                  <a:lnTo>
                    <a:pt x="374" y="0"/>
                  </a:lnTo>
                  <a:lnTo>
                    <a:pt x="374" y="516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auto">
            <a:xfrm>
              <a:off x="9332769" y="4712451"/>
              <a:ext cx="581025" cy="817563"/>
            </a:xfrm>
            <a:prstGeom prst="ellipse">
              <a:avLst/>
            </a:pr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58"/>
            <p:cNvSpPr>
              <a:spLocks noChangeArrowheads="1"/>
            </p:cNvSpPr>
            <p:nvPr/>
          </p:nvSpPr>
          <p:spPr bwMode="auto">
            <a:xfrm>
              <a:off x="9359757" y="4753726"/>
              <a:ext cx="511175" cy="747713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9"/>
            <p:cNvSpPr>
              <a:spLocks/>
            </p:cNvSpPr>
            <p:nvPr/>
          </p:nvSpPr>
          <p:spPr bwMode="auto">
            <a:xfrm>
              <a:off x="9429607" y="5293476"/>
              <a:ext cx="400050" cy="207963"/>
            </a:xfrm>
            <a:custGeom>
              <a:avLst/>
              <a:gdLst>
                <a:gd name="T0" fmla="*/ 25 w 29"/>
                <a:gd name="T1" fmla="*/ 1 h 15"/>
                <a:gd name="T2" fmla="*/ 21 w 29"/>
                <a:gd name="T3" fmla="*/ 0 h 15"/>
                <a:gd name="T4" fmla="*/ 13 w 29"/>
                <a:gd name="T5" fmla="*/ 2 h 15"/>
                <a:gd name="T6" fmla="*/ 8 w 29"/>
                <a:gd name="T7" fmla="*/ 2 h 15"/>
                <a:gd name="T8" fmla="*/ 3 w 29"/>
                <a:gd name="T9" fmla="*/ 1 h 15"/>
                <a:gd name="T10" fmla="*/ 0 w 29"/>
                <a:gd name="T11" fmla="*/ 5 h 15"/>
                <a:gd name="T12" fmla="*/ 14 w 29"/>
                <a:gd name="T13" fmla="*/ 15 h 15"/>
                <a:gd name="T14" fmla="*/ 29 w 29"/>
                <a:gd name="T15" fmla="*/ 3 h 15"/>
                <a:gd name="T16" fmla="*/ 25 w 29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5">
                  <a:moveTo>
                    <a:pt x="25" y="1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3" y="11"/>
                    <a:pt x="8" y="15"/>
                    <a:pt x="14" y="15"/>
                  </a:cubicBezTo>
                  <a:cubicBezTo>
                    <a:pt x="20" y="15"/>
                    <a:pt x="25" y="10"/>
                    <a:pt x="29" y="3"/>
                  </a:cubicBezTo>
                  <a:cubicBezTo>
                    <a:pt x="28" y="2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0"/>
            <p:cNvSpPr>
              <a:spLocks/>
            </p:cNvSpPr>
            <p:nvPr/>
          </p:nvSpPr>
          <p:spPr bwMode="auto">
            <a:xfrm>
              <a:off x="9386744" y="5349038"/>
              <a:ext cx="1854200" cy="776288"/>
            </a:xfrm>
            <a:custGeom>
              <a:avLst/>
              <a:gdLst>
                <a:gd name="T0" fmla="*/ 16 w 134"/>
                <a:gd name="T1" fmla="*/ 0 h 56"/>
                <a:gd name="T2" fmla="*/ 9 w 134"/>
                <a:gd name="T3" fmla="*/ 20 h 56"/>
                <a:gd name="T4" fmla="*/ 49 w 134"/>
                <a:gd name="T5" fmla="*/ 31 h 56"/>
                <a:gd name="T6" fmla="*/ 93 w 134"/>
                <a:gd name="T7" fmla="*/ 43 h 56"/>
                <a:gd name="T8" fmla="*/ 128 w 134"/>
                <a:gd name="T9" fmla="*/ 39 h 56"/>
                <a:gd name="T10" fmla="*/ 121 w 134"/>
                <a:gd name="T11" fmla="*/ 10 h 56"/>
                <a:gd name="T12" fmla="*/ 70 w 134"/>
                <a:gd name="T13" fmla="*/ 13 h 56"/>
                <a:gd name="T14" fmla="*/ 35 w 134"/>
                <a:gd name="T15" fmla="*/ 7 h 56"/>
                <a:gd name="T16" fmla="*/ 16 w 134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56">
                  <a:moveTo>
                    <a:pt x="16" y="0"/>
                  </a:moveTo>
                  <a:cubicBezTo>
                    <a:pt x="16" y="0"/>
                    <a:pt x="0" y="17"/>
                    <a:pt x="9" y="20"/>
                  </a:cubicBezTo>
                  <a:cubicBezTo>
                    <a:pt x="19" y="22"/>
                    <a:pt x="46" y="18"/>
                    <a:pt x="49" y="31"/>
                  </a:cubicBezTo>
                  <a:cubicBezTo>
                    <a:pt x="52" y="44"/>
                    <a:pt x="85" y="56"/>
                    <a:pt x="93" y="43"/>
                  </a:cubicBezTo>
                  <a:cubicBezTo>
                    <a:pt x="101" y="29"/>
                    <a:pt x="122" y="48"/>
                    <a:pt x="128" y="39"/>
                  </a:cubicBezTo>
                  <a:cubicBezTo>
                    <a:pt x="134" y="30"/>
                    <a:pt x="134" y="10"/>
                    <a:pt x="121" y="10"/>
                  </a:cubicBezTo>
                  <a:cubicBezTo>
                    <a:pt x="109" y="10"/>
                    <a:pt x="80" y="20"/>
                    <a:pt x="70" y="13"/>
                  </a:cubicBezTo>
                  <a:cubicBezTo>
                    <a:pt x="61" y="5"/>
                    <a:pt x="42" y="4"/>
                    <a:pt x="35" y="7"/>
                  </a:cubicBezTo>
                  <a:cubicBezTo>
                    <a:pt x="29" y="11"/>
                    <a:pt x="14" y="9"/>
                    <a:pt x="16" y="0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61"/>
            <p:cNvSpPr>
              <a:spLocks noChangeArrowheads="1"/>
            </p:cNvSpPr>
            <p:nvPr/>
          </p:nvSpPr>
          <p:spPr bwMode="auto">
            <a:xfrm>
              <a:off x="10037619" y="4253663"/>
              <a:ext cx="900113" cy="1276350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2"/>
            <p:cNvSpPr>
              <a:spLocks/>
            </p:cNvSpPr>
            <p:nvPr/>
          </p:nvSpPr>
          <p:spPr bwMode="auto">
            <a:xfrm>
              <a:off x="10023332" y="4198101"/>
              <a:ext cx="941388" cy="55563"/>
            </a:xfrm>
            <a:custGeom>
              <a:avLst/>
              <a:gdLst>
                <a:gd name="T0" fmla="*/ 68 w 68"/>
                <a:gd name="T1" fmla="*/ 2 h 4"/>
                <a:gd name="T2" fmla="*/ 66 w 68"/>
                <a:gd name="T3" fmla="*/ 4 h 4"/>
                <a:gd name="T4" fmla="*/ 2 w 68"/>
                <a:gd name="T5" fmla="*/ 4 h 4"/>
                <a:gd name="T6" fmla="*/ 0 w 68"/>
                <a:gd name="T7" fmla="*/ 2 h 4"/>
                <a:gd name="T8" fmla="*/ 0 w 68"/>
                <a:gd name="T9" fmla="*/ 2 h 4"/>
                <a:gd name="T10" fmla="*/ 2 w 68"/>
                <a:gd name="T11" fmla="*/ 0 h 4"/>
                <a:gd name="T12" fmla="*/ 66 w 68"/>
                <a:gd name="T13" fmla="*/ 0 h 4"/>
                <a:gd name="T14" fmla="*/ 68 w 6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4">
                  <a:moveTo>
                    <a:pt x="68" y="2"/>
                  </a:moveTo>
                  <a:cubicBezTo>
                    <a:pt x="68" y="3"/>
                    <a:pt x="67" y="4"/>
                    <a:pt x="6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10023332" y="5530013"/>
              <a:ext cx="941388" cy="55563"/>
            </a:xfrm>
            <a:custGeom>
              <a:avLst/>
              <a:gdLst>
                <a:gd name="T0" fmla="*/ 68 w 68"/>
                <a:gd name="T1" fmla="*/ 2 h 4"/>
                <a:gd name="T2" fmla="*/ 66 w 68"/>
                <a:gd name="T3" fmla="*/ 4 h 4"/>
                <a:gd name="T4" fmla="*/ 2 w 68"/>
                <a:gd name="T5" fmla="*/ 4 h 4"/>
                <a:gd name="T6" fmla="*/ 0 w 68"/>
                <a:gd name="T7" fmla="*/ 2 h 4"/>
                <a:gd name="T8" fmla="*/ 0 w 68"/>
                <a:gd name="T9" fmla="*/ 2 h 4"/>
                <a:gd name="T10" fmla="*/ 2 w 68"/>
                <a:gd name="T11" fmla="*/ 0 h 4"/>
                <a:gd name="T12" fmla="*/ 66 w 68"/>
                <a:gd name="T13" fmla="*/ 0 h 4"/>
                <a:gd name="T14" fmla="*/ 68 w 6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4">
                  <a:moveTo>
                    <a:pt x="68" y="2"/>
                  </a:moveTo>
                  <a:cubicBezTo>
                    <a:pt x="68" y="3"/>
                    <a:pt x="67" y="4"/>
                    <a:pt x="6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4"/>
            <p:cNvSpPr>
              <a:spLocks/>
            </p:cNvSpPr>
            <p:nvPr/>
          </p:nvSpPr>
          <p:spPr bwMode="auto">
            <a:xfrm>
              <a:off x="10023332" y="5085513"/>
              <a:ext cx="941388" cy="55563"/>
            </a:xfrm>
            <a:custGeom>
              <a:avLst/>
              <a:gdLst>
                <a:gd name="T0" fmla="*/ 68 w 68"/>
                <a:gd name="T1" fmla="*/ 2 h 4"/>
                <a:gd name="T2" fmla="*/ 66 w 68"/>
                <a:gd name="T3" fmla="*/ 4 h 4"/>
                <a:gd name="T4" fmla="*/ 2 w 68"/>
                <a:gd name="T5" fmla="*/ 4 h 4"/>
                <a:gd name="T6" fmla="*/ 0 w 68"/>
                <a:gd name="T7" fmla="*/ 2 h 4"/>
                <a:gd name="T8" fmla="*/ 0 w 68"/>
                <a:gd name="T9" fmla="*/ 2 h 4"/>
                <a:gd name="T10" fmla="*/ 2 w 68"/>
                <a:gd name="T11" fmla="*/ 0 h 4"/>
                <a:gd name="T12" fmla="*/ 66 w 68"/>
                <a:gd name="T13" fmla="*/ 0 h 4"/>
                <a:gd name="T14" fmla="*/ 68 w 6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4">
                  <a:moveTo>
                    <a:pt x="68" y="2"/>
                  </a:moveTo>
                  <a:cubicBezTo>
                    <a:pt x="68" y="3"/>
                    <a:pt x="67" y="4"/>
                    <a:pt x="6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5"/>
            <p:cNvSpPr>
              <a:spLocks/>
            </p:cNvSpPr>
            <p:nvPr/>
          </p:nvSpPr>
          <p:spPr bwMode="auto">
            <a:xfrm>
              <a:off x="10023332" y="4642601"/>
              <a:ext cx="941388" cy="55563"/>
            </a:xfrm>
            <a:custGeom>
              <a:avLst/>
              <a:gdLst>
                <a:gd name="T0" fmla="*/ 68 w 68"/>
                <a:gd name="T1" fmla="*/ 2 h 4"/>
                <a:gd name="T2" fmla="*/ 66 w 68"/>
                <a:gd name="T3" fmla="*/ 4 h 4"/>
                <a:gd name="T4" fmla="*/ 2 w 68"/>
                <a:gd name="T5" fmla="*/ 4 h 4"/>
                <a:gd name="T6" fmla="*/ 0 w 68"/>
                <a:gd name="T7" fmla="*/ 2 h 4"/>
                <a:gd name="T8" fmla="*/ 0 w 68"/>
                <a:gd name="T9" fmla="*/ 2 h 4"/>
                <a:gd name="T10" fmla="*/ 2 w 68"/>
                <a:gd name="T11" fmla="*/ 0 h 4"/>
                <a:gd name="T12" fmla="*/ 66 w 68"/>
                <a:gd name="T13" fmla="*/ 0 h 4"/>
                <a:gd name="T14" fmla="*/ 68 w 6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4">
                  <a:moveTo>
                    <a:pt x="68" y="2"/>
                  </a:moveTo>
                  <a:cubicBezTo>
                    <a:pt x="68" y="3"/>
                    <a:pt x="67" y="4"/>
                    <a:pt x="6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>
              <a:off x="10342419" y="4766426"/>
              <a:ext cx="123825" cy="111125"/>
            </a:xfrm>
            <a:custGeom>
              <a:avLst/>
              <a:gdLst>
                <a:gd name="T0" fmla="*/ 9 w 9"/>
                <a:gd name="T1" fmla="*/ 7 h 8"/>
                <a:gd name="T2" fmla="*/ 5 w 9"/>
                <a:gd name="T3" fmla="*/ 1 h 8"/>
                <a:gd name="T4" fmla="*/ 5 w 9"/>
                <a:gd name="T5" fmla="*/ 1 h 8"/>
                <a:gd name="T6" fmla="*/ 0 w 9"/>
                <a:gd name="T7" fmla="*/ 8 h 8"/>
                <a:gd name="T8" fmla="*/ 1 w 9"/>
                <a:gd name="T9" fmla="*/ 8 h 8"/>
                <a:gd name="T10" fmla="*/ 8 w 9"/>
                <a:gd name="T11" fmla="*/ 8 h 8"/>
                <a:gd name="T12" fmla="*/ 9 w 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7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9" y="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7"/>
            <p:cNvSpPr>
              <a:spLocks/>
            </p:cNvSpPr>
            <p:nvPr/>
          </p:nvSpPr>
          <p:spPr bwMode="auto">
            <a:xfrm>
              <a:off x="10521807" y="4766426"/>
              <a:ext cx="111125" cy="111125"/>
            </a:xfrm>
            <a:custGeom>
              <a:avLst/>
              <a:gdLst>
                <a:gd name="T0" fmla="*/ 8 w 8"/>
                <a:gd name="T1" fmla="*/ 8 h 8"/>
                <a:gd name="T2" fmla="*/ 4 w 8"/>
                <a:gd name="T3" fmla="*/ 1 h 8"/>
                <a:gd name="T4" fmla="*/ 3 w 8"/>
                <a:gd name="T5" fmla="*/ 1 h 8"/>
                <a:gd name="T6" fmla="*/ 0 w 8"/>
                <a:gd name="T7" fmla="*/ 7 h 8"/>
                <a:gd name="T8" fmla="*/ 1 w 8"/>
                <a:gd name="T9" fmla="*/ 8 h 8"/>
                <a:gd name="T10" fmla="*/ 8 w 8"/>
                <a:gd name="T11" fmla="*/ 8 h 8"/>
                <a:gd name="T12" fmla="*/ 8 w 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8"/>
            <p:cNvSpPr>
              <a:spLocks/>
            </p:cNvSpPr>
            <p:nvPr/>
          </p:nvSpPr>
          <p:spPr bwMode="auto">
            <a:xfrm>
              <a:off x="10424969" y="4933113"/>
              <a:ext cx="125413" cy="84138"/>
            </a:xfrm>
            <a:custGeom>
              <a:avLst/>
              <a:gdLst>
                <a:gd name="T0" fmla="*/ 6 w 9"/>
                <a:gd name="T1" fmla="*/ 0 h 6"/>
                <a:gd name="T2" fmla="*/ 5 w 9"/>
                <a:gd name="T3" fmla="*/ 0 h 6"/>
                <a:gd name="T4" fmla="*/ 4 w 9"/>
                <a:gd name="T5" fmla="*/ 0 h 6"/>
                <a:gd name="T6" fmla="*/ 4 w 9"/>
                <a:gd name="T7" fmla="*/ 0 h 6"/>
                <a:gd name="T8" fmla="*/ 0 w 9"/>
                <a:gd name="T9" fmla="*/ 6 h 6"/>
                <a:gd name="T10" fmla="*/ 1 w 9"/>
                <a:gd name="T11" fmla="*/ 6 h 6"/>
                <a:gd name="T12" fmla="*/ 9 w 9"/>
                <a:gd name="T13" fmla="*/ 6 h 6"/>
                <a:gd name="T14" fmla="*/ 9 w 9"/>
                <a:gd name="T15" fmla="*/ 6 h 6"/>
                <a:gd name="T16" fmla="*/ 6 w 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69"/>
            <p:cNvSpPr>
              <a:spLocks noChangeArrowheads="1"/>
            </p:cNvSpPr>
            <p:nvPr/>
          </p:nvSpPr>
          <p:spPr bwMode="auto">
            <a:xfrm>
              <a:off x="10453544" y="4864851"/>
              <a:ext cx="68263" cy="5556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70"/>
            <p:cNvSpPr>
              <a:spLocks noEditPoints="1"/>
            </p:cNvSpPr>
            <p:nvPr/>
          </p:nvSpPr>
          <p:spPr bwMode="auto">
            <a:xfrm>
              <a:off x="10313844" y="4712451"/>
              <a:ext cx="346075" cy="360363"/>
            </a:xfrm>
            <a:custGeom>
              <a:avLst/>
              <a:gdLst>
                <a:gd name="T0" fmla="*/ 13 w 25"/>
                <a:gd name="T1" fmla="*/ 26 h 26"/>
                <a:gd name="T2" fmla="*/ 0 w 25"/>
                <a:gd name="T3" fmla="*/ 13 h 26"/>
                <a:gd name="T4" fmla="*/ 13 w 25"/>
                <a:gd name="T5" fmla="*/ 0 h 26"/>
                <a:gd name="T6" fmla="*/ 25 w 25"/>
                <a:gd name="T7" fmla="*/ 13 h 26"/>
                <a:gd name="T8" fmla="*/ 13 w 25"/>
                <a:gd name="T9" fmla="*/ 26 h 26"/>
                <a:gd name="T10" fmla="*/ 13 w 25"/>
                <a:gd name="T11" fmla="*/ 2 h 26"/>
                <a:gd name="T12" fmla="*/ 1 w 25"/>
                <a:gd name="T13" fmla="*/ 13 h 26"/>
                <a:gd name="T14" fmla="*/ 13 w 25"/>
                <a:gd name="T15" fmla="*/ 25 h 26"/>
                <a:gd name="T16" fmla="*/ 24 w 25"/>
                <a:gd name="T17" fmla="*/ 13 h 26"/>
                <a:gd name="T18" fmla="*/ 13 w 25"/>
                <a:gd name="T1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ubicBezTo>
                    <a:pt x="25" y="20"/>
                    <a:pt x="20" y="26"/>
                    <a:pt x="13" y="26"/>
                  </a:cubicBezTo>
                  <a:close/>
                  <a:moveTo>
                    <a:pt x="13" y="2"/>
                  </a:moveTo>
                  <a:cubicBezTo>
                    <a:pt x="6" y="2"/>
                    <a:pt x="1" y="7"/>
                    <a:pt x="1" y="13"/>
                  </a:cubicBezTo>
                  <a:cubicBezTo>
                    <a:pt x="1" y="20"/>
                    <a:pt x="6" y="25"/>
                    <a:pt x="13" y="25"/>
                  </a:cubicBezTo>
                  <a:cubicBezTo>
                    <a:pt x="19" y="25"/>
                    <a:pt x="24" y="20"/>
                    <a:pt x="24" y="13"/>
                  </a:cubicBezTo>
                  <a:cubicBezTo>
                    <a:pt x="24" y="7"/>
                    <a:pt x="19" y="2"/>
                    <a:pt x="13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71"/>
            <p:cNvSpPr>
              <a:spLocks/>
            </p:cNvSpPr>
            <p:nvPr/>
          </p:nvSpPr>
          <p:spPr bwMode="auto">
            <a:xfrm>
              <a:off x="10993294" y="6057063"/>
              <a:ext cx="179388" cy="276225"/>
            </a:xfrm>
            <a:custGeom>
              <a:avLst/>
              <a:gdLst>
                <a:gd name="T0" fmla="*/ 13 w 13"/>
                <a:gd name="T1" fmla="*/ 13 h 20"/>
                <a:gd name="T2" fmla="*/ 6 w 13"/>
                <a:gd name="T3" fmla="*/ 20 h 20"/>
                <a:gd name="T4" fmla="*/ 0 w 13"/>
                <a:gd name="T5" fmla="*/ 13 h 20"/>
                <a:gd name="T6" fmla="*/ 6 w 13"/>
                <a:gd name="T7" fmla="*/ 0 h 20"/>
                <a:gd name="T8" fmla="*/ 13 w 13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13"/>
                  </a:moveTo>
                  <a:cubicBezTo>
                    <a:pt x="13" y="17"/>
                    <a:pt x="10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6" y="0"/>
                    <a:pt x="6" y="0"/>
                  </a:cubicBezTo>
                  <a:cubicBezTo>
                    <a:pt x="6" y="0"/>
                    <a:pt x="13" y="9"/>
                    <a:pt x="13" y="13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MH_Number_1"/>
          <p:cNvSpPr/>
          <p:nvPr>
            <p:custDataLst>
              <p:tags r:id="rId1"/>
            </p:custDataLst>
          </p:nvPr>
        </p:nvSpPr>
        <p:spPr>
          <a:xfrm>
            <a:off x="6398859" y="1521026"/>
            <a:ext cx="49895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MH_Entry_1"/>
          <p:cNvSpPr/>
          <p:nvPr>
            <p:custDataLst>
              <p:tags r:id="rId2"/>
            </p:custDataLst>
          </p:nvPr>
        </p:nvSpPr>
        <p:spPr>
          <a:xfrm>
            <a:off x="7069409" y="1521026"/>
            <a:ext cx="402759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9" name="MH_Entry_2"/>
          <p:cNvSpPr/>
          <p:nvPr>
            <p:custDataLst>
              <p:tags r:id="rId3"/>
            </p:custDataLst>
          </p:nvPr>
        </p:nvSpPr>
        <p:spPr>
          <a:xfrm>
            <a:off x="7069409" y="2350627"/>
            <a:ext cx="402759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30" name="MH_Number_2"/>
          <p:cNvSpPr/>
          <p:nvPr>
            <p:custDataLst>
              <p:tags r:id="rId4"/>
            </p:custDataLst>
          </p:nvPr>
        </p:nvSpPr>
        <p:spPr>
          <a:xfrm>
            <a:off x="6398859" y="2350627"/>
            <a:ext cx="49895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MH_Number_1"/>
          <p:cNvSpPr/>
          <p:nvPr>
            <p:custDataLst>
              <p:tags r:id="rId5"/>
            </p:custDataLst>
          </p:nvPr>
        </p:nvSpPr>
        <p:spPr>
          <a:xfrm>
            <a:off x="6398859" y="3180228"/>
            <a:ext cx="49895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MH_Entry_1"/>
          <p:cNvSpPr/>
          <p:nvPr>
            <p:custDataLst>
              <p:tags r:id="rId6"/>
            </p:custDataLst>
          </p:nvPr>
        </p:nvSpPr>
        <p:spPr>
          <a:xfrm>
            <a:off x="7069409" y="3180228"/>
            <a:ext cx="4027591" cy="498614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33" name="MH_Entry_2"/>
          <p:cNvSpPr/>
          <p:nvPr>
            <p:custDataLst>
              <p:tags r:id="rId7"/>
            </p:custDataLst>
          </p:nvPr>
        </p:nvSpPr>
        <p:spPr>
          <a:xfrm>
            <a:off x="7069409" y="4009829"/>
            <a:ext cx="402759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34" name="MH_Number_2"/>
          <p:cNvSpPr/>
          <p:nvPr>
            <p:custDataLst>
              <p:tags r:id="rId8"/>
            </p:custDataLst>
          </p:nvPr>
        </p:nvSpPr>
        <p:spPr>
          <a:xfrm>
            <a:off x="6398859" y="4009829"/>
            <a:ext cx="49895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904489" y="1797072"/>
            <a:ext cx="2461545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3600" spc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spc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5530" y="53797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8000" b="1" dirty="0">
              <a:solidFill>
                <a:srgbClr val="1D5A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482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正五边形 5"/>
          <p:cNvSpPr>
            <a:spLocks noChangeArrowheads="1"/>
          </p:cNvSpPr>
          <p:nvPr/>
        </p:nvSpPr>
        <p:spPr bwMode="auto">
          <a:xfrm>
            <a:off x="2995613" y="1359345"/>
            <a:ext cx="831850" cy="790575"/>
          </a:xfrm>
          <a:prstGeom prst="pentagon">
            <a:avLst/>
          </a:prstGeom>
          <a:noFill/>
          <a:ln w="25400">
            <a:solidFill>
              <a:srgbClr val="089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2" name="Freeform 72"/>
          <p:cNvSpPr>
            <a:spLocks noEditPoints="1" noChangeArrowheads="1"/>
          </p:cNvSpPr>
          <p:nvPr/>
        </p:nvSpPr>
        <p:spPr bwMode="auto">
          <a:xfrm>
            <a:off x="3192464" y="1554608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895BE"/>
          </a:solidFill>
          <a:ln w="9525">
            <a:solidFill>
              <a:srgbClr val="0895BE"/>
            </a:solidFill>
            <a:round/>
            <a:headEnd/>
            <a:tailE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8" name="正五边形 10"/>
          <p:cNvSpPr>
            <a:spLocks noChangeArrowheads="1"/>
          </p:cNvSpPr>
          <p:nvPr/>
        </p:nvSpPr>
        <p:spPr bwMode="auto">
          <a:xfrm>
            <a:off x="8183563" y="2565845"/>
            <a:ext cx="831850" cy="790575"/>
          </a:xfrm>
          <a:prstGeom prst="pentagon">
            <a:avLst/>
          </a:prstGeom>
          <a:noFill/>
          <a:ln w="25400">
            <a:solidFill>
              <a:srgbClr val="756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Freeform 13"/>
          <p:cNvSpPr>
            <a:spLocks noEditPoints="1" noChangeArrowheads="1"/>
          </p:cNvSpPr>
          <p:nvPr/>
        </p:nvSpPr>
        <p:spPr bwMode="auto">
          <a:xfrm>
            <a:off x="8467726" y="2773807"/>
            <a:ext cx="263525" cy="482600"/>
          </a:xfrm>
          <a:custGeom>
            <a:avLst/>
            <a:gdLst>
              <a:gd name="T0" fmla="*/ 9279079 w 122"/>
              <a:gd name="T1" fmla="*/ 301232310 h 225"/>
              <a:gd name="T2" fmla="*/ 64951398 w 122"/>
              <a:gd name="T3" fmla="*/ 356844330 h 225"/>
              <a:gd name="T4" fmla="*/ 78870017 w 122"/>
              <a:gd name="T5" fmla="*/ 352209457 h 225"/>
              <a:gd name="T6" fmla="*/ 552083654 w 122"/>
              <a:gd name="T7" fmla="*/ 194643144 h 225"/>
              <a:gd name="T8" fmla="*/ 552083654 w 122"/>
              <a:gd name="T9" fmla="*/ 139031125 h 225"/>
              <a:gd name="T10" fmla="*/ 487132256 w 122"/>
              <a:gd name="T11" fmla="*/ 106589166 h 225"/>
              <a:gd name="T12" fmla="*/ 13918618 w 122"/>
              <a:gd name="T13" fmla="*/ 264157631 h 225"/>
              <a:gd name="T14" fmla="*/ 501050875 w 122"/>
              <a:gd name="T15" fmla="*/ 129761379 h 225"/>
              <a:gd name="T16" fmla="*/ 528888111 w 122"/>
              <a:gd name="T17" fmla="*/ 162201185 h 225"/>
              <a:gd name="T18" fmla="*/ 514969493 w 122"/>
              <a:gd name="T19" fmla="*/ 194643144 h 225"/>
              <a:gd name="T20" fmla="*/ 64951398 w 122"/>
              <a:gd name="T21" fmla="*/ 329037244 h 225"/>
              <a:gd name="T22" fmla="*/ 41753701 w 122"/>
              <a:gd name="T23" fmla="*/ 310499904 h 225"/>
              <a:gd name="T24" fmla="*/ 37114162 w 122"/>
              <a:gd name="T25" fmla="*/ 273425224 h 225"/>
              <a:gd name="T26" fmla="*/ 491771796 w 122"/>
              <a:gd name="T27" fmla="*/ 129761379 h 225"/>
              <a:gd name="T28" fmla="*/ 64951398 w 122"/>
              <a:gd name="T29" fmla="*/ 199275865 h 225"/>
              <a:gd name="T30" fmla="*/ 306198834 w 122"/>
              <a:gd name="T31" fmla="*/ 129761379 h 225"/>
              <a:gd name="T32" fmla="*/ 338673456 w 122"/>
              <a:gd name="T33" fmla="*/ 46344426 h 225"/>
              <a:gd name="T34" fmla="*/ 41753701 w 122"/>
              <a:gd name="T35" fmla="*/ 78784232 h 225"/>
              <a:gd name="T36" fmla="*/ 13918618 w 122"/>
              <a:gd name="T37" fmla="*/ 162201185 h 225"/>
              <a:gd name="T38" fmla="*/ 283001136 w 122"/>
              <a:gd name="T39" fmla="*/ 37074680 h 225"/>
              <a:gd name="T40" fmla="*/ 310838373 w 122"/>
              <a:gd name="T41" fmla="*/ 55612019 h 225"/>
              <a:gd name="T42" fmla="*/ 301559294 w 122"/>
              <a:gd name="T43" fmla="*/ 101956445 h 225"/>
              <a:gd name="T44" fmla="*/ 64951398 w 122"/>
              <a:gd name="T45" fmla="*/ 171470932 h 225"/>
              <a:gd name="T46" fmla="*/ 37114162 w 122"/>
              <a:gd name="T47" fmla="*/ 139031125 h 225"/>
              <a:gd name="T48" fmla="*/ 556723194 w 122"/>
              <a:gd name="T49" fmla="*/ 468068369 h 225"/>
              <a:gd name="T50" fmla="*/ 487132256 w 122"/>
              <a:gd name="T51" fmla="*/ 417091222 h 225"/>
              <a:gd name="T52" fmla="*/ 334033916 w 122"/>
              <a:gd name="T53" fmla="*/ 509777921 h 225"/>
              <a:gd name="T54" fmla="*/ 255163900 w 122"/>
              <a:gd name="T55" fmla="*/ 639539300 h 225"/>
              <a:gd name="T56" fmla="*/ 245886975 w 122"/>
              <a:gd name="T57" fmla="*/ 458798622 h 225"/>
              <a:gd name="T58" fmla="*/ 552083654 w 122"/>
              <a:gd name="T59" fmla="*/ 352209457 h 225"/>
              <a:gd name="T60" fmla="*/ 552083654 w 122"/>
              <a:gd name="T61" fmla="*/ 296597437 h 225"/>
              <a:gd name="T62" fmla="*/ 41753701 w 122"/>
              <a:gd name="T63" fmla="*/ 393919009 h 225"/>
              <a:gd name="T64" fmla="*/ 4639539 w 122"/>
              <a:gd name="T65" fmla="*/ 449531029 h 225"/>
              <a:gd name="T66" fmla="*/ 13918618 w 122"/>
              <a:gd name="T67" fmla="*/ 472703242 h 225"/>
              <a:gd name="T68" fmla="*/ 51032780 w 122"/>
              <a:gd name="T69" fmla="*/ 509777921 h 225"/>
              <a:gd name="T70" fmla="*/ 129902797 w 122"/>
              <a:gd name="T71" fmla="*/ 560755068 h 225"/>
              <a:gd name="T72" fmla="*/ 78870017 w 122"/>
              <a:gd name="T73" fmla="*/ 639539300 h 225"/>
              <a:gd name="T74" fmla="*/ 185575116 w 122"/>
              <a:gd name="T75" fmla="*/ 968576544 h 225"/>
              <a:gd name="T76" fmla="*/ 245886975 w 122"/>
              <a:gd name="T77" fmla="*/ 1042725903 h 225"/>
              <a:gd name="T78" fmla="*/ 403624854 w 122"/>
              <a:gd name="T79" fmla="*/ 991748757 h 225"/>
              <a:gd name="T80" fmla="*/ 510329953 w 122"/>
              <a:gd name="T81" fmla="*/ 866620098 h 225"/>
              <a:gd name="T82" fmla="*/ 459297173 w 122"/>
              <a:gd name="T83" fmla="*/ 639539300 h 225"/>
              <a:gd name="T84" fmla="*/ 482492717 w 122"/>
              <a:gd name="T85" fmla="*/ 542217728 h 225"/>
              <a:gd name="T86" fmla="*/ 556723194 w 122"/>
              <a:gd name="T87" fmla="*/ 468068369 h 225"/>
              <a:gd name="T88" fmla="*/ 218049738 w 122"/>
              <a:gd name="T89" fmla="*/ 468068369 h 225"/>
              <a:gd name="T90" fmla="*/ 227328817 w 122"/>
              <a:gd name="T91" fmla="*/ 639539300 h 225"/>
              <a:gd name="T92" fmla="*/ 162377419 w 122"/>
              <a:gd name="T93" fmla="*/ 560755068 h 225"/>
              <a:gd name="T94" fmla="*/ 111344639 w 122"/>
              <a:gd name="T95" fmla="*/ 500508175 h 225"/>
              <a:gd name="T96" fmla="*/ 55672319 w 122"/>
              <a:gd name="T97" fmla="*/ 481970835 h 225"/>
              <a:gd name="T98" fmla="*/ 37114162 w 122"/>
              <a:gd name="T99" fmla="*/ 449531029 h 225"/>
              <a:gd name="T100" fmla="*/ 37114162 w 122"/>
              <a:gd name="T101" fmla="*/ 430993689 h 225"/>
              <a:gd name="T102" fmla="*/ 55672319 w 122"/>
              <a:gd name="T103" fmla="*/ 417091222 h 225"/>
              <a:gd name="T104" fmla="*/ 111344639 w 122"/>
              <a:gd name="T105" fmla="*/ 398553882 h 225"/>
              <a:gd name="T106" fmla="*/ 501050875 w 122"/>
              <a:gd name="T107" fmla="*/ 287329844 h 225"/>
              <a:gd name="T108" fmla="*/ 528888111 w 122"/>
              <a:gd name="T109" fmla="*/ 319769650 h 225"/>
              <a:gd name="T110" fmla="*/ 514969493 w 122"/>
              <a:gd name="T111" fmla="*/ 352209457 h 225"/>
              <a:gd name="T112" fmla="*/ 199491580 w 122"/>
              <a:gd name="T113" fmla="*/ 454165902 h 225"/>
              <a:gd name="T114" fmla="*/ 477855331 w 122"/>
              <a:gd name="T115" fmla="*/ 514410642 h 225"/>
              <a:gd name="T116" fmla="*/ 426820397 w 122"/>
              <a:gd name="T117" fmla="*/ 639539300 h 225"/>
              <a:gd name="T118" fmla="*/ 361871153 w 122"/>
              <a:gd name="T119" fmla="*/ 509777921 h 225"/>
              <a:gd name="T120" fmla="*/ 491771796 w 122"/>
              <a:gd name="T121" fmla="*/ 444896156 h 225"/>
              <a:gd name="T122" fmla="*/ 528888111 w 122"/>
              <a:gd name="T123" fmla="*/ 477335962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>
            <a:solidFill>
              <a:srgbClr val="75625B"/>
            </a:solidFill>
          </a:ln>
          <a:extLst/>
        </p:spPr>
        <p:txBody>
          <a:bodyPr lIns="68571" tIns="34286" rIns="68571" bIns="34286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正五边形 9"/>
          <p:cNvSpPr>
            <a:spLocks noChangeArrowheads="1"/>
          </p:cNvSpPr>
          <p:nvPr/>
        </p:nvSpPr>
        <p:spPr bwMode="auto">
          <a:xfrm>
            <a:off x="6446838" y="1402207"/>
            <a:ext cx="831850" cy="792162"/>
          </a:xfrm>
          <a:prstGeom prst="pentagon">
            <a:avLst/>
          </a:prstGeom>
          <a:noFill/>
          <a:ln w="25400">
            <a:solidFill>
              <a:srgbClr val="B3D5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Freeform 78"/>
          <p:cNvSpPr>
            <a:spLocks noEditPoints="1" noChangeArrowheads="1"/>
          </p:cNvSpPr>
          <p:nvPr/>
        </p:nvSpPr>
        <p:spPr bwMode="auto">
          <a:xfrm>
            <a:off x="6677026" y="1653033"/>
            <a:ext cx="409575" cy="409575"/>
          </a:xfrm>
          <a:custGeom>
            <a:avLst/>
            <a:gdLst>
              <a:gd name="T0" fmla="*/ 242527593 w 347"/>
              <a:gd name="T1" fmla="*/ 0 h 347"/>
              <a:gd name="T2" fmla="*/ 0 w 347"/>
              <a:gd name="T3" fmla="*/ 242402285 h 347"/>
              <a:gd name="T4" fmla="*/ 242527593 w 347"/>
              <a:gd name="T5" fmla="*/ 483410632 h 347"/>
              <a:gd name="T6" fmla="*/ 483660888 w 347"/>
              <a:gd name="T7" fmla="*/ 242402285 h 347"/>
              <a:gd name="T8" fmla="*/ 242527593 w 347"/>
              <a:gd name="T9" fmla="*/ 0 h 347"/>
              <a:gd name="T10" fmla="*/ 462753500 w 347"/>
              <a:gd name="T11" fmla="*/ 231256687 h 347"/>
              <a:gd name="T12" fmla="*/ 394455323 w 347"/>
              <a:gd name="T13" fmla="*/ 231256687 h 347"/>
              <a:gd name="T14" fmla="*/ 321975433 w 347"/>
              <a:gd name="T15" fmla="*/ 36221126 h 347"/>
              <a:gd name="T16" fmla="*/ 462753500 w 347"/>
              <a:gd name="T17" fmla="*/ 231256687 h 347"/>
              <a:gd name="T18" fmla="*/ 242527593 w 347"/>
              <a:gd name="T19" fmla="*/ 462513374 h 347"/>
              <a:gd name="T20" fmla="*/ 204893350 w 347"/>
              <a:gd name="T21" fmla="*/ 252153945 h 347"/>
              <a:gd name="T22" fmla="*/ 278767539 w 347"/>
              <a:gd name="T23" fmla="*/ 252153945 h 347"/>
              <a:gd name="T24" fmla="*/ 242527593 w 347"/>
              <a:gd name="T25" fmla="*/ 462513374 h 347"/>
              <a:gd name="T26" fmla="*/ 204893350 w 347"/>
              <a:gd name="T27" fmla="*/ 231256687 h 347"/>
              <a:gd name="T28" fmla="*/ 242527593 w 347"/>
              <a:gd name="T29" fmla="*/ 20897257 h 347"/>
              <a:gd name="T30" fmla="*/ 242527593 w 347"/>
              <a:gd name="T31" fmla="*/ 20897257 h 347"/>
              <a:gd name="T32" fmla="*/ 278767539 w 347"/>
              <a:gd name="T33" fmla="*/ 231256687 h 347"/>
              <a:gd name="T34" fmla="*/ 204893350 w 347"/>
              <a:gd name="T35" fmla="*/ 231256687 h 347"/>
              <a:gd name="T36" fmla="*/ 213256777 w 347"/>
              <a:gd name="T37" fmla="*/ 26469466 h 347"/>
              <a:gd name="T38" fmla="*/ 185380260 w 347"/>
              <a:gd name="T39" fmla="*/ 231256687 h 347"/>
              <a:gd name="T40" fmla="*/ 110112953 w 347"/>
              <a:gd name="T41" fmla="*/ 231256687 h 347"/>
              <a:gd name="T42" fmla="*/ 213256777 w 347"/>
              <a:gd name="T43" fmla="*/ 26469466 h 347"/>
              <a:gd name="T44" fmla="*/ 185380260 w 347"/>
              <a:gd name="T45" fmla="*/ 252153945 h 347"/>
              <a:gd name="T46" fmla="*/ 213256777 w 347"/>
              <a:gd name="T47" fmla="*/ 458335103 h 347"/>
              <a:gd name="T48" fmla="*/ 110112953 w 347"/>
              <a:gd name="T49" fmla="*/ 252153945 h 347"/>
              <a:gd name="T50" fmla="*/ 185380260 w 347"/>
              <a:gd name="T51" fmla="*/ 252153945 h 347"/>
              <a:gd name="T52" fmla="*/ 270404111 w 347"/>
              <a:gd name="T53" fmla="*/ 458335103 h 347"/>
              <a:gd name="T54" fmla="*/ 299674927 w 347"/>
              <a:gd name="T55" fmla="*/ 252153945 h 347"/>
              <a:gd name="T56" fmla="*/ 373547935 w 347"/>
              <a:gd name="T57" fmla="*/ 252153945 h 347"/>
              <a:gd name="T58" fmla="*/ 270404111 w 347"/>
              <a:gd name="T59" fmla="*/ 458335103 h 347"/>
              <a:gd name="T60" fmla="*/ 299674927 w 347"/>
              <a:gd name="T61" fmla="*/ 231256687 h 347"/>
              <a:gd name="T62" fmla="*/ 270404111 w 347"/>
              <a:gd name="T63" fmla="*/ 26469466 h 347"/>
              <a:gd name="T64" fmla="*/ 373547935 w 347"/>
              <a:gd name="T65" fmla="*/ 231256687 h 347"/>
              <a:gd name="T66" fmla="*/ 299674927 w 347"/>
              <a:gd name="T67" fmla="*/ 231256687 h 347"/>
              <a:gd name="T68" fmla="*/ 163078573 w 347"/>
              <a:gd name="T69" fmla="*/ 36221126 h 347"/>
              <a:gd name="T70" fmla="*/ 89205565 w 347"/>
              <a:gd name="T71" fmla="*/ 231256687 h 347"/>
              <a:gd name="T72" fmla="*/ 20907388 w 347"/>
              <a:gd name="T73" fmla="*/ 231256687 h 347"/>
              <a:gd name="T74" fmla="*/ 163078573 w 347"/>
              <a:gd name="T75" fmla="*/ 36221126 h 347"/>
              <a:gd name="T76" fmla="*/ 20907388 w 347"/>
              <a:gd name="T77" fmla="*/ 252153945 h 347"/>
              <a:gd name="T78" fmla="*/ 89205565 w 347"/>
              <a:gd name="T79" fmla="*/ 252153945 h 347"/>
              <a:gd name="T80" fmla="*/ 163078573 w 347"/>
              <a:gd name="T81" fmla="*/ 448582263 h 347"/>
              <a:gd name="T82" fmla="*/ 20907388 w 347"/>
              <a:gd name="T83" fmla="*/ 252153945 h 347"/>
              <a:gd name="T84" fmla="*/ 321975433 w 347"/>
              <a:gd name="T85" fmla="*/ 448582263 h 347"/>
              <a:gd name="T86" fmla="*/ 394455323 w 347"/>
              <a:gd name="T87" fmla="*/ 252153945 h 347"/>
              <a:gd name="T88" fmla="*/ 462753500 w 347"/>
              <a:gd name="T89" fmla="*/ 252153945 h 347"/>
              <a:gd name="T90" fmla="*/ 321975433 w 347"/>
              <a:gd name="T91" fmla="*/ 448582263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B3D53D"/>
          </a:solidFill>
          <a:ln>
            <a:solidFill>
              <a:srgbClr val="B3D53D"/>
            </a:solidFill>
          </a:ln>
          <a:extLst/>
        </p:spPr>
        <p:txBody>
          <a:bodyPr lIns="68571" tIns="34286" rIns="68571" bIns="34286"/>
          <a:lstStyle/>
          <a:p>
            <a:pPr>
              <a:defRPr/>
            </a:pPr>
            <a:endParaRPr lang="zh-CN" altLang="en-US"/>
          </a:p>
        </p:txBody>
      </p:sp>
      <p:sp>
        <p:nvSpPr>
          <p:cNvPr id="2057" name="正五边形 8"/>
          <p:cNvSpPr>
            <a:spLocks noChangeArrowheads="1"/>
          </p:cNvSpPr>
          <p:nvPr/>
        </p:nvSpPr>
        <p:spPr bwMode="auto">
          <a:xfrm>
            <a:off x="4724400" y="2565845"/>
            <a:ext cx="831850" cy="790575"/>
          </a:xfrm>
          <a:prstGeom prst="pentagon">
            <a:avLst/>
          </a:prstGeom>
          <a:noFill/>
          <a:ln w="25400">
            <a:solidFill>
              <a:srgbClr val="FFBF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8" name="Freeform 77"/>
          <p:cNvSpPr>
            <a:spLocks noEditPoints="1" noChangeArrowheads="1"/>
          </p:cNvSpPr>
          <p:nvPr/>
        </p:nvSpPr>
        <p:spPr bwMode="auto">
          <a:xfrm>
            <a:off x="4914901" y="2830958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rgbClr val="FFBF17"/>
            </a:solidFill>
            <a:round/>
            <a:headEnd/>
            <a:tailE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2059" name="直接连接符 19"/>
          <p:cNvCxnSpPr>
            <a:cxnSpLocks noChangeShapeType="1"/>
            <a:stCxn id="2051" idx="4"/>
            <a:endCxn id="2057" idx="1"/>
          </p:cNvCxnSpPr>
          <p:nvPr/>
        </p:nvCxnSpPr>
        <p:spPr bwMode="auto">
          <a:xfrm>
            <a:off x="3668714" y="2149919"/>
            <a:ext cx="1055687" cy="717550"/>
          </a:xfrm>
          <a:prstGeom prst="line">
            <a:avLst/>
          </a:prstGeom>
          <a:noFill/>
          <a:ln w="9525">
            <a:solidFill>
              <a:srgbClr val="0895BE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0" name="直接连接符 21"/>
          <p:cNvCxnSpPr>
            <a:cxnSpLocks noChangeShapeType="1"/>
            <a:stCxn id="11" idx="2"/>
            <a:endCxn id="2057" idx="5"/>
          </p:cNvCxnSpPr>
          <p:nvPr/>
        </p:nvCxnSpPr>
        <p:spPr bwMode="auto">
          <a:xfrm flipH="1">
            <a:off x="5556250" y="2194369"/>
            <a:ext cx="1049338" cy="673100"/>
          </a:xfrm>
          <a:prstGeom prst="line">
            <a:avLst/>
          </a:prstGeom>
          <a:noFill/>
          <a:ln w="9525">
            <a:solidFill>
              <a:srgbClr val="FFBF1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4"/>
          <p:cNvCxnSpPr>
            <a:cxnSpLocks noChangeShapeType="1"/>
            <a:stCxn id="8" idx="1"/>
            <a:endCxn id="11" idx="4"/>
          </p:cNvCxnSpPr>
          <p:nvPr/>
        </p:nvCxnSpPr>
        <p:spPr bwMode="auto">
          <a:xfrm flipH="1" flipV="1">
            <a:off x="7118351" y="2194369"/>
            <a:ext cx="1065213" cy="673100"/>
          </a:xfrm>
          <a:prstGeom prst="line">
            <a:avLst/>
          </a:prstGeom>
          <a:noFill/>
          <a:ln w="9525">
            <a:solidFill>
              <a:srgbClr val="B3D53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2439988" y="2508695"/>
            <a:ext cx="1770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3" name="TextBox 27"/>
          <p:cNvSpPr>
            <a:spLocks noChangeArrowheads="1"/>
          </p:cNvSpPr>
          <p:nvPr/>
        </p:nvSpPr>
        <p:spPr bwMode="auto">
          <a:xfrm>
            <a:off x="4168775" y="155460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4" name="TextBox 28"/>
          <p:cNvSpPr>
            <a:spLocks noChangeArrowheads="1"/>
          </p:cNvSpPr>
          <p:nvPr/>
        </p:nvSpPr>
        <p:spPr bwMode="auto">
          <a:xfrm>
            <a:off x="5889625" y="2661095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5" name="TextBox 29"/>
          <p:cNvSpPr>
            <a:spLocks noChangeArrowheads="1"/>
          </p:cNvSpPr>
          <p:nvPr/>
        </p:nvSpPr>
        <p:spPr bwMode="auto">
          <a:xfrm>
            <a:off x="7623175" y="155460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1670866" y="4314049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1670867" y="4874438"/>
            <a:ext cx="8713619" cy="1342298"/>
          </a:xfrm>
          <a:prstGeom prst="rect">
            <a:avLst/>
          </a:prstGeom>
          <a:noFill/>
          <a:ln w="12700" cap="flat" cmpd="sng" algn="ctr">
            <a:solidFill>
              <a:srgbClr val="B3D53D"/>
            </a:solidFill>
            <a:prstDash val="solid"/>
            <a:miter lim="800000"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ea typeface="幼圆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94946" y="5020876"/>
            <a:ext cx="8194865" cy="10525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28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4317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696028" y="122352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B3D53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254703" y="2547498"/>
            <a:ext cx="1465263" cy="1239837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294516" y="2977710"/>
            <a:ext cx="296862" cy="487363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97341" y="169183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857828" y="2934848"/>
            <a:ext cx="1303338" cy="935037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2603953" y="3590485"/>
            <a:ext cx="1128713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BF1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729116" y="3190435"/>
            <a:ext cx="2020887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2569028" y="4209610"/>
            <a:ext cx="912813" cy="950913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3224666" y="4198498"/>
            <a:ext cx="617537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3324678" y="4525523"/>
            <a:ext cx="806450" cy="61436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3435803" y="3850835"/>
            <a:ext cx="457200" cy="461963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435803" y="2950723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3886653" y="2777685"/>
            <a:ext cx="347663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3797753" y="4076260"/>
            <a:ext cx="554038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3732666" y="3706373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0895B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3905703" y="4609660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291466" y="4050860"/>
            <a:ext cx="487362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543878" y="4223898"/>
            <a:ext cx="454025" cy="554037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4743903" y="3876235"/>
            <a:ext cx="392113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367666" y="3488885"/>
            <a:ext cx="492125" cy="598488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461328" y="2793560"/>
            <a:ext cx="131763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335916" y="2711010"/>
            <a:ext cx="171450" cy="182563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624841" y="2347473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759778" y="2001398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577216" y="1167960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348616" y="3053910"/>
            <a:ext cx="696912" cy="436563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5001078" y="3777810"/>
            <a:ext cx="109538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489903" y="3411098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4172403" y="2514160"/>
            <a:ext cx="565150" cy="808038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912053" y="3288860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5032828" y="4544573"/>
            <a:ext cx="169863" cy="41116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777116" y="5273235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6118678" y="114414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51"/>
          <p:cNvSpPr>
            <a:spLocks noChangeArrowheads="1"/>
          </p:cNvSpPr>
          <p:nvPr/>
        </p:nvSpPr>
        <p:spPr bwMode="auto">
          <a:xfrm>
            <a:off x="6498091" y="1745049"/>
            <a:ext cx="2646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9" name="矩形 52"/>
          <p:cNvSpPr>
            <a:spLocks noChangeArrowheads="1"/>
          </p:cNvSpPr>
          <p:nvPr/>
        </p:nvSpPr>
        <p:spPr bwMode="auto">
          <a:xfrm>
            <a:off x="6498091" y="2377290"/>
            <a:ext cx="502285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606041" y="225381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2097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9"/>
          <p:cNvSpPr>
            <a:spLocks noEditPoints="1"/>
          </p:cNvSpPr>
          <p:nvPr/>
        </p:nvSpPr>
        <p:spPr bwMode="auto">
          <a:xfrm>
            <a:off x="3152775" y="1227176"/>
            <a:ext cx="5886450" cy="2909888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75625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>
            <a:off x="8513763" y="1859001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8556625" y="1897101"/>
            <a:ext cx="973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8629650" y="3297276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8686800" y="3333789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6751638" y="2759114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808788" y="2781339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矩形标注 10"/>
          <p:cNvSpPr/>
          <p:nvPr/>
        </p:nvSpPr>
        <p:spPr>
          <a:xfrm flipH="1">
            <a:off x="3152775" y="3057564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182938" y="3025814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3" name="矩形标注 12"/>
          <p:cNvSpPr/>
          <p:nvPr/>
        </p:nvSpPr>
        <p:spPr>
          <a:xfrm flipH="1">
            <a:off x="1979613" y="1468476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2008188" y="1436726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矩形 132"/>
          <p:cNvSpPr>
            <a:spLocks noChangeArrowheads="1"/>
          </p:cNvSpPr>
          <p:nvPr/>
        </p:nvSpPr>
        <p:spPr bwMode="auto">
          <a:xfrm>
            <a:off x="1131888" y="4560926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192213" y="5038764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4"/>
          <p:cNvSpPr>
            <a:spLocks noChangeArrowheads="1"/>
          </p:cNvSpPr>
          <p:nvPr/>
        </p:nvSpPr>
        <p:spPr bwMode="auto">
          <a:xfrm>
            <a:off x="1192213" y="5105439"/>
            <a:ext cx="9837737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6060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595531" y="962621"/>
            <a:ext cx="2969054" cy="2321085"/>
            <a:chOff x="-26349" y="-26348"/>
            <a:chExt cx="4531846" cy="354281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390775" y="3175"/>
              <a:ext cx="1535218" cy="3380433"/>
            </a:xfrm>
            <a:custGeom>
              <a:avLst/>
              <a:gdLst>
                <a:gd name="T0" fmla="*/ 56 w 104"/>
                <a:gd name="T1" fmla="*/ 153 h 229"/>
                <a:gd name="T2" fmla="*/ 51 w 104"/>
                <a:gd name="T3" fmla="*/ 229 h 229"/>
                <a:gd name="T4" fmla="*/ 85 w 104"/>
                <a:gd name="T5" fmla="*/ 229 h 229"/>
                <a:gd name="T6" fmla="*/ 73 w 104"/>
                <a:gd name="T7" fmla="*/ 78 h 229"/>
                <a:gd name="T8" fmla="*/ 104 w 104"/>
                <a:gd name="T9" fmla="*/ 37 h 229"/>
                <a:gd name="T10" fmla="*/ 104 w 104"/>
                <a:gd name="T11" fmla="*/ 37 h 229"/>
                <a:gd name="T12" fmla="*/ 73 w 104"/>
                <a:gd name="T13" fmla="*/ 68 h 229"/>
                <a:gd name="T14" fmla="*/ 68 w 104"/>
                <a:gd name="T15" fmla="*/ 0 h 229"/>
                <a:gd name="T16" fmla="*/ 66 w 104"/>
                <a:gd name="T17" fmla="*/ 0 h 229"/>
                <a:gd name="T18" fmla="*/ 66 w 104"/>
                <a:gd name="T19" fmla="*/ 17 h 229"/>
                <a:gd name="T20" fmla="*/ 49 w 104"/>
                <a:gd name="T21" fmla="*/ 0 h 229"/>
                <a:gd name="T22" fmla="*/ 49 w 104"/>
                <a:gd name="T23" fmla="*/ 0 h 229"/>
                <a:gd name="T24" fmla="*/ 63 w 104"/>
                <a:gd name="T25" fmla="*/ 24 h 229"/>
                <a:gd name="T26" fmla="*/ 58 w 104"/>
                <a:gd name="T27" fmla="*/ 134 h 229"/>
                <a:gd name="T28" fmla="*/ 10 w 104"/>
                <a:gd name="T29" fmla="*/ 73 h 229"/>
                <a:gd name="T30" fmla="*/ 8 w 104"/>
                <a:gd name="T31" fmla="*/ 73 h 229"/>
                <a:gd name="T32" fmla="*/ 25 w 104"/>
                <a:gd name="T33" fmla="*/ 100 h 229"/>
                <a:gd name="T34" fmla="*/ 0 w 104"/>
                <a:gd name="T35" fmla="*/ 100 h 229"/>
                <a:gd name="T36" fmla="*/ 0 w 104"/>
                <a:gd name="T37" fmla="*/ 100 h 229"/>
                <a:gd name="T38" fmla="*/ 27 w 104"/>
                <a:gd name="T39" fmla="*/ 105 h 229"/>
                <a:gd name="T40" fmla="*/ 56 w 104"/>
                <a:gd name="T41" fmla="*/ 15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229">
                  <a:moveTo>
                    <a:pt x="56" y="153"/>
                  </a:moveTo>
                  <a:lnTo>
                    <a:pt x="51" y="229"/>
                  </a:lnTo>
                  <a:lnTo>
                    <a:pt x="85" y="229"/>
                  </a:lnTo>
                  <a:lnTo>
                    <a:pt x="73" y="78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73" y="68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17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3" y="24"/>
                  </a:lnTo>
                  <a:lnTo>
                    <a:pt x="58" y="134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25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7" y="105"/>
                  </a:lnTo>
                  <a:lnTo>
                    <a:pt x="56" y="153"/>
                  </a:lnTo>
                  <a:close/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15998" y="-26348"/>
              <a:ext cx="1609027" cy="3365672"/>
            </a:xfrm>
            <a:custGeom>
              <a:avLst/>
              <a:gdLst>
                <a:gd name="T0" fmla="*/ 53 w 109"/>
                <a:gd name="T1" fmla="*/ 155 h 228"/>
                <a:gd name="T2" fmla="*/ 58 w 109"/>
                <a:gd name="T3" fmla="*/ 228 h 228"/>
                <a:gd name="T4" fmla="*/ 24 w 109"/>
                <a:gd name="T5" fmla="*/ 228 h 228"/>
                <a:gd name="T6" fmla="*/ 31 w 109"/>
                <a:gd name="T7" fmla="*/ 112 h 228"/>
                <a:gd name="T8" fmla="*/ 0 w 109"/>
                <a:gd name="T9" fmla="*/ 70 h 228"/>
                <a:gd name="T10" fmla="*/ 2 w 109"/>
                <a:gd name="T11" fmla="*/ 70 h 228"/>
                <a:gd name="T12" fmla="*/ 34 w 109"/>
                <a:gd name="T13" fmla="*/ 102 h 228"/>
                <a:gd name="T14" fmla="*/ 41 w 109"/>
                <a:gd name="T15" fmla="*/ 0 h 228"/>
                <a:gd name="T16" fmla="*/ 43 w 109"/>
                <a:gd name="T17" fmla="*/ 0 h 228"/>
                <a:gd name="T18" fmla="*/ 46 w 109"/>
                <a:gd name="T19" fmla="*/ 36 h 228"/>
                <a:gd name="T20" fmla="*/ 60 w 109"/>
                <a:gd name="T21" fmla="*/ 19 h 228"/>
                <a:gd name="T22" fmla="*/ 60 w 109"/>
                <a:gd name="T23" fmla="*/ 19 h 228"/>
                <a:gd name="T24" fmla="*/ 46 w 109"/>
                <a:gd name="T25" fmla="*/ 41 h 228"/>
                <a:gd name="T26" fmla="*/ 50 w 109"/>
                <a:gd name="T27" fmla="*/ 133 h 228"/>
                <a:gd name="T28" fmla="*/ 99 w 109"/>
                <a:gd name="T29" fmla="*/ 73 h 228"/>
                <a:gd name="T30" fmla="*/ 101 w 109"/>
                <a:gd name="T31" fmla="*/ 73 h 228"/>
                <a:gd name="T32" fmla="*/ 84 w 109"/>
                <a:gd name="T33" fmla="*/ 102 h 228"/>
                <a:gd name="T34" fmla="*/ 109 w 109"/>
                <a:gd name="T35" fmla="*/ 99 h 228"/>
                <a:gd name="T36" fmla="*/ 109 w 109"/>
                <a:gd name="T37" fmla="*/ 99 h 228"/>
                <a:gd name="T38" fmla="*/ 82 w 109"/>
                <a:gd name="T39" fmla="*/ 104 h 228"/>
                <a:gd name="T40" fmla="*/ 53 w 109"/>
                <a:gd name="T41" fmla="*/ 15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228">
                  <a:moveTo>
                    <a:pt x="53" y="155"/>
                  </a:moveTo>
                  <a:lnTo>
                    <a:pt x="58" y="228"/>
                  </a:lnTo>
                  <a:lnTo>
                    <a:pt x="24" y="228"/>
                  </a:lnTo>
                  <a:lnTo>
                    <a:pt x="31" y="112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34" y="10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36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46" y="41"/>
                  </a:lnTo>
                  <a:lnTo>
                    <a:pt x="50" y="133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84" y="102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82" y="104"/>
                  </a:lnTo>
                  <a:lnTo>
                    <a:pt x="53" y="155"/>
                  </a:lnTo>
                  <a:close/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48853" y="2335526"/>
              <a:ext cx="295234" cy="369043"/>
            </a:xfrm>
            <a:custGeom>
              <a:avLst/>
              <a:gdLst>
                <a:gd name="T0" fmla="*/ 8 w 8"/>
                <a:gd name="T1" fmla="*/ 8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9"/>
                    <a:pt x="8" y="8"/>
                  </a:cubicBezTo>
                  <a:close/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50751" y="1006972"/>
              <a:ext cx="177141" cy="250949"/>
            </a:xfrm>
            <a:custGeom>
              <a:avLst/>
              <a:gdLst>
                <a:gd name="T0" fmla="*/ 1 w 5"/>
                <a:gd name="T1" fmla="*/ 7 h 7"/>
                <a:gd name="T2" fmla="*/ 5 w 5"/>
                <a:gd name="T3" fmla="*/ 1 h 7"/>
                <a:gd name="T4" fmla="*/ 5 w 5"/>
                <a:gd name="T5" fmla="*/ 0 h 7"/>
                <a:gd name="T6" fmla="*/ 0 w 5"/>
                <a:gd name="T7" fmla="*/ 7 h 7"/>
                <a:gd name="T8" fmla="*/ 1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324560" y="475550"/>
              <a:ext cx="280473" cy="73809"/>
            </a:xfrm>
            <a:custGeom>
              <a:avLst/>
              <a:gdLst>
                <a:gd name="T0" fmla="*/ 0 w 8"/>
                <a:gd name="T1" fmla="*/ 2 h 2"/>
                <a:gd name="T2" fmla="*/ 8 w 8"/>
                <a:gd name="T3" fmla="*/ 0 h 2"/>
                <a:gd name="T4" fmla="*/ 8 w 8"/>
                <a:gd name="T5" fmla="*/ 0 h 2"/>
                <a:gd name="T6" fmla="*/ 0 w 8"/>
                <a:gd name="T7" fmla="*/ 0 h 2"/>
                <a:gd name="T8" fmla="*/ 0 w 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01740" y="-26348"/>
              <a:ext cx="1594265" cy="3365672"/>
            </a:xfrm>
            <a:custGeom>
              <a:avLst/>
              <a:gdLst>
                <a:gd name="T0" fmla="*/ 55 w 108"/>
                <a:gd name="T1" fmla="*/ 155 h 228"/>
                <a:gd name="T2" fmla="*/ 50 w 108"/>
                <a:gd name="T3" fmla="*/ 228 h 228"/>
                <a:gd name="T4" fmla="*/ 84 w 108"/>
                <a:gd name="T5" fmla="*/ 228 h 228"/>
                <a:gd name="T6" fmla="*/ 77 w 108"/>
                <a:gd name="T7" fmla="*/ 112 h 228"/>
                <a:gd name="T8" fmla="*/ 108 w 108"/>
                <a:gd name="T9" fmla="*/ 70 h 228"/>
                <a:gd name="T10" fmla="*/ 106 w 108"/>
                <a:gd name="T11" fmla="*/ 70 h 228"/>
                <a:gd name="T12" fmla="*/ 75 w 108"/>
                <a:gd name="T13" fmla="*/ 102 h 228"/>
                <a:gd name="T14" fmla="*/ 67 w 108"/>
                <a:gd name="T15" fmla="*/ 0 h 228"/>
                <a:gd name="T16" fmla="*/ 65 w 108"/>
                <a:gd name="T17" fmla="*/ 0 h 228"/>
                <a:gd name="T18" fmla="*/ 63 w 108"/>
                <a:gd name="T19" fmla="*/ 36 h 228"/>
                <a:gd name="T20" fmla="*/ 48 w 108"/>
                <a:gd name="T21" fmla="*/ 19 h 228"/>
                <a:gd name="T22" fmla="*/ 48 w 108"/>
                <a:gd name="T23" fmla="*/ 19 h 228"/>
                <a:gd name="T24" fmla="*/ 63 w 108"/>
                <a:gd name="T25" fmla="*/ 41 h 228"/>
                <a:gd name="T26" fmla="*/ 58 w 108"/>
                <a:gd name="T27" fmla="*/ 133 h 228"/>
                <a:gd name="T28" fmla="*/ 9 w 108"/>
                <a:gd name="T29" fmla="*/ 73 h 228"/>
                <a:gd name="T30" fmla="*/ 7 w 108"/>
                <a:gd name="T31" fmla="*/ 73 h 228"/>
                <a:gd name="T32" fmla="*/ 24 w 108"/>
                <a:gd name="T33" fmla="*/ 102 h 228"/>
                <a:gd name="T34" fmla="*/ 0 w 108"/>
                <a:gd name="T35" fmla="*/ 99 h 228"/>
                <a:gd name="T36" fmla="*/ 0 w 108"/>
                <a:gd name="T37" fmla="*/ 99 h 228"/>
                <a:gd name="T38" fmla="*/ 26 w 108"/>
                <a:gd name="T39" fmla="*/ 104 h 228"/>
                <a:gd name="T40" fmla="*/ 55 w 108"/>
                <a:gd name="T41" fmla="*/ 15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228">
                  <a:moveTo>
                    <a:pt x="55" y="155"/>
                  </a:moveTo>
                  <a:lnTo>
                    <a:pt x="50" y="228"/>
                  </a:lnTo>
                  <a:lnTo>
                    <a:pt x="84" y="228"/>
                  </a:lnTo>
                  <a:lnTo>
                    <a:pt x="77" y="112"/>
                  </a:lnTo>
                  <a:lnTo>
                    <a:pt x="108" y="70"/>
                  </a:lnTo>
                  <a:lnTo>
                    <a:pt x="106" y="70"/>
                  </a:lnTo>
                  <a:lnTo>
                    <a:pt x="75" y="102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3" y="36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63" y="41"/>
                  </a:lnTo>
                  <a:lnTo>
                    <a:pt x="58" y="133"/>
                  </a:lnTo>
                  <a:lnTo>
                    <a:pt x="9" y="73"/>
                  </a:lnTo>
                  <a:lnTo>
                    <a:pt x="7" y="73"/>
                  </a:lnTo>
                  <a:lnTo>
                    <a:pt x="24" y="10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6" y="104"/>
                  </a:lnTo>
                  <a:lnTo>
                    <a:pt x="55" y="155"/>
                  </a:lnTo>
                  <a:close/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567916" y="2335526"/>
              <a:ext cx="295234" cy="369043"/>
            </a:xfrm>
            <a:custGeom>
              <a:avLst/>
              <a:gdLst>
                <a:gd name="T0" fmla="*/ 0 w 8"/>
                <a:gd name="T1" fmla="*/ 8 h 10"/>
                <a:gd name="T2" fmla="*/ 8 w 8"/>
                <a:gd name="T3" fmla="*/ 0 h 10"/>
                <a:gd name="T4" fmla="*/ 8 w 8"/>
                <a:gd name="T5" fmla="*/ 1 h 10"/>
                <a:gd name="T6" fmla="*/ 1 w 8"/>
                <a:gd name="T7" fmla="*/ 10 h 10"/>
                <a:gd name="T8" fmla="*/ 0 w 8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8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184111" y="1006972"/>
              <a:ext cx="177141" cy="250949"/>
            </a:xfrm>
            <a:custGeom>
              <a:avLst/>
              <a:gdLst>
                <a:gd name="T0" fmla="*/ 4 w 5"/>
                <a:gd name="T1" fmla="*/ 7 h 7"/>
                <a:gd name="T2" fmla="*/ 0 w 5"/>
                <a:gd name="T3" fmla="*/ 1 h 7"/>
                <a:gd name="T4" fmla="*/ 0 w 5"/>
                <a:gd name="T5" fmla="*/ 0 h 7"/>
                <a:gd name="T6" fmla="*/ 5 w 5"/>
                <a:gd name="T7" fmla="*/ 7 h 7"/>
                <a:gd name="T8" fmla="*/ 4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006971" y="475550"/>
              <a:ext cx="280473" cy="73809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0 w 8"/>
                <a:gd name="T5" fmla="*/ 0 h 2"/>
                <a:gd name="T6" fmla="*/ 8 w 8"/>
                <a:gd name="T7" fmla="*/ 0 h 2"/>
                <a:gd name="T8" fmla="*/ 8 w 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-26349" y="3162183"/>
              <a:ext cx="4458038" cy="354281"/>
            </a:xfrm>
            <a:custGeom>
              <a:avLst/>
              <a:gdLst>
                <a:gd name="T0" fmla="*/ 125 w 125"/>
                <a:gd name="T1" fmla="*/ 10 h 10"/>
                <a:gd name="T2" fmla="*/ 63 w 125"/>
                <a:gd name="T3" fmla="*/ 0 h 10"/>
                <a:gd name="T4" fmla="*/ 0 w 125"/>
                <a:gd name="T5" fmla="*/ 10 h 10"/>
                <a:gd name="T6" fmla="*/ 125 w 12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0">
                  <a:moveTo>
                    <a:pt x="125" y="10"/>
                  </a:moveTo>
                  <a:cubicBezTo>
                    <a:pt x="115" y="7"/>
                    <a:pt x="92" y="0"/>
                    <a:pt x="63" y="0"/>
                  </a:cubicBezTo>
                  <a:cubicBezTo>
                    <a:pt x="34" y="0"/>
                    <a:pt x="9" y="7"/>
                    <a:pt x="0" y="10"/>
                  </a:cubicBezTo>
                  <a:lnTo>
                    <a:pt x="125" y="10"/>
                  </a:lnTo>
                  <a:close/>
                </a:path>
              </a:pathLst>
            </a:custGeom>
            <a:solidFill>
              <a:srgbClr val="B9A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217431" y="3162183"/>
              <a:ext cx="2214257" cy="354281"/>
            </a:xfrm>
            <a:custGeom>
              <a:avLst/>
              <a:gdLst>
                <a:gd name="T0" fmla="*/ 62 w 62"/>
                <a:gd name="T1" fmla="*/ 10 h 10"/>
                <a:gd name="T2" fmla="*/ 0 w 62"/>
                <a:gd name="T3" fmla="*/ 0 h 10"/>
                <a:gd name="T4" fmla="*/ 0 w 62"/>
                <a:gd name="T5" fmla="*/ 0 h 10"/>
                <a:gd name="T6" fmla="*/ 39 w 62"/>
                <a:gd name="T7" fmla="*/ 10 h 10"/>
                <a:gd name="T8" fmla="*/ 62 w 6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">
                  <a:moveTo>
                    <a:pt x="62" y="10"/>
                  </a:moveTo>
                  <a:cubicBezTo>
                    <a:pt x="52" y="7"/>
                    <a:pt x="2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3"/>
                    <a:pt x="32" y="8"/>
                    <a:pt x="39" y="10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9D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151216" y="1376015"/>
              <a:ext cx="354281" cy="206664"/>
            </a:xfrm>
            <a:custGeom>
              <a:avLst/>
              <a:gdLst>
                <a:gd name="T0" fmla="*/ 9 w 10"/>
                <a:gd name="T1" fmla="*/ 6 h 6"/>
                <a:gd name="T2" fmla="*/ 10 w 10"/>
                <a:gd name="T3" fmla="*/ 5 h 6"/>
                <a:gd name="T4" fmla="*/ 1 w 10"/>
                <a:gd name="T5" fmla="*/ 2 h 6"/>
                <a:gd name="T6" fmla="*/ 1 w 10"/>
                <a:gd name="T7" fmla="*/ 2 h 6"/>
                <a:gd name="T8" fmla="*/ 1 w 10"/>
                <a:gd name="T9" fmla="*/ 3 h 6"/>
                <a:gd name="T10" fmla="*/ 9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9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8" y="3"/>
                    <a:pt x="4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3" y="6"/>
                    <a:pt x="6" y="6"/>
                    <a:pt x="9" y="6"/>
                  </a:cubicBezTo>
                  <a:close/>
                </a:path>
              </a:pathLst>
            </a:custGeom>
            <a:solidFill>
              <a:srgbClr val="FC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859353" y="224601"/>
              <a:ext cx="280473" cy="177141"/>
            </a:xfrm>
            <a:custGeom>
              <a:avLst/>
              <a:gdLst>
                <a:gd name="T0" fmla="*/ 1 w 8"/>
                <a:gd name="T1" fmla="*/ 1 h 5"/>
                <a:gd name="T2" fmla="*/ 0 w 8"/>
                <a:gd name="T3" fmla="*/ 2 h 5"/>
                <a:gd name="T4" fmla="*/ 8 w 8"/>
                <a:gd name="T5" fmla="*/ 3 h 5"/>
                <a:gd name="T6" fmla="*/ 8 w 8"/>
                <a:gd name="T7" fmla="*/ 3 h 5"/>
                <a:gd name="T8" fmla="*/ 8 w 8"/>
                <a:gd name="T9" fmla="*/ 2 h 5"/>
                <a:gd name="T10" fmla="*/ 1 w 8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" y="4"/>
                    <a:pt x="5" y="5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C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312337" y="3258983"/>
            <a:ext cx="3570208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sp>
        <p:nvSpPr>
          <p:cNvPr id="22" name="文本框 16"/>
          <p:cNvSpPr txBox="1">
            <a:spLocks noChangeArrowheads="1"/>
          </p:cNvSpPr>
          <p:nvPr/>
        </p:nvSpPr>
        <p:spPr bwMode="auto">
          <a:xfrm>
            <a:off x="4363636" y="4284522"/>
            <a:ext cx="3404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it-IT" altLang="zh-CN" dirty="0" smtClean="0">
                <a:solidFill>
                  <a:srgbClr val="283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  <a:endParaRPr lang="it-IT" altLang="zh-CN" dirty="0">
              <a:solidFill>
                <a:srgbClr val="2835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224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85173" y="3248805"/>
            <a:ext cx="5839238" cy="2598882"/>
            <a:chOff x="4748213" y="1776413"/>
            <a:chExt cx="2528887" cy="1125537"/>
          </a:xfrm>
        </p:grpSpPr>
        <p:grpSp>
          <p:nvGrpSpPr>
            <p:cNvPr id="5" name="组合 4"/>
            <p:cNvGrpSpPr/>
            <p:nvPr/>
          </p:nvGrpSpPr>
          <p:grpSpPr>
            <a:xfrm>
              <a:off x="5546725" y="1787525"/>
              <a:ext cx="647700" cy="1114425"/>
              <a:chOff x="5546725" y="1787525"/>
              <a:chExt cx="647700" cy="1114425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5938838" y="2506663"/>
                <a:ext cx="236537" cy="376237"/>
              </a:xfrm>
              <a:prstGeom prst="rect">
                <a:avLst/>
              </a:pr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5922963" y="2506663"/>
                <a:ext cx="271462" cy="38100"/>
              </a:xfrm>
              <a:prstGeom prst="rect">
                <a:avLst/>
              </a:pr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5546725" y="2124075"/>
                <a:ext cx="98425" cy="344487"/>
              </a:xfrm>
              <a:custGeom>
                <a:avLst/>
                <a:gdLst>
                  <a:gd name="T0" fmla="*/ 26 w 26"/>
                  <a:gd name="T1" fmla="*/ 3 h 91"/>
                  <a:gd name="T2" fmla="*/ 10 w 26"/>
                  <a:gd name="T3" fmla="*/ 0 h 91"/>
                  <a:gd name="T4" fmla="*/ 2 w 26"/>
                  <a:gd name="T5" fmla="*/ 80 h 91"/>
                  <a:gd name="T6" fmla="*/ 2 w 26"/>
                  <a:gd name="T7" fmla="*/ 82 h 91"/>
                  <a:gd name="T8" fmla="*/ 12 w 26"/>
                  <a:gd name="T9" fmla="*/ 89 h 91"/>
                  <a:gd name="T10" fmla="*/ 18 w 26"/>
                  <a:gd name="T11" fmla="*/ 80 h 91"/>
                  <a:gd name="T12" fmla="*/ 18 w 26"/>
                  <a:gd name="T13" fmla="*/ 80 h 91"/>
                  <a:gd name="T14" fmla="*/ 26 w 26"/>
                  <a:gd name="T15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1">
                    <a:moveTo>
                      <a:pt x="26" y="3"/>
                    </a:moveTo>
                    <a:cubicBezTo>
                      <a:pt x="20" y="2"/>
                      <a:pt x="16" y="2"/>
                      <a:pt x="10" y="0"/>
                    </a:cubicBezTo>
                    <a:cubicBezTo>
                      <a:pt x="3" y="28"/>
                      <a:pt x="0" y="51"/>
                      <a:pt x="2" y="80"/>
                    </a:cubicBezTo>
                    <a:cubicBezTo>
                      <a:pt x="2" y="80"/>
                      <a:pt x="2" y="81"/>
                      <a:pt x="2" y="82"/>
                    </a:cubicBezTo>
                    <a:cubicBezTo>
                      <a:pt x="3" y="87"/>
                      <a:pt x="7" y="91"/>
                      <a:pt x="12" y="89"/>
                    </a:cubicBezTo>
                    <a:cubicBezTo>
                      <a:pt x="16" y="89"/>
                      <a:pt x="18" y="85"/>
                      <a:pt x="18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6" y="54"/>
                      <a:pt x="17" y="29"/>
                      <a:pt x="26" y="3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5840413" y="2063750"/>
                <a:ext cx="200025" cy="319087"/>
              </a:xfrm>
              <a:custGeom>
                <a:avLst/>
                <a:gdLst>
                  <a:gd name="T0" fmla="*/ 0 w 53"/>
                  <a:gd name="T1" fmla="*/ 9 h 84"/>
                  <a:gd name="T2" fmla="*/ 13 w 53"/>
                  <a:gd name="T3" fmla="*/ 0 h 84"/>
                  <a:gd name="T4" fmla="*/ 51 w 53"/>
                  <a:gd name="T5" fmla="*/ 71 h 84"/>
                  <a:gd name="T6" fmla="*/ 52 w 53"/>
                  <a:gd name="T7" fmla="*/ 73 h 84"/>
                  <a:gd name="T8" fmla="*/ 46 w 53"/>
                  <a:gd name="T9" fmla="*/ 83 h 84"/>
                  <a:gd name="T10" fmla="*/ 37 w 53"/>
                  <a:gd name="T11" fmla="*/ 77 h 84"/>
                  <a:gd name="T12" fmla="*/ 37 w 53"/>
                  <a:gd name="T13" fmla="*/ 77 h 84"/>
                  <a:gd name="T14" fmla="*/ 0 w 53"/>
                  <a:gd name="T15" fmla="*/ 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84">
                    <a:moveTo>
                      <a:pt x="0" y="9"/>
                    </a:moveTo>
                    <a:cubicBezTo>
                      <a:pt x="5" y="5"/>
                      <a:pt x="9" y="4"/>
                      <a:pt x="13" y="0"/>
                    </a:cubicBezTo>
                    <a:cubicBezTo>
                      <a:pt x="31" y="23"/>
                      <a:pt x="42" y="44"/>
                      <a:pt x="51" y="71"/>
                    </a:cubicBezTo>
                    <a:cubicBezTo>
                      <a:pt x="51" y="71"/>
                      <a:pt x="52" y="72"/>
                      <a:pt x="52" y="73"/>
                    </a:cubicBezTo>
                    <a:cubicBezTo>
                      <a:pt x="53" y="78"/>
                      <a:pt x="50" y="83"/>
                      <a:pt x="46" y="83"/>
                    </a:cubicBezTo>
                    <a:cubicBezTo>
                      <a:pt x="42" y="84"/>
                      <a:pt x="38" y="81"/>
                      <a:pt x="37" y="77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9" y="52"/>
                      <a:pt x="17" y="29"/>
                      <a:pt x="0" y="9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5716588" y="1979613"/>
                <a:ext cx="68262" cy="57150"/>
              </a:xfrm>
              <a:prstGeom prst="rect">
                <a:avLst/>
              </a:pr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5659438" y="1787525"/>
                <a:ext cx="180975" cy="185737"/>
              </a:xfrm>
              <a:custGeom>
                <a:avLst/>
                <a:gdLst>
                  <a:gd name="T0" fmla="*/ 48 w 48"/>
                  <a:gd name="T1" fmla="*/ 24 h 49"/>
                  <a:gd name="T2" fmla="*/ 24 w 48"/>
                  <a:gd name="T3" fmla="*/ 49 h 49"/>
                  <a:gd name="T4" fmla="*/ 0 w 48"/>
                  <a:gd name="T5" fmla="*/ 24 h 49"/>
                  <a:gd name="T6" fmla="*/ 24 w 48"/>
                  <a:gd name="T7" fmla="*/ 0 h 49"/>
                  <a:gd name="T8" fmla="*/ 40 w 48"/>
                  <a:gd name="T9" fmla="*/ 4 h 49"/>
                  <a:gd name="T10" fmla="*/ 48 w 48"/>
                  <a:gd name="T11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9">
                    <a:moveTo>
                      <a:pt x="48" y="24"/>
                    </a:moveTo>
                    <a:cubicBezTo>
                      <a:pt x="48" y="38"/>
                      <a:pt x="38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ubicBezTo>
                      <a:pt x="0" y="9"/>
                      <a:pt x="9" y="0"/>
                      <a:pt x="24" y="0"/>
                    </a:cubicBezTo>
                    <a:cubicBezTo>
                      <a:pt x="31" y="0"/>
                      <a:pt x="36" y="2"/>
                      <a:pt x="40" y="4"/>
                    </a:cubicBezTo>
                    <a:cubicBezTo>
                      <a:pt x="46" y="8"/>
                      <a:pt x="48" y="15"/>
                      <a:pt x="48" y="24"/>
                    </a:cubicBez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5670550" y="1817688"/>
                <a:ext cx="158750" cy="185737"/>
              </a:xfrm>
              <a:custGeom>
                <a:avLst/>
                <a:gdLst>
                  <a:gd name="T0" fmla="*/ 42 w 42"/>
                  <a:gd name="T1" fmla="*/ 24 h 49"/>
                  <a:gd name="T2" fmla="*/ 21 w 42"/>
                  <a:gd name="T3" fmla="*/ 49 h 49"/>
                  <a:gd name="T4" fmla="*/ 0 w 42"/>
                  <a:gd name="T5" fmla="*/ 24 h 49"/>
                  <a:gd name="T6" fmla="*/ 21 w 42"/>
                  <a:gd name="T7" fmla="*/ 0 h 49"/>
                  <a:gd name="T8" fmla="*/ 37 w 42"/>
                  <a:gd name="T9" fmla="*/ 5 h 49"/>
                  <a:gd name="T10" fmla="*/ 42 w 42"/>
                  <a:gd name="T11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9">
                    <a:moveTo>
                      <a:pt x="42" y="24"/>
                    </a:moveTo>
                    <a:cubicBezTo>
                      <a:pt x="42" y="38"/>
                      <a:pt x="33" y="49"/>
                      <a:pt x="21" y="49"/>
                    </a:cubicBezTo>
                    <a:cubicBezTo>
                      <a:pt x="10" y="49"/>
                      <a:pt x="0" y="38"/>
                      <a:pt x="0" y="24"/>
                    </a:cubicBezTo>
                    <a:cubicBezTo>
                      <a:pt x="0" y="11"/>
                      <a:pt x="10" y="0"/>
                      <a:pt x="21" y="0"/>
                    </a:cubicBezTo>
                    <a:cubicBezTo>
                      <a:pt x="27" y="0"/>
                      <a:pt x="33" y="0"/>
                      <a:pt x="37" y="5"/>
                    </a:cubicBezTo>
                    <a:cubicBezTo>
                      <a:pt x="41" y="9"/>
                      <a:pt x="42" y="17"/>
                      <a:pt x="42" y="24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Oval 41"/>
              <p:cNvSpPr>
                <a:spLocks noChangeArrowheads="1"/>
              </p:cNvSpPr>
              <p:nvPr/>
            </p:nvSpPr>
            <p:spPr bwMode="auto">
              <a:xfrm>
                <a:off x="5664200" y="1897063"/>
                <a:ext cx="36512" cy="41275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42"/>
              <p:cNvSpPr>
                <a:spLocks noChangeArrowheads="1"/>
              </p:cNvSpPr>
              <p:nvPr/>
            </p:nvSpPr>
            <p:spPr bwMode="auto">
              <a:xfrm>
                <a:off x="5803900" y="1897063"/>
                <a:ext cx="33337" cy="41275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3"/>
              <p:cNvSpPr>
                <a:spLocks/>
              </p:cNvSpPr>
              <p:nvPr/>
            </p:nvSpPr>
            <p:spPr bwMode="auto">
              <a:xfrm>
                <a:off x="5667375" y="1801813"/>
                <a:ext cx="166687" cy="122237"/>
              </a:xfrm>
              <a:custGeom>
                <a:avLst/>
                <a:gdLst>
                  <a:gd name="T0" fmla="*/ 37 w 44"/>
                  <a:gd name="T1" fmla="*/ 5 h 32"/>
                  <a:gd name="T2" fmla="*/ 33 w 44"/>
                  <a:gd name="T3" fmla="*/ 5 h 32"/>
                  <a:gd name="T4" fmla="*/ 27 w 44"/>
                  <a:gd name="T5" fmla="*/ 2 h 32"/>
                  <a:gd name="T6" fmla="*/ 28 w 44"/>
                  <a:gd name="T7" fmla="*/ 0 h 32"/>
                  <a:gd name="T8" fmla="*/ 19 w 44"/>
                  <a:gd name="T9" fmla="*/ 2 h 32"/>
                  <a:gd name="T10" fmla="*/ 12 w 44"/>
                  <a:gd name="T11" fmla="*/ 5 h 32"/>
                  <a:gd name="T12" fmla="*/ 9 w 44"/>
                  <a:gd name="T13" fmla="*/ 5 h 32"/>
                  <a:gd name="T14" fmla="*/ 1 w 44"/>
                  <a:gd name="T15" fmla="*/ 22 h 32"/>
                  <a:gd name="T16" fmla="*/ 2 w 44"/>
                  <a:gd name="T17" fmla="*/ 31 h 32"/>
                  <a:gd name="T18" fmla="*/ 8 w 44"/>
                  <a:gd name="T19" fmla="*/ 25 h 32"/>
                  <a:gd name="T20" fmla="*/ 34 w 44"/>
                  <a:gd name="T21" fmla="*/ 8 h 32"/>
                  <a:gd name="T22" fmla="*/ 40 w 44"/>
                  <a:gd name="T23" fmla="*/ 20 h 32"/>
                  <a:gd name="T24" fmla="*/ 41 w 44"/>
                  <a:gd name="T25" fmla="*/ 31 h 32"/>
                  <a:gd name="T26" fmla="*/ 44 w 44"/>
                  <a:gd name="T27" fmla="*/ 26 h 32"/>
                  <a:gd name="T28" fmla="*/ 37 w 44"/>
                  <a:gd name="T2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32">
                    <a:moveTo>
                      <a:pt x="37" y="5"/>
                    </a:moveTo>
                    <a:cubicBezTo>
                      <a:pt x="36" y="5"/>
                      <a:pt x="34" y="5"/>
                      <a:pt x="33" y="5"/>
                    </a:cubicBezTo>
                    <a:cubicBezTo>
                      <a:pt x="31" y="4"/>
                      <a:pt x="28" y="3"/>
                      <a:pt x="27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19" y="2"/>
                      <a:pt x="19" y="2"/>
                    </a:cubicBezTo>
                    <a:cubicBezTo>
                      <a:pt x="18" y="3"/>
                      <a:pt x="14" y="3"/>
                      <a:pt x="12" y="5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5" y="5"/>
                      <a:pt x="1" y="14"/>
                      <a:pt x="1" y="22"/>
                    </a:cubicBezTo>
                    <a:cubicBezTo>
                      <a:pt x="0" y="29"/>
                      <a:pt x="2" y="32"/>
                      <a:pt x="2" y="31"/>
                    </a:cubicBezTo>
                    <a:cubicBezTo>
                      <a:pt x="2" y="31"/>
                      <a:pt x="6" y="26"/>
                      <a:pt x="8" y="25"/>
                    </a:cubicBezTo>
                    <a:cubicBezTo>
                      <a:pt x="20" y="17"/>
                      <a:pt x="33" y="8"/>
                      <a:pt x="34" y="8"/>
                    </a:cubicBezTo>
                    <a:cubicBezTo>
                      <a:pt x="39" y="9"/>
                      <a:pt x="39" y="13"/>
                      <a:pt x="40" y="20"/>
                    </a:cubicBezTo>
                    <a:cubicBezTo>
                      <a:pt x="40" y="22"/>
                      <a:pt x="41" y="30"/>
                      <a:pt x="41" y="31"/>
                    </a:cubicBezTo>
                    <a:cubicBezTo>
                      <a:pt x="41" y="32"/>
                      <a:pt x="44" y="26"/>
                      <a:pt x="44" y="26"/>
                    </a:cubicBezTo>
                    <a:cubicBezTo>
                      <a:pt x="44" y="26"/>
                      <a:pt x="44" y="5"/>
                      <a:pt x="37" y="5"/>
                    </a:cubicBez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4"/>
              <p:cNvSpPr>
                <a:spLocks/>
              </p:cNvSpPr>
              <p:nvPr/>
            </p:nvSpPr>
            <p:spPr bwMode="auto">
              <a:xfrm>
                <a:off x="5761038" y="2492375"/>
                <a:ext cx="95250" cy="404812"/>
              </a:xfrm>
              <a:custGeom>
                <a:avLst/>
                <a:gdLst>
                  <a:gd name="T0" fmla="*/ 0 w 25"/>
                  <a:gd name="T1" fmla="*/ 0 h 107"/>
                  <a:gd name="T2" fmla="*/ 2 w 25"/>
                  <a:gd name="T3" fmla="*/ 82 h 107"/>
                  <a:gd name="T4" fmla="*/ 3 w 25"/>
                  <a:gd name="T5" fmla="*/ 89 h 107"/>
                  <a:gd name="T6" fmla="*/ 3 w 25"/>
                  <a:gd name="T7" fmla="*/ 101 h 107"/>
                  <a:gd name="T8" fmla="*/ 12 w 25"/>
                  <a:gd name="T9" fmla="*/ 107 h 107"/>
                  <a:gd name="T10" fmla="*/ 22 w 25"/>
                  <a:gd name="T11" fmla="*/ 101 h 107"/>
                  <a:gd name="T12" fmla="*/ 22 w 25"/>
                  <a:gd name="T13" fmla="*/ 90 h 107"/>
                  <a:gd name="T14" fmla="*/ 25 w 25"/>
                  <a:gd name="T15" fmla="*/ 0 h 107"/>
                  <a:gd name="T16" fmla="*/ 0 w 25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7">
                    <a:moveTo>
                      <a:pt x="0" y="0"/>
                    </a:moveTo>
                    <a:cubicBezTo>
                      <a:pt x="2" y="82"/>
                      <a:pt x="2" y="82"/>
                      <a:pt x="2" y="82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7" y="107"/>
                      <a:pt x="12" y="107"/>
                    </a:cubicBezTo>
                    <a:cubicBezTo>
                      <a:pt x="18" y="107"/>
                      <a:pt x="22" y="104"/>
                      <a:pt x="22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5"/>
              <p:cNvSpPr>
                <a:spLocks/>
              </p:cNvSpPr>
              <p:nvPr/>
            </p:nvSpPr>
            <p:spPr bwMode="auto">
              <a:xfrm>
                <a:off x="5645150" y="2492375"/>
                <a:ext cx="93662" cy="404812"/>
              </a:xfrm>
              <a:custGeom>
                <a:avLst/>
                <a:gdLst>
                  <a:gd name="T0" fmla="*/ 0 w 25"/>
                  <a:gd name="T1" fmla="*/ 0 h 107"/>
                  <a:gd name="T2" fmla="*/ 2 w 25"/>
                  <a:gd name="T3" fmla="*/ 82 h 107"/>
                  <a:gd name="T4" fmla="*/ 2 w 25"/>
                  <a:gd name="T5" fmla="*/ 89 h 107"/>
                  <a:gd name="T6" fmla="*/ 3 w 25"/>
                  <a:gd name="T7" fmla="*/ 101 h 107"/>
                  <a:gd name="T8" fmla="*/ 12 w 25"/>
                  <a:gd name="T9" fmla="*/ 107 h 107"/>
                  <a:gd name="T10" fmla="*/ 22 w 25"/>
                  <a:gd name="T11" fmla="*/ 101 h 107"/>
                  <a:gd name="T12" fmla="*/ 22 w 25"/>
                  <a:gd name="T13" fmla="*/ 90 h 107"/>
                  <a:gd name="T14" fmla="*/ 25 w 25"/>
                  <a:gd name="T15" fmla="*/ 0 h 107"/>
                  <a:gd name="T16" fmla="*/ 0 w 25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7">
                    <a:moveTo>
                      <a:pt x="0" y="0"/>
                    </a:moveTo>
                    <a:cubicBezTo>
                      <a:pt x="2" y="82"/>
                      <a:pt x="2" y="82"/>
                      <a:pt x="2" y="82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7" y="107"/>
                      <a:pt x="12" y="107"/>
                    </a:cubicBezTo>
                    <a:cubicBezTo>
                      <a:pt x="17" y="107"/>
                      <a:pt x="22" y="104"/>
                      <a:pt x="22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6"/>
              <p:cNvSpPr>
                <a:spLocks/>
              </p:cNvSpPr>
              <p:nvPr/>
            </p:nvSpPr>
            <p:spPr bwMode="auto">
              <a:xfrm>
                <a:off x="5629275" y="2339975"/>
                <a:ext cx="238125" cy="500062"/>
              </a:xfrm>
              <a:custGeom>
                <a:avLst/>
                <a:gdLst>
                  <a:gd name="T0" fmla="*/ 5 w 150"/>
                  <a:gd name="T1" fmla="*/ 0 h 315"/>
                  <a:gd name="T2" fmla="*/ 0 w 150"/>
                  <a:gd name="T3" fmla="*/ 77 h 315"/>
                  <a:gd name="T4" fmla="*/ 0 w 150"/>
                  <a:gd name="T5" fmla="*/ 96 h 315"/>
                  <a:gd name="T6" fmla="*/ 0 w 150"/>
                  <a:gd name="T7" fmla="*/ 315 h 315"/>
                  <a:gd name="T8" fmla="*/ 74 w 150"/>
                  <a:gd name="T9" fmla="*/ 315 h 315"/>
                  <a:gd name="T10" fmla="*/ 74 w 150"/>
                  <a:gd name="T11" fmla="*/ 96 h 315"/>
                  <a:gd name="T12" fmla="*/ 76 w 150"/>
                  <a:gd name="T13" fmla="*/ 96 h 315"/>
                  <a:gd name="T14" fmla="*/ 76 w 150"/>
                  <a:gd name="T15" fmla="*/ 315 h 315"/>
                  <a:gd name="T16" fmla="*/ 150 w 150"/>
                  <a:gd name="T17" fmla="*/ 315 h 315"/>
                  <a:gd name="T18" fmla="*/ 150 w 150"/>
                  <a:gd name="T19" fmla="*/ 96 h 315"/>
                  <a:gd name="T20" fmla="*/ 150 w 150"/>
                  <a:gd name="T21" fmla="*/ 77 h 315"/>
                  <a:gd name="T22" fmla="*/ 145 w 150"/>
                  <a:gd name="T23" fmla="*/ 0 h 315"/>
                  <a:gd name="T24" fmla="*/ 5 w 150"/>
                  <a:gd name="T2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15">
                    <a:moveTo>
                      <a:pt x="5" y="0"/>
                    </a:moveTo>
                    <a:lnTo>
                      <a:pt x="0" y="77"/>
                    </a:lnTo>
                    <a:lnTo>
                      <a:pt x="0" y="96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6" y="315"/>
                    </a:lnTo>
                    <a:lnTo>
                      <a:pt x="150" y="315"/>
                    </a:lnTo>
                    <a:lnTo>
                      <a:pt x="150" y="96"/>
                    </a:lnTo>
                    <a:lnTo>
                      <a:pt x="150" y="77"/>
                    </a:lnTo>
                    <a:lnTo>
                      <a:pt x="14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47"/>
              <p:cNvSpPr>
                <a:spLocks/>
              </p:cNvSpPr>
              <p:nvPr/>
            </p:nvSpPr>
            <p:spPr bwMode="auto">
              <a:xfrm>
                <a:off x="5562600" y="2025650"/>
                <a:ext cx="104775" cy="155575"/>
              </a:xfrm>
              <a:custGeom>
                <a:avLst/>
                <a:gdLst>
                  <a:gd name="T0" fmla="*/ 18 w 28"/>
                  <a:gd name="T1" fmla="*/ 41 h 41"/>
                  <a:gd name="T2" fmla="*/ 20 w 28"/>
                  <a:gd name="T3" fmla="*/ 39 h 41"/>
                  <a:gd name="T4" fmla="*/ 26 w 28"/>
                  <a:gd name="T5" fmla="*/ 16 h 41"/>
                  <a:gd name="T6" fmla="*/ 26 w 28"/>
                  <a:gd name="T7" fmla="*/ 13 h 41"/>
                  <a:gd name="T8" fmla="*/ 28 w 28"/>
                  <a:gd name="T9" fmla="*/ 3 h 41"/>
                  <a:gd name="T10" fmla="*/ 26 w 28"/>
                  <a:gd name="T11" fmla="*/ 0 h 41"/>
                  <a:gd name="T12" fmla="*/ 7 w 28"/>
                  <a:gd name="T13" fmla="*/ 21 h 41"/>
                  <a:gd name="T14" fmla="*/ 0 w 28"/>
                  <a:gd name="T15" fmla="*/ 39 h 41"/>
                  <a:gd name="T16" fmla="*/ 1 w 28"/>
                  <a:gd name="T17" fmla="*/ 41 h 41"/>
                  <a:gd name="T18" fmla="*/ 18 w 28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1">
                    <a:moveTo>
                      <a:pt x="18" y="41"/>
                    </a:moveTo>
                    <a:cubicBezTo>
                      <a:pt x="19" y="41"/>
                      <a:pt x="20" y="40"/>
                      <a:pt x="20" y="3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5"/>
                      <a:pt x="27" y="14"/>
                      <a:pt x="26" y="1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0"/>
                      <a:pt x="26" y="0"/>
                    </a:cubicBezTo>
                    <a:cubicBezTo>
                      <a:pt x="26" y="0"/>
                      <a:pt x="14" y="5"/>
                      <a:pt x="7" y="21"/>
                    </a:cubicBezTo>
                    <a:cubicBezTo>
                      <a:pt x="4" y="25"/>
                      <a:pt x="0" y="39"/>
                      <a:pt x="0" y="39"/>
                    </a:cubicBezTo>
                    <a:cubicBezTo>
                      <a:pt x="0" y="40"/>
                      <a:pt x="0" y="41"/>
                      <a:pt x="1" y="41"/>
                    </a:cubicBezTo>
                    <a:lnTo>
                      <a:pt x="18" y="41"/>
                    </a:ln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8"/>
              <p:cNvSpPr>
                <a:spLocks/>
              </p:cNvSpPr>
              <p:nvPr/>
            </p:nvSpPr>
            <p:spPr bwMode="auto">
              <a:xfrm>
                <a:off x="5799138" y="2014538"/>
                <a:ext cx="147637" cy="139700"/>
              </a:xfrm>
              <a:custGeom>
                <a:avLst/>
                <a:gdLst>
                  <a:gd name="T0" fmla="*/ 22 w 39"/>
                  <a:gd name="T1" fmla="*/ 37 h 37"/>
                  <a:gd name="T2" fmla="*/ 19 w 39"/>
                  <a:gd name="T3" fmla="*/ 36 h 37"/>
                  <a:gd name="T4" fmla="*/ 6 w 39"/>
                  <a:gd name="T5" fmla="*/ 16 h 37"/>
                  <a:gd name="T6" fmla="*/ 5 w 39"/>
                  <a:gd name="T7" fmla="*/ 13 h 37"/>
                  <a:gd name="T8" fmla="*/ 0 w 39"/>
                  <a:gd name="T9" fmla="*/ 4 h 37"/>
                  <a:gd name="T10" fmla="*/ 2 w 39"/>
                  <a:gd name="T11" fmla="*/ 0 h 37"/>
                  <a:gd name="T12" fmla="*/ 27 w 39"/>
                  <a:gd name="T13" fmla="*/ 14 h 37"/>
                  <a:gd name="T14" fmla="*/ 39 w 39"/>
                  <a:gd name="T15" fmla="*/ 30 h 37"/>
                  <a:gd name="T16" fmla="*/ 38 w 39"/>
                  <a:gd name="T17" fmla="*/ 32 h 37"/>
                  <a:gd name="T18" fmla="*/ 22 w 39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7">
                    <a:moveTo>
                      <a:pt x="22" y="37"/>
                    </a:moveTo>
                    <a:cubicBezTo>
                      <a:pt x="21" y="37"/>
                      <a:pt x="20" y="37"/>
                      <a:pt x="19" y="3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5" y="14"/>
                      <a:pt x="5" y="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0"/>
                      <a:pt x="2" y="0"/>
                    </a:cubicBezTo>
                    <a:cubicBezTo>
                      <a:pt x="2" y="0"/>
                      <a:pt x="15" y="1"/>
                      <a:pt x="27" y="14"/>
                    </a:cubicBezTo>
                    <a:cubicBezTo>
                      <a:pt x="30" y="18"/>
                      <a:pt x="39" y="30"/>
                      <a:pt x="39" y="30"/>
                    </a:cubicBezTo>
                    <a:cubicBezTo>
                      <a:pt x="39" y="30"/>
                      <a:pt x="39" y="31"/>
                      <a:pt x="38" y="32"/>
                    </a:cubicBez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9"/>
              <p:cNvSpPr>
                <a:spLocks/>
              </p:cNvSpPr>
              <p:nvPr/>
            </p:nvSpPr>
            <p:spPr bwMode="auto">
              <a:xfrm>
                <a:off x="5700713" y="2011363"/>
                <a:ext cx="98425" cy="79375"/>
              </a:xfrm>
              <a:custGeom>
                <a:avLst/>
                <a:gdLst>
                  <a:gd name="T0" fmla="*/ 18 w 26"/>
                  <a:gd name="T1" fmla="*/ 16 h 21"/>
                  <a:gd name="T2" fmla="*/ 13 w 26"/>
                  <a:gd name="T3" fmla="*/ 21 h 21"/>
                  <a:gd name="T4" fmla="*/ 7 w 26"/>
                  <a:gd name="T5" fmla="*/ 16 h 21"/>
                  <a:gd name="T6" fmla="*/ 2 w 26"/>
                  <a:gd name="T7" fmla="*/ 0 h 21"/>
                  <a:gd name="T8" fmla="*/ 13 w 26"/>
                  <a:gd name="T9" fmla="*/ 0 h 21"/>
                  <a:gd name="T10" fmla="*/ 24 w 26"/>
                  <a:gd name="T11" fmla="*/ 0 h 21"/>
                  <a:gd name="T12" fmla="*/ 18 w 26"/>
                  <a:gd name="T13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1">
                    <a:moveTo>
                      <a:pt x="18" y="16"/>
                    </a:moveTo>
                    <a:cubicBezTo>
                      <a:pt x="18" y="16"/>
                      <a:pt x="15" y="21"/>
                      <a:pt x="13" y="21"/>
                    </a:cubicBezTo>
                    <a:cubicBezTo>
                      <a:pt x="11" y="21"/>
                      <a:pt x="7" y="16"/>
                      <a:pt x="7" y="16"/>
                    </a:cubicBezTo>
                    <a:cubicBezTo>
                      <a:pt x="7" y="16"/>
                      <a:pt x="0" y="1"/>
                      <a:pt x="2" y="0"/>
                    </a:cubicBezTo>
                    <a:cubicBezTo>
                      <a:pt x="5" y="0"/>
                      <a:pt x="10" y="0"/>
                      <a:pt x="13" y="0"/>
                    </a:cubicBezTo>
                    <a:cubicBezTo>
                      <a:pt x="16" y="0"/>
                      <a:pt x="21" y="0"/>
                      <a:pt x="24" y="0"/>
                    </a:cubicBezTo>
                    <a:cubicBezTo>
                      <a:pt x="26" y="1"/>
                      <a:pt x="18" y="16"/>
                      <a:pt x="18" y="16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50"/>
              <p:cNvSpPr>
                <a:spLocks/>
              </p:cNvSpPr>
              <p:nvPr/>
            </p:nvSpPr>
            <p:spPr bwMode="auto">
              <a:xfrm>
                <a:off x="5629275" y="2011363"/>
                <a:ext cx="241300" cy="407987"/>
              </a:xfrm>
              <a:custGeom>
                <a:avLst/>
                <a:gdLst>
                  <a:gd name="T0" fmla="*/ 64 w 64"/>
                  <a:gd name="T1" fmla="*/ 108 h 108"/>
                  <a:gd name="T2" fmla="*/ 60 w 64"/>
                  <a:gd name="T3" fmla="*/ 8 h 108"/>
                  <a:gd name="T4" fmla="*/ 43 w 64"/>
                  <a:gd name="T5" fmla="*/ 0 h 108"/>
                  <a:gd name="T6" fmla="*/ 32 w 64"/>
                  <a:gd name="T7" fmla="*/ 19 h 108"/>
                  <a:gd name="T8" fmla="*/ 21 w 64"/>
                  <a:gd name="T9" fmla="*/ 0 h 108"/>
                  <a:gd name="T10" fmla="*/ 5 w 64"/>
                  <a:gd name="T11" fmla="*/ 8 h 108"/>
                  <a:gd name="T12" fmla="*/ 0 w 64"/>
                  <a:gd name="T13" fmla="*/ 108 h 108"/>
                  <a:gd name="T14" fmla="*/ 64 w 64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8">
                    <a:moveTo>
                      <a:pt x="64" y="108"/>
                    </a:moveTo>
                    <a:cubicBezTo>
                      <a:pt x="60" y="8"/>
                      <a:pt x="60" y="8"/>
                      <a:pt x="60" y="8"/>
                    </a:cubicBezTo>
                    <a:cubicBezTo>
                      <a:pt x="60" y="4"/>
                      <a:pt x="53" y="2"/>
                      <a:pt x="43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2" y="2"/>
                      <a:pt x="5" y="4"/>
                      <a:pt x="5" y="8"/>
                    </a:cubicBezTo>
                    <a:cubicBezTo>
                      <a:pt x="0" y="108"/>
                      <a:pt x="0" y="108"/>
                      <a:pt x="0" y="108"/>
                    </a:cubicBezTo>
                    <a:lnTo>
                      <a:pt x="64" y="108"/>
                    </a:lnTo>
                    <a:close/>
                  </a:path>
                </a:pathLst>
              </a:custGeom>
              <a:solidFill>
                <a:srgbClr val="F25B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1"/>
              <p:cNvSpPr>
                <a:spLocks/>
              </p:cNvSpPr>
              <p:nvPr/>
            </p:nvSpPr>
            <p:spPr bwMode="auto">
              <a:xfrm>
                <a:off x="5629275" y="2840038"/>
                <a:ext cx="117475" cy="61912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1 h 16"/>
                  <a:gd name="T4" fmla="*/ 16 w 31"/>
                  <a:gd name="T5" fmla="*/ 16 h 16"/>
                  <a:gd name="T6" fmla="*/ 31 w 31"/>
                  <a:gd name="T7" fmla="*/ 1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9"/>
                      <a:pt x="7" y="16"/>
                      <a:pt x="16" y="16"/>
                    </a:cubicBezTo>
                    <a:cubicBezTo>
                      <a:pt x="24" y="16"/>
                      <a:pt x="31" y="9"/>
                      <a:pt x="31" y="1"/>
                    </a:cubicBezTo>
                    <a:cubicBezTo>
                      <a:pt x="31" y="1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2"/>
              <p:cNvSpPr>
                <a:spLocks/>
              </p:cNvSpPr>
              <p:nvPr/>
            </p:nvSpPr>
            <p:spPr bwMode="auto">
              <a:xfrm>
                <a:off x="5749925" y="2840038"/>
                <a:ext cx="117475" cy="61912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1 h 16"/>
                  <a:gd name="T4" fmla="*/ 16 w 31"/>
                  <a:gd name="T5" fmla="*/ 16 h 16"/>
                  <a:gd name="T6" fmla="*/ 31 w 31"/>
                  <a:gd name="T7" fmla="*/ 1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9"/>
                      <a:pt x="7" y="16"/>
                      <a:pt x="16" y="16"/>
                    </a:cubicBezTo>
                    <a:cubicBezTo>
                      <a:pt x="24" y="16"/>
                      <a:pt x="31" y="9"/>
                      <a:pt x="31" y="1"/>
                    </a:cubicBezTo>
                    <a:cubicBezTo>
                      <a:pt x="31" y="1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53"/>
              <p:cNvSpPr>
                <a:spLocks/>
              </p:cNvSpPr>
              <p:nvPr/>
            </p:nvSpPr>
            <p:spPr bwMode="auto">
              <a:xfrm>
                <a:off x="5988050" y="2339975"/>
                <a:ext cx="123825" cy="163512"/>
              </a:xfrm>
              <a:custGeom>
                <a:avLst/>
                <a:gdLst>
                  <a:gd name="T0" fmla="*/ 19 w 33"/>
                  <a:gd name="T1" fmla="*/ 35 h 43"/>
                  <a:gd name="T2" fmla="*/ 6 w 33"/>
                  <a:gd name="T3" fmla="*/ 40 h 43"/>
                  <a:gd name="T4" fmla="*/ 6 w 33"/>
                  <a:gd name="T5" fmla="*/ 40 h 43"/>
                  <a:gd name="T6" fmla="*/ 3 w 33"/>
                  <a:gd name="T7" fmla="*/ 26 h 43"/>
                  <a:gd name="T8" fmla="*/ 13 w 33"/>
                  <a:gd name="T9" fmla="*/ 8 h 43"/>
                  <a:gd name="T10" fmla="*/ 26 w 33"/>
                  <a:gd name="T11" fmla="*/ 3 h 43"/>
                  <a:gd name="T12" fmla="*/ 26 w 33"/>
                  <a:gd name="T13" fmla="*/ 3 h 43"/>
                  <a:gd name="T14" fmla="*/ 29 w 33"/>
                  <a:gd name="T15" fmla="*/ 17 h 43"/>
                  <a:gd name="T16" fmla="*/ 19 w 33"/>
                  <a:gd name="T17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19" y="35"/>
                    </a:moveTo>
                    <a:cubicBezTo>
                      <a:pt x="17" y="40"/>
                      <a:pt x="11" y="43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" y="37"/>
                      <a:pt x="0" y="30"/>
                      <a:pt x="3" y="26"/>
                    </a:cubicBezTo>
                    <a:cubicBezTo>
                      <a:pt x="7" y="20"/>
                      <a:pt x="10" y="14"/>
                      <a:pt x="13" y="8"/>
                    </a:cubicBezTo>
                    <a:cubicBezTo>
                      <a:pt x="15" y="3"/>
                      <a:pt x="21" y="0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2" y="6"/>
                      <a:pt x="33" y="12"/>
                      <a:pt x="29" y="17"/>
                    </a:cubicBezTo>
                    <a:cubicBezTo>
                      <a:pt x="25" y="22"/>
                      <a:pt x="22" y="28"/>
                      <a:pt x="19" y="35"/>
                    </a:cubicBezTo>
                    <a:close/>
                  </a:path>
                </a:pathLst>
              </a:custGeom>
              <a:solidFill>
                <a:srgbClr val="FFC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54"/>
              <p:cNvSpPr>
                <a:spLocks/>
              </p:cNvSpPr>
              <p:nvPr/>
            </p:nvSpPr>
            <p:spPr bwMode="auto">
              <a:xfrm>
                <a:off x="6010275" y="2382838"/>
                <a:ext cx="79375" cy="71437"/>
              </a:xfrm>
              <a:custGeom>
                <a:avLst/>
                <a:gdLst>
                  <a:gd name="T0" fmla="*/ 0 w 21"/>
                  <a:gd name="T1" fmla="*/ 11 h 19"/>
                  <a:gd name="T2" fmla="*/ 15 w 21"/>
                  <a:gd name="T3" fmla="*/ 19 h 19"/>
                  <a:gd name="T4" fmla="*/ 21 w 21"/>
                  <a:gd name="T5" fmla="*/ 8 h 19"/>
                  <a:gd name="T6" fmla="*/ 6 w 21"/>
                  <a:gd name="T7" fmla="*/ 0 h 19"/>
                  <a:gd name="T8" fmla="*/ 0 w 21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1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16"/>
                      <a:pt x="19" y="12"/>
                      <a:pt x="21" y="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7"/>
                      <a:pt x="0" y="11"/>
                    </a:cubicBez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55"/>
              <p:cNvSpPr>
                <a:spLocks/>
              </p:cNvSpPr>
              <p:nvPr/>
            </p:nvSpPr>
            <p:spPr bwMode="auto">
              <a:xfrm>
                <a:off x="6070600" y="2328863"/>
                <a:ext cx="38100" cy="38100"/>
              </a:xfrm>
              <a:custGeom>
                <a:avLst/>
                <a:gdLst>
                  <a:gd name="T0" fmla="*/ 14 w 24"/>
                  <a:gd name="T1" fmla="*/ 24 h 24"/>
                  <a:gd name="T2" fmla="*/ 0 w 24"/>
                  <a:gd name="T3" fmla="*/ 14 h 24"/>
                  <a:gd name="T4" fmla="*/ 10 w 24"/>
                  <a:gd name="T5" fmla="*/ 0 h 24"/>
                  <a:gd name="T6" fmla="*/ 24 w 24"/>
                  <a:gd name="T7" fmla="*/ 10 h 24"/>
                  <a:gd name="T8" fmla="*/ 1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lnTo>
                      <a:pt x="0" y="14"/>
                    </a:lnTo>
                    <a:lnTo>
                      <a:pt x="10" y="0"/>
                    </a:lnTo>
                    <a:lnTo>
                      <a:pt x="24" y="1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FFC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6073775" y="2317750"/>
                <a:ext cx="42862" cy="38100"/>
              </a:xfrm>
              <a:custGeom>
                <a:avLst/>
                <a:gdLst>
                  <a:gd name="T0" fmla="*/ 9 w 11"/>
                  <a:gd name="T1" fmla="*/ 9 h 10"/>
                  <a:gd name="T2" fmla="*/ 7 w 11"/>
                  <a:gd name="T3" fmla="*/ 10 h 10"/>
                  <a:gd name="T4" fmla="*/ 1 w 11"/>
                  <a:gd name="T5" fmla="*/ 6 h 10"/>
                  <a:gd name="T6" fmla="*/ 0 w 11"/>
                  <a:gd name="T7" fmla="*/ 5 h 10"/>
                  <a:gd name="T8" fmla="*/ 2 w 11"/>
                  <a:gd name="T9" fmla="*/ 1 h 10"/>
                  <a:gd name="T10" fmla="*/ 4 w 11"/>
                  <a:gd name="T11" fmla="*/ 0 h 10"/>
                  <a:gd name="T12" fmla="*/ 11 w 11"/>
                  <a:gd name="T13" fmla="*/ 4 h 10"/>
                  <a:gd name="T14" fmla="*/ 11 w 11"/>
                  <a:gd name="T15" fmla="*/ 6 h 10"/>
                  <a:gd name="T16" fmla="*/ 9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9" y="9"/>
                    </a:moveTo>
                    <a:cubicBezTo>
                      <a:pt x="9" y="10"/>
                      <a:pt x="8" y="10"/>
                      <a:pt x="7" y="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D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356350" y="1812925"/>
              <a:ext cx="920750" cy="1089025"/>
              <a:chOff x="6356350" y="1812925"/>
              <a:chExt cx="920750" cy="1089025"/>
            </a:xfrm>
          </p:grpSpPr>
          <p:sp>
            <p:nvSpPr>
              <p:cNvPr id="42" name="Freeform 57"/>
              <p:cNvSpPr>
                <a:spLocks/>
              </p:cNvSpPr>
              <p:nvPr/>
            </p:nvSpPr>
            <p:spPr bwMode="auto">
              <a:xfrm>
                <a:off x="7085013" y="2790825"/>
                <a:ext cx="58737" cy="111125"/>
              </a:xfrm>
              <a:custGeom>
                <a:avLst/>
                <a:gdLst>
                  <a:gd name="T0" fmla="*/ 37 w 37"/>
                  <a:gd name="T1" fmla="*/ 70 h 70"/>
                  <a:gd name="T2" fmla="*/ 0 w 37"/>
                  <a:gd name="T3" fmla="*/ 70 h 70"/>
                  <a:gd name="T4" fmla="*/ 0 w 37"/>
                  <a:gd name="T5" fmla="*/ 3 h 70"/>
                  <a:gd name="T6" fmla="*/ 37 w 37"/>
                  <a:gd name="T7" fmla="*/ 0 h 70"/>
                  <a:gd name="T8" fmla="*/ 37 w 37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37" y="70"/>
                    </a:moveTo>
                    <a:lnTo>
                      <a:pt x="0" y="70"/>
                    </a:lnTo>
                    <a:lnTo>
                      <a:pt x="0" y="3"/>
                    </a:lnTo>
                    <a:lnTo>
                      <a:pt x="37" y="0"/>
                    </a:lnTo>
                    <a:lnTo>
                      <a:pt x="37" y="70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58"/>
              <p:cNvSpPr>
                <a:spLocks/>
              </p:cNvSpPr>
              <p:nvPr/>
            </p:nvSpPr>
            <p:spPr bwMode="auto">
              <a:xfrm>
                <a:off x="6948488" y="2517775"/>
                <a:ext cx="328612" cy="303212"/>
              </a:xfrm>
              <a:custGeom>
                <a:avLst/>
                <a:gdLst>
                  <a:gd name="T0" fmla="*/ 0 w 207"/>
                  <a:gd name="T1" fmla="*/ 191 h 191"/>
                  <a:gd name="T2" fmla="*/ 102 w 207"/>
                  <a:gd name="T3" fmla="*/ 0 h 191"/>
                  <a:gd name="T4" fmla="*/ 207 w 207"/>
                  <a:gd name="T5" fmla="*/ 191 h 191"/>
                  <a:gd name="T6" fmla="*/ 0 w 207"/>
                  <a:gd name="T7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191">
                    <a:moveTo>
                      <a:pt x="0" y="191"/>
                    </a:moveTo>
                    <a:lnTo>
                      <a:pt x="102" y="0"/>
                    </a:lnTo>
                    <a:lnTo>
                      <a:pt x="207" y="191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557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59"/>
              <p:cNvSpPr>
                <a:spLocks/>
              </p:cNvSpPr>
              <p:nvPr/>
            </p:nvSpPr>
            <p:spPr bwMode="auto">
              <a:xfrm>
                <a:off x="6967538" y="2443163"/>
                <a:ext cx="290512" cy="268287"/>
              </a:xfrm>
              <a:custGeom>
                <a:avLst/>
                <a:gdLst>
                  <a:gd name="T0" fmla="*/ 0 w 183"/>
                  <a:gd name="T1" fmla="*/ 169 h 169"/>
                  <a:gd name="T2" fmla="*/ 90 w 183"/>
                  <a:gd name="T3" fmla="*/ 0 h 169"/>
                  <a:gd name="T4" fmla="*/ 183 w 183"/>
                  <a:gd name="T5" fmla="*/ 167 h 169"/>
                  <a:gd name="T6" fmla="*/ 0 w 183"/>
                  <a:gd name="T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169">
                    <a:moveTo>
                      <a:pt x="0" y="169"/>
                    </a:moveTo>
                    <a:lnTo>
                      <a:pt x="90" y="0"/>
                    </a:lnTo>
                    <a:lnTo>
                      <a:pt x="183" y="167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66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60"/>
              <p:cNvSpPr>
                <a:spLocks/>
              </p:cNvSpPr>
              <p:nvPr/>
            </p:nvSpPr>
            <p:spPr bwMode="auto">
              <a:xfrm>
                <a:off x="6994525" y="2370138"/>
                <a:ext cx="236537" cy="220662"/>
              </a:xfrm>
              <a:custGeom>
                <a:avLst/>
                <a:gdLst>
                  <a:gd name="T0" fmla="*/ 0 w 149"/>
                  <a:gd name="T1" fmla="*/ 139 h 139"/>
                  <a:gd name="T2" fmla="*/ 73 w 149"/>
                  <a:gd name="T3" fmla="*/ 0 h 139"/>
                  <a:gd name="T4" fmla="*/ 149 w 149"/>
                  <a:gd name="T5" fmla="*/ 139 h 139"/>
                  <a:gd name="T6" fmla="*/ 0 w 149"/>
                  <a:gd name="T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39">
                    <a:moveTo>
                      <a:pt x="0" y="139"/>
                    </a:moveTo>
                    <a:lnTo>
                      <a:pt x="73" y="0"/>
                    </a:lnTo>
                    <a:lnTo>
                      <a:pt x="149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29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61"/>
              <p:cNvSpPr>
                <a:spLocks/>
              </p:cNvSpPr>
              <p:nvPr/>
            </p:nvSpPr>
            <p:spPr bwMode="auto">
              <a:xfrm>
                <a:off x="6591300" y="2124075"/>
                <a:ext cx="288925" cy="182562"/>
              </a:xfrm>
              <a:custGeom>
                <a:avLst/>
                <a:gdLst>
                  <a:gd name="T0" fmla="*/ 71 w 77"/>
                  <a:gd name="T1" fmla="*/ 31 h 48"/>
                  <a:gd name="T2" fmla="*/ 75 w 77"/>
                  <a:gd name="T3" fmla="*/ 42 h 48"/>
                  <a:gd name="T4" fmla="*/ 63 w 77"/>
                  <a:gd name="T5" fmla="*/ 46 h 48"/>
                  <a:gd name="T6" fmla="*/ 26 w 77"/>
                  <a:gd name="T7" fmla="*/ 36 h 48"/>
                  <a:gd name="T8" fmla="*/ 0 w 77"/>
                  <a:gd name="T9" fmla="*/ 16 h 48"/>
                  <a:gd name="T10" fmla="*/ 8 w 77"/>
                  <a:gd name="T11" fmla="*/ 0 h 48"/>
                  <a:gd name="T12" fmla="*/ 34 w 77"/>
                  <a:gd name="T13" fmla="*/ 21 h 48"/>
                  <a:gd name="T14" fmla="*/ 71 w 77"/>
                  <a:gd name="T15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8">
                    <a:moveTo>
                      <a:pt x="71" y="31"/>
                    </a:moveTo>
                    <a:cubicBezTo>
                      <a:pt x="75" y="33"/>
                      <a:pt x="77" y="38"/>
                      <a:pt x="75" y="42"/>
                    </a:cubicBezTo>
                    <a:cubicBezTo>
                      <a:pt x="73" y="47"/>
                      <a:pt x="68" y="48"/>
                      <a:pt x="63" y="4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71" y="31"/>
                      <a:pt x="71" y="31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62"/>
              <p:cNvSpPr>
                <a:spLocks/>
              </p:cNvSpPr>
              <p:nvPr/>
            </p:nvSpPr>
            <p:spPr bwMode="auto">
              <a:xfrm>
                <a:off x="6500813" y="2066925"/>
                <a:ext cx="173037" cy="152400"/>
              </a:xfrm>
              <a:custGeom>
                <a:avLst/>
                <a:gdLst>
                  <a:gd name="T0" fmla="*/ 5 w 46"/>
                  <a:gd name="T1" fmla="*/ 22 h 40"/>
                  <a:gd name="T2" fmla="*/ 31 w 46"/>
                  <a:gd name="T3" fmla="*/ 40 h 40"/>
                  <a:gd name="T4" fmla="*/ 32 w 46"/>
                  <a:gd name="T5" fmla="*/ 40 h 40"/>
                  <a:gd name="T6" fmla="*/ 46 w 46"/>
                  <a:gd name="T7" fmla="*/ 22 h 40"/>
                  <a:gd name="T8" fmla="*/ 42 w 46"/>
                  <a:gd name="T9" fmla="*/ 19 h 40"/>
                  <a:gd name="T10" fmla="*/ 36 w 46"/>
                  <a:gd name="T11" fmla="*/ 15 h 40"/>
                  <a:gd name="T12" fmla="*/ 21 w 46"/>
                  <a:gd name="T13" fmla="*/ 4 h 40"/>
                  <a:gd name="T14" fmla="*/ 19 w 46"/>
                  <a:gd name="T15" fmla="*/ 3 h 40"/>
                  <a:gd name="T16" fmla="*/ 4 w 46"/>
                  <a:gd name="T17" fmla="*/ 5 h 40"/>
                  <a:gd name="T18" fmla="*/ 4 w 46"/>
                  <a:gd name="T19" fmla="*/ 20 h 40"/>
                  <a:gd name="T20" fmla="*/ 5 w 46"/>
                  <a:gd name="T2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0">
                    <a:moveTo>
                      <a:pt x="5" y="22"/>
                    </a:moveTo>
                    <a:cubicBezTo>
                      <a:pt x="14" y="28"/>
                      <a:pt x="31" y="40"/>
                      <a:pt x="31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0" y="18"/>
                      <a:pt x="38" y="17"/>
                      <a:pt x="36" y="15"/>
                    </a:cubicBezTo>
                    <a:cubicBezTo>
                      <a:pt x="31" y="12"/>
                      <a:pt x="26" y="8"/>
                      <a:pt x="21" y="4"/>
                    </a:cubicBezTo>
                    <a:cubicBezTo>
                      <a:pt x="21" y="4"/>
                      <a:pt x="19" y="3"/>
                      <a:pt x="19" y="3"/>
                    </a:cubicBezTo>
                    <a:cubicBezTo>
                      <a:pt x="15" y="0"/>
                      <a:pt x="9" y="0"/>
                      <a:pt x="4" y="5"/>
                    </a:cubicBezTo>
                    <a:cubicBezTo>
                      <a:pt x="0" y="9"/>
                      <a:pt x="0" y="16"/>
                      <a:pt x="4" y="20"/>
                    </a:cubicBezTo>
                    <a:cubicBezTo>
                      <a:pt x="4" y="20"/>
                      <a:pt x="5" y="21"/>
                      <a:pt x="5" y="22"/>
                    </a:cubicBezTo>
                    <a:close/>
                  </a:path>
                </a:pathLst>
              </a:custGeom>
              <a:solidFill>
                <a:srgbClr val="F58D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63"/>
              <p:cNvSpPr>
                <a:spLocks/>
              </p:cNvSpPr>
              <p:nvPr/>
            </p:nvSpPr>
            <p:spPr bwMode="auto">
              <a:xfrm>
                <a:off x="6530975" y="1992313"/>
                <a:ext cx="82550" cy="109537"/>
              </a:xfrm>
              <a:custGeom>
                <a:avLst/>
                <a:gdLst>
                  <a:gd name="T0" fmla="*/ 0 w 52"/>
                  <a:gd name="T1" fmla="*/ 59 h 69"/>
                  <a:gd name="T2" fmla="*/ 35 w 52"/>
                  <a:gd name="T3" fmla="*/ 69 h 69"/>
                  <a:gd name="T4" fmla="*/ 52 w 52"/>
                  <a:gd name="T5" fmla="*/ 12 h 69"/>
                  <a:gd name="T6" fmla="*/ 16 w 52"/>
                  <a:gd name="T7" fmla="*/ 0 h 69"/>
                  <a:gd name="T8" fmla="*/ 0 w 52"/>
                  <a:gd name="T9" fmla="*/ 5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9">
                    <a:moveTo>
                      <a:pt x="0" y="59"/>
                    </a:moveTo>
                    <a:lnTo>
                      <a:pt x="35" y="69"/>
                    </a:lnTo>
                    <a:lnTo>
                      <a:pt x="52" y="12"/>
                    </a:lnTo>
                    <a:lnTo>
                      <a:pt x="16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64"/>
              <p:cNvSpPr>
                <a:spLocks/>
              </p:cNvSpPr>
              <p:nvPr/>
            </p:nvSpPr>
            <p:spPr bwMode="auto">
              <a:xfrm>
                <a:off x="6511925" y="1812925"/>
                <a:ext cx="192087" cy="198437"/>
              </a:xfrm>
              <a:custGeom>
                <a:avLst/>
                <a:gdLst>
                  <a:gd name="T0" fmla="*/ 49 w 51"/>
                  <a:gd name="T1" fmla="*/ 21 h 52"/>
                  <a:gd name="T2" fmla="*/ 25 w 51"/>
                  <a:gd name="T3" fmla="*/ 51 h 52"/>
                  <a:gd name="T4" fmla="*/ 2 w 51"/>
                  <a:gd name="T5" fmla="*/ 20 h 52"/>
                  <a:gd name="T6" fmla="*/ 30 w 51"/>
                  <a:gd name="T7" fmla="*/ 1 h 52"/>
                  <a:gd name="T8" fmla="*/ 49 w 51"/>
                  <a:gd name="T9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49" y="21"/>
                    </a:moveTo>
                    <a:cubicBezTo>
                      <a:pt x="47" y="35"/>
                      <a:pt x="39" y="52"/>
                      <a:pt x="25" y="51"/>
                    </a:cubicBezTo>
                    <a:cubicBezTo>
                      <a:pt x="2" y="50"/>
                      <a:pt x="0" y="34"/>
                      <a:pt x="2" y="20"/>
                    </a:cubicBezTo>
                    <a:cubicBezTo>
                      <a:pt x="4" y="3"/>
                      <a:pt x="17" y="0"/>
                      <a:pt x="30" y="1"/>
                    </a:cubicBezTo>
                    <a:cubicBezTo>
                      <a:pt x="37" y="1"/>
                      <a:pt x="51" y="5"/>
                      <a:pt x="49" y="21"/>
                    </a:cubicBezTo>
                    <a:close/>
                  </a:path>
                </a:pathLst>
              </a:custGeom>
              <a:solidFill>
                <a:srgbClr val="F58D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6534150" y="1831975"/>
                <a:ext cx="161925" cy="190500"/>
              </a:xfrm>
              <a:custGeom>
                <a:avLst/>
                <a:gdLst>
                  <a:gd name="T0" fmla="*/ 43 w 43"/>
                  <a:gd name="T1" fmla="*/ 27 h 50"/>
                  <a:gd name="T2" fmla="*/ 20 w 43"/>
                  <a:gd name="T3" fmla="*/ 50 h 50"/>
                  <a:gd name="T4" fmla="*/ 1 w 43"/>
                  <a:gd name="T5" fmla="*/ 24 h 50"/>
                  <a:gd name="T6" fmla="*/ 23 w 43"/>
                  <a:gd name="T7" fmla="*/ 1 h 50"/>
                  <a:gd name="T8" fmla="*/ 39 w 43"/>
                  <a:gd name="T9" fmla="*/ 7 h 50"/>
                  <a:gd name="T10" fmla="*/ 43 w 43"/>
                  <a:gd name="T11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43" y="27"/>
                    </a:moveTo>
                    <a:cubicBezTo>
                      <a:pt x="42" y="40"/>
                      <a:pt x="32" y="50"/>
                      <a:pt x="20" y="50"/>
                    </a:cubicBezTo>
                    <a:cubicBezTo>
                      <a:pt x="9" y="49"/>
                      <a:pt x="0" y="38"/>
                      <a:pt x="1" y="24"/>
                    </a:cubicBezTo>
                    <a:cubicBezTo>
                      <a:pt x="2" y="11"/>
                      <a:pt x="12" y="0"/>
                      <a:pt x="23" y="1"/>
                    </a:cubicBezTo>
                    <a:cubicBezTo>
                      <a:pt x="29" y="1"/>
                      <a:pt x="35" y="2"/>
                      <a:pt x="39" y="7"/>
                    </a:cubicBezTo>
                    <a:cubicBezTo>
                      <a:pt x="42" y="11"/>
                      <a:pt x="43" y="20"/>
                      <a:pt x="43" y="27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66"/>
              <p:cNvSpPr>
                <a:spLocks/>
              </p:cNvSpPr>
              <p:nvPr/>
            </p:nvSpPr>
            <p:spPr bwMode="auto">
              <a:xfrm>
                <a:off x="6496050" y="1825625"/>
                <a:ext cx="207962" cy="177800"/>
              </a:xfrm>
              <a:custGeom>
                <a:avLst/>
                <a:gdLst>
                  <a:gd name="T0" fmla="*/ 47 w 55"/>
                  <a:gd name="T1" fmla="*/ 4 h 47"/>
                  <a:gd name="T2" fmla="*/ 44 w 55"/>
                  <a:gd name="T3" fmla="*/ 5 h 47"/>
                  <a:gd name="T4" fmla="*/ 38 w 55"/>
                  <a:gd name="T5" fmla="*/ 2 h 47"/>
                  <a:gd name="T6" fmla="*/ 39 w 55"/>
                  <a:gd name="T7" fmla="*/ 0 h 47"/>
                  <a:gd name="T8" fmla="*/ 30 w 55"/>
                  <a:gd name="T9" fmla="*/ 1 h 47"/>
                  <a:gd name="T10" fmla="*/ 23 w 55"/>
                  <a:gd name="T11" fmla="*/ 4 h 47"/>
                  <a:gd name="T12" fmla="*/ 20 w 55"/>
                  <a:gd name="T13" fmla="*/ 3 h 47"/>
                  <a:gd name="T14" fmla="*/ 9 w 55"/>
                  <a:gd name="T15" fmla="*/ 18 h 47"/>
                  <a:gd name="T16" fmla="*/ 18 w 55"/>
                  <a:gd name="T17" fmla="*/ 46 h 47"/>
                  <a:gd name="T18" fmla="*/ 20 w 55"/>
                  <a:gd name="T19" fmla="*/ 27 h 47"/>
                  <a:gd name="T20" fmla="*/ 27 w 55"/>
                  <a:gd name="T21" fmla="*/ 16 h 47"/>
                  <a:gd name="T22" fmla="*/ 39 w 55"/>
                  <a:gd name="T23" fmla="*/ 16 h 47"/>
                  <a:gd name="T24" fmla="*/ 53 w 55"/>
                  <a:gd name="T25" fmla="*/ 26 h 47"/>
                  <a:gd name="T26" fmla="*/ 47 w 55"/>
                  <a:gd name="T2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47">
                    <a:moveTo>
                      <a:pt x="47" y="4"/>
                    </a:moveTo>
                    <a:cubicBezTo>
                      <a:pt x="46" y="4"/>
                      <a:pt x="45" y="5"/>
                      <a:pt x="44" y="5"/>
                    </a:cubicBezTo>
                    <a:cubicBezTo>
                      <a:pt x="42" y="3"/>
                      <a:pt x="40" y="2"/>
                      <a:pt x="38" y="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1"/>
                    </a:cubicBezTo>
                    <a:cubicBezTo>
                      <a:pt x="29" y="2"/>
                      <a:pt x="25" y="2"/>
                      <a:pt x="23" y="4"/>
                    </a:cubicBezTo>
                    <a:cubicBezTo>
                      <a:pt x="22" y="4"/>
                      <a:pt x="21" y="3"/>
                      <a:pt x="20" y="3"/>
                    </a:cubicBezTo>
                    <a:cubicBezTo>
                      <a:pt x="16" y="3"/>
                      <a:pt x="12" y="11"/>
                      <a:pt x="9" y="18"/>
                    </a:cubicBezTo>
                    <a:cubicBezTo>
                      <a:pt x="0" y="41"/>
                      <a:pt x="18" y="47"/>
                      <a:pt x="18" y="46"/>
                    </a:cubicBezTo>
                    <a:cubicBezTo>
                      <a:pt x="18" y="46"/>
                      <a:pt x="17" y="39"/>
                      <a:pt x="20" y="27"/>
                    </a:cubicBezTo>
                    <a:cubicBezTo>
                      <a:pt x="21" y="22"/>
                      <a:pt x="24" y="18"/>
                      <a:pt x="27" y="16"/>
                    </a:cubicBezTo>
                    <a:cubicBezTo>
                      <a:pt x="32" y="14"/>
                      <a:pt x="37" y="15"/>
                      <a:pt x="39" y="16"/>
                    </a:cubicBezTo>
                    <a:cubicBezTo>
                      <a:pt x="50" y="17"/>
                      <a:pt x="53" y="26"/>
                      <a:pt x="53" y="26"/>
                    </a:cubicBezTo>
                    <a:cubicBezTo>
                      <a:pt x="53" y="26"/>
                      <a:pt x="55" y="4"/>
                      <a:pt x="47" y="4"/>
                    </a:cubicBezTo>
                    <a:close/>
                  </a:path>
                </a:pathLst>
              </a:custGeom>
              <a:solidFill>
                <a:srgbClr val="F58D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67"/>
              <p:cNvSpPr>
                <a:spLocks/>
              </p:cNvSpPr>
              <p:nvPr/>
            </p:nvSpPr>
            <p:spPr bwMode="auto">
              <a:xfrm>
                <a:off x="6553200" y="1919288"/>
                <a:ext cx="33337" cy="42862"/>
              </a:xfrm>
              <a:custGeom>
                <a:avLst/>
                <a:gdLst>
                  <a:gd name="T0" fmla="*/ 9 w 9"/>
                  <a:gd name="T1" fmla="*/ 6 h 11"/>
                  <a:gd name="T2" fmla="*/ 4 w 9"/>
                  <a:gd name="T3" fmla="*/ 11 h 11"/>
                  <a:gd name="T4" fmla="*/ 0 w 9"/>
                  <a:gd name="T5" fmla="*/ 5 h 11"/>
                  <a:gd name="T6" fmla="*/ 5 w 9"/>
                  <a:gd name="T7" fmla="*/ 0 h 11"/>
                  <a:gd name="T8" fmla="*/ 9 w 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9" y="8"/>
                      <a:pt x="7" y="11"/>
                      <a:pt x="4" y="11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68"/>
              <p:cNvSpPr>
                <a:spLocks/>
              </p:cNvSpPr>
              <p:nvPr/>
            </p:nvSpPr>
            <p:spPr bwMode="auto">
              <a:xfrm>
                <a:off x="6673850" y="1965325"/>
                <a:ext cx="19050" cy="19050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3 h 5"/>
                  <a:gd name="T8" fmla="*/ 3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69"/>
              <p:cNvSpPr>
                <a:spLocks/>
              </p:cNvSpPr>
              <p:nvPr/>
            </p:nvSpPr>
            <p:spPr bwMode="auto">
              <a:xfrm>
                <a:off x="6964363" y="2359025"/>
                <a:ext cx="104775" cy="65087"/>
              </a:xfrm>
              <a:custGeom>
                <a:avLst/>
                <a:gdLst>
                  <a:gd name="T0" fmla="*/ 9 w 66"/>
                  <a:gd name="T1" fmla="*/ 41 h 41"/>
                  <a:gd name="T2" fmla="*/ 0 w 66"/>
                  <a:gd name="T3" fmla="*/ 19 h 41"/>
                  <a:gd name="T4" fmla="*/ 61 w 66"/>
                  <a:gd name="T5" fmla="*/ 0 h 41"/>
                  <a:gd name="T6" fmla="*/ 66 w 66"/>
                  <a:gd name="T7" fmla="*/ 12 h 41"/>
                  <a:gd name="T8" fmla="*/ 9 w 66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1">
                    <a:moveTo>
                      <a:pt x="9" y="41"/>
                    </a:moveTo>
                    <a:lnTo>
                      <a:pt x="0" y="19"/>
                    </a:lnTo>
                    <a:lnTo>
                      <a:pt x="61" y="0"/>
                    </a:lnTo>
                    <a:lnTo>
                      <a:pt x="66" y="1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70"/>
              <p:cNvSpPr>
                <a:spLocks noEditPoints="1"/>
              </p:cNvSpPr>
              <p:nvPr/>
            </p:nvSpPr>
            <p:spPr bwMode="auto">
              <a:xfrm>
                <a:off x="6808788" y="2257425"/>
                <a:ext cx="125412" cy="128587"/>
              </a:xfrm>
              <a:custGeom>
                <a:avLst/>
                <a:gdLst>
                  <a:gd name="T0" fmla="*/ 7 w 33"/>
                  <a:gd name="T1" fmla="*/ 30 h 34"/>
                  <a:gd name="T2" fmla="*/ 1 w 33"/>
                  <a:gd name="T3" fmla="*/ 21 h 34"/>
                  <a:gd name="T4" fmla="*/ 4 w 33"/>
                  <a:gd name="T5" fmla="*/ 8 h 34"/>
                  <a:gd name="T6" fmla="*/ 23 w 33"/>
                  <a:gd name="T7" fmla="*/ 4 h 34"/>
                  <a:gd name="T8" fmla="*/ 27 w 33"/>
                  <a:gd name="T9" fmla="*/ 8 h 34"/>
                  <a:gd name="T10" fmla="*/ 29 w 33"/>
                  <a:gd name="T11" fmla="*/ 23 h 34"/>
                  <a:gd name="T12" fmla="*/ 9 w 33"/>
                  <a:gd name="T13" fmla="*/ 31 h 34"/>
                  <a:gd name="T14" fmla="*/ 7 w 33"/>
                  <a:gd name="T15" fmla="*/ 30 h 34"/>
                  <a:gd name="T16" fmla="*/ 21 w 33"/>
                  <a:gd name="T17" fmla="*/ 7 h 34"/>
                  <a:gd name="T18" fmla="*/ 7 w 33"/>
                  <a:gd name="T19" fmla="*/ 9 h 34"/>
                  <a:gd name="T20" fmla="*/ 4 w 33"/>
                  <a:gd name="T21" fmla="*/ 20 h 34"/>
                  <a:gd name="T22" fmla="*/ 9 w 33"/>
                  <a:gd name="T23" fmla="*/ 27 h 34"/>
                  <a:gd name="T24" fmla="*/ 11 w 33"/>
                  <a:gd name="T25" fmla="*/ 28 h 34"/>
                  <a:gd name="T26" fmla="*/ 26 w 33"/>
                  <a:gd name="T27" fmla="*/ 21 h 34"/>
                  <a:gd name="T28" fmla="*/ 25 w 33"/>
                  <a:gd name="T29" fmla="*/ 10 h 34"/>
                  <a:gd name="T30" fmla="*/ 21 w 33"/>
                  <a:gd name="T31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34">
                    <a:moveTo>
                      <a:pt x="7" y="30"/>
                    </a:moveTo>
                    <a:cubicBezTo>
                      <a:pt x="4" y="28"/>
                      <a:pt x="2" y="25"/>
                      <a:pt x="1" y="21"/>
                    </a:cubicBezTo>
                    <a:cubicBezTo>
                      <a:pt x="0" y="18"/>
                      <a:pt x="0" y="13"/>
                      <a:pt x="4" y="8"/>
                    </a:cubicBezTo>
                    <a:cubicBezTo>
                      <a:pt x="8" y="2"/>
                      <a:pt x="16" y="0"/>
                      <a:pt x="23" y="4"/>
                    </a:cubicBezTo>
                    <a:cubicBezTo>
                      <a:pt x="24" y="5"/>
                      <a:pt x="26" y="6"/>
                      <a:pt x="27" y="8"/>
                    </a:cubicBezTo>
                    <a:cubicBezTo>
                      <a:pt x="33" y="14"/>
                      <a:pt x="32" y="17"/>
                      <a:pt x="29" y="23"/>
                    </a:cubicBezTo>
                    <a:cubicBezTo>
                      <a:pt x="25" y="29"/>
                      <a:pt x="17" y="34"/>
                      <a:pt x="9" y="31"/>
                    </a:cubicBezTo>
                    <a:cubicBezTo>
                      <a:pt x="9" y="31"/>
                      <a:pt x="8" y="31"/>
                      <a:pt x="7" y="30"/>
                    </a:cubicBezTo>
                    <a:close/>
                    <a:moveTo>
                      <a:pt x="21" y="7"/>
                    </a:moveTo>
                    <a:cubicBezTo>
                      <a:pt x="16" y="4"/>
                      <a:pt x="9" y="6"/>
                      <a:pt x="7" y="9"/>
                    </a:cubicBezTo>
                    <a:cubicBezTo>
                      <a:pt x="4" y="13"/>
                      <a:pt x="3" y="17"/>
                      <a:pt x="4" y="20"/>
                    </a:cubicBezTo>
                    <a:cubicBezTo>
                      <a:pt x="5" y="23"/>
                      <a:pt x="7" y="26"/>
                      <a:pt x="9" y="27"/>
                    </a:cubicBezTo>
                    <a:cubicBezTo>
                      <a:pt x="10" y="28"/>
                      <a:pt x="10" y="28"/>
                      <a:pt x="11" y="28"/>
                    </a:cubicBezTo>
                    <a:cubicBezTo>
                      <a:pt x="16" y="30"/>
                      <a:pt x="23" y="26"/>
                      <a:pt x="26" y="21"/>
                    </a:cubicBezTo>
                    <a:cubicBezTo>
                      <a:pt x="29" y="16"/>
                      <a:pt x="29" y="15"/>
                      <a:pt x="25" y="10"/>
                    </a:cubicBezTo>
                    <a:cubicBezTo>
                      <a:pt x="24" y="9"/>
                      <a:pt x="22" y="8"/>
                      <a:pt x="21" y="7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71"/>
              <p:cNvSpPr>
                <a:spLocks noEditPoints="1"/>
              </p:cNvSpPr>
              <p:nvPr/>
            </p:nvSpPr>
            <p:spPr bwMode="auto">
              <a:xfrm>
                <a:off x="6921500" y="2260600"/>
                <a:ext cx="87312" cy="76200"/>
              </a:xfrm>
              <a:custGeom>
                <a:avLst/>
                <a:gdLst>
                  <a:gd name="T0" fmla="*/ 15 w 23"/>
                  <a:gd name="T1" fmla="*/ 5 h 20"/>
                  <a:gd name="T2" fmla="*/ 19 w 23"/>
                  <a:gd name="T3" fmla="*/ 14 h 20"/>
                  <a:gd name="T4" fmla="*/ 9 w 23"/>
                  <a:gd name="T5" fmla="*/ 15 h 20"/>
                  <a:gd name="T6" fmla="*/ 4 w 23"/>
                  <a:gd name="T7" fmla="*/ 5 h 20"/>
                  <a:gd name="T8" fmla="*/ 15 w 23"/>
                  <a:gd name="T9" fmla="*/ 5 h 20"/>
                  <a:gd name="T10" fmla="*/ 16 w 23"/>
                  <a:gd name="T11" fmla="*/ 3 h 20"/>
                  <a:gd name="T12" fmla="*/ 2 w 23"/>
                  <a:gd name="T13" fmla="*/ 4 h 20"/>
                  <a:gd name="T14" fmla="*/ 7 w 23"/>
                  <a:gd name="T15" fmla="*/ 17 h 20"/>
                  <a:gd name="T16" fmla="*/ 21 w 23"/>
                  <a:gd name="T17" fmla="*/ 16 h 20"/>
                  <a:gd name="T18" fmla="*/ 16 w 23"/>
                  <a:gd name="T1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">
                    <a:moveTo>
                      <a:pt x="15" y="5"/>
                    </a:moveTo>
                    <a:cubicBezTo>
                      <a:pt x="19" y="7"/>
                      <a:pt x="21" y="12"/>
                      <a:pt x="19" y="14"/>
                    </a:cubicBezTo>
                    <a:cubicBezTo>
                      <a:pt x="18" y="17"/>
                      <a:pt x="13" y="17"/>
                      <a:pt x="9" y="15"/>
                    </a:cubicBezTo>
                    <a:cubicBezTo>
                      <a:pt x="5" y="13"/>
                      <a:pt x="2" y="8"/>
                      <a:pt x="4" y="5"/>
                    </a:cubicBezTo>
                    <a:cubicBezTo>
                      <a:pt x="6" y="3"/>
                      <a:pt x="11" y="2"/>
                      <a:pt x="15" y="5"/>
                    </a:cubicBezTo>
                    <a:close/>
                    <a:moveTo>
                      <a:pt x="16" y="3"/>
                    </a:moveTo>
                    <a:cubicBezTo>
                      <a:pt x="11" y="0"/>
                      <a:pt x="5" y="0"/>
                      <a:pt x="2" y="4"/>
                    </a:cubicBezTo>
                    <a:cubicBezTo>
                      <a:pt x="0" y="8"/>
                      <a:pt x="2" y="14"/>
                      <a:pt x="7" y="17"/>
                    </a:cubicBezTo>
                    <a:cubicBezTo>
                      <a:pt x="13" y="20"/>
                      <a:pt x="19" y="19"/>
                      <a:pt x="21" y="16"/>
                    </a:cubicBezTo>
                    <a:cubicBezTo>
                      <a:pt x="23" y="12"/>
                      <a:pt x="21" y="6"/>
                      <a:pt x="16" y="3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72"/>
              <p:cNvSpPr>
                <a:spLocks/>
              </p:cNvSpPr>
              <p:nvPr/>
            </p:nvSpPr>
            <p:spPr bwMode="auto">
              <a:xfrm>
                <a:off x="6819900" y="2271713"/>
                <a:ext cx="192087" cy="193675"/>
              </a:xfrm>
              <a:custGeom>
                <a:avLst/>
                <a:gdLst>
                  <a:gd name="T0" fmla="*/ 91 w 121"/>
                  <a:gd name="T1" fmla="*/ 122 h 122"/>
                  <a:gd name="T2" fmla="*/ 0 w 121"/>
                  <a:gd name="T3" fmla="*/ 67 h 122"/>
                  <a:gd name="T4" fmla="*/ 60 w 121"/>
                  <a:gd name="T5" fmla="*/ 0 h 122"/>
                  <a:gd name="T6" fmla="*/ 121 w 121"/>
                  <a:gd name="T7" fmla="*/ 38 h 122"/>
                  <a:gd name="T8" fmla="*/ 91 w 121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2">
                    <a:moveTo>
                      <a:pt x="91" y="122"/>
                    </a:moveTo>
                    <a:lnTo>
                      <a:pt x="0" y="67"/>
                    </a:lnTo>
                    <a:lnTo>
                      <a:pt x="60" y="0"/>
                    </a:lnTo>
                    <a:lnTo>
                      <a:pt x="121" y="38"/>
                    </a:lnTo>
                    <a:lnTo>
                      <a:pt x="91" y="122"/>
                    </a:ln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3"/>
              <p:cNvSpPr>
                <a:spLocks/>
              </p:cNvSpPr>
              <p:nvPr/>
            </p:nvSpPr>
            <p:spPr bwMode="auto">
              <a:xfrm>
                <a:off x="7042150" y="2347913"/>
                <a:ext cx="34925" cy="46037"/>
              </a:xfrm>
              <a:custGeom>
                <a:avLst/>
                <a:gdLst>
                  <a:gd name="T0" fmla="*/ 7 w 9"/>
                  <a:gd name="T1" fmla="*/ 11 h 12"/>
                  <a:gd name="T2" fmla="*/ 1 w 9"/>
                  <a:gd name="T3" fmla="*/ 7 h 12"/>
                  <a:gd name="T4" fmla="*/ 2 w 9"/>
                  <a:gd name="T5" fmla="*/ 0 h 12"/>
                  <a:gd name="T6" fmla="*/ 7 w 9"/>
                  <a:gd name="T7" fmla="*/ 4 h 12"/>
                  <a:gd name="T8" fmla="*/ 7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7" y="11"/>
                    </a:moveTo>
                    <a:cubicBezTo>
                      <a:pt x="5" y="12"/>
                      <a:pt x="3" y="10"/>
                      <a:pt x="1" y="7"/>
                    </a:cubicBezTo>
                    <a:cubicBezTo>
                      <a:pt x="0" y="4"/>
                      <a:pt x="0" y="1"/>
                      <a:pt x="2" y="0"/>
                    </a:cubicBezTo>
                    <a:cubicBezTo>
                      <a:pt x="3" y="0"/>
                      <a:pt x="6" y="1"/>
                      <a:pt x="7" y="4"/>
                    </a:cubicBezTo>
                    <a:cubicBezTo>
                      <a:pt x="9" y="7"/>
                      <a:pt x="8" y="10"/>
                      <a:pt x="7" y="11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74"/>
              <p:cNvSpPr>
                <a:spLocks/>
              </p:cNvSpPr>
              <p:nvPr/>
            </p:nvSpPr>
            <p:spPr bwMode="auto">
              <a:xfrm>
                <a:off x="6435725" y="2847975"/>
                <a:ext cx="106362" cy="53975"/>
              </a:xfrm>
              <a:custGeom>
                <a:avLst/>
                <a:gdLst>
                  <a:gd name="T0" fmla="*/ 1 w 28"/>
                  <a:gd name="T1" fmla="*/ 0 h 14"/>
                  <a:gd name="T2" fmla="*/ 13 w 28"/>
                  <a:gd name="T3" fmla="*/ 0 h 14"/>
                  <a:gd name="T4" fmla="*/ 28 w 28"/>
                  <a:gd name="T5" fmla="*/ 0 h 14"/>
                  <a:gd name="T6" fmla="*/ 22 w 28"/>
                  <a:gd name="T7" fmla="*/ 12 h 14"/>
                  <a:gd name="T8" fmla="*/ 11 w 28"/>
                  <a:gd name="T9" fmla="*/ 14 h 14"/>
                  <a:gd name="T10" fmla="*/ 1 w 2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">
                    <a:moveTo>
                      <a:pt x="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2"/>
                      <a:pt x="26" y="10"/>
                      <a:pt x="22" y="12"/>
                    </a:cubicBezTo>
                    <a:cubicBezTo>
                      <a:pt x="19" y="14"/>
                      <a:pt x="15" y="14"/>
                      <a:pt x="11" y="14"/>
                    </a:cubicBezTo>
                    <a:cubicBezTo>
                      <a:pt x="4" y="12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6470650" y="2366963"/>
                <a:ext cx="85725" cy="481012"/>
              </a:xfrm>
              <a:custGeom>
                <a:avLst/>
                <a:gdLst>
                  <a:gd name="T0" fmla="*/ 19 w 23"/>
                  <a:gd name="T1" fmla="*/ 127 h 127"/>
                  <a:gd name="T2" fmla="*/ 19 w 23"/>
                  <a:gd name="T3" fmla="*/ 124 h 127"/>
                  <a:gd name="T4" fmla="*/ 15 w 23"/>
                  <a:gd name="T5" fmla="*/ 5 h 127"/>
                  <a:gd name="T6" fmla="*/ 14 w 23"/>
                  <a:gd name="T7" fmla="*/ 0 h 127"/>
                  <a:gd name="T8" fmla="*/ 0 w 23"/>
                  <a:gd name="T9" fmla="*/ 5 h 127"/>
                  <a:gd name="T10" fmla="*/ 1 w 23"/>
                  <a:gd name="T11" fmla="*/ 9 h 127"/>
                  <a:gd name="T12" fmla="*/ 3 w 23"/>
                  <a:gd name="T13" fmla="*/ 122 h 127"/>
                  <a:gd name="T14" fmla="*/ 3 w 23"/>
                  <a:gd name="T15" fmla="*/ 127 h 127"/>
                  <a:gd name="T16" fmla="*/ 19 w 2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7">
                    <a:moveTo>
                      <a:pt x="19" y="12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23" y="83"/>
                      <a:pt x="22" y="45"/>
                      <a:pt x="15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48"/>
                      <a:pt x="7" y="84"/>
                      <a:pt x="3" y="122"/>
                    </a:cubicBezTo>
                    <a:cubicBezTo>
                      <a:pt x="3" y="127"/>
                      <a:pt x="3" y="127"/>
                      <a:pt x="3" y="127"/>
                    </a:cubicBezTo>
                    <a:lnTo>
                      <a:pt x="19" y="127"/>
                    </a:lnTo>
                    <a:close/>
                  </a:path>
                </a:pathLst>
              </a:custGeom>
              <a:solidFill>
                <a:srgbClr val="2B3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76"/>
              <p:cNvSpPr>
                <a:spLocks/>
              </p:cNvSpPr>
              <p:nvPr/>
            </p:nvSpPr>
            <p:spPr bwMode="auto">
              <a:xfrm>
                <a:off x="6383338" y="2847975"/>
                <a:ext cx="104775" cy="53975"/>
              </a:xfrm>
              <a:custGeom>
                <a:avLst/>
                <a:gdLst>
                  <a:gd name="T0" fmla="*/ 1 w 28"/>
                  <a:gd name="T1" fmla="*/ 0 h 14"/>
                  <a:gd name="T2" fmla="*/ 13 w 28"/>
                  <a:gd name="T3" fmla="*/ 0 h 14"/>
                  <a:gd name="T4" fmla="*/ 28 w 28"/>
                  <a:gd name="T5" fmla="*/ 0 h 14"/>
                  <a:gd name="T6" fmla="*/ 22 w 28"/>
                  <a:gd name="T7" fmla="*/ 12 h 14"/>
                  <a:gd name="T8" fmla="*/ 11 w 28"/>
                  <a:gd name="T9" fmla="*/ 14 h 14"/>
                  <a:gd name="T10" fmla="*/ 1 w 2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">
                    <a:moveTo>
                      <a:pt x="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2"/>
                      <a:pt x="26" y="10"/>
                      <a:pt x="22" y="12"/>
                    </a:cubicBezTo>
                    <a:cubicBezTo>
                      <a:pt x="19" y="14"/>
                      <a:pt x="15" y="14"/>
                      <a:pt x="11" y="14"/>
                    </a:cubicBezTo>
                    <a:cubicBezTo>
                      <a:pt x="4" y="12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646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77"/>
              <p:cNvSpPr>
                <a:spLocks/>
              </p:cNvSpPr>
              <p:nvPr/>
            </p:nvSpPr>
            <p:spPr bwMode="auto">
              <a:xfrm>
                <a:off x="6383338" y="2370138"/>
                <a:ext cx="123825" cy="477837"/>
              </a:xfrm>
              <a:custGeom>
                <a:avLst/>
                <a:gdLst>
                  <a:gd name="T0" fmla="*/ 28 w 33"/>
                  <a:gd name="T1" fmla="*/ 126 h 126"/>
                  <a:gd name="T2" fmla="*/ 29 w 33"/>
                  <a:gd name="T3" fmla="*/ 123 h 126"/>
                  <a:gd name="T4" fmla="*/ 26 w 33"/>
                  <a:gd name="T5" fmla="*/ 6 h 126"/>
                  <a:gd name="T6" fmla="*/ 26 w 33"/>
                  <a:gd name="T7" fmla="*/ 4 h 126"/>
                  <a:gd name="T8" fmla="*/ 25 w 33"/>
                  <a:gd name="T9" fmla="*/ 0 h 126"/>
                  <a:gd name="T10" fmla="*/ 3 w 33"/>
                  <a:gd name="T11" fmla="*/ 7 h 126"/>
                  <a:gd name="T12" fmla="*/ 3 w 33"/>
                  <a:gd name="T13" fmla="*/ 9 h 126"/>
                  <a:gd name="T14" fmla="*/ 0 w 33"/>
                  <a:gd name="T15" fmla="*/ 10 h 126"/>
                  <a:gd name="T16" fmla="*/ 0 w 33"/>
                  <a:gd name="T17" fmla="*/ 15 h 126"/>
                  <a:gd name="T18" fmla="*/ 2 w 33"/>
                  <a:gd name="T19" fmla="*/ 120 h 126"/>
                  <a:gd name="T20" fmla="*/ 2 w 33"/>
                  <a:gd name="T21" fmla="*/ 120 h 126"/>
                  <a:gd name="T22" fmla="*/ 1 w 33"/>
                  <a:gd name="T23" fmla="*/ 121 h 126"/>
                  <a:gd name="T24" fmla="*/ 1 w 33"/>
                  <a:gd name="T25" fmla="*/ 121 h 126"/>
                  <a:gd name="T26" fmla="*/ 1 w 33"/>
                  <a:gd name="T27" fmla="*/ 126 h 126"/>
                  <a:gd name="T28" fmla="*/ 28 w 33"/>
                  <a:gd name="T2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126">
                    <a:moveTo>
                      <a:pt x="28" y="126"/>
                    </a:moveTo>
                    <a:cubicBezTo>
                      <a:pt x="29" y="123"/>
                      <a:pt x="29" y="123"/>
                      <a:pt x="29" y="123"/>
                    </a:cubicBezTo>
                    <a:cubicBezTo>
                      <a:pt x="33" y="83"/>
                      <a:pt x="32" y="46"/>
                      <a:pt x="26" y="6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50"/>
                      <a:pt x="6" y="82"/>
                      <a:pt x="2" y="120"/>
                    </a:cubicBezTo>
                    <a:cubicBezTo>
                      <a:pt x="2" y="120"/>
                      <a:pt x="2" y="120"/>
                      <a:pt x="2" y="120"/>
                    </a:cubicBezTo>
                    <a:cubicBezTo>
                      <a:pt x="2" y="120"/>
                      <a:pt x="1" y="121"/>
                      <a:pt x="1" y="121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1" y="126"/>
                      <a:pt x="1" y="126"/>
                      <a:pt x="1" y="126"/>
                    </a:cubicBezTo>
                    <a:lnTo>
                      <a:pt x="28" y="126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78"/>
              <p:cNvSpPr>
                <a:spLocks/>
              </p:cNvSpPr>
              <p:nvPr/>
            </p:nvSpPr>
            <p:spPr bwMode="auto">
              <a:xfrm>
                <a:off x="6356350" y="2014538"/>
                <a:ext cx="282575" cy="450850"/>
              </a:xfrm>
              <a:custGeom>
                <a:avLst/>
                <a:gdLst>
                  <a:gd name="T0" fmla="*/ 57 w 75"/>
                  <a:gd name="T1" fmla="*/ 5 h 119"/>
                  <a:gd name="T2" fmla="*/ 22 w 75"/>
                  <a:gd name="T3" fmla="*/ 27 h 119"/>
                  <a:gd name="T4" fmla="*/ 0 w 75"/>
                  <a:gd name="T5" fmla="*/ 104 h 119"/>
                  <a:gd name="T6" fmla="*/ 52 w 75"/>
                  <a:gd name="T7" fmla="*/ 119 h 119"/>
                  <a:gd name="T8" fmla="*/ 69 w 75"/>
                  <a:gd name="T9" fmla="*/ 55 h 119"/>
                  <a:gd name="T10" fmla="*/ 57 w 75"/>
                  <a:gd name="T11" fmla="*/ 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9">
                    <a:moveTo>
                      <a:pt x="57" y="5"/>
                    </a:moveTo>
                    <a:cubicBezTo>
                      <a:pt x="43" y="0"/>
                      <a:pt x="28" y="7"/>
                      <a:pt x="22" y="27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75" y="35"/>
                      <a:pt x="74" y="11"/>
                      <a:pt x="57" y="5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6561138" y="2139950"/>
                <a:ext cx="266700" cy="223837"/>
              </a:xfrm>
              <a:custGeom>
                <a:avLst/>
                <a:gdLst>
                  <a:gd name="T0" fmla="*/ 66 w 71"/>
                  <a:gd name="T1" fmla="*/ 43 h 59"/>
                  <a:gd name="T2" fmla="*/ 68 w 71"/>
                  <a:gd name="T3" fmla="*/ 55 h 59"/>
                  <a:gd name="T4" fmla="*/ 55 w 71"/>
                  <a:gd name="T5" fmla="*/ 56 h 59"/>
                  <a:gd name="T6" fmla="*/ 21 w 71"/>
                  <a:gd name="T7" fmla="*/ 38 h 59"/>
                  <a:gd name="T8" fmla="*/ 0 w 71"/>
                  <a:gd name="T9" fmla="*/ 14 h 59"/>
                  <a:gd name="T10" fmla="*/ 10 w 71"/>
                  <a:gd name="T11" fmla="*/ 0 h 59"/>
                  <a:gd name="T12" fmla="*/ 32 w 71"/>
                  <a:gd name="T13" fmla="*/ 25 h 59"/>
                  <a:gd name="T14" fmla="*/ 66 w 71"/>
                  <a:gd name="T15" fmla="*/ 4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59">
                    <a:moveTo>
                      <a:pt x="66" y="43"/>
                    </a:moveTo>
                    <a:cubicBezTo>
                      <a:pt x="70" y="46"/>
                      <a:pt x="71" y="51"/>
                      <a:pt x="68" y="55"/>
                    </a:cubicBezTo>
                    <a:cubicBezTo>
                      <a:pt x="65" y="59"/>
                      <a:pt x="59" y="59"/>
                      <a:pt x="55" y="56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66" y="42"/>
                      <a:pt x="66" y="43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6481763" y="2066925"/>
                <a:ext cx="165100" cy="163512"/>
              </a:xfrm>
              <a:custGeom>
                <a:avLst/>
                <a:gdLst>
                  <a:gd name="T0" fmla="*/ 4 w 44"/>
                  <a:gd name="T1" fmla="*/ 20 h 43"/>
                  <a:gd name="T2" fmla="*/ 26 w 44"/>
                  <a:gd name="T3" fmla="*/ 43 h 43"/>
                  <a:gd name="T4" fmla="*/ 26 w 44"/>
                  <a:gd name="T5" fmla="*/ 43 h 43"/>
                  <a:gd name="T6" fmla="*/ 44 w 44"/>
                  <a:gd name="T7" fmla="*/ 28 h 43"/>
                  <a:gd name="T8" fmla="*/ 40 w 44"/>
                  <a:gd name="T9" fmla="*/ 25 h 43"/>
                  <a:gd name="T10" fmla="*/ 36 w 44"/>
                  <a:gd name="T11" fmla="*/ 20 h 43"/>
                  <a:gd name="T12" fmla="*/ 23 w 44"/>
                  <a:gd name="T13" fmla="*/ 6 h 43"/>
                  <a:gd name="T14" fmla="*/ 22 w 44"/>
                  <a:gd name="T15" fmla="*/ 4 h 43"/>
                  <a:gd name="T16" fmla="*/ 7 w 44"/>
                  <a:gd name="T17" fmla="*/ 3 h 43"/>
                  <a:gd name="T18" fmla="*/ 3 w 44"/>
                  <a:gd name="T19" fmla="*/ 18 h 43"/>
                  <a:gd name="T20" fmla="*/ 4 w 44"/>
                  <a:gd name="T2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3">
                    <a:moveTo>
                      <a:pt x="4" y="20"/>
                    </a:moveTo>
                    <a:cubicBezTo>
                      <a:pt x="11" y="28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39" y="23"/>
                      <a:pt x="37" y="22"/>
                      <a:pt x="36" y="20"/>
                    </a:cubicBezTo>
                    <a:cubicBezTo>
                      <a:pt x="31" y="15"/>
                      <a:pt x="27" y="11"/>
                      <a:pt x="23" y="6"/>
                    </a:cubicBezTo>
                    <a:cubicBezTo>
                      <a:pt x="23" y="6"/>
                      <a:pt x="22" y="4"/>
                      <a:pt x="22" y="4"/>
                    </a:cubicBezTo>
                    <a:cubicBezTo>
                      <a:pt x="18" y="0"/>
                      <a:pt x="12" y="0"/>
                      <a:pt x="7" y="3"/>
                    </a:cubicBezTo>
                    <a:cubicBezTo>
                      <a:pt x="1" y="7"/>
                      <a:pt x="0" y="13"/>
                      <a:pt x="3" y="18"/>
                    </a:cubicBezTo>
                    <a:cubicBezTo>
                      <a:pt x="3" y="18"/>
                      <a:pt x="4" y="20"/>
                      <a:pt x="4" y="20"/>
                    </a:cubicBez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748213" y="1776413"/>
              <a:ext cx="652462" cy="1125537"/>
              <a:chOff x="4748213" y="1776413"/>
              <a:chExt cx="652462" cy="1125537"/>
            </a:xfrm>
          </p:grpSpPr>
          <p:sp>
            <p:nvSpPr>
              <p:cNvPr id="8" name="Freeform 81"/>
              <p:cNvSpPr>
                <a:spLocks/>
              </p:cNvSpPr>
              <p:nvPr/>
            </p:nvSpPr>
            <p:spPr bwMode="auto">
              <a:xfrm>
                <a:off x="4951413" y="1976438"/>
                <a:ext cx="79375" cy="171450"/>
              </a:xfrm>
              <a:custGeom>
                <a:avLst/>
                <a:gdLst>
                  <a:gd name="T0" fmla="*/ 48 w 50"/>
                  <a:gd name="T1" fmla="*/ 41 h 108"/>
                  <a:gd name="T2" fmla="*/ 24 w 50"/>
                  <a:gd name="T3" fmla="*/ 108 h 108"/>
                  <a:gd name="T4" fmla="*/ 2 w 50"/>
                  <a:gd name="T5" fmla="*/ 41 h 108"/>
                  <a:gd name="T6" fmla="*/ 0 w 50"/>
                  <a:gd name="T7" fmla="*/ 19 h 108"/>
                  <a:gd name="T8" fmla="*/ 2 w 50"/>
                  <a:gd name="T9" fmla="*/ 19 h 108"/>
                  <a:gd name="T10" fmla="*/ 2 w 50"/>
                  <a:gd name="T11" fmla="*/ 0 h 108"/>
                  <a:gd name="T12" fmla="*/ 48 w 50"/>
                  <a:gd name="T13" fmla="*/ 0 h 108"/>
                  <a:gd name="T14" fmla="*/ 48 w 50"/>
                  <a:gd name="T15" fmla="*/ 17 h 108"/>
                  <a:gd name="T16" fmla="*/ 50 w 50"/>
                  <a:gd name="T17" fmla="*/ 19 h 108"/>
                  <a:gd name="T18" fmla="*/ 48 w 50"/>
                  <a:gd name="T19" fmla="*/ 4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08">
                    <a:moveTo>
                      <a:pt x="48" y="41"/>
                    </a:moveTo>
                    <a:lnTo>
                      <a:pt x="24" y="108"/>
                    </a:lnTo>
                    <a:lnTo>
                      <a:pt x="2" y="4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0"/>
                    </a:lnTo>
                    <a:lnTo>
                      <a:pt x="48" y="0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8" y="41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82"/>
              <p:cNvSpPr>
                <a:spLocks/>
              </p:cNvSpPr>
              <p:nvPr/>
            </p:nvSpPr>
            <p:spPr bwMode="auto">
              <a:xfrm>
                <a:off x="4895850" y="1776413"/>
                <a:ext cx="192087" cy="192087"/>
              </a:xfrm>
              <a:custGeom>
                <a:avLst/>
                <a:gdLst>
                  <a:gd name="T0" fmla="*/ 51 w 51"/>
                  <a:gd name="T1" fmla="*/ 24 h 51"/>
                  <a:gd name="T2" fmla="*/ 26 w 51"/>
                  <a:gd name="T3" fmla="*/ 51 h 51"/>
                  <a:gd name="T4" fmla="*/ 0 w 51"/>
                  <a:gd name="T5" fmla="*/ 24 h 51"/>
                  <a:gd name="T6" fmla="*/ 26 w 51"/>
                  <a:gd name="T7" fmla="*/ 0 h 51"/>
                  <a:gd name="T8" fmla="*/ 51 w 51"/>
                  <a:gd name="T9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51" y="24"/>
                    </a:moveTo>
                    <a:cubicBezTo>
                      <a:pt x="51" y="39"/>
                      <a:pt x="40" y="51"/>
                      <a:pt x="26" y="51"/>
                    </a:cubicBezTo>
                    <a:cubicBezTo>
                      <a:pt x="12" y="51"/>
                      <a:pt x="0" y="39"/>
                      <a:pt x="0" y="24"/>
                    </a:cubicBezTo>
                    <a:cubicBezTo>
                      <a:pt x="0" y="9"/>
                      <a:pt x="10" y="0"/>
                      <a:pt x="26" y="0"/>
                    </a:cubicBezTo>
                    <a:cubicBezTo>
                      <a:pt x="43" y="0"/>
                      <a:pt x="51" y="9"/>
                      <a:pt x="51" y="24"/>
                    </a:cubicBez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Oval 83"/>
              <p:cNvSpPr>
                <a:spLocks noChangeArrowheads="1"/>
              </p:cNvSpPr>
              <p:nvPr/>
            </p:nvSpPr>
            <p:spPr bwMode="auto">
              <a:xfrm>
                <a:off x="4910138" y="1801813"/>
                <a:ext cx="161925" cy="196850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84"/>
              <p:cNvSpPr>
                <a:spLocks noChangeArrowheads="1"/>
              </p:cNvSpPr>
              <p:nvPr/>
            </p:nvSpPr>
            <p:spPr bwMode="auto">
              <a:xfrm>
                <a:off x="4902200" y="1885950"/>
                <a:ext cx="38100" cy="44450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85"/>
              <p:cNvSpPr>
                <a:spLocks noChangeArrowheads="1"/>
              </p:cNvSpPr>
              <p:nvPr/>
            </p:nvSpPr>
            <p:spPr bwMode="auto">
              <a:xfrm>
                <a:off x="5045075" y="1885950"/>
                <a:ext cx="38100" cy="44450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86"/>
              <p:cNvSpPr>
                <a:spLocks/>
              </p:cNvSpPr>
              <p:nvPr/>
            </p:nvSpPr>
            <p:spPr bwMode="auto">
              <a:xfrm>
                <a:off x="4906963" y="1790700"/>
                <a:ext cx="173037" cy="103187"/>
              </a:xfrm>
              <a:custGeom>
                <a:avLst/>
                <a:gdLst>
                  <a:gd name="T0" fmla="*/ 38 w 46"/>
                  <a:gd name="T1" fmla="*/ 5 h 27"/>
                  <a:gd name="T2" fmla="*/ 34 w 46"/>
                  <a:gd name="T3" fmla="*/ 5 h 27"/>
                  <a:gd name="T4" fmla="*/ 28 w 46"/>
                  <a:gd name="T5" fmla="*/ 2 h 27"/>
                  <a:gd name="T6" fmla="*/ 29 w 46"/>
                  <a:gd name="T7" fmla="*/ 0 h 27"/>
                  <a:gd name="T8" fmla="*/ 19 w 46"/>
                  <a:gd name="T9" fmla="*/ 2 h 27"/>
                  <a:gd name="T10" fmla="*/ 12 w 46"/>
                  <a:gd name="T11" fmla="*/ 5 h 27"/>
                  <a:gd name="T12" fmla="*/ 9 w 46"/>
                  <a:gd name="T13" fmla="*/ 5 h 27"/>
                  <a:gd name="T14" fmla="*/ 0 w 46"/>
                  <a:gd name="T15" fmla="*/ 27 h 27"/>
                  <a:gd name="T16" fmla="*/ 5 w 46"/>
                  <a:gd name="T17" fmla="*/ 21 h 27"/>
                  <a:gd name="T18" fmla="*/ 14 w 46"/>
                  <a:gd name="T19" fmla="*/ 10 h 27"/>
                  <a:gd name="T20" fmla="*/ 32 w 46"/>
                  <a:gd name="T21" fmla="*/ 10 h 27"/>
                  <a:gd name="T22" fmla="*/ 41 w 46"/>
                  <a:gd name="T23" fmla="*/ 21 h 27"/>
                  <a:gd name="T24" fmla="*/ 46 w 46"/>
                  <a:gd name="T25" fmla="*/ 27 h 27"/>
                  <a:gd name="T26" fmla="*/ 38 w 46"/>
                  <a:gd name="T2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38" y="5"/>
                    </a:moveTo>
                    <a:cubicBezTo>
                      <a:pt x="37" y="4"/>
                      <a:pt x="35" y="5"/>
                      <a:pt x="34" y="5"/>
                    </a:cubicBezTo>
                    <a:cubicBezTo>
                      <a:pt x="32" y="3"/>
                      <a:pt x="29" y="2"/>
                      <a:pt x="28" y="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0" y="1"/>
                      <a:pt x="19" y="2"/>
                    </a:cubicBezTo>
                    <a:cubicBezTo>
                      <a:pt x="18" y="2"/>
                      <a:pt x="14" y="3"/>
                      <a:pt x="12" y="5"/>
                    </a:cubicBezTo>
                    <a:cubicBezTo>
                      <a:pt x="11" y="5"/>
                      <a:pt x="10" y="4"/>
                      <a:pt x="9" y="5"/>
                    </a:cubicBezTo>
                    <a:cubicBezTo>
                      <a:pt x="1" y="5"/>
                      <a:pt x="0" y="27"/>
                      <a:pt x="0" y="27"/>
                    </a:cubicBezTo>
                    <a:cubicBezTo>
                      <a:pt x="0" y="27"/>
                      <a:pt x="5" y="22"/>
                      <a:pt x="5" y="21"/>
                    </a:cubicBezTo>
                    <a:cubicBezTo>
                      <a:pt x="6" y="13"/>
                      <a:pt x="9" y="11"/>
                      <a:pt x="14" y="10"/>
                    </a:cubicBezTo>
                    <a:cubicBezTo>
                      <a:pt x="16" y="10"/>
                      <a:pt x="30" y="10"/>
                      <a:pt x="32" y="10"/>
                    </a:cubicBezTo>
                    <a:cubicBezTo>
                      <a:pt x="37" y="11"/>
                      <a:pt x="40" y="13"/>
                      <a:pt x="41" y="21"/>
                    </a:cubicBezTo>
                    <a:cubicBezTo>
                      <a:pt x="41" y="22"/>
                      <a:pt x="46" y="27"/>
                      <a:pt x="46" y="27"/>
                    </a:cubicBezTo>
                    <a:cubicBezTo>
                      <a:pt x="46" y="27"/>
                      <a:pt x="45" y="5"/>
                      <a:pt x="38" y="5"/>
                    </a:cubicBez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87"/>
              <p:cNvSpPr>
                <a:spLocks/>
              </p:cNvSpPr>
              <p:nvPr/>
            </p:nvSpPr>
            <p:spPr bwMode="auto">
              <a:xfrm>
                <a:off x="4906963" y="1782763"/>
                <a:ext cx="176212" cy="141287"/>
              </a:xfrm>
              <a:custGeom>
                <a:avLst/>
                <a:gdLst>
                  <a:gd name="T0" fmla="*/ 42 w 47"/>
                  <a:gd name="T1" fmla="*/ 12 h 37"/>
                  <a:gd name="T2" fmla="*/ 41 w 47"/>
                  <a:gd name="T3" fmla="*/ 9 h 37"/>
                  <a:gd name="T4" fmla="*/ 1 w 47"/>
                  <a:gd name="T5" fmla="*/ 22 h 37"/>
                  <a:gd name="T6" fmla="*/ 0 w 47"/>
                  <a:gd name="T7" fmla="*/ 24 h 37"/>
                  <a:gd name="T8" fmla="*/ 6 w 47"/>
                  <a:gd name="T9" fmla="*/ 37 h 37"/>
                  <a:gd name="T10" fmla="*/ 7 w 47"/>
                  <a:gd name="T11" fmla="*/ 34 h 37"/>
                  <a:gd name="T12" fmla="*/ 14 w 47"/>
                  <a:gd name="T13" fmla="*/ 12 h 37"/>
                  <a:gd name="T14" fmla="*/ 14 w 47"/>
                  <a:gd name="T15" fmla="*/ 12 h 37"/>
                  <a:gd name="T16" fmla="*/ 17 w 47"/>
                  <a:gd name="T17" fmla="*/ 17 h 37"/>
                  <a:gd name="T18" fmla="*/ 23 w 47"/>
                  <a:gd name="T19" fmla="*/ 21 h 37"/>
                  <a:gd name="T20" fmla="*/ 24 w 47"/>
                  <a:gd name="T21" fmla="*/ 21 h 37"/>
                  <a:gd name="T22" fmla="*/ 24 w 47"/>
                  <a:gd name="T23" fmla="*/ 15 h 37"/>
                  <a:gd name="T24" fmla="*/ 30 w 47"/>
                  <a:gd name="T25" fmla="*/ 18 h 37"/>
                  <a:gd name="T26" fmla="*/ 31 w 47"/>
                  <a:gd name="T27" fmla="*/ 18 h 37"/>
                  <a:gd name="T28" fmla="*/ 31 w 47"/>
                  <a:gd name="T29" fmla="*/ 12 h 37"/>
                  <a:gd name="T30" fmla="*/ 40 w 47"/>
                  <a:gd name="T31" fmla="*/ 27 h 37"/>
                  <a:gd name="T32" fmla="*/ 42 w 47"/>
                  <a:gd name="T33" fmla="*/ 35 h 37"/>
                  <a:gd name="T34" fmla="*/ 42 w 47"/>
                  <a:gd name="T3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37">
                    <a:moveTo>
                      <a:pt x="42" y="12"/>
                    </a:moveTo>
                    <a:cubicBezTo>
                      <a:pt x="42" y="11"/>
                      <a:pt x="42" y="10"/>
                      <a:pt x="41" y="9"/>
                    </a:cubicBezTo>
                    <a:cubicBezTo>
                      <a:pt x="29" y="0"/>
                      <a:pt x="0" y="3"/>
                      <a:pt x="1" y="22"/>
                    </a:cubicBezTo>
                    <a:cubicBezTo>
                      <a:pt x="1" y="23"/>
                      <a:pt x="0" y="24"/>
                      <a:pt x="0" y="24"/>
                    </a:cubicBezTo>
                    <a:cubicBezTo>
                      <a:pt x="1" y="28"/>
                      <a:pt x="2" y="34"/>
                      <a:pt x="6" y="37"/>
                    </a:cubicBezTo>
                    <a:cubicBezTo>
                      <a:pt x="6" y="37"/>
                      <a:pt x="7" y="35"/>
                      <a:pt x="7" y="34"/>
                    </a:cubicBezTo>
                    <a:cubicBezTo>
                      <a:pt x="7" y="27"/>
                      <a:pt x="7" y="17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6" y="15"/>
                      <a:pt x="17" y="17"/>
                    </a:cubicBezTo>
                    <a:cubicBezTo>
                      <a:pt x="19" y="19"/>
                      <a:pt x="20" y="21"/>
                      <a:pt x="23" y="21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19"/>
                      <a:pt x="24" y="17"/>
                      <a:pt x="24" y="15"/>
                    </a:cubicBezTo>
                    <a:cubicBezTo>
                      <a:pt x="25" y="17"/>
                      <a:pt x="28" y="18"/>
                      <a:pt x="30" y="18"/>
                    </a:cubicBezTo>
                    <a:cubicBezTo>
                      <a:pt x="31" y="19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1" y="12"/>
                    </a:cubicBezTo>
                    <a:cubicBezTo>
                      <a:pt x="38" y="14"/>
                      <a:pt x="38" y="21"/>
                      <a:pt x="40" y="27"/>
                    </a:cubicBezTo>
                    <a:cubicBezTo>
                      <a:pt x="40" y="28"/>
                      <a:pt x="40" y="37"/>
                      <a:pt x="42" y="35"/>
                    </a:cubicBezTo>
                    <a:cubicBezTo>
                      <a:pt x="47" y="28"/>
                      <a:pt x="45" y="17"/>
                      <a:pt x="42" y="12"/>
                    </a:cubicBez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88"/>
              <p:cNvSpPr>
                <a:spLocks/>
              </p:cNvSpPr>
              <p:nvPr/>
            </p:nvSpPr>
            <p:spPr bwMode="auto">
              <a:xfrm>
                <a:off x="4940300" y="2006600"/>
                <a:ext cx="30162" cy="38100"/>
              </a:xfrm>
              <a:custGeom>
                <a:avLst/>
                <a:gdLst>
                  <a:gd name="T0" fmla="*/ 0 w 19"/>
                  <a:gd name="T1" fmla="*/ 24 h 24"/>
                  <a:gd name="T2" fmla="*/ 5 w 19"/>
                  <a:gd name="T3" fmla="*/ 0 h 24"/>
                  <a:gd name="T4" fmla="*/ 19 w 19"/>
                  <a:gd name="T5" fmla="*/ 24 h 24"/>
                  <a:gd name="T6" fmla="*/ 0 w 19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4">
                    <a:moveTo>
                      <a:pt x="0" y="24"/>
                    </a:moveTo>
                    <a:lnTo>
                      <a:pt x="5" y="0"/>
                    </a:lnTo>
                    <a:lnTo>
                      <a:pt x="19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89"/>
              <p:cNvSpPr>
                <a:spLocks/>
              </p:cNvSpPr>
              <p:nvPr/>
            </p:nvSpPr>
            <p:spPr bwMode="auto">
              <a:xfrm>
                <a:off x="5014913" y="2006600"/>
                <a:ext cx="26987" cy="38100"/>
              </a:xfrm>
              <a:custGeom>
                <a:avLst/>
                <a:gdLst>
                  <a:gd name="T0" fmla="*/ 17 w 17"/>
                  <a:gd name="T1" fmla="*/ 24 h 24"/>
                  <a:gd name="T2" fmla="*/ 12 w 17"/>
                  <a:gd name="T3" fmla="*/ 0 h 24"/>
                  <a:gd name="T4" fmla="*/ 0 w 17"/>
                  <a:gd name="T5" fmla="*/ 24 h 24"/>
                  <a:gd name="T6" fmla="*/ 17 w 17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4">
                    <a:moveTo>
                      <a:pt x="17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90"/>
              <p:cNvSpPr>
                <a:spLocks/>
              </p:cNvSpPr>
              <p:nvPr/>
            </p:nvSpPr>
            <p:spPr bwMode="auto">
              <a:xfrm>
                <a:off x="5000625" y="2487613"/>
                <a:ext cx="93662" cy="406400"/>
              </a:xfrm>
              <a:custGeom>
                <a:avLst/>
                <a:gdLst>
                  <a:gd name="T0" fmla="*/ 0 w 25"/>
                  <a:gd name="T1" fmla="*/ 0 h 107"/>
                  <a:gd name="T2" fmla="*/ 3 w 25"/>
                  <a:gd name="T3" fmla="*/ 81 h 107"/>
                  <a:gd name="T4" fmla="*/ 3 w 25"/>
                  <a:gd name="T5" fmla="*/ 89 h 107"/>
                  <a:gd name="T6" fmla="*/ 3 w 25"/>
                  <a:gd name="T7" fmla="*/ 101 h 107"/>
                  <a:gd name="T8" fmla="*/ 13 w 25"/>
                  <a:gd name="T9" fmla="*/ 107 h 107"/>
                  <a:gd name="T10" fmla="*/ 22 w 25"/>
                  <a:gd name="T11" fmla="*/ 101 h 107"/>
                  <a:gd name="T12" fmla="*/ 22 w 25"/>
                  <a:gd name="T13" fmla="*/ 90 h 107"/>
                  <a:gd name="T14" fmla="*/ 25 w 25"/>
                  <a:gd name="T15" fmla="*/ 0 h 107"/>
                  <a:gd name="T16" fmla="*/ 0 w 25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7">
                    <a:moveTo>
                      <a:pt x="0" y="0"/>
                    </a:moveTo>
                    <a:cubicBezTo>
                      <a:pt x="3" y="81"/>
                      <a:pt x="3" y="81"/>
                      <a:pt x="3" y="81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8" y="107"/>
                      <a:pt x="13" y="107"/>
                    </a:cubicBezTo>
                    <a:cubicBezTo>
                      <a:pt x="18" y="107"/>
                      <a:pt x="22" y="104"/>
                      <a:pt x="22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91"/>
              <p:cNvSpPr>
                <a:spLocks/>
              </p:cNvSpPr>
              <p:nvPr/>
            </p:nvSpPr>
            <p:spPr bwMode="auto">
              <a:xfrm>
                <a:off x="4887913" y="2487613"/>
                <a:ext cx="90487" cy="406400"/>
              </a:xfrm>
              <a:custGeom>
                <a:avLst/>
                <a:gdLst>
                  <a:gd name="T0" fmla="*/ 0 w 24"/>
                  <a:gd name="T1" fmla="*/ 0 h 107"/>
                  <a:gd name="T2" fmla="*/ 2 w 24"/>
                  <a:gd name="T3" fmla="*/ 81 h 107"/>
                  <a:gd name="T4" fmla="*/ 2 w 24"/>
                  <a:gd name="T5" fmla="*/ 89 h 107"/>
                  <a:gd name="T6" fmla="*/ 3 w 24"/>
                  <a:gd name="T7" fmla="*/ 101 h 107"/>
                  <a:gd name="T8" fmla="*/ 12 w 24"/>
                  <a:gd name="T9" fmla="*/ 107 h 107"/>
                  <a:gd name="T10" fmla="*/ 21 w 24"/>
                  <a:gd name="T11" fmla="*/ 101 h 107"/>
                  <a:gd name="T12" fmla="*/ 22 w 24"/>
                  <a:gd name="T13" fmla="*/ 90 h 107"/>
                  <a:gd name="T14" fmla="*/ 24 w 24"/>
                  <a:gd name="T15" fmla="*/ 0 h 107"/>
                  <a:gd name="T16" fmla="*/ 0 w 2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07">
                    <a:moveTo>
                      <a:pt x="0" y="0"/>
                    </a:moveTo>
                    <a:cubicBezTo>
                      <a:pt x="2" y="81"/>
                      <a:pt x="2" y="81"/>
                      <a:pt x="2" y="81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7" y="107"/>
                      <a:pt x="12" y="107"/>
                    </a:cubicBezTo>
                    <a:cubicBezTo>
                      <a:pt x="17" y="107"/>
                      <a:pt x="21" y="104"/>
                      <a:pt x="21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92"/>
              <p:cNvSpPr>
                <a:spLocks/>
              </p:cNvSpPr>
              <p:nvPr/>
            </p:nvSpPr>
            <p:spPr bwMode="auto">
              <a:xfrm>
                <a:off x="4872038" y="2336800"/>
                <a:ext cx="238125" cy="500062"/>
              </a:xfrm>
              <a:custGeom>
                <a:avLst/>
                <a:gdLst>
                  <a:gd name="T0" fmla="*/ 5 w 150"/>
                  <a:gd name="T1" fmla="*/ 0 h 315"/>
                  <a:gd name="T2" fmla="*/ 0 w 150"/>
                  <a:gd name="T3" fmla="*/ 76 h 315"/>
                  <a:gd name="T4" fmla="*/ 0 w 150"/>
                  <a:gd name="T5" fmla="*/ 95 h 315"/>
                  <a:gd name="T6" fmla="*/ 0 w 150"/>
                  <a:gd name="T7" fmla="*/ 315 h 315"/>
                  <a:gd name="T8" fmla="*/ 74 w 150"/>
                  <a:gd name="T9" fmla="*/ 315 h 315"/>
                  <a:gd name="T10" fmla="*/ 74 w 150"/>
                  <a:gd name="T11" fmla="*/ 95 h 315"/>
                  <a:gd name="T12" fmla="*/ 76 w 150"/>
                  <a:gd name="T13" fmla="*/ 95 h 315"/>
                  <a:gd name="T14" fmla="*/ 76 w 150"/>
                  <a:gd name="T15" fmla="*/ 315 h 315"/>
                  <a:gd name="T16" fmla="*/ 150 w 150"/>
                  <a:gd name="T17" fmla="*/ 315 h 315"/>
                  <a:gd name="T18" fmla="*/ 150 w 150"/>
                  <a:gd name="T19" fmla="*/ 95 h 315"/>
                  <a:gd name="T20" fmla="*/ 150 w 150"/>
                  <a:gd name="T21" fmla="*/ 76 h 315"/>
                  <a:gd name="T22" fmla="*/ 145 w 150"/>
                  <a:gd name="T23" fmla="*/ 0 h 315"/>
                  <a:gd name="T24" fmla="*/ 5 w 150"/>
                  <a:gd name="T2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15">
                    <a:moveTo>
                      <a:pt x="5" y="0"/>
                    </a:moveTo>
                    <a:lnTo>
                      <a:pt x="0" y="76"/>
                    </a:lnTo>
                    <a:lnTo>
                      <a:pt x="0" y="95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74" y="95"/>
                    </a:lnTo>
                    <a:lnTo>
                      <a:pt x="76" y="95"/>
                    </a:lnTo>
                    <a:lnTo>
                      <a:pt x="76" y="315"/>
                    </a:lnTo>
                    <a:lnTo>
                      <a:pt x="150" y="315"/>
                    </a:lnTo>
                    <a:lnTo>
                      <a:pt x="150" y="95"/>
                    </a:lnTo>
                    <a:lnTo>
                      <a:pt x="150" y="76"/>
                    </a:lnTo>
                    <a:lnTo>
                      <a:pt x="14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3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93"/>
              <p:cNvSpPr>
                <a:spLocks/>
              </p:cNvSpPr>
              <p:nvPr/>
            </p:nvSpPr>
            <p:spPr bwMode="auto">
              <a:xfrm>
                <a:off x="4872038" y="2006600"/>
                <a:ext cx="238125" cy="409575"/>
              </a:xfrm>
              <a:custGeom>
                <a:avLst/>
                <a:gdLst>
                  <a:gd name="T0" fmla="*/ 63 w 63"/>
                  <a:gd name="T1" fmla="*/ 108 h 108"/>
                  <a:gd name="T2" fmla="*/ 59 w 63"/>
                  <a:gd name="T3" fmla="*/ 8 h 108"/>
                  <a:gd name="T4" fmla="*/ 42 w 63"/>
                  <a:gd name="T5" fmla="*/ 0 h 108"/>
                  <a:gd name="T6" fmla="*/ 32 w 63"/>
                  <a:gd name="T7" fmla="*/ 19 h 108"/>
                  <a:gd name="T8" fmla="*/ 21 w 63"/>
                  <a:gd name="T9" fmla="*/ 0 h 108"/>
                  <a:gd name="T10" fmla="*/ 5 w 63"/>
                  <a:gd name="T11" fmla="*/ 8 h 108"/>
                  <a:gd name="T12" fmla="*/ 0 w 63"/>
                  <a:gd name="T13" fmla="*/ 108 h 108"/>
                  <a:gd name="T14" fmla="*/ 63 w 63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08">
                    <a:moveTo>
                      <a:pt x="63" y="108"/>
                    </a:moveTo>
                    <a:cubicBezTo>
                      <a:pt x="59" y="8"/>
                      <a:pt x="59" y="8"/>
                      <a:pt x="59" y="8"/>
                    </a:cubicBezTo>
                    <a:cubicBezTo>
                      <a:pt x="59" y="5"/>
                      <a:pt x="52" y="2"/>
                      <a:pt x="42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1" y="2"/>
                      <a:pt x="5" y="5"/>
                      <a:pt x="5" y="8"/>
                    </a:cubicBezTo>
                    <a:cubicBezTo>
                      <a:pt x="0" y="108"/>
                      <a:pt x="0" y="108"/>
                      <a:pt x="0" y="108"/>
                    </a:cubicBezTo>
                    <a:lnTo>
                      <a:pt x="63" y="108"/>
                    </a:ln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94"/>
              <p:cNvSpPr>
                <a:spLocks/>
              </p:cNvSpPr>
              <p:nvPr/>
            </p:nvSpPr>
            <p:spPr bwMode="auto">
              <a:xfrm>
                <a:off x="4872038" y="2836863"/>
                <a:ext cx="117475" cy="60325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0 h 16"/>
                  <a:gd name="T4" fmla="*/ 15 w 31"/>
                  <a:gd name="T5" fmla="*/ 16 h 16"/>
                  <a:gd name="T6" fmla="*/ 31 w 31"/>
                  <a:gd name="T7" fmla="*/ 0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7" y="16"/>
                      <a:pt x="15" y="16"/>
                    </a:cubicBezTo>
                    <a:cubicBezTo>
                      <a:pt x="24" y="16"/>
                      <a:pt x="31" y="9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95"/>
              <p:cNvSpPr>
                <a:spLocks/>
              </p:cNvSpPr>
              <p:nvPr/>
            </p:nvSpPr>
            <p:spPr bwMode="auto">
              <a:xfrm>
                <a:off x="4992688" y="2836863"/>
                <a:ext cx="117475" cy="60325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0 h 16"/>
                  <a:gd name="T4" fmla="*/ 15 w 31"/>
                  <a:gd name="T5" fmla="*/ 16 h 16"/>
                  <a:gd name="T6" fmla="*/ 31 w 31"/>
                  <a:gd name="T7" fmla="*/ 0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7" y="16"/>
                      <a:pt x="15" y="16"/>
                    </a:cubicBezTo>
                    <a:cubicBezTo>
                      <a:pt x="24" y="16"/>
                      <a:pt x="31" y="9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96"/>
              <p:cNvSpPr>
                <a:spLocks/>
              </p:cNvSpPr>
              <p:nvPr/>
            </p:nvSpPr>
            <p:spPr bwMode="auto">
              <a:xfrm>
                <a:off x="4879975" y="2178050"/>
                <a:ext cx="195262" cy="544512"/>
              </a:xfrm>
              <a:custGeom>
                <a:avLst/>
                <a:gdLst>
                  <a:gd name="T0" fmla="*/ 12 w 123"/>
                  <a:gd name="T1" fmla="*/ 343 h 343"/>
                  <a:gd name="T2" fmla="*/ 0 w 123"/>
                  <a:gd name="T3" fmla="*/ 341 h 343"/>
                  <a:gd name="T4" fmla="*/ 109 w 123"/>
                  <a:gd name="T5" fmla="*/ 0 h 343"/>
                  <a:gd name="T6" fmla="*/ 123 w 123"/>
                  <a:gd name="T7" fmla="*/ 4 h 343"/>
                  <a:gd name="T8" fmla="*/ 12 w 123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43">
                    <a:moveTo>
                      <a:pt x="12" y="343"/>
                    </a:moveTo>
                    <a:lnTo>
                      <a:pt x="0" y="341"/>
                    </a:lnTo>
                    <a:lnTo>
                      <a:pt x="109" y="0"/>
                    </a:lnTo>
                    <a:lnTo>
                      <a:pt x="123" y="4"/>
                    </a:lnTo>
                    <a:lnTo>
                      <a:pt x="12" y="343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97"/>
              <p:cNvSpPr>
                <a:spLocks/>
              </p:cNvSpPr>
              <p:nvPr/>
            </p:nvSpPr>
            <p:spPr bwMode="auto">
              <a:xfrm>
                <a:off x="4830763" y="2651125"/>
                <a:ext cx="120650" cy="139700"/>
              </a:xfrm>
              <a:custGeom>
                <a:avLst/>
                <a:gdLst>
                  <a:gd name="T0" fmla="*/ 29 w 32"/>
                  <a:gd name="T1" fmla="*/ 23 h 37"/>
                  <a:gd name="T2" fmla="*/ 11 w 32"/>
                  <a:gd name="T3" fmla="*/ 35 h 37"/>
                  <a:gd name="T4" fmla="*/ 2 w 32"/>
                  <a:gd name="T5" fmla="*/ 14 h 37"/>
                  <a:gd name="T6" fmla="*/ 21 w 32"/>
                  <a:gd name="T7" fmla="*/ 2 h 37"/>
                  <a:gd name="T8" fmla="*/ 29 w 32"/>
                  <a:gd name="T9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29" y="23"/>
                    </a:moveTo>
                    <a:cubicBezTo>
                      <a:pt x="26" y="32"/>
                      <a:pt x="18" y="37"/>
                      <a:pt x="11" y="35"/>
                    </a:cubicBezTo>
                    <a:cubicBezTo>
                      <a:pt x="3" y="32"/>
                      <a:pt x="0" y="23"/>
                      <a:pt x="2" y="14"/>
                    </a:cubicBezTo>
                    <a:cubicBezTo>
                      <a:pt x="5" y="5"/>
                      <a:pt x="14" y="0"/>
                      <a:pt x="21" y="2"/>
                    </a:cubicBezTo>
                    <a:cubicBezTo>
                      <a:pt x="28" y="4"/>
                      <a:pt x="32" y="14"/>
                      <a:pt x="29" y="23"/>
                    </a:cubicBez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8"/>
              <p:cNvSpPr>
                <a:spLocks/>
              </p:cNvSpPr>
              <p:nvPr/>
            </p:nvSpPr>
            <p:spPr bwMode="auto">
              <a:xfrm>
                <a:off x="4748213" y="2703513"/>
                <a:ext cx="192087" cy="193675"/>
              </a:xfrm>
              <a:custGeom>
                <a:avLst/>
                <a:gdLst>
                  <a:gd name="T0" fmla="*/ 121 w 121"/>
                  <a:gd name="T1" fmla="*/ 122 h 122"/>
                  <a:gd name="T2" fmla="*/ 0 w 121"/>
                  <a:gd name="T3" fmla="*/ 82 h 122"/>
                  <a:gd name="T4" fmla="*/ 57 w 121"/>
                  <a:gd name="T5" fmla="*/ 0 h 122"/>
                  <a:gd name="T6" fmla="*/ 121 w 121"/>
                  <a:gd name="T7" fmla="*/ 22 h 122"/>
                  <a:gd name="T8" fmla="*/ 121 w 121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2">
                    <a:moveTo>
                      <a:pt x="121" y="122"/>
                    </a:moveTo>
                    <a:lnTo>
                      <a:pt x="0" y="82"/>
                    </a:lnTo>
                    <a:lnTo>
                      <a:pt x="57" y="0"/>
                    </a:lnTo>
                    <a:lnTo>
                      <a:pt x="121" y="22"/>
                    </a:lnTo>
                    <a:lnTo>
                      <a:pt x="121" y="122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99"/>
              <p:cNvSpPr>
                <a:spLocks/>
              </p:cNvSpPr>
              <p:nvPr/>
            </p:nvSpPr>
            <p:spPr bwMode="auto">
              <a:xfrm>
                <a:off x="4997450" y="2325688"/>
                <a:ext cx="71437" cy="74612"/>
              </a:xfrm>
              <a:custGeom>
                <a:avLst/>
                <a:gdLst>
                  <a:gd name="T0" fmla="*/ 1 w 19"/>
                  <a:gd name="T1" fmla="*/ 8 h 20"/>
                  <a:gd name="T2" fmla="*/ 7 w 19"/>
                  <a:gd name="T3" fmla="*/ 19 h 20"/>
                  <a:gd name="T4" fmla="*/ 17 w 19"/>
                  <a:gd name="T5" fmla="*/ 12 h 20"/>
                  <a:gd name="T6" fmla="*/ 12 w 19"/>
                  <a:gd name="T7" fmla="*/ 1 h 20"/>
                  <a:gd name="T8" fmla="*/ 1 w 19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" y="8"/>
                    </a:moveTo>
                    <a:cubicBezTo>
                      <a:pt x="0" y="12"/>
                      <a:pt x="2" y="17"/>
                      <a:pt x="7" y="19"/>
                    </a:cubicBezTo>
                    <a:cubicBezTo>
                      <a:pt x="11" y="20"/>
                      <a:pt x="16" y="17"/>
                      <a:pt x="17" y="12"/>
                    </a:cubicBezTo>
                    <a:cubicBezTo>
                      <a:pt x="19" y="8"/>
                      <a:pt x="16" y="3"/>
                      <a:pt x="12" y="1"/>
                    </a:cubicBezTo>
                    <a:cubicBezTo>
                      <a:pt x="7" y="0"/>
                      <a:pt x="2" y="3"/>
                      <a:pt x="1" y="8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00"/>
              <p:cNvSpPr>
                <a:spLocks/>
              </p:cNvSpPr>
              <p:nvPr/>
            </p:nvSpPr>
            <p:spPr bwMode="auto">
              <a:xfrm>
                <a:off x="5003800" y="2025650"/>
                <a:ext cx="174625" cy="360362"/>
              </a:xfrm>
              <a:custGeom>
                <a:avLst/>
                <a:gdLst>
                  <a:gd name="T0" fmla="*/ 24 w 46"/>
                  <a:gd name="T1" fmla="*/ 30 h 95"/>
                  <a:gd name="T2" fmla="*/ 22 w 46"/>
                  <a:gd name="T3" fmla="*/ 0 h 95"/>
                  <a:gd name="T4" fmla="*/ 39 w 46"/>
                  <a:gd name="T5" fmla="*/ 21 h 95"/>
                  <a:gd name="T6" fmla="*/ 16 w 46"/>
                  <a:gd name="T7" fmla="*/ 95 h 95"/>
                  <a:gd name="T8" fmla="*/ 0 w 46"/>
                  <a:gd name="T9" fmla="*/ 83 h 95"/>
                  <a:gd name="T10" fmla="*/ 24 w 46"/>
                  <a:gd name="T11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95">
                    <a:moveTo>
                      <a:pt x="24" y="3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8" y="4"/>
                      <a:pt x="37" y="12"/>
                      <a:pt x="39" y="21"/>
                    </a:cubicBezTo>
                    <a:cubicBezTo>
                      <a:pt x="46" y="52"/>
                      <a:pt x="39" y="74"/>
                      <a:pt x="16" y="95"/>
                    </a:cubicBezTo>
                    <a:cubicBezTo>
                      <a:pt x="9" y="91"/>
                      <a:pt x="6" y="88"/>
                      <a:pt x="0" y="83"/>
                    </a:cubicBezTo>
                    <a:cubicBezTo>
                      <a:pt x="18" y="65"/>
                      <a:pt x="26" y="52"/>
                      <a:pt x="24" y="30"/>
                    </a:cubicBezTo>
                    <a:close/>
                  </a:path>
                </a:pathLst>
              </a:custGeom>
              <a:solidFill>
                <a:srgbClr val="B3D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01"/>
              <p:cNvSpPr>
                <a:spLocks/>
              </p:cNvSpPr>
              <p:nvPr/>
            </p:nvSpPr>
            <p:spPr bwMode="auto">
              <a:xfrm>
                <a:off x="4940300" y="2344738"/>
                <a:ext cx="68262" cy="71437"/>
              </a:xfrm>
              <a:custGeom>
                <a:avLst/>
                <a:gdLst>
                  <a:gd name="T0" fmla="*/ 16 w 18"/>
                  <a:gd name="T1" fmla="*/ 7 h 19"/>
                  <a:gd name="T2" fmla="*/ 11 w 18"/>
                  <a:gd name="T3" fmla="*/ 17 h 19"/>
                  <a:gd name="T4" fmla="*/ 1 w 18"/>
                  <a:gd name="T5" fmla="*/ 12 h 19"/>
                  <a:gd name="T6" fmla="*/ 6 w 18"/>
                  <a:gd name="T7" fmla="*/ 1 h 19"/>
                  <a:gd name="T8" fmla="*/ 16 w 18"/>
                  <a:gd name="T9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6" y="7"/>
                    </a:moveTo>
                    <a:cubicBezTo>
                      <a:pt x="18" y="11"/>
                      <a:pt x="15" y="16"/>
                      <a:pt x="11" y="17"/>
                    </a:cubicBezTo>
                    <a:cubicBezTo>
                      <a:pt x="7" y="19"/>
                      <a:pt x="3" y="16"/>
                      <a:pt x="1" y="12"/>
                    </a:cubicBezTo>
                    <a:cubicBezTo>
                      <a:pt x="0" y="7"/>
                      <a:pt x="2" y="3"/>
                      <a:pt x="6" y="1"/>
                    </a:cubicBezTo>
                    <a:cubicBezTo>
                      <a:pt x="10" y="0"/>
                      <a:pt x="15" y="2"/>
                      <a:pt x="16" y="7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02"/>
              <p:cNvSpPr>
                <a:spLocks/>
              </p:cNvSpPr>
              <p:nvPr/>
            </p:nvSpPr>
            <p:spPr bwMode="auto">
              <a:xfrm>
                <a:off x="4816475" y="2030413"/>
                <a:ext cx="180975" cy="363537"/>
              </a:xfrm>
              <a:custGeom>
                <a:avLst/>
                <a:gdLst>
                  <a:gd name="T0" fmla="*/ 18 w 48"/>
                  <a:gd name="T1" fmla="*/ 28 h 96"/>
                  <a:gd name="T2" fmla="*/ 21 w 48"/>
                  <a:gd name="T3" fmla="*/ 0 h 96"/>
                  <a:gd name="T4" fmla="*/ 5 w 48"/>
                  <a:gd name="T5" fmla="*/ 23 h 96"/>
                  <a:gd name="T6" fmla="*/ 33 w 48"/>
                  <a:gd name="T7" fmla="*/ 96 h 96"/>
                  <a:gd name="T8" fmla="*/ 48 w 48"/>
                  <a:gd name="T9" fmla="*/ 83 h 96"/>
                  <a:gd name="T10" fmla="*/ 18 w 48"/>
                  <a:gd name="T11" fmla="*/ 2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6">
                    <a:moveTo>
                      <a:pt x="18" y="28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3" y="5"/>
                      <a:pt x="6" y="13"/>
                      <a:pt x="5" y="23"/>
                    </a:cubicBezTo>
                    <a:cubicBezTo>
                      <a:pt x="0" y="54"/>
                      <a:pt x="9" y="76"/>
                      <a:pt x="33" y="96"/>
                    </a:cubicBezTo>
                    <a:cubicBezTo>
                      <a:pt x="39" y="91"/>
                      <a:pt x="42" y="89"/>
                      <a:pt x="48" y="83"/>
                    </a:cubicBezTo>
                    <a:cubicBezTo>
                      <a:pt x="30" y="66"/>
                      <a:pt x="17" y="51"/>
                      <a:pt x="18" y="28"/>
                    </a:cubicBezTo>
                    <a:close/>
                  </a:path>
                </a:pathLst>
              </a:custGeom>
              <a:solidFill>
                <a:srgbClr val="B3D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03"/>
              <p:cNvSpPr>
                <a:spLocks/>
              </p:cNvSpPr>
              <p:nvPr/>
            </p:nvSpPr>
            <p:spPr bwMode="auto">
              <a:xfrm>
                <a:off x="5245100" y="2825750"/>
                <a:ext cx="71437" cy="76200"/>
              </a:xfrm>
              <a:custGeom>
                <a:avLst/>
                <a:gdLst>
                  <a:gd name="T0" fmla="*/ 36 w 45"/>
                  <a:gd name="T1" fmla="*/ 17 h 48"/>
                  <a:gd name="T2" fmla="*/ 45 w 45"/>
                  <a:gd name="T3" fmla="*/ 31 h 48"/>
                  <a:gd name="T4" fmla="*/ 31 w 45"/>
                  <a:gd name="T5" fmla="*/ 40 h 48"/>
                  <a:gd name="T6" fmla="*/ 14 w 45"/>
                  <a:gd name="T7" fmla="*/ 48 h 48"/>
                  <a:gd name="T8" fmla="*/ 12 w 45"/>
                  <a:gd name="T9" fmla="*/ 28 h 48"/>
                  <a:gd name="T10" fmla="*/ 0 w 45"/>
                  <a:gd name="T11" fmla="*/ 17 h 48"/>
                  <a:gd name="T12" fmla="*/ 17 w 45"/>
                  <a:gd name="T13" fmla="*/ 9 h 48"/>
                  <a:gd name="T14" fmla="*/ 31 w 45"/>
                  <a:gd name="T15" fmla="*/ 0 h 48"/>
                  <a:gd name="T16" fmla="*/ 36 w 45"/>
                  <a:gd name="T17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8">
                    <a:moveTo>
                      <a:pt x="36" y="17"/>
                    </a:moveTo>
                    <a:lnTo>
                      <a:pt x="45" y="31"/>
                    </a:lnTo>
                    <a:lnTo>
                      <a:pt x="31" y="40"/>
                    </a:lnTo>
                    <a:lnTo>
                      <a:pt x="14" y="48"/>
                    </a:lnTo>
                    <a:lnTo>
                      <a:pt x="12" y="28"/>
                    </a:lnTo>
                    <a:lnTo>
                      <a:pt x="0" y="17"/>
                    </a:lnTo>
                    <a:lnTo>
                      <a:pt x="17" y="9"/>
                    </a:lnTo>
                    <a:lnTo>
                      <a:pt x="31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04"/>
              <p:cNvSpPr>
                <a:spLocks/>
              </p:cNvSpPr>
              <p:nvPr/>
            </p:nvSpPr>
            <p:spPr bwMode="auto">
              <a:xfrm>
                <a:off x="5219700" y="2840038"/>
                <a:ext cx="55562" cy="61912"/>
              </a:xfrm>
              <a:custGeom>
                <a:avLst/>
                <a:gdLst>
                  <a:gd name="T0" fmla="*/ 35 w 35"/>
                  <a:gd name="T1" fmla="*/ 39 h 39"/>
                  <a:gd name="T2" fmla="*/ 16 w 35"/>
                  <a:gd name="T3" fmla="*/ 31 h 39"/>
                  <a:gd name="T4" fmla="*/ 2 w 35"/>
                  <a:gd name="T5" fmla="*/ 34 h 39"/>
                  <a:gd name="T6" fmla="*/ 0 w 35"/>
                  <a:gd name="T7" fmla="*/ 19 h 39"/>
                  <a:gd name="T8" fmla="*/ 4 w 35"/>
                  <a:gd name="T9" fmla="*/ 8 h 39"/>
                  <a:gd name="T10" fmla="*/ 16 w 35"/>
                  <a:gd name="T11" fmla="*/ 0 h 39"/>
                  <a:gd name="T12" fmla="*/ 30 w 35"/>
                  <a:gd name="T13" fmla="*/ 5 h 39"/>
                  <a:gd name="T14" fmla="*/ 35 w 35"/>
                  <a:gd name="T15" fmla="*/ 17 h 39"/>
                  <a:gd name="T16" fmla="*/ 35 w 35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9">
                    <a:moveTo>
                      <a:pt x="35" y="39"/>
                    </a:moveTo>
                    <a:lnTo>
                      <a:pt x="16" y="3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6" y="0"/>
                    </a:lnTo>
                    <a:lnTo>
                      <a:pt x="30" y="5"/>
                    </a:lnTo>
                    <a:lnTo>
                      <a:pt x="35" y="17"/>
                    </a:lnTo>
                    <a:lnTo>
                      <a:pt x="35" y="39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05"/>
              <p:cNvSpPr>
                <a:spLocks/>
              </p:cNvSpPr>
              <p:nvPr/>
            </p:nvSpPr>
            <p:spPr bwMode="auto">
              <a:xfrm>
                <a:off x="5321300" y="2833688"/>
                <a:ext cx="66675" cy="68262"/>
              </a:xfrm>
              <a:custGeom>
                <a:avLst/>
                <a:gdLst>
                  <a:gd name="T0" fmla="*/ 42 w 42"/>
                  <a:gd name="T1" fmla="*/ 43 h 43"/>
                  <a:gd name="T2" fmla="*/ 19 w 42"/>
                  <a:gd name="T3" fmla="*/ 21 h 43"/>
                  <a:gd name="T4" fmla="*/ 4 w 42"/>
                  <a:gd name="T5" fmla="*/ 33 h 43"/>
                  <a:gd name="T6" fmla="*/ 14 w 42"/>
                  <a:gd name="T7" fmla="*/ 19 h 43"/>
                  <a:gd name="T8" fmla="*/ 0 w 42"/>
                  <a:gd name="T9" fmla="*/ 0 h 43"/>
                  <a:gd name="T10" fmla="*/ 19 w 42"/>
                  <a:gd name="T11" fmla="*/ 7 h 43"/>
                  <a:gd name="T12" fmla="*/ 33 w 42"/>
                  <a:gd name="T13" fmla="*/ 4 h 43"/>
                  <a:gd name="T14" fmla="*/ 35 w 42"/>
                  <a:gd name="T15" fmla="*/ 19 h 43"/>
                  <a:gd name="T16" fmla="*/ 42 w 42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3">
                    <a:moveTo>
                      <a:pt x="42" y="43"/>
                    </a:moveTo>
                    <a:lnTo>
                      <a:pt x="19" y="21"/>
                    </a:lnTo>
                    <a:lnTo>
                      <a:pt x="4" y="33"/>
                    </a:lnTo>
                    <a:lnTo>
                      <a:pt x="14" y="19"/>
                    </a:lnTo>
                    <a:lnTo>
                      <a:pt x="0" y="0"/>
                    </a:lnTo>
                    <a:lnTo>
                      <a:pt x="19" y="7"/>
                    </a:lnTo>
                    <a:lnTo>
                      <a:pt x="33" y="4"/>
                    </a:lnTo>
                    <a:lnTo>
                      <a:pt x="35" y="19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06"/>
              <p:cNvSpPr>
                <a:spLocks/>
              </p:cNvSpPr>
              <p:nvPr/>
            </p:nvSpPr>
            <p:spPr bwMode="auto">
              <a:xfrm>
                <a:off x="5189538" y="2801938"/>
                <a:ext cx="96837" cy="100012"/>
              </a:xfrm>
              <a:custGeom>
                <a:avLst/>
                <a:gdLst>
                  <a:gd name="T0" fmla="*/ 38 w 61"/>
                  <a:gd name="T1" fmla="*/ 63 h 63"/>
                  <a:gd name="T2" fmla="*/ 28 w 61"/>
                  <a:gd name="T3" fmla="*/ 46 h 63"/>
                  <a:gd name="T4" fmla="*/ 0 w 61"/>
                  <a:gd name="T5" fmla="*/ 39 h 63"/>
                  <a:gd name="T6" fmla="*/ 16 w 61"/>
                  <a:gd name="T7" fmla="*/ 20 h 63"/>
                  <a:gd name="T8" fmla="*/ 38 w 61"/>
                  <a:gd name="T9" fmla="*/ 0 h 63"/>
                  <a:gd name="T10" fmla="*/ 40 w 61"/>
                  <a:gd name="T11" fmla="*/ 34 h 63"/>
                  <a:gd name="T12" fmla="*/ 61 w 61"/>
                  <a:gd name="T13" fmla="*/ 39 h 63"/>
                  <a:gd name="T14" fmla="*/ 42 w 61"/>
                  <a:gd name="T15" fmla="*/ 43 h 63"/>
                  <a:gd name="T16" fmla="*/ 38 w 61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3">
                    <a:moveTo>
                      <a:pt x="38" y="63"/>
                    </a:moveTo>
                    <a:lnTo>
                      <a:pt x="28" y="46"/>
                    </a:lnTo>
                    <a:lnTo>
                      <a:pt x="0" y="39"/>
                    </a:lnTo>
                    <a:lnTo>
                      <a:pt x="16" y="20"/>
                    </a:lnTo>
                    <a:lnTo>
                      <a:pt x="38" y="0"/>
                    </a:lnTo>
                    <a:lnTo>
                      <a:pt x="40" y="34"/>
                    </a:lnTo>
                    <a:lnTo>
                      <a:pt x="61" y="39"/>
                    </a:lnTo>
                    <a:lnTo>
                      <a:pt x="42" y="43"/>
                    </a:lnTo>
                    <a:lnTo>
                      <a:pt x="38" y="63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07"/>
              <p:cNvSpPr>
                <a:spLocks/>
              </p:cNvSpPr>
              <p:nvPr/>
            </p:nvSpPr>
            <p:spPr bwMode="auto">
              <a:xfrm>
                <a:off x="5241925" y="2801938"/>
                <a:ext cx="112712" cy="95250"/>
              </a:xfrm>
              <a:custGeom>
                <a:avLst/>
                <a:gdLst>
                  <a:gd name="T0" fmla="*/ 33 w 71"/>
                  <a:gd name="T1" fmla="*/ 60 h 60"/>
                  <a:gd name="T2" fmla="*/ 21 w 71"/>
                  <a:gd name="T3" fmla="*/ 36 h 60"/>
                  <a:gd name="T4" fmla="*/ 0 w 71"/>
                  <a:gd name="T5" fmla="*/ 24 h 60"/>
                  <a:gd name="T6" fmla="*/ 14 w 71"/>
                  <a:gd name="T7" fmla="*/ 3 h 60"/>
                  <a:gd name="T8" fmla="*/ 33 w 71"/>
                  <a:gd name="T9" fmla="*/ 0 h 60"/>
                  <a:gd name="T10" fmla="*/ 43 w 71"/>
                  <a:gd name="T11" fmla="*/ 17 h 60"/>
                  <a:gd name="T12" fmla="*/ 71 w 71"/>
                  <a:gd name="T13" fmla="*/ 24 h 60"/>
                  <a:gd name="T14" fmla="*/ 54 w 71"/>
                  <a:gd name="T15" fmla="*/ 43 h 60"/>
                  <a:gd name="T16" fmla="*/ 33 w 7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0">
                    <a:moveTo>
                      <a:pt x="33" y="60"/>
                    </a:moveTo>
                    <a:lnTo>
                      <a:pt x="21" y="36"/>
                    </a:lnTo>
                    <a:lnTo>
                      <a:pt x="0" y="24"/>
                    </a:lnTo>
                    <a:lnTo>
                      <a:pt x="14" y="3"/>
                    </a:lnTo>
                    <a:lnTo>
                      <a:pt x="33" y="0"/>
                    </a:lnTo>
                    <a:lnTo>
                      <a:pt x="43" y="17"/>
                    </a:lnTo>
                    <a:lnTo>
                      <a:pt x="71" y="24"/>
                    </a:lnTo>
                    <a:lnTo>
                      <a:pt x="54" y="43"/>
                    </a:lnTo>
                    <a:lnTo>
                      <a:pt x="33" y="6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08"/>
              <p:cNvSpPr>
                <a:spLocks/>
              </p:cNvSpPr>
              <p:nvPr/>
            </p:nvSpPr>
            <p:spPr bwMode="auto">
              <a:xfrm>
                <a:off x="5297488" y="2801938"/>
                <a:ext cx="103187" cy="100012"/>
              </a:xfrm>
              <a:custGeom>
                <a:avLst/>
                <a:gdLst>
                  <a:gd name="T0" fmla="*/ 31 w 65"/>
                  <a:gd name="T1" fmla="*/ 63 h 63"/>
                  <a:gd name="T2" fmla="*/ 10 w 65"/>
                  <a:gd name="T3" fmla="*/ 60 h 63"/>
                  <a:gd name="T4" fmla="*/ 0 w 65"/>
                  <a:gd name="T5" fmla="*/ 39 h 63"/>
                  <a:gd name="T6" fmla="*/ 15 w 65"/>
                  <a:gd name="T7" fmla="*/ 20 h 63"/>
                  <a:gd name="T8" fmla="*/ 31 w 65"/>
                  <a:gd name="T9" fmla="*/ 0 h 63"/>
                  <a:gd name="T10" fmla="*/ 43 w 65"/>
                  <a:gd name="T11" fmla="*/ 27 h 63"/>
                  <a:gd name="T12" fmla="*/ 65 w 65"/>
                  <a:gd name="T13" fmla="*/ 39 h 63"/>
                  <a:gd name="T14" fmla="*/ 50 w 65"/>
                  <a:gd name="T15" fmla="*/ 60 h 63"/>
                  <a:gd name="T16" fmla="*/ 31 w 65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3">
                    <a:moveTo>
                      <a:pt x="31" y="63"/>
                    </a:moveTo>
                    <a:lnTo>
                      <a:pt x="10" y="60"/>
                    </a:lnTo>
                    <a:lnTo>
                      <a:pt x="0" y="39"/>
                    </a:lnTo>
                    <a:lnTo>
                      <a:pt x="15" y="20"/>
                    </a:lnTo>
                    <a:lnTo>
                      <a:pt x="31" y="0"/>
                    </a:lnTo>
                    <a:lnTo>
                      <a:pt x="43" y="27"/>
                    </a:lnTo>
                    <a:lnTo>
                      <a:pt x="65" y="39"/>
                    </a:lnTo>
                    <a:lnTo>
                      <a:pt x="50" y="60"/>
                    </a:lnTo>
                    <a:lnTo>
                      <a:pt x="31" y="63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09"/>
              <p:cNvSpPr>
                <a:spLocks/>
              </p:cNvSpPr>
              <p:nvPr/>
            </p:nvSpPr>
            <p:spPr bwMode="auto">
              <a:xfrm>
                <a:off x="5181600" y="2852738"/>
                <a:ext cx="41275" cy="49212"/>
              </a:xfrm>
              <a:custGeom>
                <a:avLst/>
                <a:gdLst>
                  <a:gd name="T0" fmla="*/ 0 w 26"/>
                  <a:gd name="T1" fmla="*/ 31 h 31"/>
                  <a:gd name="T2" fmla="*/ 26 w 26"/>
                  <a:gd name="T3" fmla="*/ 23 h 31"/>
                  <a:gd name="T4" fmla="*/ 26 w 26"/>
                  <a:gd name="T5" fmla="*/ 4 h 31"/>
                  <a:gd name="T6" fmla="*/ 0 w 26"/>
                  <a:gd name="T7" fmla="*/ 0 h 31"/>
                  <a:gd name="T8" fmla="*/ 0 w 2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31"/>
                    </a:moveTo>
                    <a:lnTo>
                      <a:pt x="26" y="23"/>
                    </a:lnTo>
                    <a:lnTo>
                      <a:pt x="26" y="4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10"/>
              <p:cNvSpPr>
                <a:spLocks/>
              </p:cNvSpPr>
              <p:nvPr/>
            </p:nvSpPr>
            <p:spPr bwMode="auto">
              <a:xfrm>
                <a:off x="5200650" y="2863850"/>
                <a:ext cx="52387" cy="38100"/>
              </a:xfrm>
              <a:custGeom>
                <a:avLst/>
                <a:gdLst>
                  <a:gd name="T0" fmla="*/ 33 w 33"/>
                  <a:gd name="T1" fmla="*/ 12 h 24"/>
                  <a:gd name="T2" fmla="*/ 16 w 33"/>
                  <a:gd name="T3" fmla="*/ 19 h 24"/>
                  <a:gd name="T4" fmla="*/ 9 w 33"/>
                  <a:gd name="T5" fmla="*/ 24 h 24"/>
                  <a:gd name="T6" fmla="*/ 5 w 33"/>
                  <a:gd name="T7" fmla="*/ 16 h 24"/>
                  <a:gd name="T8" fmla="*/ 5 w 33"/>
                  <a:gd name="T9" fmla="*/ 12 h 24"/>
                  <a:gd name="T10" fmla="*/ 0 w 33"/>
                  <a:gd name="T11" fmla="*/ 2 h 24"/>
                  <a:gd name="T12" fmla="*/ 9 w 33"/>
                  <a:gd name="T13" fmla="*/ 0 h 24"/>
                  <a:gd name="T14" fmla="*/ 14 w 33"/>
                  <a:gd name="T15" fmla="*/ 7 h 24"/>
                  <a:gd name="T16" fmla="*/ 33 w 33"/>
                  <a:gd name="T17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4">
                    <a:moveTo>
                      <a:pt x="33" y="12"/>
                    </a:moveTo>
                    <a:lnTo>
                      <a:pt x="16" y="19"/>
                    </a:lnTo>
                    <a:lnTo>
                      <a:pt x="9" y="24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4" y="7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11"/>
              <p:cNvSpPr>
                <a:spLocks/>
              </p:cNvSpPr>
              <p:nvPr/>
            </p:nvSpPr>
            <p:spPr bwMode="auto">
              <a:xfrm>
                <a:off x="5245100" y="2859088"/>
                <a:ext cx="15875" cy="42862"/>
              </a:xfrm>
              <a:custGeom>
                <a:avLst/>
                <a:gdLst>
                  <a:gd name="T0" fmla="*/ 10 w 10"/>
                  <a:gd name="T1" fmla="*/ 19 h 27"/>
                  <a:gd name="T2" fmla="*/ 0 w 10"/>
                  <a:gd name="T3" fmla="*/ 27 h 27"/>
                  <a:gd name="T4" fmla="*/ 3 w 10"/>
                  <a:gd name="T5" fmla="*/ 19 h 27"/>
                  <a:gd name="T6" fmla="*/ 0 w 10"/>
                  <a:gd name="T7" fmla="*/ 0 h 27"/>
                  <a:gd name="T8" fmla="*/ 10 w 1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">
                    <a:moveTo>
                      <a:pt x="10" y="19"/>
                    </a:moveTo>
                    <a:lnTo>
                      <a:pt x="0" y="27"/>
                    </a:lnTo>
                    <a:lnTo>
                      <a:pt x="3" y="19"/>
                    </a:lnTo>
                    <a:lnTo>
                      <a:pt x="0" y="0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12"/>
              <p:cNvSpPr>
                <a:spLocks/>
              </p:cNvSpPr>
              <p:nvPr/>
            </p:nvSpPr>
            <p:spPr bwMode="auto">
              <a:xfrm>
                <a:off x="5245100" y="2833688"/>
                <a:ext cx="57150" cy="68262"/>
              </a:xfrm>
              <a:custGeom>
                <a:avLst/>
                <a:gdLst>
                  <a:gd name="T0" fmla="*/ 36 w 36"/>
                  <a:gd name="T1" fmla="*/ 23 h 43"/>
                  <a:gd name="T2" fmla="*/ 33 w 36"/>
                  <a:gd name="T3" fmla="*/ 35 h 43"/>
                  <a:gd name="T4" fmla="*/ 24 w 36"/>
                  <a:gd name="T5" fmla="*/ 40 h 43"/>
                  <a:gd name="T6" fmla="*/ 17 w 36"/>
                  <a:gd name="T7" fmla="*/ 40 h 43"/>
                  <a:gd name="T8" fmla="*/ 0 w 36"/>
                  <a:gd name="T9" fmla="*/ 43 h 43"/>
                  <a:gd name="T10" fmla="*/ 0 w 36"/>
                  <a:gd name="T11" fmla="*/ 26 h 43"/>
                  <a:gd name="T12" fmla="*/ 14 w 36"/>
                  <a:gd name="T13" fmla="*/ 21 h 43"/>
                  <a:gd name="T14" fmla="*/ 31 w 36"/>
                  <a:gd name="T15" fmla="*/ 0 h 43"/>
                  <a:gd name="T16" fmla="*/ 36 w 36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3">
                    <a:moveTo>
                      <a:pt x="36" y="23"/>
                    </a:moveTo>
                    <a:lnTo>
                      <a:pt x="33" y="35"/>
                    </a:lnTo>
                    <a:lnTo>
                      <a:pt x="24" y="40"/>
                    </a:lnTo>
                    <a:lnTo>
                      <a:pt x="17" y="40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4" y="21"/>
                    </a:lnTo>
                    <a:lnTo>
                      <a:pt x="31" y="0"/>
                    </a:lnTo>
                    <a:lnTo>
                      <a:pt x="36" y="23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13"/>
              <p:cNvSpPr>
                <a:spLocks/>
              </p:cNvSpPr>
              <p:nvPr/>
            </p:nvSpPr>
            <p:spPr bwMode="auto">
              <a:xfrm>
                <a:off x="5305425" y="2852738"/>
                <a:ext cx="82550" cy="49212"/>
              </a:xfrm>
              <a:custGeom>
                <a:avLst/>
                <a:gdLst>
                  <a:gd name="T0" fmla="*/ 38 w 52"/>
                  <a:gd name="T1" fmla="*/ 23 h 31"/>
                  <a:gd name="T2" fmla="*/ 29 w 52"/>
                  <a:gd name="T3" fmla="*/ 31 h 31"/>
                  <a:gd name="T4" fmla="*/ 19 w 52"/>
                  <a:gd name="T5" fmla="*/ 26 h 31"/>
                  <a:gd name="T6" fmla="*/ 14 w 52"/>
                  <a:gd name="T7" fmla="*/ 23 h 31"/>
                  <a:gd name="T8" fmla="*/ 0 w 52"/>
                  <a:gd name="T9" fmla="*/ 11 h 31"/>
                  <a:gd name="T10" fmla="*/ 12 w 52"/>
                  <a:gd name="T11" fmla="*/ 0 h 31"/>
                  <a:gd name="T12" fmla="*/ 26 w 52"/>
                  <a:gd name="T13" fmla="*/ 7 h 31"/>
                  <a:gd name="T14" fmla="*/ 52 w 52"/>
                  <a:gd name="T15" fmla="*/ 4 h 31"/>
                  <a:gd name="T16" fmla="*/ 38 w 52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1">
                    <a:moveTo>
                      <a:pt x="38" y="23"/>
                    </a:moveTo>
                    <a:lnTo>
                      <a:pt x="29" y="31"/>
                    </a:lnTo>
                    <a:lnTo>
                      <a:pt x="19" y="26"/>
                    </a:lnTo>
                    <a:lnTo>
                      <a:pt x="14" y="23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6" y="7"/>
                    </a:lnTo>
                    <a:lnTo>
                      <a:pt x="52" y="4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14"/>
              <p:cNvSpPr>
                <a:spLocks/>
              </p:cNvSpPr>
              <p:nvPr/>
            </p:nvSpPr>
            <p:spPr bwMode="auto">
              <a:xfrm>
                <a:off x="5291138" y="2840038"/>
                <a:ext cx="60325" cy="61912"/>
              </a:xfrm>
              <a:custGeom>
                <a:avLst/>
                <a:gdLst>
                  <a:gd name="T0" fmla="*/ 38 w 38"/>
                  <a:gd name="T1" fmla="*/ 0 h 39"/>
                  <a:gd name="T2" fmla="*/ 35 w 38"/>
                  <a:gd name="T3" fmla="*/ 19 h 39"/>
                  <a:gd name="T4" fmla="*/ 28 w 38"/>
                  <a:gd name="T5" fmla="*/ 39 h 39"/>
                  <a:gd name="T6" fmla="*/ 7 w 38"/>
                  <a:gd name="T7" fmla="*/ 36 h 39"/>
                  <a:gd name="T8" fmla="*/ 0 w 38"/>
                  <a:gd name="T9" fmla="*/ 19 h 39"/>
                  <a:gd name="T10" fmla="*/ 2 w 38"/>
                  <a:gd name="T11" fmla="*/ 8 h 39"/>
                  <a:gd name="T12" fmla="*/ 12 w 38"/>
                  <a:gd name="T13" fmla="*/ 5 h 39"/>
                  <a:gd name="T14" fmla="*/ 16 w 38"/>
                  <a:gd name="T15" fmla="*/ 3 h 39"/>
                  <a:gd name="T16" fmla="*/ 38 w 38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0"/>
                    </a:moveTo>
                    <a:lnTo>
                      <a:pt x="35" y="19"/>
                    </a:lnTo>
                    <a:lnTo>
                      <a:pt x="28" y="39"/>
                    </a:lnTo>
                    <a:lnTo>
                      <a:pt x="7" y="36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9" name="文本框 88"/>
          <p:cNvSpPr txBox="1"/>
          <p:nvPr/>
        </p:nvSpPr>
        <p:spPr>
          <a:xfrm>
            <a:off x="2492289" y="1595474"/>
            <a:ext cx="7207422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保护环境 人人有责</a:t>
            </a:r>
            <a:endParaRPr lang="zh-CN" altLang="en-US" sz="6600" b="1" dirty="0">
              <a:solidFill>
                <a:srgbClr val="1D5A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16"/>
          <p:cNvSpPr txBox="1">
            <a:spLocks noChangeArrowheads="1"/>
          </p:cNvSpPr>
          <p:nvPr/>
        </p:nvSpPr>
        <p:spPr bwMode="auto">
          <a:xfrm>
            <a:off x="2801124" y="2621013"/>
            <a:ext cx="6589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283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PROTECT ENVIRONMENT IS EVERYONE'S RESPONSIBILITY</a:t>
            </a:r>
            <a:endParaRPr lang="en-US" altLang="zh-CN" dirty="0">
              <a:solidFill>
                <a:srgbClr val="2835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85521" y="405285"/>
            <a:ext cx="1620957" cy="523220"/>
            <a:chOff x="5285521" y="405285"/>
            <a:chExt cx="1620957" cy="523220"/>
          </a:xfrm>
        </p:grpSpPr>
        <p:sp>
          <p:nvSpPr>
            <p:cNvPr id="5" name="矩形 4"/>
            <p:cNvSpPr/>
            <p:nvPr/>
          </p:nvSpPr>
          <p:spPr>
            <a:xfrm>
              <a:off x="5394377" y="514495"/>
              <a:ext cx="1386568" cy="304800"/>
            </a:xfrm>
            <a:prstGeom prst="rect">
              <a:avLst/>
            </a:prstGeom>
            <a:solidFill>
              <a:srgbClr val="493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85521" y="405285"/>
              <a:ext cx="1620957" cy="52322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设计规范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590260" y="1538908"/>
            <a:ext cx="427383" cy="427383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49216" y="1538908"/>
            <a:ext cx="427383" cy="427383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8694" y="1538908"/>
            <a:ext cx="427383" cy="427383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96463" y="2027583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R:255</a:t>
            </a:r>
          </a:p>
          <a:p>
            <a:r>
              <a:rPr lang="en-US" altLang="zh-CN" dirty="0" smtClean="0"/>
              <a:t>G:190</a:t>
            </a:r>
          </a:p>
          <a:p>
            <a:r>
              <a:rPr lang="en-US" altLang="zh-CN" dirty="0" smtClean="0"/>
              <a:t>B:23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105102" y="2027583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R:179</a:t>
            </a:r>
          </a:p>
          <a:p>
            <a:r>
              <a:rPr lang="en-US" altLang="zh-CN" dirty="0" smtClean="0"/>
              <a:t>G:213</a:t>
            </a:r>
          </a:p>
          <a:p>
            <a:r>
              <a:rPr lang="en-US" altLang="zh-CN" dirty="0" smtClean="0"/>
              <a:t>B:61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734580" y="2023261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R:117</a:t>
            </a:r>
          </a:p>
          <a:p>
            <a:r>
              <a:rPr lang="en-US" altLang="zh-CN" dirty="0" smtClean="0"/>
              <a:t>G:98</a:t>
            </a:r>
          </a:p>
          <a:p>
            <a:r>
              <a:rPr lang="en-US" altLang="zh-CN" dirty="0" smtClean="0"/>
              <a:t>B:91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364058" y="201893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R:8</a:t>
            </a:r>
          </a:p>
          <a:p>
            <a:r>
              <a:rPr lang="en-US" altLang="zh-CN" dirty="0" smtClean="0"/>
              <a:t>G:149</a:t>
            </a:r>
          </a:p>
          <a:p>
            <a:r>
              <a:rPr lang="en-US" altLang="zh-CN" dirty="0" smtClean="0"/>
              <a:t>B:190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219738" y="1538908"/>
            <a:ext cx="427383" cy="427383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081069" y="1752599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标题字体：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微软雅黑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正文字体：宋体（正文）</a:t>
            </a:r>
          </a:p>
        </p:txBody>
      </p:sp>
      <p:sp>
        <p:nvSpPr>
          <p:cNvPr id="16" name="矩形 15">
            <a:hlinkClick r:id="rId3"/>
          </p:cNvPr>
          <p:cNvSpPr>
            <a:spLocks noChangeArrowheads="1"/>
          </p:cNvSpPr>
          <p:nvPr/>
        </p:nvSpPr>
        <p:spPr bwMode="auto">
          <a:xfrm>
            <a:off x="5170105" y="6378650"/>
            <a:ext cx="17363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800" dirty="0"/>
              <a:t>恒好美佳   </a:t>
            </a:r>
            <a:r>
              <a:rPr lang="en-US" altLang="zh-CN" sz="800" dirty="0"/>
              <a:t>https://sppt.taobao.com/</a:t>
            </a:r>
            <a:endParaRPr lang="zh-CN" altLang="zh-CN" sz="800" dirty="0"/>
          </a:p>
        </p:txBody>
      </p:sp>
      <p:sp>
        <p:nvSpPr>
          <p:cNvPr id="20" name="矩形 7">
            <a:hlinkClick r:id="rId3"/>
          </p:cNvPr>
          <p:cNvSpPr>
            <a:spLocks noChangeArrowheads="1"/>
          </p:cNvSpPr>
          <p:nvPr/>
        </p:nvSpPr>
        <p:spPr bwMode="auto">
          <a:xfrm>
            <a:off x="4829948" y="4974729"/>
            <a:ext cx="2548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51F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EXTREME SIMPLICITY</a:t>
            </a:r>
          </a:p>
        </p:txBody>
      </p:sp>
      <p:sp>
        <p:nvSpPr>
          <p:cNvPr id="21" name="任意多边形 20"/>
          <p:cNvSpPr/>
          <p:nvPr/>
        </p:nvSpPr>
        <p:spPr bwMode="auto">
          <a:xfrm>
            <a:off x="4959350" y="4452441"/>
            <a:ext cx="2232025" cy="515938"/>
          </a:xfrm>
          <a:custGeom>
            <a:avLst/>
            <a:gdLst>
              <a:gd name="connsiteX0" fmla="*/ 286384 w 843483"/>
              <a:gd name="connsiteY0" fmla="*/ 35869 h 195789"/>
              <a:gd name="connsiteX1" fmla="*/ 286384 w 843483"/>
              <a:gd name="connsiteY1" fmla="*/ 76223 h 195789"/>
              <a:gd name="connsiteX2" fmla="*/ 400102 w 843483"/>
              <a:gd name="connsiteY2" fmla="*/ 76223 h 195789"/>
              <a:gd name="connsiteX3" fmla="*/ 400102 w 843483"/>
              <a:gd name="connsiteY3" fmla="*/ 35869 h 195789"/>
              <a:gd name="connsiteX4" fmla="*/ 699839 w 843483"/>
              <a:gd name="connsiteY4" fmla="*/ 34375 h 195789"/>
              <a:gd name="connsiteX5" fmla="*/ 699839 w 843483"/>
              <a:gd name="connsiteY5" fmla="*/ 159919 h 195789"/>
              <a:gd name="connsiteX6" fmla="*/ 806076 w 843483"/>
              <a:gd name="connsiteY6" fmla="*/ 159919 h 195789"/>
              <a:gd name="connsiteX7" fmla="*/ 806076 w 843483"/>
              <a:gd name="connsiteY7" fmla="*/ 34375 h 195789"/>
              <a:gd name="connsiteX8" fmla="*/ 662432 w 843483"/>
              <a:gd name="connsiteY8" fmla="*/ 0 h 195789"/>
              <a:gd name="connsiteX9" fmla="*/ 843483 w 843483"/>
              <a:gd name="connsiteY9" fmla="*/ 0 h 195789"/>
              <a:gd name="connsiteX10" fmla="*/ 843483 w 843483"/>
              <a:gd name="connsiteY10" fmla="*/ 194294 h 195789"/>
              <a:gd name="connsiteX11" fmla="*/ 662432 w 843483"/>
              <a:gd name="connsiteY11" fmla="*/ 194294 h 195789"/>
              <a:gd name="connsiteX12" fmla="*/ 488976 w 843483"/>
              <a:gd name="connsiteY12" fmla="*/ 0 h 195789"/>
              <a:gd name="connsiteX13" fmla="*/ 616160 w 843483"/>
              <a:gd name="connsiteY13" fmla="*/ 0 h 195789"/>
              <a:gd name="connsiteX14" fmla="*/ 616160 w 843483"/>
              <a:gd name="connsiteY14" fmla="*/ 35869 h 195789"/>
              <a:gd name="connsiteX15" fmla="*/ 527879 w 843483"/>
              <a:gd name="connsiteY15" fmla="*/ 35869 h 195789"/>
              <a:gd name="connsiteX16" fmla="*/ 527879 w 843483"/>
              <a:gd name="connsiteY16" fmla="*/ 194294 h 195789"/>
              <a:gd name="connsiteX17" fmla="*/ 488976 w 843483"/>
              <a:gd name="connsiteY17" fmla="*/ 194294 h 195789"/>
              <a:gd name="connsiteX18" fmla="*/ 248977 w 843483"/>
              <a:gd name="connsiteY18" fmla="*/ 0 h 195789"/>
              <a:gd name="connsiteX19" fmla="*/ 437509 w 843483"/>
              <a:gd name="connsiteY19" fmla="*/ 0 h 195789"/>
              <a:gd name="connsiteX20" fmla="*/ 437509 w 843483"/>
              <a:gd name="connsiteY20" fmla="*/ 110598 h 195789"/>
              <a:gd name="connsiteX21" fmla="*/ 286384 w 843483"/>
              <a:gd name="connsiteY21" fmla="*/ 110598 h 195789"/>
              <a:gd name="connsiteX22" fmla="*/ 286384 w 843483"/>
              <a:gd name="connsiteY22" fmla="*/ 161414 h 195789"/>
              <a:gd name="connsiteX23" fmla="*/ 437509 w 843483"/>
              <a:gd name="connsiteY23" fmla="*/ 161414 h 195789"/>
              <a:gd name="connsiteX24" fmla="*/ 437509 w 843483"/>
              <a:gd name="connsiteY24" fmla="*/ 195789 h 195789"/>
              <a:gd name="connsiteX25" fmla="*/ 248977 w 843483"/>
              <a:gd name="connsiteY25" fmla="*/ 195789 h 195789"/>
              <a:gd name="connsiteX26" fmla="*/ 11970 w 843483"/>
              <a:gd name="connsiteY26" fmla="*/ 0 h 195789"/>
              <a:gd name="connsiteX27" fmla="*/ 196013 w 843483"/>
              <a:gd name="connsiteY27" fmla="*/ 0 h 195789"/>
              <a:gd name="connsiteX28" fmla="*/ 73318 w 843483"/>
              <a:gd name="connsiteY28" fmla="*/ 159919 h 195789"/>
              <a:gd name="connsiteX29" fmla="*/ 197509 w 843483"/>
              <a:gd name="connsiteY29" fmla="*/ 159919 h 195789"/>
              <a:gd name="connsiteX30" fmla="*/ 197509 w 843483"/>
              <a:gd name="connsiteY30" fmla="*/ 194294 h 195789"/>
              <a:gd name="connsiteX31" fmla="*/ 0 w 843483"/>
              <a:gd name="connsiteY31" fmla="*/ 194294 h 195789"/>
              <a:gd name="connsiteX32" fmla="*/ 122695 w 843483"/>
              <a:gd name="connsiteY32" fmla="*/ 32880 h 195789"/>
              <a:gd name="connsiteX33" fmla="*/ 11970 w 843483"/>
              <a:gd name="connsiteY33" fmla="*/ 32880 h 19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3483" h="195789">
                <a:moveTo>
                  <a:pt x="286384" y="35869"/>
                </a:moveTo>
                <a:lnTo>
                  <a:pt x="286384" y="76223"/>
                </a:lnTo>
                <a:lnTo>
                  <a:pt x="400102" y="76223"/>
                </a:lnTo>
                <a:lnTo>
                  <a:pt x="400102" y="35869"/>
                </a:lnTo>
                <a:close/>
                <a:moveTo>
                  <a:pt x="699839" y="34375"/>
                </a:moveTo>
                <a:lnTo>
                  <a:pt x="699839" y="159919"/>
                </a:lnTo>
                <a:lnTo>
                  <a:pt x="806076" y="159919"/>
                </a:lnTo>
                <a:lnTo>
                  <a:pt x="806076" y="34375"/>
                </a:lnTo>
                <a:close/>
                <a:moveTo>
                  <a:pt x="662432" y="0"/>
                </a:moveTo>
                <a:lnTo>
                  <a:pt x="843483" y="0"/>
                </a:lnTo>
                <a:lnTo>
                  <a:pt x="843483" y="194294"/>
                </a:lnTo>
                <a:lnTo>
                  <a:pt x="662432" y="194294"/>
                </a:lnTo>
                <a:close/>
                <a:moveTo>
                  <a:pt x="488976" y="0"/>
                </a:moveTo>
                <a:lnTo>
                  <a:pt x="616160" y="0"/>
                </a:lnTo>
                <a:lnTo>
                  <a:pt x="616160" y="35869"/>
                </a:lnTo>
                <a:lnTo>
                  <a:pt x="527879" y="35869"/>
                </a:lnTo>
                <a:lnTo>
                  <a:pt x="527879" y="194294"/>
                </a:lnTo>
                <a:lnTo>
                  <a:pt x="488976" y="194294"/>
                </a:lnTo>
                <a:close/>
                <a:moveTo>
                  <a:pt x="248977" y="0"/>
                </a:moveTo>
                <a:lnTo>
                  <a:pt x="437509" y="0"/>
                </a:lnTo>
                <a:lnTo>
                  <a:pt x="437509" y="110598"/>
                </a:lnTo>
                <a:lnTo>
                  <a:pt x="286384" y="110598"/>
                </a:lnTo>
                <a:lnTo>
                  <a:pt x="286384" y="161414"/>
                </a:lnTo>
                <a:lnTo>
                  <a:pt x="437509" y="161414"/>
                </a:lnTo>
                <a:lnTo>
                  <a:pt x="437509" y="195789"/>
                </a:lnTo>
                <a:lnTo>
                  <a:pt x="248977" y="195789"/>
                </a:lnTo>
                <a:close/>
                <a:moveTo>
                  <a:pt x="11970" y="0"/>
                </a:moveTo>
                <a:lnTo>
                  <a:pt x="196013" y="0"/>
                </a:lnTo>
                <a:lnTo>
                  <a:pt x="73318" y="159919"/>
                </a:lnTo>
                <a:lnTo>
                  <a:pt x="197509" y="159919"/>
                </a:lnTo>
                <a:lnTo>
                  <a:pt x="197509" y="194294"/>
                </a:lnTo>
                <a:lnTo>
                  <a:pt x="0" y="194294"/>
                </a:lnTo>
                <a:lnTo>
                  <a:pt x="122695" y="32880"/>
                </a:lnTo>
                <a:lnTo>
                  <a:pt x="11970" y="32880"/>
                </a:lnTo>
                <a:close/>
              </a:path>
            </a:pathLst>
          </a:custGeom>
          <a:solidFill>
            <a:srgbClr val="49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5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745672" y="1857238"/>
            <a:ext cx="3191424" cy="2777286"/>
            <a:chOff x="1449388" y="2303463"/>
            <a:chExt cx="2165351" cy="188436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449388" y="3698875"/>
              <a:ext cx="812800" cy="474663"/>
            </a:xfrm>
            <a:custGeom>
              <a:avLst/>
              <a:gdLst>
                <a:gd name="T0" fmla="*/ 46 w 59"/>
                <a:gd name="T1" fmla="*/ 3 h 34"/>
                <a:gd name="T2" fmla="*/ 23 w 59"/>
                <a:gd name="T3" fmla="*/ 5 h 34"/>
                <a:gd name="T4" fmla="*/ 12 w 59"/>
                <a:gd name="T5" fmla="*/ 6 h 34"/>
                <a:gd name="T6" fmla="*/ 6 w 59"/>
                <a:gd name="T7" fmla="*/ 23 h 34"/>
                <a:gd name="T8" fmla="*/ 15 w 59"/>
                <a:gd name="T9" fmla="*/ 34 h 34"/>
                <a:gd name="T10" fmla="*/ 41 w 59"/>
                <a:gd name="T11" fmla="*/ 34 h 34"/>
                <a:gd name="T12" fmla="*/ 49 w 59"/>
                <a:gd name="T13" fmla="*/ 28 h 34"/>
                <a:gd name="T14" fmla="*/ 52 w 59"/>
                <a:gd name="T15" fmla="*/ 22 h 34"/>
                <a:gd name="T16" fmla="*/ 56 w 59"/>
                <a:gd name="T17" fmla="*/ 15 h 34"/>
                <a:gd name="T18" fmla="*/ 46 w 59"/>
                <a:gd name="T1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46" y="3"/>
                  </a:moveTo>
                  <a:cubicBezTo>
                    <a:pt x="39" y="0"/>
                    <a:pt x="29" y="0"/>
                    <a:pt x="23" y="5"/>
                  </a:cubicBezTo>
                  <a:cubicBezTo>
                    <a:pt x="22" y="5"/>
                    <a:pt x="13" y="4"/>
                    <a:pt x="12" y="6"/>
                  </a:cubicBezTo>
                  <a:cubicBezTo>
                    <a:pt x="11" y="9"/>
                    <a:pt x="10" y="20"/>
                    <a:pt x="6" y="23"/>
                  </a:cubicBezTo>
                  <a:cubicBezTo>
                    <a:pt x="0" y="28"/>
                    <a:pt x="11" y="33"/>
                    <a:pt x="15" y="34"/>
                  </a:cubicBezTo>
                  <a:cubicBezTo>
                    <a:pt x="18" y="34"/>
                    <a:pt x="36" y="34"/>
                    <a:pt x="41" y="34"/>
                  </a:cubicBezTo>
                  <a:cubicBezTo>
                    <a:pt x="44" y="33"/>
                    <a:pt x="47" y="31"/>
                    <a:pt x="49" y="28"/>
                  </a:cubicBezTo>
                  <a:cubicBezTo>
                    <a:pt x="51" y="26"/>
                    <a:pt x="51" y="25"/>
                    <a:pt x="52" y="22"/>
                  </a:cubicBezTo>
                  <a:cubicBezTo>
                    <a:pt x="53" y="19"/>
                    <a:pt x="54" y="18"/>
                    <a:pt x="56" y="15"/>
                  </a:cubicBezTo>
                  <a:cubicBezTo>
                    <a:pt x="59" y="10"/>
                    <a:pt x="49" y="4"/>
                    <a:pt x="46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44788" y="3698875"/>
              <a:ext cx="828675" cy="488950"/>
            </a:xfrm>
            <a:custGeom>
              <a:avLst/>
              <a:gdLst>
                <a:gd name="T0" fmla="*/ 46 w 60"/>
                <a:gd name="T1" fmla="*/ 3 h 35"/>
                <a:gd name="T2" fmla="*/ 23 w 60"/>
                <a:gd name="T3" fmla="*/ 5 h 35"/>
                <a:gd name="T4" fmla="*/ 19 w 60"/>
                <a:gd name="T5" fmla="*/ 6 h 35"/>
                <a:gd name="T6" fmla="*/ 12 w 60"/>
                <a:gd name="T7" fmla="*/ 7 h 35"/>
                <a:gd name="T8" fmla="*/ 13 w 60"/>
                <a:gd name="T9" fmla="*/ 12 h 35"/>
                <a:gd name="T10" fmla="*/ 6 w 60"/>
                <a:gd name="T11" fmla="*/ 23 h 35"/>
                <a:gd name="T12" fmla="*/ 15 w 60"/>
                <a:gd name="T13" fmla="*/ 34 h 35"/>
                <a:gd name="T14" fmla="*/ 24 w 60"/>
                <a:gd name="T15" fmla="*/ 31 h 35"/>
                <a:gd name="T16" fmla="*/ 41 w 60"/>
                <a:gd name="T17" fmla="*/ 34 h 35"/>
                <a:gd name="T18" fmla="*/ 50 w 60"/>
                <a:gd name="T19" fmla="*/ 28 h 35"/>
                <a:gd name="T20" fmla="*/ 52 w 60"/>
                <a:gd name="T21" fmla="*/ 23 h 35"/>
                <a:gd name="T22" fmla="*/ 56 w 60"/>
                <a:gd name="T23" fmla="*/ 16 h 35"/>
                <a:gd name="T24" fmla="*/ 46 w 60"/>
                <a:gd name="T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5">
                  <a:moveTo>
                    <a:pt x="46" y="3"/>
                  </a:moveTo>
                  <a:cubicBezTo>
                    <a:pt x="39" y="0"/>
                    <a:pt x="29" y="0"/>
                    <a:pt x="23" y="5"/>
                  </a:cubicBezTo>
                  <a:cubicBezTo>
                    <a:pt x="22" y="5"/>
                    <a:pt x="21" y="6"/>
                    <a:pt x="19" y="6"/>
                  </a:cubicBezTo>
                  <a:cubicBezTo>
                    <a:pt x="18" y="6"/>
                    <a:pt x="13" y="5"/>
                    <a:pt x="12" y="7"/>
                  </a:cubicBezTo>
                  <a:cubicBezTo>
                    <a:pt x="11" y="9"/>
                    <a:pt x="12" y="10"/>
                    <a:pt x="13" y="12"/>
                  </a:cubicBezTo>
                  <a:cubicBezTo>
                    <a:pt x="17" y="20"/>
                    <a:pt x="10" y="20"/>
                    <a:pt x="6" y="23"/>
                  </a:cubicBezTo>
                  <a:cubicBezTo>
                    <a:pt x="0" y="28"/>
                    <a:pt x="11" y="34"/>
                    <a:pt x="15" y="34"/>
                  </a:cubicBezTo>
                  <a:cubicBezTo>
                    <a:pt x="18" y="35"/>
                    <a:pt x="21" y="32"/>
                    <a:pt x="24" y="31"/>
                  </a:cubicBezTo>
                  <a:cubicBezTo>
                    <a:pt x="28" y="29"/>
                    <a:pt x="36" y="34"/>
                    <a:pt x="41" y="34"/>
                  </a:cubicBezTo>
                  <a:cubicBezTo>
                    <a:pt x="45" y="34"/>
                    <a:pt x="47" y="31"/>
                    <a:pt x="50" y="28"/>
                  </a:cubicBezTo>
                  <a:cubicBezTo>
                    <a:pt x="51" y="26"/>
                    <a:pt x="51" y="25"/>
                    <a:pt x="52" y="23"/>
                  </a:cubicBezTo>
                  <a:cubicBezTo>
                    <a:pt x="53" y="19"/>
                    <a:pt x="55" y="18"/>
                    <a:pt x="56" y="16"/>
                  </a:cubicBezTo>
                  <a:cubicBezTo>
                    <a:pt x="60" y="10"/>
                    <a:pt x="49" y="5"/>
                    <a:pt x="46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05001" y="2720975"/>
              <a:ext cx="1198563" cy="1452563"/>
            </a:xfrm>
            <a:custGeom>
              <a:avLst/>
              <a:gdLst>
                <a:gd name="T0" fmla="*/ 721 w 755"/>
                <a:gd name="T1" fmla="*/ 915 h 915"/>
                <a:gd name="T2" fmla="*/ 43 w 755"/>
                <a:gd name="T3" fmla="*/ 915 h 915"/>
                <a:gd name="T4" fmla="*/ 0 w 755"/>
                <a:gd name="T5" fmla="*/ 0 h 915"/>
                <a:gd name="T6" fmla="*/ 755 w 755"/>
                <a:gd name="T7" fmla="*/ 0 h 915"/>
                <a:gd name="T8" fmla="*/ 721 w 75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915">
                  <a:moveTo>
                    <a:pt x="721" y="915"/>
                  </a:moveTo>
                  <a:lnTo>
                    <a:pt x="43" y="915"/>
                  </a:lnTo>
                  <a:lnTo>
                    <a:pt x="0" y="0"/>
                  </a:lnTo>
                  <a:lnTo>
                    <a:pt x="755" y="0"/>
                  </a:lnTo>
                  <a:lnTo>
                    <a:pt x="721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905001" y="2720975"/>
              <a:ext cx="1198563" cy="1452563"/>
            </a:xfrm>
            <a:custGeom>
              <a:avLst/>
              <a:gdLst>
                <a:gd name="T0" fmla="*/ 721 w 755"/>
                <a:gd name="T1" fmla="*/ 915 h 915"/>
                <a:gd name="T2" fmla="*/ 43 w 755"/>
                <a:gd name="T3" fmla="*/ 915 h 915"/>
                <a:gd name="T4" fmla="*/ 0 w 755"/>
                <a:gd name="T5" fmla="*/ 0 h 915"/>
                <a:gd name="T6" fmla="*/ 755 w 755"/>
                <a:gd name="T7" fmla="*/ 0 h 915"/>
                <a:gd name="T8" fmla="*/ 721 w 75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915">
                  <a:moveTo>
                    <a:pt x="721" y="915"/>
                  </a:moveTo>
                  <a:lnTo>
                    <a:pt x="43" y="915"/>
                  </a:lnTo>
                  <a:lnTo>
                    <a:pt x="0" y="0"/>
                  </a:lnTo>
                  <a:lnTo>
                    <a:pt x="755" y="0"/>
                  </a:lnTo>
                  <a:lnTo>
                    <a:pt x="721" y="915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905001" y="2720975"/>
              <a:ext cx="274638" cy="1452563"/>
            </a:xfrm>
            <a:custGeom>
              <a:avLst/>
              <a:gdLst>
                <a:gd name="T0" fmla="*/ 43 w 173"/>
                <a:gd name="T1" fmla="*/ 915 h 915"/>
                <a:gd name="T2" fmla="*/ 173 w 173"/>
                <a:gd name="T3" fmla="*/ 915 h 915"/>
                <a:gd name="T4" fmla="*/ 165 w 173"/>
                <a:gd name="T5" fmla="*/ 0 h 915"/>
                <a:gd name="T6" fmla="*/ 0 w 173"/>
                <a:gd name="T7" fmla="*/ 0 h 915"/>
                <a:gd name="T8" fmla="*/ 43 w 173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15">
                  <a:moveTo>
                    <a:pt x="43" y="915"/>
                  </a:moveTo>
                  <a:lnTo>
                    <a:pt x="173" y="915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43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8926" y="2720975"/>
              <a:ext cx="274638" cy="1452563"/>
            </a:xfrm>
            <a:custGeom>
              <a:avLst/>
              <a:gdLst>
                <a:gd name="T0" fmla="*/ 139 w 173"/>
                <a:gd name="T1" fmla="*/ 915 h 915"/>
                <a:gd name="T2" fmla="*/ 0 w 173"/>
                <a:gd name="T3" fmla="*/ 915 h 915"/>
                <a:gd name="T4" fmla="*/ 8 w 173"/>
                <a:gd name="T5" fmla="*/ 0 h 915"/>
                <a:gd name="T6" fmla="*/ 173 w 173"/>
                <a:gd name="T7" fmla="*/ 0 h 915"/>
                <a:gd name="T8" fmla="*/ 139 w 173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15">
                  <a:moveTo>
                    <a:pt x="139" y="915"/>
                  </a:moveTo>
                  <a:lnTo>
                    <a:pt x="0" y="915"/>
                  </a:lnTo>
                  <a:lnTo>
                    <a:pt x="8" y="0"/>
                  </a:lnTo>
                  <a:lnTo>
                    <a:pt x="173" y="0"/>
                  </a:lnTo>
                  <a:lnTo>
                    <a:pt x="139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373313" y="2720975"/>
              <a:ext cx="261938" cy="1452563"/>
            </a:xfrm>
            <a:custGeom>
              <a:avLst/>
              <a:gdLst>
                <a:gd name="T0" fmla="*/ 156 w 165"/>
                <a:gd name="T1" fmla="*/ 915 h 915"/>
                <a:gd name="T2" fmla="*/ 9 w 165"/>
                <a:gd name="T3" fmla="*/ 915 h 915"/>
                <a:gd name="T4" fmla="*/ 0 w 165"/>
                <a:gd name="T5" fmla="*/ 0 h 915"/>
                <a:gd name="T6" fmla="*/ 165 w 165"/>
                <a:gd name="T7" fmla="*/ 0 h 915"/>
                <a:gd name="T8" fmla="*/ 156 w 16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915">
                  <a:moveTo>
                    <a:pt x="156" y="915"/>
                  </a:moveTo>
                  <a:lnTo>
                    <a:pt x="9" y="915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56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59026" y="2303463"/>
              <a:ext cx="358775" cy="139700"/>
            </a:xfrm>
            <a:custGeom>
              <a:avLst/>
              <a:gdLst>
                <a:gd name="T0" fmla="*/ 26 w 26"/>
                <a:gd name="T1" fmla="*/ 9 h 10"/>
                <a:gd name="T2" fmla="*/ 14 w 26"/>
                <a:gd name="T3" fmla="*/ 0 h 10"/>
                <a:gd name="T4" fmla="*/ 10 w 26"/>
                <a:gd name="T5" fmla="*/ 1 h 10"/>
                <a:gd name="T6" fmla="*/ 0 w 26"/>
                <a:gd name="T7" fmla="*/ 10 h 10"/>
                <a:gd name="T8" fmla="*/ 26 w 2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1"/>
                    <a:pt x="0" y="5"/>
                    <a:pt x="0" y="10"/>
                  </a:cubicBezTo>
                  <a:lnTo>
                    <a:pt x="26" y="9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835151" y="2386013"/>
              <a:ext cx="1406525" cy="307975"/>
            </a:xfrm>
            <a:custGeom>
              <a:avLst/>
              <a:gdLst>
                <a:gd name="T0" fmla="*/ 886 w 886"/>
                <a:gd name="T1" fmla="*/ 132 h 194"/>
                <a:gd name="T2" fmla="*/ 17 w 886"/>
                <a:gd name="T3" fmla="*/ 194 h 194"/>
                <a:gd name="T4" fmla="*/ 0 w 886"/>
                <a:gd name="T5" fmla="*/ 62 h 194"/>
                <a:gd name="T6" fmla="*/ 877 w 886"/>
                <a:gd name="T7" fmla="*/ 0 h 194"/>
                <a:gd name="T8" fmla="*/ 886 w 886"/>
                <a:gd name="T9" fmla="*/ 1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194">
                  <a:moveTo>
                    <a:pt x="886" y="132"/>
                  </a:moveTo>
                  <a:lnTo>
                    <a:pt x="17" y="194"/>
                  </a:lnTo>
                  <a:lnTo>
                    <a:pt x="0" y="62"/>
                  </a:lnTo>
                  <a:lnTo>
                    <a:pt x="877" y="0"/>
                  </a:lnTo>
                  <a:lnTo>
                    <a:pt x="886" y="132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006726" y="3879850"/>
              <a:ext cx="608013" cy="293688"/>
            </a:xfrm>
            <a:custGeom>
              <a:avLst/>
              <a:gdLst>
                <a:gd name="T0" fmla="*/ 7 w 44"/>
                <a:gd name="T1" fmla="*/ 21 h 21"/>
                <a:gd name="T2" fmla="*/ 36 w 44"/>
                <a:gd name="T3" fmla="*/ 21 h 21"/>
                <a:gd name="T4" fmla="*/ 40 w 44"/>
                <a:gd name="T5" fmla="*/ 14 h 21"/>
                <a:gd name="T6" fmla="*/ 29 w 44"/>
                <a:gd name="T7" fmla="*/ 5 h 21"/>
                <a:gd name="T8" fmla="*/ 15 w 44"/>
                <a:gd name="T9" fmla="*/ 5 h 21"/>
                <a:gd name="T10" fmla="*/ 9 w 44"/>
                <a:gd name="T11" fmla="*/ 12 h 21"/>
                <a:gd name="T12" fmla="*/ 7 w 4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1">
                  <a:moveTo>
                    <a:pt x="7" y="21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44" y="17"/>
                    <a:pt x="40" y="14"/>
                  </a:cubicBezTo>
                  <a:cubicBezTo>
                    <a:pt x="37" y="10"/>
                    <a:pt x="31" y="3"/>
                    <a:pt x="29" y="5"/>
                  </a:cubicBezTo>
                  <a:cubicBezTo>
                    <a:pt x="27" y="7"/>
                    <a:pt x="16" y="0"/>
                    <a:pt x="15" y="5"/>
                  </a:cubicBezTo>
                  <a:cubicBezTo>
                    <a:pt x="13" y="10"/>
                    <a:pt x="12" y="9"/>
                    <a:pt x="9" y="12"/>
                  </a:cubicBezTo>
                  <a:cubicBezTo>
                    <a:pt x="7" y="14"/>
                    <a:pt x="0" y="20"/>
                    <a:pt x="7" y="21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697038" y="3949700"/>
              <a:ext cx="511175" cy="223838"/>
            </a:xfrm>
            <a:custGeom>
              <a:avLst/>
              <a:gdLst>
                <a:gd name="T0" fmla="*/ 5 w 37"/>
                <a:gd name="T1" fmla="*/ 16 h 16"/>
                <a:gd name="T2" fmla="*/ 30 w 37"/>
                <a:gd name="T3" fmla="*/ 16 h 16"/>
                <a:gd name="T4" fmla="*/ 34 w 37"/>
                <a:gd name="T5" fmla="*/ 10 h 16"/>
                <a:gd name="T6" fmla="*/ 20 w 37"/>
                <a:gd name="T7" fmla="*/ 0 h 16"/>
                <a:gd name="T8" fmla="*/ 7 w 37"/>
                <a:gd name="T9" fmla="*/ 8 h 16"/>
                <a:gd name="T10" fmla="*/ 5 w 3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">
                  <a:moveTo>
                    <a:pt x="5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7" y="13"/>
                    <a:pt x="34" y="10"/>
                  </a:cubicBezTo>
                  <a:cubicBezTo>
                    <a:pt x="31" y="7"/>
                    <a:pt x="34" y="2"/>
                    <a:pt x="20" y="0"/>
                  </a:cubicBezTo>
                  <a:cubicBezTo>
                    <a:pt x="16" y="0"/>
                    <a:pt x="10" y="6"/>
                    <a:pt x="7" y="8"/>
                  </a:cubicBezTo>
                  <a:cubicBezTo>
                    <a:pt x="5" y="10"/>
                    <a:pt x="0" y="16"/>
                    <a:pt x="5" y="16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676526" y="3824288"/>
              <a:ext cx="579438" cy="349250"/>
            </a:xfrm>
            <a:custGeom>
              <a:avLst/>
              <a:gdLst>
                <a:gd name="T0" fmla="*/ 0 w 42"/>
                <a:gd name="T1" fmla="*/ 25 h 25"/>
                <a:gd name="T2" fmla="*/ 39 w 42"/>
                <a:gd name="T3" fmla="*/ 25 h 25"/>
                <a:gd name="T4" fmla="*/ 37 w 42"/>
                <a:gd name="T5" fmla="*/ 13 h 25"/>
                <a:gd name="T6" fmla="*/ 29 w 42"/>
                <a:gd name="T7" fmla="*/ 3 h 25"/>
                <a:gd name="T8" fmla="*/ 19 w 42"/>
                <a:gd name="T9" fmla="*/ 6 h 25"/>
                <a:gd name="T10" fmla="*/ 10 w 42"/>
                <a:gd name="T11" fmla="*/ 13 h 25"/>
                <a:gd name="T12" fmla="*/ 0 w 4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0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42" y="14"/>
                    <a:pt x="37" y="13"/>
                  </a:cubicBezTo>
                  <a:cubicBezTo>
                    <a:pt x="32" y="11"/>
                    <a:pt x="29" y="6"/>
                    <a:pt x="29" y="3"/>
                  </a:cubicBezTo>
                  <a:cubicBezTo>
                    <a:pt x="29" y="0"/>
                    <a:pt x="19" y="0"/>
                    <a:pt x="19" y="6"/>
                  </a:cubicBezTo>
                  <a:cubicBezTo>
                    <a:pt x="19" y="11"/>
                    <a:pt x="12" y="12"/>
                    <a:pt x="10" y="13"/>
                  </a:cubicBezTo>
                  <a:cubicBezTo>
                    <a:pt x="7" y="1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587501" y="3894138"/>
              <a:ext cx="385763" cy="279400"/>
            </a:xfrm>
            <a:custGeom>
              <a:avLst/>
              <a:gdLst>
                <a:gd name="T0" fmla="*/ 0 w 28"/>
                <a:gd name="T1" fmla="*/ 20 h 20"/>
                <a:gd name="T2" fmla="*/ 25 w 28"/>
                <a:gd name="T3" fmla="*/ 20 h 20"/>
                <a:gd name="T4" fmla="*/ 23 w 28"/>
                <a:gd name="T5" fmla="*/ 2 h 20"/>
                <a:gd name="T6" fmla="*/ 11 w 28"/>
                <a:gd name="T7" fmla="*/ 3 h 20"/>
                <a:gd name="T8" fmla="*/ 0 w 2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8" y="5"/>
                    <a:pt x="23" y="2"/>
                  </a:cubicBezTo>
                  <a:cubicBezTo>
                    <a:pt x="18" y="0"/>
                    <a:pt x="13" y="2"/>
                    <a:pt x="11" y="3"/>
                  </a:cubicBezTo>
                  <a:cubicBezTo>
                    <a:pt x="7" y="6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MH_Number_1"/>
          <p:cNvSpPr/>
          <p:nvPr>
            <p:custDataLst>
              <p:tags r:id="rId1"/>
            </p:custDataLst>
          </p:nvPr>
        </p:nvSpPr>
        <p:spPr>
          <a:xfrm flipH="1">
            <a:off x="5066634" y="1894233"/>
            <a:ext cx="1803784" cy="1802566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MH_Entry_1"/>
          <p:cNvSpPr/>
          <p:nvPr>
            <p:custDataLst>
              <p:tags r:id="rId2"/>
            </p:custDataLst>
          </p:nvPr>
        </p:nvSpPr>
        <p:spPr>
          <a:xfrm flipH="1">
            <a:off x="5066634" y="3810001"/>
            <a:ext cx="5207364" cy="791271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10141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1480849" y="3429000"/>
            <a:ext cx="9144001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3093749" y="3038476"/>
            <a:ext cx="812800" cy="403225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86136" y="3038476"/>
            <a:ext cx="812800" cy="403225"/>
          </a:xfrm>
          <a:prstGeom prst="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280111" y="3038476"/>
            <a:ext cx="812800" cy="403225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90736" y="3419476"/>
            <a:ext cx="812800" cy="401637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983124" y="3419476"/>
            <a:ext cx="812800" cy="401637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641312" y="2036763"/>
            <a:ext cx="1711325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这里请输入您的文本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这里输入您的文本</a:t>
            </a:r>
            <a:endParaRPr lang="en-US" altLang="zh-CN" sz="1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221000" y="2036763"/>
            <a:ext cx="1709737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这里请输入您的文本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这里输入您的文本</a:t>
            </a:r>
            <a:endParaRPr lang="en-US" altLang="zh-CN" sz="1400"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799100" y="2036763"/>
            <a:ext cx="1709737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这里请输入您的文本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这里输入您的文本</a:t>
            </a:r>
            <a:endParaRPr lang="en-US" altLang="zh-CN" sz="1400">
              <a:latin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911311" y="3959226"/>
            <a:ext cx="1709738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这里请输入您的文本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这里输入您的文本</a:t>
            </a:r>
            <a:endParaRPr lang="en-US" altLang="zh-CN" sz="1400">
              <a:latin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562436" y="3959226"/>
            <a:ext cx="1709738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+mn-ea"/>
              </a:rPr>
              <a:t>输入您的文本</a:t>
            </a:r>
            <a:endParaRPr lang="en-US" altLang="zh-CN" sz="1400" dirty="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+mn-ea"/>
              </a:rPr>
              <a:t>这里请输入您的文本</a:t>
            </a:r>
            <a:endParaRPr lang="en-US" altLang="zh-CN" sz="1400" dirty="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+mn-ea"/>
              </a:rPr>
              <a:t>这里输入您的文本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8263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4799627" y="2299572"/>
            <a:ext cx="2619375" cy="3044825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橢圓 3"/>
          <p:cNvSpPr/>
          <p:nvPr/>
        </p:nvSpPr>
        <p:spPr>
          <a:xfrm>
            <a:off x="4143988" y="3636247"/>
            <a:ext cx="711200" cy="712787"/>
          </a:xfrm>
          <a:prstGeom prst="ellipse">
            <a:avLst/>
          </a:prstGeom>
          <a:solidFill>
            <a:srgbClr val="FFBF17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6" name="橢圓 4"/>
          <p:cNvSpPr/>
          <p:nvPr/>
        </p:nvSpPr>
        <p:spPr>
          <a:xfrm>
            <a:off x="4339252" y="2672633"/>
            <a:ext cx="712787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7" name="橢圓 5"/>
          <p:cNvSpPr/>
          <p:nvPr/>
        </p:nvSpPr>
        <p:spPr>
          <a:xfrm>
            <a:off x="4959963" y="2143996"/>
            <a:ext cx="712788" cy="711200"/>
          </a:xfrm>
          <a:prstGeom prst="ellipse">
            <a:avLst/>
          </a:prstGeom>
          <a:solidFill>
            <a:srgbClr val="B3D53D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橢圓 6"/>
          <p:cNvSpPr/>
          <p:nvPr/>
        </p:nvSpPr>
        <p:spPr>
          <a:xfrm>
            <a:off x="5752127" y="1707433"/>
            <a:ext cx="712787" cy="7127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橢圓 7"/>
          <p:cNvSpPr/>
          <p:nvPr/>
        </p:nvSpPr>
        <p:spPr>
          <a:xfrm>
            <a:off x="6464913" y="2296397"/>
            <a:ext cx="712788" cy="712787"/>
          </a:xfrm>
          <a:prstGeom prst="ellipse">
            <a:avLst/>
          </a:prstGeom>
          <a:solidFill>
            <a:srgbClr val="75625B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0" name="橢圓 8"/>
          <p:cNvSpPr/>
          <p:nvPr/>
        </p:nvSpPr>
        <p:spPr>
          <a:xfrm>
            <a:off x="7061813" y="2915521"/>
            <a:ext cx="712788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1" name="橢圓 9"/>
          <p:cNvSpPr/>
          <p:nvPr/>
        </p:nvSpPr>
        <p:spPr>
          <a:xfrm>
            <a:off x="7177701" y="3821983"/>
            <a:ext cx="711200" cy="711200"/>
          </a:xfrm>
          <a:prstGeom prst="ellipse">
            <a:avLst/>
          </a:prstGeom>
          <a:solidFill>
            <a:srgbClr val="0895BE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33351" y="4056933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+mn-ea"/>
              </a:rPr>
              <a:t>此处输入文本</a:t>
            </a:r>
            <a:endParaRPr lang="en-US" altLang="zh-CN" sz="1400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+mn-ea"/>
              </a:rPr>
              <a:t>此处输入文本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12076" y="4056933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 smtClean="0">
                <a:latin typeface="+mn-ea"/>
              </a:rPr>
              <a:t>此处输入文本</a:t>
            </a:r>
            <a:endParaRPr lang="en-US" altLang="zh-CN" sz="1400" dirty="0" smtClean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 smtClean="0">
                <a:latin typeface="+mn-ea"/>
              </a:rPr>
              <a:t>此处输入文本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53901" y="1961433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+mn-ea"/>
              </a:rPr>
              <a:t>此处输入文本</a:t>
            </a:r>
            <a:endParaRPr lang="en-US" altLang="zh-CN" sz="1400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+mn-ea"/>
              </a:rPr>
              <a:t>此处输入文本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01064" y="1961433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+mn-ea"/>
              </a:rPr>
              <a:t>此处输入文本</a:t>
            </a:r>
            <a:endParaRPr lang="en-US" altLang="zh-CN" sz="1400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+mn-ea"/>
              </a:rPr>
              <a:t>此处输入文本</a:t>
            </a: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4269402" y="3799759"/>
            <a:ext cx="458787" cy="385763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5171102" y="2337671"/>
            <a:ext cx="288925" cy="323850"/>
          </a:xfrm>
          <a:custGeom>
            <a:avLst/>
            <a:gdLst>
              <a:gd name="T0" fmla="*/ 248428 w 2033587"/>
              <a:gd name="T1" fmla="*/ 944529 h 2276475"/>
              <a:gd name="T2" fmla="*/ 1175716 w 2033587"/>
              <a:gd name="T3" fmla="*/ 709393 h 2276475"/>
              <a:gd name="T4" fmla="*/ 1178374 w 2033587"/>
              <a:gd name="T5" fmla="*/ 591162 h 2276475"/>
              <a:gd name="T6" fmla="*/ 1585424 w 2033587"/>
              <a:gd name="T7" fmla="*/ 232745 h 2276475"/>
              <a:gd name="T8" fmla="*/ 1623685 w 2033587"/>
              <a:gd name="T9" fmla="*/ 244701 h 2276475"/>
              <a:gd name="T10" fmla="*/ 1656631 w 2033587"/>
              <a:gd name="T11" fmla="*/ 266753 h 2276475"/>
              <a:gd name="T12" fmla="*/ 1682138 w 2033587"/>
              <a:gd name="T13" fmla="*/ 297308 h 2276475"/>
              <a:gd name="T14" fmla="*/ 1697549 w 2033587"/>
              <a:gd name="T15" fmla="*/ 334505 h 2276475"/>
              <a:gd name="T16" fmla="*/ 1701800 w 2033587"/>
              <a:gd name="T17" fmla="*/ 1767638 h 2276475"/>
              <a:gd name="T18" fmla="*/ 1695689 w 2033587"/>
              <a:gd name="T19" fmla="*/ 1808289 h 2276475"/>
              <a:gd name="T20" fmla="*/ 1678419 w 2033587"/>
              <a:gd name="T21" fmla="*/ 1844423 h 2276475"/>
              <a:gd name="T22" fmla="*/ 1651849 w 2033587"/>
              <a:gd name="T23" fmla="*/ 1873649 h 2276475"/>
              <a:gd name="T24" fmla="*/ 1617839 w 2033587"/>
              <a:gd name="T25" fmla="*/ 1894372 h 2276475"/>
              <a:gd name="T26" fmla="*/ 1578251 w 2033587"/>
              <a:gd name="T27" fmla="*/ 1904469 h 2276475"/>
              <a:gd name="T28" fmla="*/ 381012 w 2033587"/>
              <a:gd name="T29" fmla="*/ 1903672 h 2276475"/>
              <a:gd name="T30" fmla="*/ 342220 w 2033587"/>
              <a:gd name="T31" fmla="*/ 1891715 h 2276475"/>
              <a:gd name="T32" fmla="*/ 309539 w 2033587"/>
              <a:gd name="T33" fmla="*/ 1869397 h 2276475"/>
              <a:gd name="T34" fmla="*/ 284298 w 2033587"/>
              <a:gd name="T35" fmla="*/ 1838844 h 2276475"/>
              <a:gd name="T36" fmla="*/ 268621 w 2033587"/>
              <a:gd name="T37" fmla="*/ 1801912 h 2276475"/>
              <a:gd name="T38" fmla="*/ 382075 w 2033587"/>
              <a:gd name="T39" fmla="*/ 1767638 h 2276475"/>
              <a:gd name="T40" fmla="*/ 385528 w 2033587"/>
              <a:gd name="T41" fmla="*/ 1778531 h 2276475"/>
              <a:gd name="T42" fmla="*/ 398017 w 2033587"/>
              <a:gd name="T43" fmla="*/ 1786768 h 2276475"/>
              <a:gd name="T44" fmla="*/ 1570013 w 2033587"/>
              <a:gd name="T45" fmla="*/ 1786502 h 2276475"/>
              <a:gd name="T46" fmla="*/ 1581704 w 2033587"/>
              <a:gd name="T47" fmla="*/ 1776937 h 2276475"/>
              <a:gd name="T48" fmla="*/ 1583830 w 2033587"/>
              <a:gd name="T49" fmla="*/ 368513 h 2276475"/>
              <a:gd name="T50" fmla="*/ 1580376 w 2033587"/>
              <a:gd name="T51" fmla="*/ 357619 h 2276475"/>
              <a:gd name="T52" fmla="*/ 1568419 w 2033587"/>
              <a:gd name="T53" fmla="*/ 349383 h 2276475"/>
              <a:gd name="T54" fmla="*/ 492697 w 2033587"/>
              <a:gd name="T55" fmla="*/ 362402 h 2276475"/>
              <a:gd name="T56" fmla="*/ 484724 w 2033587"/>
              <a:gd name="T57" fmla="*/ 402787 h 2276475"/>
              <a:gd name="T58" fmla="*/ 465590 w 2033587"/>
              <a:gd name="T59" fmla="*/ 437592 h 2276475"/>
              <a:gd name="T60" fmla="*/ 437421 w 2033587"/>
              <a:gd name="T61" fmla="*/ 465490 h 2276475"/>
              <a:gd name="T62" fmla="*/ 402608 w 2033587"/>
              <a:gd name="T63" fmla="*/ 484619 h 2276475"/>
              <a:gd name="T64" fmla="*/ 362480 w 2033587"/>
              <a:gd name="T65" fmla="*/ 492856 h 2276475"/>
              <a:gd name="T66" fmla="*/ 118789 w 2033587"/>
              <a:gd name="T67" fmla="*/ 1542067 h 2276475"/>
              <a:gd name="T68" fmla="*/ 128090 w 2033587"/>
              <a:gd name="T69" fmla="*/ 1553757 h 2276475"/>
              <a:gd name="T70" fmla="*/ 1299773 w 2033587"/>
              <a:gd name="T71" fmla="*/ 1556149 h 2276475"/>
              <a:gd name="T72" fmla="*/ 1310934 w 2033587"/>
              <a:gd name="T73" fmla="*/ 1552695 h 2276475"/>
              <a:gd name="T74" fmla="*/ 1319438 w 2033587"/>
              <a:gd name="T75" fmla="*/ 1540208 h 2276475"/>
              <a:gd name="T76" fmla="*/ 1318907 w 2033587"/>
              <a:gd name="T77" fmla="*/ 131782 h 2276475"/>
              <a:gd name="T78" fmla="*/ 1309340 w 2033587"/>
              <a:gd name="T79" fmla="*/ 120357 h 2276475"/>
              <a:gd name="T80" fmla="*/ 492963 w 2033587"/>
              <a:gd name="T81" fmla="*/ 117967 h 2276475"/>
              <a:gd name="T82" fmla="*/ 1327676 w 2033587"/>
              <a:gd name="T83" fmla="*/ 2922 h 2276475"/>
              <a:gd name="T84" fmla="*/ 1365413 w 2033587"/>
              <a:gd name="T85" fmla="*/ 16738 h 2276475"/>
              <a:gd name="T86" fmla="*/ 1397303 w 2033587"/>
              <a:gd name="T87" fmla="*/ 40385 h 2276475"/>
              <a:gd name="T88" fmla="*/ 1420954 w 2033587"/>
              <a:gd name="T89" fmla="*/ 72268 h 2276475"/>
              <a:gd name="T90" fmla="*/ 1434773 w 2033587"/>
              <a:gd name="T91" fmla="*/ 109996 h 2276475"/>
              <a:gd name="T92" fmla="*/ 1437430 w 2033587"/>
              <a:gd name="T93" fmla="*/ 1543396 h 2276475"/>
              <a:gd name="T94" fmla="*/ 1429192 w 2033587"/>
              <a:gd name="T95" fmla="*/ 1583515 h 2276475"/>
              <a:gd name="T96" fmla="*/ 1410324 w 2033587"/>
              <a:gd name="T97" fmla="*/ 1618586 h 2276475"/>
              <a:gd name="T98" fmla="*/ 1382155 w 2033587"/>
              <a:gd name="T99" fmla="*/ 1646749 h 2276475"/>
              <a:gd name="T100" fmla="*/ 1347076 w 2033587"/>
              <a:gd name="T101" fmla="*/ 1665613 h 2276475"/>
              <a:gd name="T102" fmla="*/ 1307214 w 2033587"/>
              <a:gd name="T103" fmla="*/ 1673849 h 2276475"/>
              <a:gd name="T104" fmla="*/ 109754 w 2033587"/>
              <a:gd name="T105" fmla="*/ 1671192 h 2276475"/>
              <a:gd name="T106" fmla="*/ 72017 w 2033587"/>
              <a:gd name="T107" fmla="*/ 1657377 h 2276475"/>
              <a:gd name="T108" fmla="*/ 40394 w 2033587"/>
              <a:gd name="T109" fmla="*/ 1633731 h 2276475"/>
              <a:gd name="T110" fmla="*/ 16476 w 2033587"/>
              <a:gd name="T111" fmla="*/ 1601848 h 2276475"/>
              <a:gd name="T112" fmla="*/ 2657 w 2033587"/>
              <a:gd name="T113" fmla="*/ 1564120 h 2276475"/>
              <a:gd name="T114" fmla="*/ 40951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KSO_Shape"/>
          <p:cNvSpPr>
            <a:spLocks/>
          </p:cNvSpPr>
          <p:nvPr/>
        </p:nvSpPr>
        <p:spPr bwMode="auto">
          <a:xfrm>
            <a:off x="6631602" y="2459909"/>
            <a:ext cx="414337" cy="35242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KSO_Shape"/>
          <p:cNvSpPr>
            <a:spLocks noChangeArrowheads="1"/>
          </p:cNvSpPr>
          <p:nvPr/>
        </p:nvSpPr>
        <p:spPr bwMode="auto">
          <a:xfrm>
            <a:off x="7331689" y="4015658"/>
            <a:ext cx="403225" cy="323850"/>
          </a:xfrm>
          <a:custGeom>
            <a:avLst/>
            <a:gdLst>
              <a:gd name="T0" fmla="*/ 552105 w 2874963"/>
              <a:gd name="T1" fmla="*/ 1256550 h 2311400"/>
              <a:gd name="T2" fmla="*/ 814407 w 2874963"/>
              <a:gd name="T3" fmla="*/ 1166381 h 2311400"/>
              <a:gd name="T4" fmla="*/ 861857 w 2874963"/>
              <a:gd name="T5" fmla="*/ 1221938 h 2311400"/>
              <a:gd name="T6" fmla="*/ 529108 w 2874963"/>
              <a:gd name="T7" fmla="*/ 1452571 h 2311400"/>
              <a:gd name="T8" fmla="*/ 122756 w 2874963"/>
              <a:gd name="T9" fmla="*/ 1358877 h 2311400"/>
              <a:gd name="T10" fmla="*/ 175912 w 2874963"/>
              <a:gd name="T11" fmla="*/ 1192357 h 2311400"/>
              <a:gd name="T12" fmla="*/ 277118 w 2874963"/>
              <a:gd name="T13" fmla="*/ 1128994 h 2311400"/>
              <a:gd name="T14" fmla="*/ 305052 w 2874963"/>
              <a:gd name="T15" fmla="*/ 1242809 h 2311400"/>
              <a:gd name="T16" fmla="*/ 994050 w 2874963"/>
              <a:gd name="T17" fmla="*/ 853464 h 2311400"/>
              <a:gd name="T18" fmla="*/ 644668 w 2874963"/>
              <a:gd name="T19" fmla="*/ 666225 h 2311400"/>
              <a:gd name="T20" fmla="*/ 675774 w 2874963"/>
              <a:gd name="T21" fmla="*/ 776137 h 2311400"/>
              <a:gd name="T22" fmla="*/ 719353 w 2874963"/>
              <a:gd name="T23" fmla="*/ 821032 h 2311400"/>
              <a:gd name="T24" fmla="*/ 694258 w 2874963"/>
              <a:gd name="T25" fmla="*/ 885897 h 2311400"/>
              <a:gd name="T26" fmla="*/ 639408 w 2874963"/>
              <a:gd name="T27" fmla="*/ 997010 h 2311400"/>
              <a:gd name="T28" fmla="*/ 561868 w 2874963"/>
              <a:gd name="T29" fmla="*/ 1068783 h 2311400"/>
              <a:gd name="T30" fmla="*/ 506117 w 2874963"/>
              <a:gd name="T31" fmla="*/ 1079143 h 2311400"/>
              <a:gd name="T32" fmla="*/ 449013 w 2874963"/>
              <a:gd name="T33" fmla="*/ 1059924 h 2311400"/>
              <a:gd name="T34" fmla="*/ 372374 w 2874963"/>
              <a:gd name="T35" fmla="*/ 966830 h 2311400"/>
              <a:gd name="T36" fmla="*/ 317074 w 2874963"/>
              <a:gd name="T37" fmla="*/ 867429 h 2311400"/>
              <a:gd name="T38" fmla="*/ 315722 w 2874963"/>
              <a:gd name="T39" fmla="*/ 807819 h 2311400"/>
              <a:gd name="T40" fmla="*/ 360804 w 2874963"/>
              <a:gd name="T41" fmla="*/ 726436 h 2311400"/>
              <a:gd name="T42" fmla="*/ 420311 w 2874963"/>
              <a:gd name="T43" fmla="*/ 688148 h 2311400"/>
              <a:gd name="T44" fmla="*/ 541281 w 2874963"/>
              <a:gd name="T45" fmla="*/ 679889 h 2311400"/>
              <a:gd name="T46" fmla="*/ 615816 w 2874963"/>
              <a:gd name="T47" fmla="*/ 642201 h 2311400"/>
              <a:gd name="T48" fmla="*/ 607328 w 2874963"/>
              <a:gd name="T49" fmla="*/ 550770 h 2311400"/>
              <a:gd name="T50" fmla="*/ 652075 w 2874963"/>
              <a:gd name="T51" fmla="*/ 576010 h 2311400"/>
              <a:gd name="T52" fmla="*/ 690816 w 2874963"/>
              <a:gd name="T53" fmla="*/ 613419 h 2311400"/>
              <a:gd name="T54" fmla="*/ 708834 w 2874963"/>
              <a:gd name="T55" fmla="*/ 715281 h 2311400"/>
              <a:gd name="T56" fmla="*/ 684809 w 2874963"/>
              <a:gd name="T57" fmla="*/ 784841 h 2311400"/>
              <a:gd name="T58" fmla="*/ 653727 w 2874963"/>
              <a:gd name="T59" fmla="*/ 664651 h 2311400"/>
              <a:gd name="T60" fmla="*/ 590811 w 2874963"/>
              <a:gd name="T61" fmla="*/ 648726 h 2311400"/>
              <a:gd name="T62" fmla="*/ 495911 w 2874963"/>
              <a:gd name="T63" fmla="*/ 681177 h 2311400"/>
              <a:gd name="T64" fmla="*/ 382693 w 2874963"/>
              <a:gd name="T65" fmla="*/ 672613 h 2311400"/>
              <a:gd name="T66" fmla="*/ 342000 w 2874963"/>
              <a:gd name="T67" fmla="*/ 784841 h 2311400"/>
              <a:gd name="T68" fmla="*/ 316624 w 2874963"/>
              <a:gd name="T69" fmla="*/ 733159 h 2311400"/>
              <a:gd name="T70" fmla="*/ 334342 w 2874963"/>
              <a:gd name="T71" fmla="*/ 634002 h 2311400"/>
              <a:gd name="T72" fmla="*/ 392753 w 2874963"/>
              <a:gd name="T73" fmla="*/ 561737 h 2311400"/>
              <a:gd name="T74" fmla="*/ 513330 w 2874963"/>
              <a:gd name="T75" fmla="*/ 530788 h 2311400"/>
              <a:gd name="T76" fmla="*/ 816493 w 2874963"/>
              <a:gd name="T77" fmla="*/ 367350 h 2311400"/>
              <a:gd name="T78" fmla="*/ 816493 w 2874963"/>
              <a:gd name="T79" fmla="*/ 418842 h 2311400"/>
              <a:gd name="T80" fmla="*/ 1079641 w 2874963"/>
              <a:gd name="T81" fmla="*/ 426048 h 2311400"/>
              <a:gd name="T82" fmla="*/ 1093467 w 2874963"/>
              <a:gd name="T83" fmla="*/ 377108 h 2311400"/>
              <a:gd name="T84" fmla="*/ 1049584 w 2874963"/>
              <a:gd name="T85" fmla="*/ 364048 h 2311400"/>
              <a:gd name="T86" fmla="*/ 1023434 w 2874963"/>
              <a:gd name="T87" fmla="*/ 392871 h 2311400"/>
              <a:gd name="T88" fmla="*/ 856619 w 2874963"/>
              <a:gd name="T89" fmla="*/ 372605 h 2311400"/>
              <a:gd name="T90" fmla="*/ 927854 w 2874963"/>
              <a:gd name="T91" fmla="*/ 64403 h 2311400"/>
              <a:gd name="T92" fmla="*/ 904258 w 2874963"/>
              <a:gd name="T93" fmla="*/ 91875 h 2311400"/>
              <a:gd name="T94" fmla="*/ 905010 w 2874963"/>
              <a:gd name="T95" fmla="*/ 129406 h 2311400"/>
              <a:gd name="T96" fmla="*/ 930108 w 2874963"/>
              <a:gd name="T97" fmla="*/ 155677 h 2311400"/>
              <a:gd name="T98" fmla="*/ 967829 w 2874963"/>
              <a:gd name="T99" fmla="*/ 158379 h 2311400"/>
              <a:gd name="T100" fmla="*/ 996233 w 2874963"/>
              <a:gd name="T101" fmla="*/ 136162 h 2311400"/>
              <a:gd name="T102" fmla="*/ 1002845 w 2874963"/>
              <a:gd name="T103" fmla="*/ 99081 h 2311400"/>
              <a:gd name="T104" fmla="*/ 983158 w 2874963"/>
              <a:gd name="T105" fmla="*/ 68306 h 2311400"/>
              <a:gd name="T106" fmla="*/ 881566 w 2874963"/>
              <a:gd name="T107" fmla="*/ 0 h 2311400"/>
              <a:gd name="T108" fmla="*/ 1048381 w 2874963"/>
              <a:gd name="T109" fmla="*/ 20417 h 2311400"/>
              <a:gd name="T110" fmla="*/ 1859163 w 2874963"/>
              <a:gd name="T111" fmla="*/ 308953 h 2311400"/>
              <a:gd name="T112" fmla="*/ 1899590 w 2874963"/>
              <a:gd name="T113" fmla="*/ 355791 h 2311400"/>
              <a:gd name="T114" fmla="*/ 2705 w 2874963"/>
              <a:gd name="T115" fmla="*/ 364048 h 2311400"/>
              <a:gd name="T116" fmla="*/ 38623 w 2874963"/>
              <a:gd name="T117" fmla="*/ 313456 h 2311400"/>
              <a:gd name="T118" fmla="*/ 855416 w 2874963"/>
              <a:gd name="T119" fmla="*/ 26121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582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4002089" y="3580699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002089" y="3052062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002089" y="2502788"/>
            <a:ext cx="3894137" cy="21748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02089" y="1970974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5" name="文本框 8"/>
          <p:cNvSpPr txBox="1">
            <a:spLocks noChangeArrowheads="1"/>
          </p:cNvSpPr>
          <p:nvPr/>
        </p:nvSpPr>
        <p:spPr bwMode="auto">
          <a:xfrm>
            <a:off x="2946400" y="1853499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6" name="文本框 9"/>
          <p:cNvSpPr txBox="1">
            <a:spLocks noChangeArrowheads="1"/>
          </p:cNvSpPr>
          <p:nvPr/>
        </p:nvSpPr>
        <p:spPr bwMode="auto">
          <a:xfrm>
            <a:off x="8313739" y="1880487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002089" y="2502788"/>
            <a:ext cx="1912937" cy="217487"/>
          </a:xfrm>
          <a:prstGeom prst="roundRect">
            <a:avLst>
              <a:gd name="adj" fmla="val 50000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8" name="文本框 23"/>
          <p:cNvSpPr txBox="1">
            <a:spLocks noChangeArrowheads="1"/>
          </p:cNvSpPr>
          <p:nvPr/>
        </p:nvSpPr>
        <p:spPr bwMode="auto">
          <a:xfrm>
            <a:off x="2946400" y="239007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9" name="文本框 24"/>
          <p:cNvSpPr txBox="1">
            <a:spLocks noChangeArrowheads="1"/>
          </p:cNvSpPr>
          <p:nvPr/>
        </p:nvSpPr>
        <p:spPr bwMode="auto">
          <a:xfrm>
            <a:off x="8313739" y="2417063"/>
            <a:ext cx="7191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002088" y="3052062"/>
            <a:ext cx="3346450" cy="215900"/>
          </a:xfrm>
          <a:prstGeom prst="roundRect">
            <a:avLst>
              <a:gd name="adj" fmla="val 50000"/>
            </a:avLst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1" name="文本框 27"/>
          <p:cNvSpPr txBox="1">
            <a:spLocks noChangeArrowheads="1"/>
          </p:cNvSpPr>
          <p:nvPr/>
        </p:nvSpPr>
        <p:spPr bwMode="auto">
          <a:xfrm>
            <a:off x="2946400" y="2926649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2" name="文本框 28"/>
          <p:cNvSpPr txBox="1">
            <a:spLocks noChangeArrowheads="1"/>
          </p:cNvSpPr>
          <p:nvPr/>
        </p:nvSpPr>
        <p:spPr bwMode="auto">
          <a:xfrm>
            <a:off x="8313739" y="2955224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80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002089" y="3580699"/>
            <a:ext cx="955675" cy="215900"/>
          </a:xfrm>
          <a:prstGeom prst="roundRect">
            <a:avLst>
              <a:gd name="adj" fmla="val 50000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4" name="文本框 31"/>
          <p:cNvSpPr txBox="1">
            <a:spLocks noChangeArrowheads="1"/>
          </p:cNvSpPr>
          <p:nvPr/>
        </p:nvSpPr>
        <p:spPr bwMode="auto">
          <a:xfrm>
            <a:off x="2946400" y="346322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5" name="文本框 32"/>
          <p:cNvSpPr txBox="1">
            <a:spLocks noChangeArrowheads="1"/>
          </p:cNvSpPr>
          <p:nvPr/>
        </p:nvSpPr>
        <p:spPr bwMode="auto">
          <a:xfrm>
            <a:off x="8313739" y="3491799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20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41651" y="4266791"/>
            <a:ext cx="5991225" cy="126682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r>
              <a:rPr lang="en-US" altLang="zh-CN" sz="1600" dirty="0">
                <a:latin typeface="+mn-ea"/>
              </a:rPr>
              <a:t> </a:t>
            </a: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002088" y="1970974"/>
            <a:ext cx="1433512" cy="215900"/>
          </a:xfrm>
          <a:prstGeom prst="roundRect">
            <a:avLst>
              <a:gd name="adj" fmla="val 50000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6320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1"/>
          <p:cNvSpPr/>
          <p:nvPr/>
        </p:nvSpPr>
        <p:spPr>
          <a:xfrm>
            <a:off x="5073650" y="1776414"/>
            <a:ext cx="1836738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200" cap="flat" cmpd="sng" algn="ctr">
            <a:solidFill>
              <a:srgbClr val="FFBF17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3600" kern="0" dirty="0">
                <a:solidFill>
                  <a:srgbClr val="3C7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rgbClr val="3C7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570539" y="4057650"/>
            <a:ext cx="858837" cy="1778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rgbClr val="3C72A4"/>
              </a:solidFill>
              <a:latin typeface="Calibri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645151" y="4313239"/>
            <a:ext cx="709613" cy="179387"/>
          </a:xfrm>
          <a:prstGeom prst="roundRect">
            <a:avLst>
              <a:gd name="adj" fmla="val 50000"/>
            </a:avLst>
          </a:prstGeom>
          <a:solidFill>
            <a:srgbClr val="0895B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rgbClr val="3C72A4"/>
              </a:solidFill>
              <a:latin typeface="Calibri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570539" y="4570413"/>
            <a:ext cx="858837" cy="1778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rgbClr val="3C72A4"/>
              </a:solidFill>
              <a:latin typeface="Calibri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729289" y="4827589"/>
            <a:ext cx="541337" cy="134937"/>
          </a:xfrm>
          <a:prstGeom prst="roundRect">
            <a:avLst>
              <a:gd name="adj" fmla="val 50000"/>
            </a:avLst>
          </a:prstGeom>
          <a:solidFill>
            <a:srgbClr val="0895B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+mn-ea"/>
            </a:endParaRPr>
          </a:p>
        </p:txBody>
      </p:sp>
      <p:sp>
        <p:nvSpPr>
          <p:cNvPr id="3079" name="椭圆 32"/>
          <p:cNvSpPr>
            <a:spLocks noChangeArrowheads="1"/>
          </p:cNvSpPr>
          <p:nvPr/>
        </p:nvSpPr>
        <p:spPr bwMode="auto">
          <a:xfrm>
            <a:off x="3760789" y="1722439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75625B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75625B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3080" name="直接连接符 33"/>
          <p:cNvCxnSpPr>
            <a:cxnSpLocks noChangeShapeType="1"/>
          </p:cNvCxnSpPr>
          <p:nvPr/>
        </p:nvCxnSpPr>
        <p:spPr bwMode="auto">
          <a:xfrm>
            <a:off x="4318000" y="2027238"/>
            <a:ext cx="647700" cy="271462"/>
          </a:xfrm>
          <a:prstGeom prst="line">
            <a:avLst/>
          </a:prstGeom>
          <a:noFill/>
          <a:ln w="38100" algn="ctr">
            <a:solidFill>
              <a:srgbClr val="7562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1" name="椭圆 34"/>
          <p:cNvSpPr>
            <a:spLocks noChangeArrowheads="1"/>
          </p:cNvSpPr>
          <p:nvPr/>
        </p:nvSpPr>
        <p:spPr bwMode="auto">
          <a:xfrm>
            <a:off x="7745414" y="1722439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75625B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75625B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3082" name="直接连接符 35"/>
          <p:cNvCxnSpPr>
            <a:cxnSpLocks noChangeShapeType="1"/>
          </p:cNvCxnSpPr>
          <p:nvPr/>
        </p:nvCxnSpPr>
        <p:spPr bwMode="auto">
          <a:xfrm rot="8309691">
            <a:off x="7031038" y="2012951"/>
            <a:ext cx="647700" cy="269875"/>
          </a:xfrm>
          <a:prstGeom prst="line">
            <a:avLst/>
          </a:prstGeom>
          <a:noFill/>
          <a:ln w="38100" algn="ctr">
            <a:solidFill>
              <a:srgbClr val="7562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椭圆 36"/>
          <p:cNvSpPr>
            <a:spLocks noChangeArrowheads="1"/>
          </p:cNvSpPr>
          <p:nvPr/>
        </p:nvSpPr>
        <p:spPr bwMode="auto">
          <a:xfrm>
            <a:off x="4392614" y="4310064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75625B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75625B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3084" name="直接连接符 37"/>
          <p:cNvCxnSpPr>
            <a:cxnSpLocks noChangeShapeType="1"/>
          </p:cNvCxnSpPr>
          <p:nvPr/>
        </p:nvCxnSpPr>
        <p:spPr bwMode="auto">
          <a:xfrm rot="-3781756">
            <a:off x="4791076" y="3990976"/>
            <a:ext cx="647700" cy="269875"/>
          </a:xfrm>
          <a:prstGeom prst="line">
            <a:avLst/>
          </a:prstGeom>
          <a:noFill/>
          <a:ln w="38100" algn="ctr">
            <a:solidFill>
              <a:srgbClr val="7562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5" name="椭圆 38"/>
          <p:cNvSpPr>
            <a:spLocks noChangeArrowheads="1"/>
          </p:cNvSpPr>
          <p:nvPr/>
        </p:nvSpPr>
        <p:spPr bwMode="auto">
          <a:xfrm>
            <a:off x="7146926" y="4310064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75625B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75625B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3086" name="直接连接符 39"/>
          <p:cNvCxnSpPr>
            <a:cxnSpLocks noChangeShapeType="1"/>
          </p:cNvCxnSpPr>
          <p:nvPr/>
        </p:nvCxnSpPr>
        <p:spPr bwMode="auto">
          <a:xfrm flipH="1" flipV="1">
            <a:off x="6615113" y="3897313"/>
            <a:ext cx="557212" cy="438150"/>
          </a:xfrm>
          <a:prstGeom prst="line">
            <a:avLst/>
          </a:prstGeom>
          <a:noFill/>
          <a:ln w="38100" algn="ctr">
            <a:solidFill>
              <a:srgbClr val="7562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 flipH="1">
            <a:off x="3395664" y="2349501"/>
            <a:ext cx="1216025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11911" y="2608263"/>
            <a:ext cx="1691612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</a:t>
            </a:r>
            <a:r>
              <a:rPr lang="zh-CN" altLang="en-US" sz="1400" dirty="0" smtClean="0">
                <a:latin typeface="+mn-ea"/>
              </a:rPr>
              <a:t>兼容。</a:t>
            </a:r>
            <a:endParaRPr lang="en-US" altLang="zh-CN" sz="1400" kern="0" dirty="0">
              <a:latin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7381875" y="2349501"/>
            <a:ext cx="1214438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31050" y="2608263"/>
            <a:ext cx="1716088" cy="121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，极致简约风潮流所向，通用设计，完美兼容。</a:t>
            </a:r>
            <a:endParaRPr lang="en-US" altLang="zh-CN" sz="1400" kern="0" dirty="0">
              <a:latin typeface="+mn-ea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4029075" y="4926014"/>
            <a:ext cx="1214438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78250" y="5184776"/>
            <a:ext cx="1716088" cy="121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，极致简约风潮流所向，通用设计，完美兼容。</a:t>
            </a:r>
            <a:endParaRPr lang="en-US" altLang="zh-CN" sz="1400" kern="0" dirty="0">
              <a:latin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6783389" y="4926014"/>
            <a:ext cx="1214437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32564" y="5184776"/>
            <a:ext cx="1716087" cy="121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，极致简约风潮流所向，通用设计，完美兼容。</a:t>
            </a:r>
            <a:endParaRPr lang="en-US" altLang="zh-CN" sz="1400" kern="0" dirty="0">
              <a:latin typeface="+mn-ea"/>
              <a:cs typeface="Arial" pitchFamily="34" charset="0"/>
            </a:endParaRPr>
          </a:p>
        </p:txBody>
      </p:sp>
      <p:sp>
        <p:nvSpPr>
          <p:cNvPr id="27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8784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745672" y="1857238"/>
            <a:ext cx="3191424" cy="2777286"/>
            <a:chOff x="1449388" y="2303463"/>
            <a:chExt cx="2165351" cy="188436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449388" y="3698875"/>
              <a:ext cx="812800" cy="474663"/>
            </a:xfrm>
            <a:custGeom>
              <a:avLst/>
              <a:gdLst>
                <a:gd name="T0" fmla="*/ 46 w 59"/>
                <a:gd name="T1" fmla="*/ 3 h 34"/>
                <a:gd name="T2" fmla="*/ 23 w 59"/>
                <a:gd name="T3" fmla="*/ 5 h 34"/>
                <a:gd name="T4" fmla="*/ 12 w 59"/>
                <a:gd name="T5" fmla="*/ 6 h 34"/>
                <a:gd name="T6" fmla="*/ 6 w 59"/>
                <a:gd name="T7" fmla="*/ 23 h 34"/>
                <a:gd name="T8" fmla="*/ 15 w 59"/>
                <a:gd name="T9" fmla="*/ 34 h 34"/>
                <a:gd name="T10" fmla="*/ 41 w 59"/>
                <a:gd name="T11" fmla="*/ 34 h 34"/>
                <a:gd name="T12" fmla="*/ 49 w 59"/>
                <a:gd name="T13" fmla="*/ 28 h 34"/>
                <a:gd name="T14" fmla="*/ 52 w 59"/>
                <a:gd name="T15" fmla="*/ 22 h 34"/>
                <a:gd name="T16" fmla="*/ 56 w 59"/>
                <a:gd name="T17" fmla="*/ 15 h 34"/>
                <a:gd name="T18" fmla="*/ 46 w 59"/>
                <a:gd name="T1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46" y="3"/>
                  </a:moveTo>
                  <a:cubicBezTo>
                    <a:pt x="39" y="0"/>
                    <a:pt x="29" y="0"/>
                    <a:pt x="23" y="5"/>
                  </a:cubicBezTo>
                  <a:cubicBezTo>
                    <a:pt x="22" y="5"/>
                    <a:pt x="13" y="4"/>
                    <a:pt x="12" y="6"/>
                  </a:cubicBezTo>
                  <a:cubicBezTo>
                    <a:pt x="11" y="9"/>
                    <a:pt x="10" y="20"/>
                    <a:pt x="6" y="23"/>
                  </a:cubicBezTo>
                  <a:cubicBezTo>
                    <a:pt x="0" y="28"/>
                    <a:pt x="11" y="33"/>
                    <a:pt x="15" y="34"/>
                  </a:cubicBezTo>
                  <a:cubicBezTo>
                    <a:pt x="18" y="34"/>
                    <a:pt x="36" y="34"/>
                    <a:pt x="41" y="34"/>
                  </a:cubicBezTo>
                  <a:cubicBezTo>
                    <a:pt x="44" y="33"/>
                    <a:pt x="47" y="31"/>
                    <a:pt x="49" y="28"/>
                  </a:cubicBezTo>
                  <a:cubicBezTo>
                    <a:pt x="51" y="26"/>
                    <a:pt x="51" y="25"/>
                    <a:pt x="52" y="22"/>
                  </a:cubicBezTo>
                  <a:cubicBezTo>
                    <a:pt x="53" y="19"/>
                    <a:pt x="54" y="18"/>
                    <a:pt x="56" y="15"/>
                  </a:cubicBezTo>
                  <a:cubicBezTo>
                    <a:pt x="59" y="10"/>
                    <a:pt x="49" y="4"/>
                    <a:pt x="46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44788" y="3698875"/>
              <a:ext cx="828675" cy="488950"/>
            </a:xfrm>
            <a:custGeom>
              <a:avLst/>
              <a:gdLst>
                <a:gd name="T0" fmla="*/ 46 w 60"/>
                <a:gd name="T1" fmla="*/ 3 h 35"/>
                <a:gd name="T2" fmla="*/ 23 w 60"/>
                <a:gd name="T3" fmla="*/ 5 h 35"/>
                <a:gd name="T4" fmla="*/ 19 w 60"/>
                <a:gd name="T5" fmla="*/ 6 h 35"/>
                <a:gd name="T6" fmla="*/ 12 w 60"/>
                <a:gd name="T7" fmla="*/ 7 h 35"/>
                <a:gd name="T8" fmla="*/ 13 w 60"/>
                <a:gd name="T9" fmla="*/ 12 h 35"/>
                <a:gd name="T10" fmla="*/ 6 w 60"/>
                <a:gd name="T11" fmla="*/ 23 h 35"/>
                <a:gd name="T12" fmla="*/ 15 w 60"/>
                <a:gd name="T13" fmla="*/ 34 h 35"/>
                <a:gd name="T14" fmla="*/ 24 w 60"/>
                <a:gd name="T15" fmla="*/ 31 h 35"/>
                <a:gd name="T16" fmla="*/ 41 w 60"/>
                <a:gd name="T17" fmla="*/ 34 h 35"/>
                <a:gd name="T18" fmla="*/ 50 w 60"/>
                <a:gd name="T19" fmla="*/ 28 h 35"/>
                <a:gd name="T20" fmla="*/ 52 w 60"/>
                <a:gd name="T21" fmla="*/ 23 h 35"/>
                <a:gd name="T22" fmla="*/ 56 w 60"/>
                <a:gd name="T23" fmla="*/ 16 h 35"/>
                <a:gd name="T24" fmla="*/ 46 w 60"/>
                <a:gd name="T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5">
                  <a:moveTo>
                    <a:pt x="46" y="3"/>
                  </a:moveTo>
                  <a:cubicBezTo>
                    <a:pt x="39" y="0"/>
                    <a:pt x="29" y="0"/>
                    <a:pt x="23" y="5"/>
                  </a:cubicBezTo>
                  <a:cubicBezTo>
                    <a:pt x="22" y="5"/>
                    <a:pt x="21" y="6"/>
                    <a:pt x="19" y="6"/>
                  </a:cubicBezTo>
                  <a:cubicBezTo>
                    <a:pt x="18" y="6"/>
                    <a:pt x="13" y="5"/>
                    <a:pt x="12" y="7"/>
                  </a:cubicBezTo>
                  <a:cubicBezTo>
                    <a:pt x="11" y="9"/>
                    <a:pt x="12" y="10"/>
                    <a:pt x="13" y="12"/>
                  </a:cubicBezTo>
                  <a:cubicBezTo>
                    <a:pt x="17" y="20"/>
                    <a:pt x="10" y="20"/>
                    <a:pt x="6" y="23"/>
                  </a:cubicBezTo>
                  <a:cubicBezTo>
                    <a:pt x="0" y="28"/>
                    <a:pt x="11" y="34"/>
                    <a:pt x="15" y="34"/>
                  </a:cubicBezTo>
                  <a:cubicBezTo>
                    <a:pt x="18" y="35"/>
                    <a:pt x="21" y="32"/>
                    <a:pt x="24" y="31"/>
                  </a:cubicBezTo>
                  <a:cubicBezTo>
                    <a:pt x="28" y="29"/>
                    <a:pt x="36" y="34"/>
                    <a:pt x="41" y="34"/>
                  </a:cubicBezTo>
                  <a:cubicBezTo>
                    <a:pt x="45" y="34"/>
                    <a:pt x="47" y="31"/>
                    <a:pt x="50" y="28"/>
                  </a:cubicBezTo>
                  <a:cubicBezTo>
                    <a:pt x="51" y="26"/>
                    <a:pt x="51" y="25"/>
                    <a:pt x="52" y="23"/>
                  </a:cubicBezTo>
                  <a:cubicBezTo>
                    <a:pt x="53" y="19"/>
                    <a:pt x="55" y="18"/>
                    <a:pt x="56" y="16"/>
                  </a:cubicBezTo>
                  <a:cubicBezTo>
                    <a:pt x="60" y="10"/>
                    <a:pt x="49" y="5"/>
                    <a:pt x="46" y="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05001" y="2720975"/>
              <a:ext cx="1198563" cy="1452563"/>
            </a:xfrm>
            <a:custGeom>
              <a:avLst/>
              <a:gdLst>
                <a:gd name="T0" fmla="*/ 721 w 755"/>
                <a:gd name="T1" fmla="*/ 915 h 915"/>
                <a:gd name="T2" fmla="*/ 43 w 755"/>
                <a:gd name="T3" fmla="*/ 915 h 915"/>
                <a:gd name="T4" fmla="*/ 0 w 755"/>
                <a:gd name="T5" fmla="*/ 0 h 915"/>
                <a:gd name="T6" fmla="*/ 755 w 755"/>
                <a:gd name="T7" fmla="*/ 0 h 915"/>
                <a:gd name="T8" fmla="*/ 721 w 75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915">
                  <a:moveTo>
                    <a:pt x="721" y="915"/>
                  </a:moveTo>
                  <a:lnTo>
                    <a:pt x="43" y="915"/>
                  </a:lnTo>
                  <a:lnTo>
                    <a:pt x="0" y="0"/>
                  </a:lnTo>
                  <a:lnTo>
                    <a:pt x="755" y="0"/>
                  </a:lnTo>
                  <a:lnTo>
                    <a:pt x="721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905001" y="2720975"/>
              <a:ext cx="1198563" cy="1452563"/>
            </a:xfrm>
            <a:custGeom>
              <a:avLst/>
              <a:gdLst>
                <a:gd name="T0" fmla="*/ 721 w 755"/>
                <a:gd name="T1" fmla="*/ 915 h 915"/>
                <a:gd name="T2" fmla="*/ 43 w 755"/>
                <a:gd name="T3" fmla="*/ 915 h 915"/>
                <a:gd name="T4" fmla="*/ 0 w 755"/>
                <a:gd name="T5" fmla="*/ 0 h 915"/>
                <a:gd name="T6" fmla="*/ 755 w 755"/>
                <a:gd name="T7" fmla="*/ 0 h 915"/>
                <a:gd name="T8" fmla="*/ 721 w 75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915">
                  <a:moveTo>
                    <a:pt x="721" y="915"/>
                  </a:moveTo>
                  <a:lnTo>
                    <a:pt x="43" y="915"/>
                  </a:lnTo>
                  <a:lnTo>
                    <a:pt x="0" y="0"/>
                  </a:lnTo>
                  <a:lnTo>
                    <a:pt x="755" y="0"/>
                  </a:lnTo>
                  <a:lnTo>
                    <a:pt x="721" y="915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905001" y="2720975"/>
              <a:ext cx="274638" cy="1452563"/>
            </a:xfrm>
            <a:custGeom>
              <a:avLst/>
              <a:gdLst>
                <a:gd name="T0" fmla="*/ 43 w 173"/>
                <a:gd name="T1" fmla="*/ 915 h 915"/>
                <a:gd name="T2" fmla="*/ 173 w 173"/>
                <a:gd name="T3" fmla="*/ 915 h 915"/>
                <a:gd name="T4" fmla="*/ 165 w 173"/>
                <a:gd name="T5" fmla="*/ 0 h 915"/>
                <a:gd name="T6" fmla="*/ 0 w 173"/>
                <a:gd name="T7" fmla="*/ 0 h 915"/>
                <a:gd name="T8" fmla="*/ 43 w 173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15">
                  <a:moveTo>
                    <a:pt x="43" y="915"/>
                  </a:moveTo>
                  <a:lnTo>
                    <a:pt x="173" y="915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43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8926" y="2720975"/>
              <a:ext cx="274638" cy="1452563"/>
            </a:xfrm>
            <a:custGeom>
              <a:avLst/>
              <a:gdLst>
                <a:gd name="T0" fmla="*/ 139 w 173"/>
                <a:gd name="T1" fmla="*/ 915 h 915"/>
                <a:gd name="T2" fmla="*/ 0 w 173"/>
                <a:gd name="T3" fmla="*/ 915 h 915"/>
                <a:gd name="T4" fmla="*/ 8 w 173"/>
                <a:gd name="T5" fmla="*/ 0 h 915"/>
                <a:gd name="T6" fmla="*/ 173 w 173"/>
                <a:gd name="T7" fmla="*/ 0 h 915"/>
                <a:gd name="T8" fmla="*/ 139 w 173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15">
                  <a:moveTo>
                    <a:pt x="139" y="915"/>
                  </a:moveTo>
                  <a:lnTo>
                    <a:pt x="0" y="915"/>
                  </a:lnTo>
                  <a:lnTo>
                    <a:pt x="8" y="0"/>
                  </a:lnTo>
                  <a:lnTo>
                    <a:pt x="173" y="0"/>
                  </a:lnTo>
                  <a:lnTo>
                    <a:pt x="139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373313" y="2720975"/>
              <a:ext cx="261938" cy="1452563"/>
            </a:xfrm>
            <a:custGeom>
              <a:avLst/>
              <a:gdLst>
                <a:gd name="T0" fmla="*/ 156 w 165"/>
                <a:gd name="T1" fmla="*/ 915 h 915"/>
                <a:gd name="T2" fmla="*/ 9 w 165"/>
                <a:gd name="T3" fmla="*/ 915 h 915"/>
                <a:gd name="T4" fmla="*/ 0 w 165"/>
                <a:gd name="T5" fmla="*/ 0 h 915"/>
                <a:gd name="T6" fmla="*/ 165 w 165"/>
                <a:gd name="T7" fmla="*/ 0 h 915"/>
                <a:gd name="T8" fmla="*/ 156 w 165"/>
                <a:gd name="T9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915">
                  <a:moveTo>
                    <a:pt x="156" y="915"/>
                  </a:moveTo>
                  <a:lnTo>
                    <a:pt x="9" y="915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56" y="91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59026" y="2303463"/>
              <a:ext cx="358775" cy="139700"/>
            </a:xfrm>
            <a:custGeom>
              <a:avLst/>
              <a:gdLst>
                <a:gd name="T0" fmla="*/ 26 w 26"/>
                <a:gd name="T1" fmla="*/ 9 h 10"/>
                <a:gd name="T2" fmla="*/ 14 w 26"/>
                <a:gd name="T3" fmla="*/ 0 h 10"/>
                <a:gd name="T4" fmla="*/ 10 w 26"/>
                <a:gd name="T5" fmla="*/ 1 h 10"/>
                <a:gd name="T6" fmla="*/ 0 w 26"/>
                <a:gd name="T7" fmla="*/ 10 h 10"/>
                <a:gd name="T8" fmla="*/ 26 w 2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1"/>
                    <a:pt x="0" y="5"/>
                    <a:pt x="0" y="10"/>
                  </a:cubicBezTo>
                  <a:lnTo>
                    <a:pt x="26" y="9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835151" y="2386013"/>
              <a:ext cx="1406525" cy="307975"/>
            </a:xfrm>
            <a:custGeom>
              <a:avLst/>
              <a:gdLst>
                <a:gd name="T0" fmla="*/ 886 w 886"/>
                <a:gd name="T1" fmla="*/ 132 h 194"/>
                <a:gd name="T2" fmla="*/ 17 w 886"/>
                <a:gd name="T3" fmla="*/ 194 h 194"/>
                <a:gd name="T4" fmla="*/ 0 w 886"/>
                <a:gd name="T5" fmla="*/ 62 h 194"/>
                <a:gd name="T6" fmla="*/ 877 w 886"/>
                <a:gd name="T7" fmla="*/ 0 h 194"/>
                <a:gd name="T8" fmla="*/ 886 w 886"/>
                <a:gd name="T9" fmla="*/ 1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194">
                  <a:moveTo>
                    <a:pt x="886" y="132"/>
                  </a:moveTo>
                  <a:lnTo>
                    <a:pt x="17" y="194"/>
                  </a:lnTo>
                  <a:lnTo>
                    <a:pt x="0" y="62"/>
                  </a:lnTo>
                  <a:lnTo>
                    <a:pt x="877" y="0"/>
                  </a:lnTo>
                  <a:lnTo>
                    <a:pt x="886" y="132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006726" y="3879850"/>
              <a:ext cx="608013" cy="293688"/>
            </a:xfrm>
            <a:custGeom>
              <a:avLst/>
              <a:gdLst>
                <a:gd name="T0" fmla="*/ 7 w 44"/>
                <a:gd name="T1" fmla="*/ 21 h 21"/>
                <a:gd name="T2" fmla="*/ 36 w 44"/>
                <a:gd name="T3" fmla="*/ 21 h 21"/>
                <a:gd name="T4" fmla="*/ 40 w 44"/>
                <a:gd name="T5" fmla="*/ 14 h 21"/>
                <a:gd name="T6" fmla="*/ 29 w 44"/>
                <a:gd name="T7" fmla="*/ 5 h 21"/>
                <a:gd name="T8" fmla="*/ 15 w 44"/>
                <a:gd name="T9" fmla="*/ 5 h 21"/>
                <a:gd name="T10" fmla="*/ 9 w 44"/>
                <a:gd name="T11" fmla="*/ 12 h 21"/>
                <a:gd name="T12" fmla="*/ 7 w 4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1">
                  <a:moveTo>
                    <a:pt x="7" y="21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44" y="17"/>
                    <a:pt x="40" y="14"/>
                  </a:cubicBezTo>
                  <a:cubicBezTo>
                    <a:pt x="37" y="10"/>
                    <a:pt x="31" y="3"/>
                    <a:pt x="29" y="5"/>
                  </a:cubicBezTo>
                  <a:cubicBezTo>
                    <a:pt x="27" y="7"/>
                    <a:pt x="16" y="0"/>
                    <a:pt x="15" y="5"/>
                  </a:cubicBezTo>
                  <a:cubicBezTo>
                    <a:pt x="13" y="10"/>
                    <a:pt x="12" y="9"/>
                    <a:pt x="9" y="12"/>
                  </a:cubicBezTo>
                  <a:cubicBezTo>
                    <a:pt x="7" y="14"/>
                    <a:pt x="0" y="20"/>
                    <a:pt x="7" y="21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697038" y="3949700"/>
              <a:ext cx="511175" cy="223838"/>
            </a:xfrm>
            <a:custGeom>
              <a:avLst/>
              <a:gdLst>
                <a:gd name="T0" fmla="*/ 5 w 37"/>
                <a:gd name="T1" fmla="*/ 16 h 16"/>
                <a:gd name="T2" fmla="*/ 30 w 37"/>
                <a:gd name="T3" fmla="*/ 16 h 16"/>
                <a:gd name="T4" fmla="*/ 34 w 37"/>
                <a:gd name="T5" fmla="*/ 10 h 16"/>
                <a:gd name="T6" fmla="*/ 20 w 37"/>
                <a:gd name="T7" fmla="*/ 0 h 16"/>
                <a:gd name="T8" fmla="*/ 7 w 37"/>
                <a:gd name="T9" fmla="*/ 8 h 16"/>
                <a:gd name="T10" fmla="*/ 5 w 3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">
                  <a:moveTo>
                    <a:pt x="5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7" y="13"/>
                    <a:pt x="34" y="10"/>
                  </a:cubicBezTo>
                  <a:cubicBezTo>
                    <a:pt x="31" y="7"/>
                    <a:pt x="34" y="2"/>
                    <a:pt x="20" y="0"/>
                  </a:cubicBezTo>
                  <a:cubicBezTo>
                    <a:pt x="16" y="0"/>
                    <a:pt x="10" y="6"/>
                    <a:pt x="7" y="8"/>
                  </a:cubicBezTo>
                  <a:cubicBezTo>
                    <a:pt x="5" y="10"/>
                    <a:pt x="0" y="16"/>
                    <a:pt x="5" y="16"/>
                  </a:cubicBezTo>
                  <a:close/>
                </a:path>
              </a:pathLst>
            </a:custGeom>
            <a:solidFill>
              <a:srgbClr val="8DB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676526" y="3824288"/>
              <a:ext cx="579438" cy="349250"/>
            </a:xfrm>
            <a:custGeom>
              <a:avLst/>
              <a:gdLst>
                <a:gd name="T0" fmla="*/ 0 w 42"/>
                <a:gd name="T1" fmla="*/ 25 h 25"/>
                <a:gd name="T2" fmla="*/ 39 w 42"/>
                <a:gd name="T3" fmla="*/ 25 h 25"/>
                <a:gd name="T4" fmla="*/ 37 w 42"/>
                <a:gd name="T5" fmla="*/ 13 h 25"/>
                <a:gd name="T6" fmla="*/ 29 w 42"/>
                <a:gd name="T7" fmla="*/ 3 h 25"/>
                <a:gd name="T8" fmla="*/ 19 w 42"/>
                <a:gd name="T9" fmla="*/ 6 h 25"/>
                <a:gd name="T10" fmla="*/ 10 w 42"/>
                <a:gd name="T11" fmla="*/ 13 h 25"/>
                <a:gd name="T12" fmla="*/ 0 w 4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0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42" y="14"/>
                    <a:pt x="37" y="13"/>
                  </a:cubicBezTo>
                  <a:cubicBezTo>
                    <a:pt x="32" y="11"/>
                    <a:pt x="29" y="6"/>
                    <a:pt x="29" y="3"/>
                  </a:cubicBezTo>
                  <a:cubicBezTo>
                    <a:pt x="29" y="0"/>
                    <a:pt x="19" y="0"/>
                    <a:pt x="19" y="6"/>
                  </a:cubicBezTo>
                  <a:cubicBezTo>
                    <a:pt x="19" y="11"/>
                    <a:pt x="12" y="12"/>
                    <a:pt x="10" y="13"/>
                  </a:cubicBezTo>
                  <a:cubicBezTo>
                    <a:pt x="7" y="1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587501" y="3894138"/>
              <a:ext cx="385763" cy="279400"/>
            </a:xfrm>
            <a:custGeom>
              <a:avLst/>
              <a:gdLst>
                <a:gd name="T0" fmla="*/ 0 w 28"/>
                <a:gd name="T1" fmla="*/ 20 h 20"/>
                <a:gd name="T2" fmla="*/ 25 w 28"/>
                <a:gd name="T3" fmla="*/ 20 h 20"/>
                <a:gd name="T4" fmla="*/ 23 w 28"/>
                <a:gd name="T5" fmla="*/ 2 h 20"/>
                <a:gd name="T6" fmla="*/ 11 w 28"/>
                <a:gd name="T7" fmla="*/ 3 h 20"/>
                <a:gd name="T8" fmla="*/ 0 w 2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8" y="5"/>
                    <a:pt x="23" y="2"/>
                  </a:cubicBezTo>
                  <a:cubicBezTo>
                    <a:pt x="18" y="0"/>
                    <a:pt x="13" y="2"/>
                    <a:pt x="11" y="3"/>
                  </a:cubicBezTo>
                  <a:cubicBezTo>
                    <a:pt x="7" y="6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MH_Number_1"/>
          <p:cNvSpPr/>
          <p:nvPr>
            <p:custDataLst>
              <p:tags r:id="rId1"/>
            </p:custDataLst>
          </p:nvPr>
        </p:nvSpPr>
        <p:spPr>
          <a:xfrm flipH="1">
            <a:off x="5066634" y="1894233"/>
            <a:ext cx="1803784" cy="1802566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MH_Entry_1"/>
          <p:cNvSpPr/>
          <p:nvPr>
            <p:custDataLst>
              <p:tags r:id="rId2"/>
            </p:custDataLst>
          </p:nvPr>
        </p:nvSpPr>
        <p:spPr>
          <a:xfrm flipH="1">
            <a:off x="5066634" y="3810001"/>
            <a:ext cx="5207364" cy="791271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95562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395413"/>
            <a:ext cx="3736975" cy="2451100"/>
          </a:xfrm>
          <a:prstGeom prst="rect">
            <a:avLst/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445500" y="1392238"/>
            <a:ext cx="3770313" cy="2454275"/>
          </a:xfrm>
          <a:prstGeom prst="rect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2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直角三角形 22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矩形 13"/>
          <p:cNvSpPr>
            <a:spLocks noChangeArrowheads="1"/>
          </p:cNvSpPr>
          <p:nvPr/>
        </p:nvSpPr>
        <p:spPr bwMode="auto">
          <a:xfrm>
            <a:off x="1182688" y="4856163"/>
            <a:ext cx="98377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15"/>
          <p:cNvSpPr>
            <a:spLocks noChangeArrowheads="1"/>
          </p:cNvSpPr>
          <p:nvPr/>
        </p:nvSpPr>
        <p:spPr bwMode="auto">
          <a:xfrm>
            <a:off x="215900" y="2362200"/>
            <a:ext cx="2736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18"/>
          <p:cNvSpPr>
            <a:spLocks noChangeArrowheads="1"/>
          </p:cNvSpPr>
          <p:nvPr/>
        </p:nvSpPr>
        <p:spPr bwMode="auto">
          <a:xfrm>
            <a:off x="9439275" y="2378075"/>
            <a:ext cx="2747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7821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1949</Words>
  <Application>Microsoft Office PowerPoint</Application>
  <PresentationFormat>宽屏</PresentationFormat>
  <Paragraphs>212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Microsoft JhengHei</vt:lpstr>
      <vt:lpstr>PMingLiU</vt:lpstr>
      <vt:lpstr>宋体</vt:lpstr>
      <vt:lpstr>微软雅黑</vt:lpstr>
      <vt:lpstr>幼圆</vt:lpstr>
      <vt:lpstr>Agency FB</vt:lpstr>
      <vt:lpstr>Arial</vt:lpstr>
      <vt:lpstr>Arial Black</vt:lpstr>
      <vt:lpstr>Calibri</vt:lpstr>
      <vt:lpstr>Calibri Light</vt:lpstr>
      <vt:lpstr>Cordia New</vt:lpstr>
      <vt:lpstr>Impact</vt:lpstr>
      <vt:lpstr>Times New Roman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恒好美佳   </dc:subject>
  <dc:description>恒好美佳   https://sppt.taobao.com/</dc:description>
  <cp:lastModifiedBy>微软用户</cp:lastModifiedBy>
  <cp:revision>3</cp:revision>
  <dcterms:created xsi:type="dcterms:W3CDTF">2015-07-21T13:25:20Z</dcterms:created>
  <dcterms:modified xsi:type="dcterms:W3CDTF">2018-09-01T02:19:18Z</dcterms:modified>
</cp:coreProperties>
</file>