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5" r:id="rId4"/>
    <p:sldId id="267" r:id="rId5"/>
    <p:sldId id="269" r:id="rId6"/>
    <p:sldId id="270" r:id="rId7"/>
    <p:sldId id="271" r:id="rId8"/>
    <p:sldId id="273" r:id="rId9"/>
    <p:sldId id="276" r:id="rId10"/>
    <p:sldId id="264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F31"/>
    <a:srgbClr val="C42226"/>
    <a:srgbClr val="DC3738"/>
    <a:srgbClr val="DD3839"/>
    <a:srgbClr val="9F1B1E"/>
    <a:srgbClr val="CF2327"/>
    <a:srgbClr val="FFEB00"/>
    <a:srgbClr val="FFE500"/>
    <a:srgbClr val="F3C303"/>
    <a:srgbClr val="E9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0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>
        <p:guide orient="horz" pos="2159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4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85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5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交叉分析</a:t>
            </a:r>
          </a:p>
        </p:txBody>
      </p:sp>
    </p:spTree>
    <p:extLst>
      <p:ext uri="{BB962C8B-B14F-4D97-AF65-F5344CB8AC3E}">
        <p14:creationId xmlns:p14="http://schemas.microsoft.com/office/powerpoint/2010/main" val="222783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交叉分析</a:t>
            </a:r>
          </a:p>
        </p:txBody>
      </p:sp>
    </p:spTree>
    <p:extLst>
      <p:ext uri="{BB962C8B-B14F-4D97-AF65-F5344CB8AC3E}">
        <p14:creationId xmlns:p14="http://schemas.microsoft.com/office/powerpoint/2010/main" val="403219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交叉分析</a:t>
            </a:r>
          </a:p>
        </p:txBody>
      </p:sp>
    </p:spTree>
    <p:extLst>
      <p:ext uri="{BB962C8B-B14F-4D97-AF65-F5344CB8AC3E}">
        <p14:creationId xmlns:p14="http://schemas.microsoft.com/office/powerpoint/2010/main" val="123544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交叉分析</a:t>
            </a:r>
          </a:p>
        </p:txBody>
      </p:sp>
    </p:spTree>
    <p:extLst>
      <p:ext uri="{BB962C8B-B14F-4D97-AF65-F5344CB8AC3E}">
        <p14:creationId xmlns:p14="http://schemas.microsoft.com/office/powerpoint/2010/main" val="206019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交叉分析</a:t>
            </a:r>
          </a:p>
        </p:txBody>
      </p:sp>
    </p:spTree>
    <p:extLst>
      <p:ext uri="{BB962C8B-B14F-4D97-AF65-F5344CB8AC3E}">
        <p14:creationId xmlns:p14="http://schemas.microsoft.com/office/powerpoint/2010/main" val="270428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单项分析</a:t>
            </a:r>
          </a:p>
        </p:txBody>
      </p:sp>
    </p:spTree>
    <p:extLst>
      <p:ext uri="{BB962C8B-B14F-4D97-AF65-F5344CB8AC3E}">
        <p14:creationId xmlns:p14="http://schemas.microsoft.com/office/powerpoint/2010/main" val="277356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8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3270" cy="686625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3270" cy="6866255"/>
          </a:xfrm>
          <a:prstGeom prst="roundRect">
            <a:avLst>
              <a:gd name="adj" fmla="val 3153"/>
            </a:avLst>
          </a:prstGeom>
          <a:gradFill>
            <a:gsLst>
              <a:gs pos="0">
                <a:srgbClr val="DC3738"/>
              </a:gs>
              <a:gs pos="100000">
                <a:srgbClr val="C42226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3810" y="-4445"/>
            <a:ext cx="12199620" cy="6866890"/>
            <a:chOff x="-6" y="-7"/>
            <a:chExt cx="19212" cy="10814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/>
            <a:srcRect l="49966"/>
            <a:stretch>
              <a:fillRect/>
            </a:stretch>
          </p:blipFill>
          <p:spPr>
            <a:xfrm>
              <a:off x="9594" y="-7"/>
              <a:ext cx="9613" cy="108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/>
            <a:srcRect r="50008"/>
            <a:stretch>
              <a:fillRect/>
            </a:stretch>
          </p:blipFill>
          <p:spPr>
            <a:xfrm>
              <a:off x="-6" y="-7"/>
              <a:ext cx="9605" cy="108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H="1">
            <a:off x="-3810" y="-4445"/>
            <a:ext cx="12199620" cy="6866890"/>
            <a:chOff x="-6" y="-7"/>
            <a:chExt cx="19212" cy="10814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/>
            <a:srcRect l="49966"/>
            <a:stretch>
              <a:fillRect/>
            </a:stretch>
          </p:blipFill>
          <p:spPr>
            <a:xfrm>
              <a:off x="9594" y="-7"/>
              <a:ext cx="9613" cy="108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/>
            <a:srcRect r="50008"/>
            <a:stretch>
              <a:fillRect/>
            </a:stretch>
          </p:blipFill>
          <p:spPr>
            <a:xfrm>
              <a:off x="-6" y="-7"/>
              <a:ext cx="9605" cy="108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0" y="-4445"/>
            <a:ext cx="6288405" cy="6866255"/>
          </a:xfrm>
          <a:prstGeom prst="roundRect">
            <a:avLst>
              <a:gd name="adj" fmla="val 34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60" y="-4445"/>
            <a:ext cx="6543040" cy="6866890"/>
          </a:xfrm>
          <a:prstGeom prst="rect">
            <a:avLst/>
          </a:prstGeom>
        </p:spPr>
      </p:pic>
      <p:pic>
        <p:nvPicPr>
          <p:cNvPr id="16" name="图片 15" descr="LOV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215" y="1953895"/>
            <a:ext cx="6910070" cy="418401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73100" y="680720"/>
            <a:ext cx="2369820" cy="514350"/>
            <a:chOff x="1060" y="1072"/>
            <a:chExt cx="3732" cy="810"/>
          </a:xfrm>
        </p:grpSpPr>
        <p:sp>
          <p:nvSpPr>
            <p:cNvPr id="18" name="心形 17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 descr="wanxiru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" y="1072"/>
              <a:ext cx="3019" cy="81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673100" y="2270125"/>
            <a:ext cx="4835525" cy="8121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DD3839">
                <a:alpha val="45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4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大学生恋爱价值观</a:t>
            </a:r>
            <a:endParaRPr lang="zh-CN" altLang="en-US" sz="3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63675" y="3378518"/>
            <a:ext cx="209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A Survey Of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3735" y="4875530"/>
            <a:ext cx="260477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某计算机本科一班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3735" y="4345940"/>
            <a:ext cx="182689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南昌某师范学院</a:t>
            </a:r>
          </a:p>
        </p:txBody>
      </p:sp>
      <p:sp>
        <p:nvSpPr>
          <p:cNvPr id="30" name="矩形 29"/>
          <p:cNvSpPr/>
          <p:nvPr/>
        </p:nvSpPr>
        <p:spPr>
          <a:xfrm>
            <a:off x="673100" y="3540125"/>
            <a:ext cx="605790" cy="75565"/>
          </a:xfrm>
          <a:prstGeom prst="rect">
            <a:avLst/>
          </a:prstGeom>
          <a:solidFill>
            <a:srgbClr val="DD38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945880" y="784225"/>
            <a:ext cx="96710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数据展示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337800" y="784225"/>
            <a:ext cx="53213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结论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88935" y="784225"/>
            <a:ext cx="53213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介绍</a:t>
            </a:r>
          </a:p>
        </p:txBody>
      </p:sp>
      <p:pic>
        <p:nvPicPr>
          <p:cNvPr id="34" name="图片 33" descr="列表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94745" y="794068"/>
            <a:ext cx="257175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3100" y="680720"/>
            <a:ext cx="2369820" cy="514350"/>
            <a:chOff x="1060" y="1072"/>
            <a:chExt cx="3732" cy="810"/>
          </a:xfrm>
        </p:grpSpPr>
        <p:sp>
          <p:nvSpPr>
            <p:cNvPr id="8" name="心形 7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wanxiru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4" y="1072"/>
              <a:ext cx="3019" cy="81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7146290" y="5325745"/>
            <a:ext cx="4383405" cy="11074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n-US" altLang="zh-CN" sz="8000" b="1">
                <a:gradFill>
                  <a:gsLst>
                    <a:gs pos="42000">
                      <a:srgbClr val="DD3839"/>
                    </a:gs>
                    <a:gs pos="100000">
                      <a:srgbClr val="9F1B1E"/>
                    </a:gs>
                  </a:gsLst>
                  <a:lin ang="402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关于大学生恋爱价值观的调查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1825" y="731520"/>
            <a:ext cx="5765165" cy="13984605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6777355" y="873760"/>
            <a:ext cx="0" cy="5110480"/>
          </a:xfrm>
          <a:prstGeom prst="line">
            <a:avLst/>
          </a:prstGeom>
          <a:ln>
            <a:solidFill>
              <a:srgbClr val="DD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31825" y="-8890"/>
            <a:ext cx="5764530" cy="6866890"/>
          </a:xfrm>
          <a:prstGeom prst="rect">
            <a:avLst/>
          </a:prstGeom>
          <a:gradFill>
            <a:gsLst>
              <a:gs pos="70000">
                <a:srgbClr val="FFFFFF">
                  <a:alpha val="0"/>
                </a:srgbClr>
              </a:gs>
              <a:gs pos="30000">
                <a:schemeClr val="bg1">
                  <a:alpha val="0"/>
                </a:schemeClr>
              </a:gs>
              <a:gs pos="10000">
                <a:schemeClr val="bg1"/>
              </a:gs>
              <a:gs pos="9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96645" y="495935"/>
            <a:ext cx="4835525" cy="3689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000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大学生恋爱价值观问卷调查问卷展示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207250" y="1026160"/>
            <a:ext cx="4442460" cy="1751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algn="just" fontAlgn="auto">
              <a:lnSpc>
                <a:spcPct val="180000"/>
              </a:lnSpc>
              <a:extLst>
                <a:ext uri="{35155182-B16C-46BC-9424-99874614C6A1}">
                  <wpsdc:indentchars xmlns="" xmlns:wpsdc="http://www.wps.cn/officeDocument/2017/drawingmlCustomData" val="200" checksum="1077528236"/>
                </a:ext>
              </a:extLst>
            </a:pPr>
            <a:r>
              <a:rPr lang="zh-CN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恋爱观是一个人的世界观、人生观、价值观在恋爱问题上的集中体现，是对恋爱和爱情所持的基本观点和态度。大学是人生的黄金阶段，也是人生恋爱观形成的关键时期，在此通过问卷调查的形式，对我校恋爱观进行了一个调查，了解我校大学生爱情观的现状。</a:t>
            </a:r>
          </a:p>
        </p:txBody>
      </p:sp>
      <p:sp>
        <p:nvSpPr>
          <p:cNvPr id="6" name="心形 5"/>
          <p:cNvSpPr/>
          <p:nvPr/>
        </p:nvSpPr>
        <p:spPr>
          <a:xfrm>
            <a:off x="11225530" y="5984240"/>
            <a:ext cx="424180" cy="351155"/>
          </a:xfrm>
          <a:prstGeom prst="heart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61755" y="495935"/>
            <a:ext cx="933450" cy="36893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000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介绍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07250" y="3618230"/>
            <a:ext cx="8991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黑体" panose="02010609060101010101" charset="-122"/>
                <a:sym typeface="+mn-ea"/>
              </a:rPr>
              <a:t>调查对象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7250" y="4013200"/>
            <a:ext cx="8991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黑体" panose="02010609060101010101" charset="-122"/>
                <a:sym typeface="+mn-ea"/>
              </a:rPr>
              <a:t>调查方法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8141970" y="3321050"/>
            <a:ext cx="122555" cy="111125"/>
          </a:xfrm>
          <a:prstGeom prst="triangl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07250" y="3223260"/>
            <a:ext cx="8991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黑体" panose="02010609060101010101" charset="-122"/>
                <a:sym typeface="+mn-ea"/>
              </a:rPr>
              <a:t>调查时间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8141970" y="4110990"/>
            <a:ext cx="122555" cy="111125"/>
          </a:xfrm>
          <a:prstGeom prst="triangl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8141970" y="3716020"/>
            <a:ext cx="122555" cy="111125"/>
          </a:xfrm>
          <a:prstGeom prst="triangl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388350" y="3239135"/>
            <a:ext cx="293306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2017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年</a:t>
            </a:r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11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月</a:t>
            </a:r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11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日 至 </a:t>
            </a:r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2017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年</a:t>
            </a:r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12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月</a:t>
            </a:r>
            <a:r>
              <a:rPr lang="en-US" alt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8</a:t>
            </a:r>
            <a:r>
              <a:rPr lang="zh-CN" altLang="en-US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88350" y="3634105"/>
            <a:ext cx="293306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南昌师范学院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88350" y="4029075"/>
            <a:ext cx="7937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200" b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随机抽样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307830" y="4028440"/>
            <a:ext cx="1026160" cy="275590"/>
            <a:chOff x="14658" y="6344"/>
            <a:chExt cx="1616" cy="434"/>
          </a:xfrm>
        </p:grpSpPr>
        <p:sp>
          <p:nvSpPr>
            <p:cNvPr id="23" name="等腰三角形 22"/>
            <p:cNvSpPr/>
            <p:nvPr/>
          </p:nvSpPr>
          <p:spPr>
            <a:xfrm rot="5400000">
              <a:off x="14649" y="6475"/>
              <a:ext cx="193" cy="175"/>
            </a:xfrm>
            <a:prstGeom prst="triangle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024" y="6344"/>
              <a:ext cx="125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Times New Roman" panose="02020603050405020304" charset="0"/>
                </a:rPr>
                <a:t>问卷形式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07830" y="4424045"/>
            <a:ext cx="1026160" cy="275590"/>
            <a:chOff x="14658" y="6344"/>
            <a:chExt cx="1616" cy="434"/>
          </a:xfrm>
        </p:grpSpPr>
        <p:sp>
          <p:nvSpPr>
            <p:cNvPr id="27" name="等腰三角形 26"/>
            <p:cNvSpPr/>
            <p:nvPr/>
          </p:nvSpPr>
          <p:spPr>
            <a:xfrm rot="5400000">
              <a:off x="14649" y="6475"/>
              <a:ext cx="193" cy="175"/>
            </a:xfrm>
            <a:prstGeom prst="triangle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024" y="6344"/>
              <a:ext cx="125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Times New Roman" panose="02020603050405020304" charset="0"/>
                </a:rPr>
                <a:t>问卷数量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07830" y="4819650"/>
            <a:ext cx="1026160" cy="275590"/>
            <a:chOff x="14658" y="6344"/>
            <a:chExt cx="1616" cy="434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4649" y="6475"/>
              <a:ext cx="193" cy="175"/>
            </a:xfrm>
            <a:prstGeom prst="triangle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024" y="6344"/>
              <a:ext cx="125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charset="-122"/>
                  <a:ea typeface="幼圆" panose="02010509060101010101" charset="-122"/>
                  <a:cs typeface="Times New Roman" panose="02020603050405020304" charset="0"/>
                </a:rPr>
                <a:t>收集数量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286365" y="4029710"/>
            <a:ext cx="93916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dist"/>
            <a:r>
              <a:rPr lang="zh-CN" sz="12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网络问卷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286365" y="4424680"/>
            <a:ext cx="93916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dist"/>
            <a:r>
              <a:rPr lang="zh-CN" altLang="en-US" sz="12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计划</a:t>
            </a:r>
            <a:r>
              <a:rPr lang="en-US" altLang="zh-CN" sz="12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100</a:t>
            </a:r>
            <a:r>
              <a:rPr lang="zh-CN" altLang="en-US" sz="12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份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86365" y="4819650"/>
            <a:ext cx="93916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dist"/>
            <a:r>
              <a:rPr lang="zh-CN" sz="12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实际</a:t>
            </a:r>
            <a:r>
              <a:rPr lang="en-US" altLang="zh-CN" sz="12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85</a:t>
            </a:r>
            <a:r>
              <a:rPr lang="zh-CN" altLang="en-US" sz="12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0.000000 -1.195648 " pathEditMode="relative" rAng="0" ptsTypes="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4885690"/>
            <a:ext cx="12208510" cy="592455"/>
          </a:xfrm>
          <a:prstGeom prst="rect">
            <a:avLst/>
          </a:prstGeom>
          <a:gradFill>
            <a:gsLst>
              <a:gs pos="36000">
                <a:srgbClr val="FC8487"/>
              </a:gs>
              <a:gs pos="85000">
                <a:srgbClr val="FB4A5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05" y="4293235"/>
            <a:ext cx="12208510" cy="592455"/>
          </a:xfrm>
          <a:prstGeom prst="rect">
            <a:avLst/>
          </a:prstGeom>
          <a:gradFill>
            <a:gsLst>
              <a:gs pos="36000">
                <a:srgbClr val="DD3839"/>
              </a:gs>
              <a:gs pos="85000">
                <a:srgbClr val="CA222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5005705"/>
            <a:ext cx="353060" cy="353060"/>
          </a:xfrm>
          <a:prstGeom prst="rect">
            <a:avLst/>
          </a:prstGeom>
        </p:spPr>
      </p:pic>
      <p:pic>
        <p:nvPicPr>
          <p:cNvPr id="14" name="图片 13" descr="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4413250"/>
            <a:ext cx="353060" cy="3530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86815" y="432816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86815" y="492125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86610" y="4327525"/>
            <a:ext cx="899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59</a:t>
            </a:r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86610" y="4920615"/>
            <a:ext cx="899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23</a:t>
            </a:r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4900295" y="3011170"/>
            <a:ext cx="6889750" cy="835025"/>
          </a:xfrm>
          <a:prstGeom prst="rect">
            <a:avLst/>
          </a:prstGeom>
          <a:gradFill>
            <a:gsLst>
              <a:gs pos="36000">
                <a:srgbClr val="DD3839"/>
              </a:gs>
              <a:gs pos="85000">
                <a:srgbClr val="CA222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5400000">
            <a:off x="5735320" y="3011170"/>
            <a:ext cx="6889750" cy="835025"/>
          </a:xfrm>
          <a:prstGeom prst="rect">
            <a:avLst/>
          </a:prstGeom>
          <a:gradFill>
            <a:gsLst>
              <a:gs pos="36000">
                <a:srgbClr val="FC8487"/>
              </a:gs>
              <a:gs pos="85000">
                <a:srgbClr val="FB4A5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6570345" y="3011170"/>
            <a:ext cx="6889750" cy="835025"/>
          </a:xfrm>
          <a:prstGeom prst="rect">
            <a:avLst/>
          </a:prstGeom>
          <a:gradFill>
            <a:gsLst>
              <a:gs pos="36000">
                <a:srgbClr val="DD3839"/>
              </a:gs>
              <a:gs pos="85000">
                <a:srgbClr val="CA222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5400000">
            <a:off x="4065270" y="3011170"/>
            <a:ext cx="6889750" cy="835025"/>
          </a:xfrm>
          <a:prstGeom prst="rect">
            <a:avLst/>
          </a:prstGeom>
          <a:gradFill>
            <a:gsLst>
              <a:gs pos="36000">
                <a:srgbClr val="FC8487"/>
              </a:gs>
              <a:gs pos="85000">
                <a:srgbClr val="FB4A5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163435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大一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98460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大二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34120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大三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668510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大四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39000" y="889635"/>
            <a:ext cx="542290" cy="95313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75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74025" y="889635"/>
            <a:ext cx="540385" cy="95313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910003" y="889635"/>
            <a:ext cx="540385" cy="95313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745028" y="889635"/>
            <a:ext cx="540385" cy="95313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人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73100" y="706120"/>
            <a:ext cx="1892935" cy="405130"/>
            <a:chOff x="1060" y="1112"/>
            <a:chExt cx="2981" cy="638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2128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数据展示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7092950" y="4293235"/>
            <a:ext cx="3340735" cy="11836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39000" y="4328795"/>
            <a:ext cx="54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58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239635" y="4920615"/>
            <a:ext cx="54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164513" y="432879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000173" y="432879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164513" y="492061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835833" y="432879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99538" y="492061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834563" y="492061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661285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73100" y="706120"/>
            <a:ext cx="1892935" cy="405130"/>
            <a:chOff x="1060" y="1112"/>
            <a:chExt cx="2981" cy="638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2128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数据展示</a:t>
              </a:r>
            </a:p>
          </p:txBody>
        </p:sp>
      </p:grpSp>
      <p:pic>
        <p:nvPicPr>
          <p:cNvPr id="2" name="图片 1" descr="男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5805170"/>
            <a:ext cx="495300" cy="495300"/>
          </a:xfrm>
          <a:prstGeom prst="rect">
            <a:avLst/>
          </a:prstGeom>
        </p:spPr>
      </p:pic>
      <p:pic>
        <p:nvPicPr>
          <p:cNvPr id="3" name="图片 2" descr="女(2)"/>
          <p:cNvPicPr>
            <a:picLocks noChangeAspect="1"/>
          </p:cNvPicPr>
          <p:nvPr/>
        </p:nvPicPr>
        <p:blipFill>
          <a:blip r:embed="rId4"/>
          <a:srcRect l="15104" t="10938" r="11979" b="11458"/>
          <a:stretch>
            <a:fillRect/>
          </a:stretch>
        </p:blipFill>
        <p:spPr>
          <a:xfrm>
            <a:off x="11136630" y="5801360"/>
            <a:ext cx="472440" cy="502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2783" y="2016125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57%</a:t>
            </a:r>
          </a:p>
        </p:txBody>
      </p:sp>
      <p:sp>
        <p:nvSpPr>
          <p:cNvPr id="4" name="同侧圆角矩形 3"/>
          <p:cNvSpPr/>
          <p:nvPr/>
        </p:nvSpPr>
        <p:spPr>
          <a:xfrm rot="16200000">
            <a:off x="3547745" y="104140"/>
            <a:ext cx="658495" cy="44392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 rot="16200000">
            <a:off x="4402455" y="1607820"/>
            <a:ext cx="658495" cy="2732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 rot="16200000">
            <a:off x="4402455" y="2266315"/>
            <a:ext cx="658495" cy="2732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 rot="16200000">
            <a:off x="5168900" y="3684270"/>
            <a:ext cx="658495" cy="11982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 rot="16200000">
            <a:off x="5168265" y="4342765"/>
            <a:ext cx="658495" cy="11982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61883" y="2666365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22%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61883" y="3324860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22%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4003" y="3975735"/>
            <a:ext cx="51308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84003" y="4634230"/>
            <a:ext cx="51308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61285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8" name="同侧圆角矩形 17"/>
          <p:cNvSpPr/>
          <p:nvPr/>
        </p:nvSpPr>
        <p:spPr>
          <a:xfrm rot="5400000">
            <a:off x="7988300" y="104140"/>
            <a:ext cx="658495" cy="44392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 rot="5400000">
            <a:off x="7307580" y="1434465"/>
            <a:ext cx="658495" cy="3079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侧圆角矩形 19"/>
          <p:cNvSpPr/>
          <p:nvPr/>
        </p:nvSpPr>
        <p:spPr>
          <a:xfrm rot="5400000">
            <a:off x="6852920" y="2547620"/>
            <a:ext cx="658495" cy="21704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侧圆角矩形 20"/>
          <p:cNvSpPr/>
          <p:nvPr/>
        </p:nvSpPr>
        <p:spPr>
          <a:xfrm rot="5400000">
            <a:off x="6367145" y="3684270"/>
            <a:ext cx="658495" cy="11982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同侧圆角矩形 21"/>
          <p:cNvSpPr/>
          <p:nvPr/>
        </p:nvSpPr>
        <p:spPr>
          <a:xfrm rot="5400000">
            <a:off x="6501765" y="4208780"/>
            <a:ext cx="658495" cy="1466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762933" y="2016125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58%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59278" y="2666365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27%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89633" y="3324860"/>
            <a:ext cx="76962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10%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563803" y="3975735"/>
            <a:ext cx="51308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76553" y="4634230"/>
            <a:ext cx="51308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5%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387850" y="2124710"/>
            <a:ext cx="341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喜欢对方，以结婚为目的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7850" y="2775585"/>
            <a:ext cx="341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促进学习，生活娱乐有个伴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87850" y="3433445"/>
            <a:ext cx="341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寻找寄托，排解空虚寂寞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87850" y="4084320"/>
            <a:ext cx="341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 跟风，炫耀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87850" y="4742815"/>
            <a:ext cx="34163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其他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283970" y="5840095"/>
            <a:ext cx="4382135" cy="424180"/>
            <a:chOff x="2022" y="9197"/>
            <a:chExt cx="6901" cy="668"/>
          </a:xfrm>
          <a:solidFill>
            <a:srgbClr val="DD3839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2022" y="9197"/>
              <a:ext cx="6900" cy="668"/>
              <a:chOff x="2157" y="9197"/>
              <a:chExt cx="6900" cy="668"/>
            </a:xfrm>
            <a:grpFill/>
          </p:grpSpPr>
          <p:sp>
            <p:nvSpPr>
              <p:cNvPr id="45" name="圆角矩形 44"/>
              <p:cNvSpPr/>
              <p:nvPr/>
            </p:nvSpPr>
            <p:spPr>
              <a:xfrm>
                <a:off x="2359" y="9197"/>
                <a:ext cx="6698" cy="668"/>
              </a:xfrm>
              <a:prstGeom prst="roundRect">
                <a:avLst>
                  <a:gd name="adj" fmla="val 302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460" y="9242"/>
              <a:ext cx="6463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sz="2400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我想不以结婚为目的的谈恋爱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630410" y="5841365"/>
            <a:ext cx="1311275" cy="424180"/>
            <a:chOff x="15166" y="9199"/>
            <a:chExt cx="2065" cy="668"/>
          </a:xfrm>
          <a:solidFill>
            <a:schemeClr val="bg1"/>
          </a:solidFill>
        </p:grpSpPr>
        <p:grpSp>
          <p:nvGrpSpPr>
            <p:cNvPr id="50" name="组合 49"/>
            <p:cNvGrpSpPr/>
            <p:nvPr/>
          </p:nvGrpSpPr>
          <p:grpSpPr>
            <a:xfrm flipH="1">
              <a:off x="15166" y="9199"/>
              <a:ext cx="2065" cy="668"/>
              <a:chOff x="2157" y="9197"/>
              <a:chExt cx="2065" cy="668"/>
            </a:xfrm>
            <a:grpFill/>
          </p:grpSpPr>
          <p:sp>
            <p:nvSpPr>
              <p:cNvPr id="51" name="圆角矩形 50"/>
              <p:cNvSpPr/>
              <p:nvPr/>
            </p:nvSpPr>
            <p:spPr>
              <a:xfrm>
                <a:off x="2359" y="9197"/>
                <a:ext cx="1863" cy="668"/>
              </a:xfrm>
              <a:prstGeom prst="roundRect">
                <a:avLst>
                  <a:gd name="adj" fmla="val 302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5166" y="9240"/>
              <a:ext cx="1705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sz="2400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流氓！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192770" y="678815"/>
            <a:ext cx="3416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出于什么谈恋爱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73100" y="706120"/>
            <a:ext cx="1892935" cy="405130"/>
            <a:chOff x="1060" y="1112"/>
            <a:chExt cx="2981" cy="638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2128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数据展示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661285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</a:p>
        </p:txBody>
      </p:sp>
      <p:pic>
        <p:nvPicPr>
          <p:cNvPr id="3" name="图片 2" descr="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1913890"/>
            <a:ext cx="2416175" cy="2416175"/>
          </a:xfrm>
          <a:prstGeom prst="rect">
            <a:avLst/>
          </a:prstGeom>
        </p:spPr>
      </p:pic>
      <p:pic>
        <p:nvPicPr>
          <p:cNvPr id="4" name="图片 3" descr="C:\Users\Administrator\Desktop\赞(1).png赞(1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8126095" y="1913890"/>
            <a:ext cx="2416175" cy="2416175"/>
          </a:xfrm>
          <a:prstGeom prst="rect">
            <a:avLst/>
          </a:prstGeom>
        </p:spPr>
      </p:pic>
      <p:pic>
        <p:nvPicPr>
          <p:cNvPr id="8" name="图片 7" descr="括号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570" y="4873086"/>
            <a:ext cx="603250" cy="60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494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83560" y="4713701"/>
            <a:ext cx="498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%</a:t>
            </a:r>
          </a:p>
        </p:txBody>
      </p:sp>
      <p:pic>
        <p:nvPicPr>
          <p:cNvPr id="7" name="图片 6" descr="括号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035" y="4873086"/>
            <a:ext cx="603250" cy="603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2736215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61" name="文本框 160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69" name="文本框 168"/>
          <p:cNvSpPr txBox="1"/>
          <p:nvPr/>
        </p:nvSpPr>
        <p:spPr>
          <a:xfrm>
            <a:off x="273431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80" name="文本框 179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82" name="文本框 181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201" name="文本框 200"/>
          <p:cNvSpPr txBox="1"/>
          <p:nvPr/>
        </p:nvSpPr>
        <p:spPr>
          <a:xfrm>
            <a:off x="236982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212" name="文本框 211"/>
          <p:cNvSpPr txBox="1"/>
          <p:nvPr/>
        </p:nvSpPr>
        <p:spPr>
          <a:xfrm>
            <a:off x="2736850" y="4713701"/>
            <a:ext cx="4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pic>
        <p:nvPicPr>
          <p:cNvPr id="294" name="图片 293" descr="C:\Users\Administrator\Desktop\括号左(1).png括号左(1)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23873" y="4873086"/>
            <a:ext cx="602615" cy="603250"/>
          </a:xfrm>
          <a:prstGeom prst="rect">
            <a:avLst/>
          </a:prstGeom>
        </p:spPr>
      </p:pic>
      <p:sp>
        <p:nvSpPr>
          <p:cNvPr id="295" name="文本框 294"/>
          <p:cNvSpPr txBox="1"/>
          <p:nvPr/>
        </p:nvSpPr>
        <p:spPr>
          <a:xfrm>
            <a:off x="9440545" y="4713701"/>
            <a:ext cx="498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%</a:t>
            </a:r>
          </a:p>
        </p:txBody>
      </p:sp>
      <p:pic>
        <p:nvPicPr>
          <p:cNvPr id="296" name="图片 295" descr="C:\Users\Administrator\Desktop\括号右(1).png括号右(1)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39338" y="4873086"/>
            <a:ext cx="602615" cy="603250"/>
          </a:xfrm>
          <a:prstGeom prst="rect">
            <a:avLst/>
          </a:prstGeom>
        </p:spPr>
      </p:pic>
      <p:sp>
        <p:nvSpPr>
          <p:cNvPr id="94" name="文本框 1"/>
          <p:cNvSpPr txBox="1"/>
          <p:nvPr/>
        </p:nvSpPr>
        <p:spPr>
          <a:xfrm>
            <a:off x="909193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06" name="文本框 9"/>
          <p:cNvSpPr txBox="1"/>
          <p:nvPr/>
        </p:nvSpPr>
        <p:spPr>
          <a:xfrm>
            <a:off x="872680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07" name="文本框 11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08" name="文本框 5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09" name="文本框 8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10" name="文本框 10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11" name="文本框 12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12" name="文本框 13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13" name="文本框 15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14" name="文本框 16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15" name="文本框 17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27" name="文本框 18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28" name="文本框 31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29" name="文本框 32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30" name="文本框 34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31" name="文本框 36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32" name="文本框 37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33" name="文本框 38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34" name="文本框 39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35" name="文本框 40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36" name="文本框 41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37" name="文本框 42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38" name="文本框 94"/>
          <p:cNvSpPr txBox="1"/>
          <p:nvPr/>
        </p:nvSpPr>
        <p:spPr>
          <a:xfrm>
            <a:off x="872680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39" name="文本框 95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40" name="文本框 96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41" name="文本框 97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42" name="文本框 98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43" name="文本框 99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44" name="文本框 100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45" name="文本框 101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46" name="文本框 102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48" name="文本框 103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49" name="文本框 104"/>
          <p:cNvSpPr txBox="1"/>
          <p:nvPr/>
        </p:nvSpPr>
        <p:spPr>
          <a:xfrm>
            <a:off x="9093200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50" name="文本框 115"/>
          <p:cNvSpPr txBox="1"/>
          <p:nvPr/>
        </p:nvSpPr>
        <p:spPr>
          <a:xfrm>
            <a:off x="872680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51" name="文本框 116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52" name="文本框 117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53" name="文本框 118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54" name="文本框 119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55" name="文本框 120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56" name="文本框 121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57" name="文本框 122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58" name="文本框 123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59" name="文本框 124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70" name="文本框 125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71" name="文本框 146"/>
          <p:cNvSpPr txBox="1"/>
          <p:nvPr/>
        </p:nvSpPr>
        <p:spPr>
          <a:xfrm>
            <a:off x="872680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72" name="文本框 159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73" name="文本框 160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74" name="文本框 161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75" name="文本框 162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76" name="文本框 163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77" name="文本框 164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178" name="文本框 165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79" name="文本框 166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191" name="文本框 167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192" name="文本框 168"/>
          <p:cNvSpPr txBox="1"/>
          <p:nvPr/>
        </p:nvSpPr>
        <p:spPr>
          <a:xfrm>
            <a:off x="909129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</a:p>
        </p:txBody>
      </p:sp>
      <p:sp>
        <p:nvSpPr>
          <p:cNvPr id="193" name="文本框 179"/>
          <p:cNvSpPr txBox="1"/>
          <p:nvPr/>
        </p:nvSpPr>
        <p:spPr>
          <a:xfrm>
            <a:off x="872680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94" name="文本框 180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95" name="文本框 181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96" name="文本框 182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97" name="文本框 183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98" name="文本框 184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99" name="文本框 185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200" name="文本框 186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202" name="文本框 187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203" name="文本框 188"/>
          <p:cNvSpPr txBox="1"/>
          <p:nvPr/>
        </p:nvSpPr>
        <p:spPr>
          <a:xfrm>
            <a:off x="9093835" y="4730623"/>
            <a:ext cx="48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DD3839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608955" y="1791970"/>
            <a:ext cx="974090" cy="32740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DD3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727700" y="2030730"/>
            <a:ext cx="736600" cy="157353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36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谈恋爱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27700" y="4165600"/>
            <a:ext cx="736600" cy="79692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3600" b="1">
                <a:solidFill>
                  <a:schemeClr val="bg2">
                    <a:lumMod val="1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吗</a:t>
            </a:r>
          </a:p>
        </p:txBody>
      </p:sp>
      <p:sp>
        <p:nvSpPr>
          <p:cNvPr id="24" name="文本框 23"/>
          <p:cNvSpPr txBox="1"/>
          <p:nvPr/>
        </p:nvSpPr>
        <p:spPr>
          <a:xfrm rot="20820000">
            <a:off x="5635625" y="3527425"/>
            <a:ext cx="921385" cy="79692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48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值</a:t>
            </a:r>
          </a:p>
        </p:txBody>
      </p:sp>
      <p:pic>
        <p:nvPicPr>
          <p:cNvPr id="28" name="图片 27" descr="C:\Users\Administrator\Desktop\男(2).png男(2)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7540" y="5805170"/>
            <a:ext cx="495300" cy="495300"/>
          </a:xfrm>
          <a:prstGeom prst="rect">
            <a:avLst/>
          </a:prstGeom>
        </p:spPr>
      </p:pic>
      <p:pic>
        <p:nvPicPr>
          <p:cNvPr id="30" name="图片 29" descr="C:\Users\Administrator\Desktop\女(1).png女(1)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036300" y="5716270"/>
            <a:ext cx="673735" cy="67310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283970" y="5840095"/>
            <a:ext cx="2425700" cy="424180"/>
            <a:chOff x="2022" y="9197"/>
            <a:chExt cx="3820" cy="668"/>
          </a:xfrm>
        </p:grpSpPr>
        <p:grpSp>
          <p:nvGrpSpPr>
            <p:cNvPr id="46" name="组合 45"/>
            <p:cNvGrpSpPr/>
            <p:nvPr/>
          </p:nvGrpSpPr>
          <p:grpSpPr>
            <a:xfrm>
              <a:off x="2022" y="9197"/>
              <a:ext cx="3821" cy="668"/>
              <a:chOff x="2157" y="9197"/>
              <a:chExt cx="3821" cy="668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2359" y="9197"/>
                <a:ext cx="3619" cy="668"/>
              </a:xfrm>
              <a:prstGeom prst="roundRect">
                <a:avLst>
                  <a:gd name="adj" fmla="val 3023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460" y="9242"/>
              <a:ext cx="3303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sz="2400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我觉得很值啊！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82330" y="5841365"/>
            <a:ext cx="2459355" cy="424180"/>
            <a:chOff x="13358" y="9199"/>
            <a:chExt cx="3873" cy="668"/>
          </a:xfrm>
        </p:grpSpPr>
        <p:grpSp>
          <p:nvGrpSpPr>
            <p:cNvPr id="50" name="组合 49"/>
            <p:cNvGrpSpPr/>
            <p:nvPr/>
          </p:nvGrpSpPr>
          <p:grpSpPr>
            <a:xfrm flipH="1">
              <a:off x="13358" y="9199"/>
              <a:ext cx="3873" cy="668"/>
              <a:chOff x="2157" y="9197"/>
              <a:chExt cx="3873" cy="668"/>
            </a:xfrm>
            <a:solidFill>
              <a:srgbClr val="DD3839"/>
            </a:solidFill>
          </p:grpSpPr>
          <p:sp>
            <p:nvSpPr>
              <p:cNvPr id="51" name="圆角矩形 50"/>
              <p:cNvSpPr/>
              <p:nvPr/>
            </p:nvSpPr>
            <p:spPr>
              <a:xfrm>
                <a:off x="2359" y="9197"/>
                <a:ext cx="3671" cy="668"/>
              </a:xfrm>
              <a:prstGeom prst="roundRect">
                <a:avLst>
                  <a:gd name="adj" fmla="val 302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3547" y="9240"/>
              <a:ext cx="3337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sz="2400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我持保留意见！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"/>
                            </p:stCondLst>
                            <p:childTnLst>
                              <p:par>
                                <p:cTn id="8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"/>
                            </p:stCondLst>
                            <p:childTnLst>
                              <p:par>
                                <p:cTn id="9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"/>
                            </p:stCondLst>
                            <p:childTnLst>
                              <p:par>
                                <p:cTn id="9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1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"/>
                            </p:stCondLst>
                            <p:childTnLst>
                              <p:par>
                                <p:cTn id="12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"/>
                            </p:stCondLst>
                            <p:childTnLst>
                              <p:par>
                                <p:cTn id="12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00"/>
                            </p:stCondLst>
                            <p:childTnLst>
                              <p:par>
                                <p:cTn id="14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00"/>
                            </p:stCondLst>
                            <p:childTnLst>
                              <p:par>
                                <p:cTn id="15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"/>
                            </p:stCondLst>
                            <p:childTnLst>
                              <p:par>
                                <p:cTn id="15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"/>
                            </p:stCondLst>
                            <p:childTnLst>
                              <p:par>
                                <p:cTn id="15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50"/>
                            </p:stCondLst>
                            <p:childTnLst>
                              <p:par>
                                <p:cTn id="16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00"/>
                            </p:stCondLst>
                            <p:childTnLst>
                              <p:par>
                                <p:cTn id="16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"/>
                            </p:stCondLst>
                            <p:childTnLst>
                              <p:par>
                                <p:cTn id="17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50"/>
                            </p:stCondLst>
                            <p:childTnLst>
                              <p:par>
                                <p:cTn id="18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"/>
                            </p:stCondLst>
                            <p:childTnLst>
                              <p:par>
                                <p:cTn id="18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300"/>
                            </p:stCondLst>
                            <p:childTnLst>
                              <p:par>
                                <p:cTn id="18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350"/>
                            </p:stCondLst>
                            <p:childTnLst>
                              <p:par>
                                <p:cTn id="19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00"/>
                            </p:stCondLst>
                            <p:childTnLst>
                              <p:par>
                                <p:cTn id="19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450"/>
                            </p:stCondLst>
                            <p:childTnLst>
                              <p:par>
                                <p:cTn id="19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50"/>
                            </p:stCondLst>
                            <p:childTnLst>
                              <p:par>
                                <p:cTn id="21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600"/>
                            </p:stCondLst>
                            <p:childTnLst>
                              <p:par>
                                <p:cTn id="21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650"/>
                            </p:stCondLst>
                            <p:childTnLst>
                              <p:par>
                                <p:cTn id="21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700"/>
                            </p:stCondLst>
                            <p:childTnLst>
                              <p:par>
                                <p:cTn id="21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2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850"/>
                            </p:stCondLst>
                            <p:childTnLst>
                              <p:par>
                                <p:cTn id="22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900"/>
                            </p:stCondLst>
                            <p:childTnLst>
                              <p:par>
                                <p:cTn id="23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950"/>
                            </p:stCondLst>
                            <p:childTnLst>
                              <p:par>
                                <p:cTn id="23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000"/>
                            </p:stCondLst>
                            <p:childTnLst>
                              <p:par>
                                <p:cTn id="23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50"/>
                            </p:stCondLst>
                            <p:childTnLst>
                              <p:par>
                                <p:cTn id="24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100"/>
                            </p:stCondLst>
                            <p:childTnLst>
                              <p:par>
                                <p:cTn id="24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150"/>
                            </p:stCondLst>
                            <p:childTnLst>
                              <p:par>
                                <p:cTn id="24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200"/>
                            </p:stCondLst>
                            <p:childTnLst>
                              <p:par>
                                <p:cTn id="24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250"/>
                            </p:stCondLst>
                            <p:childTnLst>
                              <p:par>
                                <p:cTn id="25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350"/>
                            </p:stCondLst>
                            <p:childTnLst>
                              <p:par>
                                <p:cTn id="25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400"/>
                            </p:stCondLst>
                            <p:childTnLst>
                              <p:par>
                                <p:cTn id="26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450"/>
                            </p:stCondLst>
                            <p:childTnLst>
                              <p:par>
                                <p:cTn id="26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500"/>
                            </p:stCondLst>
                            <p:childTnLst>
                              <p:par>
                                <p:cTn id="2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500"/>
                            </p:stCondLst>
                            <p:childTnLst>
                              <p:par>
                                <p:cTn id="27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50"/>
                            </p:stCondLst>
                            <p:childTnLst>
                              <p:par>
                                <p:cTn id="27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600"/>
                            </p:stCondLst>
                            <p:childTnLst>
                              <p:par>
                                <p:cTn id="27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650"/>
                            </p:stCondLst>
                            <p:childTnLst>
                              <p:par>
                                <p:cTn id="28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700"/>
                            </p:stCondLst>
                            <p:childTnLst>
                              <p:par>
                                <p:cTn id="28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800"/>
                            </p:stCondLst>
                            <p:childTnLst>
                              <p:par>
                                <p:cTn id="29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850"/>
                            </p:stCondLst>
                            <p:childTnLst>
                              <p:par>
                                <p:cTn id="29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900"/>
                            </p:stCondLst>
                            <p:childTnLst>
                              <p:par>
                                <p:cTn id="29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950"/>
                            </p:stCondLst>
                            <p:childTnLst>
                              <p:par>
                                <p:cTn id="30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0"/>
                            </p:stCondLst>
                            <p:childTnLst>
                              <p:par>
                                <p:cTn id="30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50"/>
                            </p:stCondLst>
                            <p:childTnLst>
                              <p:par>
                                <p:cTn id="30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100"/>
                            </p:stCondLst>
                            <p:childTnLst>
                              <p:par>
                                <p:cTn id="30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150"/>
                            </p:stCondLst>
                            <p:childTnLst>
                              <p:par>
                                <p:cTn id="31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200"/>
                            </p:stCondLst>
                            <p:childTnLst>
                              <p:par>
                                <p:cTn id="31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250"/>
                            </p:stCondLst>
                            <p:childTnLst>
                              <p:par>
                                <p:cTn id="31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300"/>
                            </p:stCondLst>
                            <p:childTnLst>
                              <p:par>
                                <p:cTn id="32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350"/>
                            </p:stCondLst>
                            <p:childTnLst>
                              <p:par>
                                <p:cTn id="32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400"/>
                            </p:stCondLst>
                            <p:childTnLst>
                              <p:par>
                                <p:cTn id="32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450"/>
                            </p:stCondLst>
                            <p:childTnLst>
                              <p:par>
                                <p:cTn id="33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3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550"/>
                            </p:stCondLst>
                            <p:childTnLst>
                              <p:par>
                                <p:cTn id="34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600"/>
                            </p:stCondLst>
                            <p:childTnLst>
                              <p:par>
                                <p:cTn id="34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650"/>
                            </p:stCondLst>
                            <p:childTnLst>
                              <p:par>
                                <p:cTn id="34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700"/>
                            </p:stCondLst>
                            <p:childTnLst>
                              <p:par>
                                <p:cTn id="35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750"/>
                            </p:stCondLst>
                            <p:childTnLst>
                              <p:par>
                                <p:cTn id="35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800"/>
                            </p:stCondLst>
                            <p:childTnLst>
                              <p:par>
                                <p:cTn id="35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850"/>
                            </p:stCondLst>
                            <p:childTnLst>
                              <p:par>
                                <p:cTn id="36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900"/>
                            </p:stCondLst>
                            <p:childTnLst>
                              <p:par>
                                <p:cTn id="36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950"/>
                            </p:stCondLst>
                            <p:childTnLst>
                              <p:par>
                                <p:cTn id="36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6000"/>
                            </p:stCondLst>
                            <p:childTnLst>
                              <p:par>
                                <p:cTn id="36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050"/>
                            </p:stCondLst>
                            <p:childTnLst>
                              <p:par>
                                <p:cTn id="37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6100"/>
                            </p:stCondLst>
                            <p:childTnLst>
                              <p:par>
                                <p:cTn id="37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150"/>
                            </p:stCondLst>
                            <p:childTnLst>
                              <p:par>
                                <p:cTn id="37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200"/>
                            </p:stCondLst>
                            <p:childTnLst>
                              <p:par>
                                <p:cTn id="38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250"/>
                            </p:stCondLst>
                            <p:childTnLst>
                              <p:par>
                                <p:cTn id="38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300"/>
                            </p:stCondLst>
                            <p:childTnLst>
                              <p:par>
                                <p:cTn id="38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350"/>
                            </p:stCondLst>
                            <p:childTnLst>
                              <p:par>
                                <p:cTn id="39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400"/>
                            </p:stCondLst>
                            <p:childTnLst>
                              <p:par>
                                <p:cTn id="39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450"/>
                            </p:stCondLst>
                            <p:childTnLst>
                              <p:par>
                                <p:cTn id="39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500"/>
                            </p:stCondLst>
                            <p:childTnLst>
                              <p:par>
                                <p:cTn id="40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50"/>
                            </p:stCondLst>
                            <p:childTnLst>
                              <p:par>
                                <p:cTn id="419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600"/>
                            </p:stCondLst>
                            <p:childTnLst>
                              <p:par>
                                <p:cTn id="422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650"/>
                            </p:stCondLst>
                            <p:childTnLst>
                              <p:par>
                                <p:cTn id="425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700"/>
                            </p:stCondLst>
                            <p:childTnLst>
                              <p:par>
                                <p:cTn id="428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"/>
                            </p:stCondLst>
                            <p:childTnLst>
                              <p:par>
                                <p:cTn id="431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800"/>
                            </p:stCondLst>
                            <p:childTnLst>
                              <p:par>
                                <p:cTn id="434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50"/>
                            </p:stCondLst>
                            <p:childTnLst>
                              <p:par>
                                <p:cTn id="437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900"/>
                            </p:stCondLst>
                            <p:childTnLst>
                              <p:par>
                                <p:cTn id="440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950"/>
                            </p:stCondLst>
                            <p:childTnLst>
                              <p:par>
                                <p:cTn id="443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46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49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100"/>
                            </p:stCondLst>
                            <p:childTnLst>
                              <p:par>
                                <p:cTn id="452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5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200"/>
                            </p:stCondLst>
                            <p:childTnLst>
                              <p:par>
                                <p:cTn id="458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250"/>
                            </p:stCondLst>
                            <p:childTnLst>
                              <p:par>
                                <p:cTn id="461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00"/>
                            </p:stCondLst>
                            <p:childTnLst>
                              <p:par>
                                <p:cTn id="464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50"/>
                            </p:stCondLst>
                            <p:childTnLst>
                              <p:par>
                                <p:cTn id="467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00"/>
                            </p:stCondLst>
                            <p:childTnLst>
                              <p:par>
                                <p:cTn id="470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50"/>
                            </p:stCondLst>
                            <p:childTnLst>
                              <p:par>
                                <p:cTn id="473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"/>
                            </p:stCondLst>
                            <p:childTnLst>
                              <p:par>
                                <p:cTn id="47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50"/>
                            </p:stCondLst>
                            <p:childTnLst>
                              <p:par>
                                <p:cTn id="48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"/>
                            </p:stCondLst>
                            <p:childTnLst>
                              <p:par>
                                <p:cTn id="48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50"/>
                            </p:stCondLst>
                            <p:childTnLst>
                              <p:par>
                                <p:cTn id="48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700"/>
                            </p:stCondLst>
                            <p:childTnLst>
                              <p:par>
                                <p:cTn id="49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750"/>
                            </p:stCondLst>
                            <p:childTnLst>
                              <p:par>
                                <p:cTn id="49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800"/>
                            </p:stCondLst>
                            <p:childTnLst>
                              <p:par>
                                <p:cTn id="49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850"/>
                            </p:stCondLst>
                            <p:childTnLst>
                              <p:par>
                                <p:cTn id="50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900"/>
                            </p:stCondLst>
                            <p:childTnLst>
                              <p:par>
                                <p:cTn id="50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950"/>
                            </p:stCondLst>
                            <p:childTnLst>
                              <p:par>
                                <p:cTn id="50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2000"/>
                            </p:stCondLst>
                            <p:childTnLst>
                              <p:par>
                                <p:cTn id="50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050"/>
                            </p:stCondLst>
                            <p:childTnLst>
                              <p:par>
                                <p:cTn id="51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2100"/>
                            </p:stCondLst>
                            <p:childTnLst>
                              <p:par>
                                <p:cTn id="51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150"/>
                            </p:stCondLst>
                            <p:childTnLst>
                              <p:par>
                                <p:cTn id="51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200"/>
                            </p:stCondLst>
                            <p:childTnLst>
                              <p:par>
                                <p:cTn id="52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250"/>
                            </p:stCondLst>
                            <p:childTnLst>
                              <p:par>
                                <p:cTn id="52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2300"/>
                            </p:stCondLst>
                            <p:childTnLst>
                              <p:par>
                                <p:cTn id="52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350"/>
                            </p:stCondLst>
                            <p:childTnLst>
                              <p:par>
                                <p:cTn id="53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450"/>
                            </p:stCondLst>
                            <p:childTnLst>
                              <p:par>
                                <p:cTn id="53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500"/>
                            </p:stCondLst>
                            <p:childTnLst>
                              <p:par>
                                <p:cTn id="5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2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2500"/>
                            </p:stCondLst>
                            <p:childTnLst>
                              <p:par>
                                <p:cTn id="54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550"/>
                            </p:stCondLst>
                            <p:childTnLst>
                              <p:par>
                                <p:cTn id="54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5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2650"/>
                            </p:stCondLst>
                            <p:childTnLst>
                              <p:par>
                                <p:cTn id="55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5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2750"/>
                            </p:stCondLst>
                            <p:childTnLst>
                              <p:par>
                                <p:cTn id="56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2800"/>
                            </p:stCondLst>
                            <p:childTnLst>
                              <p:par>
                                <p:cTn id="56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850"/>
                            </p:stCondLst>
                            <p:childTnLst>
                              <p:par>
                                <p:cTn id="56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2900"/>
                            </p:stCondLst>
                            <p:childTnLst>
                              <p:par>
                                <p:cTn id="56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2950"/>
                            </p:stCondLst>
                            <p:childTnLst>
                              <p:par>
                                <p:cTn id="57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3000"/>
                            </p:stCondLst>
                            <p:childTnLst>
                              <p:par>
                                <p:cTn id="57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050"/>
                            </p:stCondLst>
                            <p:childTnLst>
                              <p:par>
                                <p:cTn id="57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3100"/>
                            </p:stCondLst>
                            <p:childTnLst>
                              <p:par>
                                <p:cTn id="58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3150"/>
                            </p:stCondLst>
                            <p:childTnLst>
                              <p:par>
                                <p:cTn id="58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3200"/>
                            </p:stCondLst>
                            <p:childTnLst>
                              <p:par>
                                <p:cTn id="58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3250"/>
                            </p:stCondLst>
                            <p:childTnLst>
                              <p:par>
                                <p:cTn id="59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3300"/>
                            </p:stCondLst>
                            <p:childTnLst>
                              <p:par>
                                <p:cTn id="59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3350"/>
                            </p:stCondLst>
                            <p:childTnLst>
                              <p:par>
                                <p:cTn id="59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3450"/>
                            </p:stCondLst>
                            <p:childTnLst>
                              <p:par>
                                <p:cTn id="60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35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5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3550"/>
                            </p:stCondLst>
                            <p:childTnLst>
                              <p:par>
                                <p:cTn id="61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3600"/>
                            </p:stCondLst>
                            <p:childTnLst>
                              <p:par>
                                <p:cTn id="61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650"/>
                            </p:stCondLst>
                            <p:childTnLst>
                              <p:par>
                                <p:cTn id="62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700"/>
                            </p:stCondLst>
                            <p:childTnLst>
                              <p:par>
                                <p:cTn id="62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3750"/>
                            </p:stCondLst>
                            <p:childTnLst>
                              <p:par>
                                <p:cTn id="62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3800"/>
                            </p:stCondLst>
                            <p:childTnLst>
                              <p:par>
                                <p:cTn id="62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3850"/>
                            </p:stCondLst>
                            <p:childTnLst>
                              <p:par>
                                <p:cTn id="63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3900"/>
                            </p:stCondLst>
                            <p:childTnLst>
                              <p:par>
                                <p:cTn id="63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3950"/>
                            </p:stCondLst>
                            <p:childTnLst>
                              <p:par>
                                <p:cTn id="63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4000"/>
                            </p:stCondLst>
                            <p:childTnLst>
                              <p:par>
                                <p:cTn id="64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4050"/>
                            </p:stCondLst>
                            <p:childTnLst>
                              <p:par>
                                <p:cTn id="64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4100"/>
                            </p:stCondLst>
                            <p:childTnLst>
                              <p:par>
                                <p:cTn id="64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4150"/>
                            </p:stCondLst>
                            <p:childTnLst>
                              <p:par>
                                <p:cTn id="65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4200"/>
                            </p:stCondLst>
                            <p:childTnLst>
                              <p:par>
                                <p:cTn id="65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4250"/>
                            </p:stCondLst>
                            <p:childTnLst>
                              <p:par>
                                <p:cTn id="65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4300"/>
                            </p:stCondLst>
                            <p:childTnLst>
                              <p:par>
                                <p:cTn id="65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6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6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4450"/>
                            </p:stCondLst>
                            <p:childTnLst>
                              <p:par>
                                <p:cTn id="66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4500"/>
                            </p:stCondLst>
                            <p:childTnLst>
                              <p:par>
                                <p:cTn id="6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4500"/>
                            </p:stCondLst>
                            <p:childTnLst>
                              <p:par>
                                <p:cTn id="6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550"/>
                            </p:stCondLst>
                            <p:childTnLst>
                              <p:par>
                                <p:cTn id="68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4600"/>
                            </p:stCondLst>
                            <p:childTnLst>
                              <p:par>
                                <p:cTn id="68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4650"/>
                            </p:stCondLst>
                            <p:childTnLst>
                              <p:par>
                                <p:cTn id="68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4700"/>
                            </p:stCondLst>
                            <p:childTnLst>
                              <p:par>
                                <p:cTn id="68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750"/>
                            </p:stCondLst>
                            <p:childTnLst>
                              <p:par>
                                <p:cTn id="69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4800"/>
                            </p:stCondLst>
                            <p:childTnLst>
                              <p:par>
                                <p:cTn id="69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4850"/>
                            </p:stCondLst>
                            <p:childTnLst>
                              <p:par>
                                <p:cTn id="69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4900"/>
                            </p:stCondLst>
                            <p:childTnLst>
                              <p:par>
                                <p:cTn id="70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4950"/>
                            </p:stCondLst>
                            <p:childTnLst>
                              <p:par>
                                <p:cTn id="70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5000"/>
                            </p:stCondLst>
                            <p:childTnLst>
                              <p:par>
                                <p:cTn id="70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050"/>
                            </p:stCondLst>
                            <p:childTnLst>
                              <p:par>
                                <p:cTn id="71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5100"/>
                            </p:stCondLst>
                            <p:childTnLst>
                              <p:par>
                                <p:cTn id="71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5150"/>
                            </p:stCondLst>
                            <p:childTnLst>
                              <p:par>
                                <p:cTn id="71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5200"/>
                            </p:stCondLst>
                            <p:childTnLst>
                              <p:par>
                                <p:cTn id="71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5300"/>
                            </p:stCondLst>
                            <p:childTnLst>
                              <p:par>
                                <p:cTn id="72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350"/>
                            </p:stCondLst>
                            <p:childTnLst>
                              <p:par>
                                <p:cTn id="72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5400"/>
                            </p:stCondLst>
                            <p:childTnLst>
                              <p:par>
                                <p:cTn id="73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5450"/>
                            </p:stCondLst>
                            <p:childTnLst>
                              <p:par>
                                <p:cTn id="73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5500"/>
                            </p:stCondLst>
                            <p:childTnLst>
                              <p:par>
                                <p:cTn id="7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5500"/>
                            </p:stCondLst>
                            <p:childTnLst>
                              <p:par>
                                <p:cTn id="7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5500"/>
                            </p:stCondLst>
                            <p:childTnLst>
                              <p:par>
                                <p:cTn id="74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5550"/>
                            </p:stCondLst>
                            <p:childTnLst>
                              <p:par>
                                <p:cTn id="74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5600"/>
                            </p:stCondLst>
                            <p:childTnLst>
                              <p:par>
                                <p:cTn id="74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650"/>
                            </p:stCondLst>
                            <p:childTnLst>
                              <p:par>
                                <p:cTn id="75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5750"/>
                            </p:stCondLst>
                            <p:childTnLst>
                              <p:par>
                                <p:cTn id="75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5800"/>
                            </p:stCondLst>
                            <p:childTnLst>
                              <p:par>
                                <p:cTn id="76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5850"/>
                            </p:stCondLst>
                            <p:childTnLst>
                              <p:par>
                                <p:cTn id="764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5900"/>
                            </p:stCondLst>
                            <p:childTnLst>
                              <p:par>
                                <p:cTn id="767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5950"/>
                            </p:stCondLst>
                            <p:childTnLst>
                              <p:par>
                                <p:cTn id="770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73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6050"/>
                            </p:stCondLst>
                            <p:childTnLst>
                              <p:par>
                                <p:cTn id="776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6100"/>
                            </p:stCondLst>
                            <p:childTnLst>
                              <p:par>
                                <p:cTn id="779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6150"/>
                            </p:stCondLst>
                            <p:childTnLst>
                              <p:par>
                                <p:cTn id="782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6200"/>
                            </p:stCondLst>
                            <p:childTnLst>
                              <p:par>
                                <p:cTn id="785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8" presetID="1" presetClass="exit" presetSubtype="0" fill="hold" grpId="2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6300"/>
                            </p:stCondLst>
                            <p:childTnLst>
                              <p:par>
                                <p:cTn id="791" presetID="1" presetClass="entr" presetSubtype="0" fill="hold" grpId="3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6350"/>
                            </p:stCondLst>
                            <p:childTnLst>
                              <p:par>
                                <p:cTn id="79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7350"/>
                            </p:stCondLst>
                            <p:childTnLst>
                              <p:par>
                                <p:cTn id="7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0" grpId="0"/>
      <p:bldP spid="10" grpId="1"/>
      <p:bldP spid="12" grpId="0"/>
      <p:bldP spid="12" grpId="1"/>
      <p:bldP spid="12" grpId="2"/>
      <p:bldP spid="12" grpId="3"/>
      <p:bldP spid="6" grpId="0"/>
      <p:bldP spid="6" grpId="1"/>
      <p:bldP spid="6" grpId="2"/>
      <p:bldP spid="6" grpId="3"/>
      <p:bldP spid="9" grpId="0"/>
      <p:bldP spid="9" grpId="1"/>
      <p:bldP spid="9" grpId="2"/>
      <p:bldP spid="9" grpId="3"/>
      <p:bldP spid="11" grpId="0"/>
      <p:bldP spid="11" grpId="1"/>
      <p:bldP spid="11" grpId="2"/>
      <p:bldP spid="11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5" grpId="0"/>
      <p:bldP spid="35" grpId="1"/>
      <p:bldP spid="35" grpId="2"/>
      <p:bldP spid="35" grpId="3"/>
      <p:bldP spid="37" grpId="0"/>
      <p:bldP spid="37" grpId="1"/>
      <p:bldP spid="37" grpId="2"/>
      <p:bldP spid="37" grpId="3"/>
      <p:bldP spid="38" grpId="0"/>
      <p:bldP spid="38" grpId="1"/>
      <p:bldP spid="38" grpId="2"/>
      <p:bldP spid="38" grpId="3"/>
      <p:bldP spid="39" grpId="0"/>
      <p:bldP spid="39" grpId="1"/>
      <p:bldP spid="39" grpId="2"/>
      <p:bldP spid="39" grpId="3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95" grpId="0"/>
      <p:bldP spid="95" grpId="1"/>
      <p:bldP spid="96" grpId="0"/>
      <p:bldP spid="96" grpId="1"/>
      <p:bldP spid="96" grpId="2"/>
      <p:bldP spid="96" grpId="3"/>
      <p:bldP spid="97" grpId="0"/>
      <p:bldP spid="97" grpId="1"/>
      <p:bldP spid="97" grpId="2"/>
      <p:bldP spid="97" grpId="3"/>
      <p:bldP spid="98" grpId="0"/>
      <p:bldP spid="98" grpId="1"/>
      <p:bldP spid="98" grpId="2"/>
      <p:bldP spid="98" grpId="3"/>
      <p:bldP spid="99" grpId="0"/>
      <p:bldP spid="99" grpId="1"/>
      <p:bldP spid="99" grpId="2"/>
      <p:bldP spid="99" grpId="3"/>
      <p:bldP spid="100" grpId="0"/>
      <p:bldP spid="100" grpId="1"/>
      <p:bldP spid="100" grpId="2"/>
      <p:bldP spid="100" grpId="3"/>
      <p:bldP spid="101" grpId="0"/>
      <p:bldP spid="101" grpId="1"/>
      <p:bldP spid="101" grpId="2"/>
      <p:bldP spid="101" grpId="3"/>
      <p:bldP spid="102" grpId="0"/>
      <p:bldP spid="102" grpId="1"/>
      <p:bldP spid="102" grpId="2"/>
      <p:bldP spid="102" grpId="3"/>
      <p:bldP spid="103" grpId="0"/>
      <p:bldP spid="103" grpId="1"/>
      <p:bldP spid="103" grpId="2"/>
      <p:bldP spid="103" grpId="3"/>
      <p:bldP spid="104" grpId="0"/>
      <p:bldP spid="104" grpId="1"/>
      <p:bldP spid="104" grpId="2"/>
      <p:bldP spid="104" grpId="3"/>
      <p:bldP spid="105" grpId="0"/>
      <p:bldP spid="105" grpId="1"/>
      <p:bldP spid="105" grpId="2"/>
      <p:bldP spid="105" grpId="3"/>
      <p:bldP spid="116" grpId="0"/>
      <p:bldP spid="116" grpId="1"/>
      <p:bldP spid="117" grpId="0"/>
      <p:bldP spid="117" grpId="1"/>
      <p:bldP spid="117" grpId="2"/>
      <p:bldP spid="117" grpId="3"/>
      <p:bldP spid="118" grpId="0"/>
      <p:bldP spid="118" grpId="1"/>
      <p:bldP spid="118" grpId="2"/>
      <p:bldP spid="118" grpId="3"/>
      <p:bldP spid="119" grpId="0"/>
      <p:bldP spid="119" grpId="1"/>
      <p:bldP spid="119" grpId="2"/>
      <p:bldP spid="119" grpId="3"/>
      <p:bldP spid="120" grpId="0"/>
      <p:bldP spid="120" grpId="1"/>
      <p:bldP spid="120" grpId="2"/>
      <p:bldP spid="120" grpId="3"/>
      <p:bldP spid="121" grpId="0"/>
      <p:bldP spid="121" grpId="1"/>
      <p:bldP spid="121" grpId="2"/>
      <p:bldP spid="121" grpId="3"/>
      <p:bldP spid="122" grpId="0"/>
      <p:bldP spid="122" grpId="1"/>
      <p:bldP spid="122" grpId="2"/>
      <p:bldP spid="122" grpId="3"/>
      <p:bldP spid="123" grpId="0"/>
      <p:bldP spid="123" grpId="1"/>
      <p:bldP spid="123" grpId="2"/>
      <p:bldP spid="123" grpId="3"/>
      <p:bldP spid="124" grpId="0"/>
      <p:bldP spid="124" grpId="1"/>
      <p:bldP spid="124" grpId="2"/>
      <p:bldP spid="124" grpId="3"/>
      <p:bldP spid="125" grpId="0"/>
      <p:bldP spid="125" grpId="1"/>
      <p:bldP spid="125" grpId="2"/>
      <p:bldP spid="125" grpId="3"/>
      <p:bldP spid="126" grpId="0"/>
      <p:bldP spid="126" grpId="1"/>
      <p:bldP spid="126" grpId="2"/>
      <p:bldP spid="126" grpId="3"/>
      <p:bldP spid="147" grpId="0"/>
      <p:bldP spid="147" grpId="1"/>
      <p:bldP spid="160" grpId="0"/>
      <p:bldP spid="160" grpId="1"/>
      <p:bldP spid="160" grpId="2"/>
      <p:bldP spid="160" grpId="3"/>
      <p:bldP spid="161" grpId="0"/>
      <p:bldP spid="161" grpId="1"/>
      <p:bldP spid="161" grpId="2"/>
      <p:bldP spid="161" grpId="3"/>
      <p:bldP spid="162" grpId="0"/>
      <p:bldP spid="162" grpId="1"/>
      <p:bldP spid="162" grpId="2"/>
      <p:bldP spid="162" grpId="3"/>
      <p:bldP spid="163" grpId="0"/>
      <p:bldP spid="163" grpId="1"/>
      <p:bldP spid="163" grpId="2"/>
      <p:bldP spid="163" grpId="3"/>
      <p:bldP spid="164" grpId="0"/>
      <p:bldP spid="164" grpId="1"/>
      <p:bldP spid="164" grpId="2"/>
      <p:bldP spid="164" grpId="3"/>
      <p:bldP spid="165" grpId="0"/>
      <p:bldP spid="165" grpId="1"/>
      <p:bldP spid="165" grpId="2"/>
      <p:bldP spid="165" grpId="3"/>
      <p:bldP spid="166" grpId="0"/>
      <p:bldP spid="166" grpId="1"/>
      <p:bldP spid="166" grpId="2"/>
      <p:bldP spid="166" grpId="3"/>
      <p:bldP spid="167" grpId="0"/>
      <p:bldP spid="167" grpId="1"/>
      <p:bldP spid="167" grpId="2"/>
      <p:bldP spid="167" grpId="3"/>
      <p:bldP spid="168" grpId="0"/>
      <p:bldP spid="168" grpId="1"/>
      <p:bldP spid="168" grpId="2"/>
      <p:bldP spid="168" grpId="3"/>
      <p:bldP spid="169" grpId="0"/>
      <p:bldP spid="169" grpId="1"/>
      <p:bldP spid="169" grpId="2"/>
      <p:bldP spid="169" grpId="3"/>
      <p:bldP spid="180" grpId="0"/>
      <p:bldP spid="180" grpId="1"/>
      <p:bldP spid="181" grpId="0"/>
      <p:bldP spid="181" grpId="1"/>
      <p:bldP spid="181" grpId="2"/>
      <p:bldP spid="181" grpId="3"/>
      <p:bldP spid="182" grpId="0"/>
      <p:bldP spid="182" grpId="1"/>
      <p:bldP spid="182" grpId="2"/>
      <p:bldP spid="182" grpId="3"/>
      <p:bldP spid="183" grpId="0"/>
      <p:bldP spid="183" grpId="1"/>
      <p:bldP spid="183" grpId="2"/>
      <p:bldP spid="183" grpId="3"/>
      <p:bldP spid="184" grpId="0"/>
      <p:bldP spid="184" grpId="1"/>
      <p:bldP spid="184" grpId="2"/>
      <p:bldP spid="184" grpId="3"/>
      <p:bldP spid="185" grpId="0"/>
      <p:bldP spid="185" grpId="1"/>
      <p:bldP spid="185" grpId="2"/>
      <p:bldP spid="185" grpId="3"/>
      <p:bldP spid="186" grpId="0"/>
      <p:bldP spid="186" grpId="1"/>
      <p:bldP spid="186" grpId="2"/>
      <p:bldP spid="186" grpId="3"/>
      <p:bldP spid="187" grpId="0"/>
      <p:bldP spid="187" grpId="1"/>
      <p:bldP spid="187" grpId="2"/>
      <p:bldP spid="187" grpId="3"/>
      <p:bldP spid="188" grpId="0"/>
      <p:bldP spid="188" grpId="1"/>
      <p:bldP spid="188" grpId="2"/>
      <p:bldP spid="188" grpId="3"/>
      <p:bldP spid="189" grpId="0"/>
      <p:bldP spid="189" grpId="1"/>
      <p:bldP spid="189" grpId="2"/>
      <p:bldP spid="189" grpId="3"/>
      <p:bldP spid="190" grpId="0"/>
      <p:bldP spid="190" grpId="1"/>
      <p:bldP spid="190" grpId="2"/>
      <p:bldP spid="190" grpId="3"/>
      <p:bldP spid="201" grpId="0"/>
      <p:bldP spid="212" grpId="0"/>
      <p:bldP spid="212" grpId="1"/>
      <p:bldP spid="212" grpId="3"/>
      <p:bldP spid="94" grpId="0"/>
      <p:bldP spid="94" grpId="1"/>
      <p:bldP spid="94" grpId="2"/>
      <p:bldP spid="106" grpId="0"/>
      <p:bldP spid="106" grpId="1"/>
      <p:bldP spid="107" grpId="0"/>
      <p:bldP spid="107" grpId="1"/>
      <p:bldP spid="107" grpId="2"/>
      <p:bldP spid="107" grpId="3"/>
      <p:bldP spid="108" grpId="0"/>
      <p:bldP spid="108" grpId="1"/>
      <p:bldP spid="108" grpId="2"/>
      <p:bldP spid="108" grpId="3"/>
      <p:bldP spid="109" grpId="0"/>
      <p:bldP spid="109" grpId="1"/>
      <p:bldP spid="109" grpId="2"/>
      <p:bldP spid="109" grpId="3"/>
      <p:bldP spid="110" grpId="0"/>
      <p:bldP spid="110" grpId="1"/>
      <p:bldP spid="110" grpId="2"/>
      <p:bldP spid="110" grpId="3"/>
      <p:bldP spid="111" grpId="0"/>
      <p:bldP spid="111" grpId="1"/>
      <p:bldP spid="111" grpId="2"/>
      <p:bldP spid="111" grpId="3"/>
      <p:bldP spid="112" grpId="0"/>
      <p:bldP spid="112" grpId="1"/>
      <p:bldP spid="112" grpId="2"/>
      <p:bldP spid="112" grpId="3"/>
      <p:bldP spid="113" grpId="0"/>
      <p:bldP spid="113" grpId="1"/>
      <p:bldP spid="113" grpId="2"/>
      <p:bldP spid="113" grpId="3"/>
      <p:bldP spid="114" grpId="0"/>
      <p:bldP spid="114" grpId="1"/>
      <p:bldP spid="114" grpId="2"/>
      <p:bldP spid="114" grpId="3"/>
      <p:bldP spid="115" grpId="0"/>
      <p:bldP spid="115" grpId="1"/>
      <p:bldP spid="115" grpId="2"/>
      <p:bldP spid="115" grpId="3"/>
      <p:bldP spid="127" grpId="0"/>
      <p:bldP spid="127" grpId="1"/>
      <p:bldP spid="127" grpId="2"/>
      <p:bldP spid="127" grpId="3"/>
      <p:bldP spid="128" grpId="0"/>
      <p:bldP spid="128" grpId="1"/>
      <p:bldP spid="128" grpId="2"/>
      <p:bldP spid="128" grpId="3"/>
      <p:bldP spid="129" grpId="0"/>
      <p:bldP spid="129" grpId="1"/>
      <p:bldP spid="129" grpId="2"/>
      <p:bldP spid="129" grpId="3"/>
      <p:bldP spid="130" grpId="0"/>
      <p:bldP spid="130" grpId="1"/>
      <p:bldP spid="130" grpId="2"/>
      <p:bldP spid="130" grpId="3"/>
      <p:bldP spid="131" grpId="0"/>
      <p:bldP spid="131" grpId="1"/>
      <p:bldP spid="131" grpId="2"/>
      <p:bldP spid="131" grpId="3"/>
      <p:bldP spid="132" grpId="0"/>
      <p:bldP spid="132" grpId="1"/>
      <p:bldP spid="132" grpId="2"/>
      <p:bldP spid="132" grpId="3"/>
      <p:bldP spid="133" grpId="0"/>
      <p:bldP spid="133" grpId="1"/>
      <p:bldP spid="133" grpId="2"/>
      <p:bldP spid="133" grpId="3"/>
      <p:bldP spid="134" grpId="0"/>
      <p:bldP spid="134" grpId="1"/>
      <p:bldP spid="134" grpId="2"/>
      <p:bldP spid="134" grpId="3"/>
      <p:bldP spid="135" grpId="0"/>
      <p:bldP spid="135" grpId="1"/>
      <p:bldP spid="135" grpId="2"/>
      <p:bldP spid="135" grpId="3"/>
      <p:bldP spid="136" grpId="0"/>
      <p:bldP spid="136" grpId="1"/>
      <p:bldP spid="136" grpId="2"/>
      <p:bldP spid="136" grpId="3"/>
      <p:bldP spid="137" grpId="0"/>
      <p:bldP spid="137" grpId="1"/>
      <p:bldP spid="137" grpId="2"/>
      <p:bldP spid="137" grpId="3"/>
      <p:bldP spid="138" grpId="0"/>
      <p:bldP spid="138" grpId="1"/>
      <p:bldP spid="139" grpId="0"/>
      <p:bldP spid="139" grpId="1"/>
      <p:bldP spid="139" grpId="2"/>
      <p:bldP spid="139" grpId="3"/>
      <p:bldP spid="140" grpId="0"/>
      <p:bldP spid="140" grpId="1"/>
      <p:bldP spid="140" grpId="2"/>
      <p:bldP spid="140" grpId="3"/>
      <p:bldP spid="141" grpId="0"/>
      <p:bldP spid="141" grpId="1"/>
      <p:bldP spid="141" grpId="2"/>
      <p:bldP spid="141" grpId="3"/>
      <p:bldP spid="142" grpId="0"/>
      <p:bldP spid="142" grpId="1"/>
      <p:bldP spid="142" grpId="2"/>
      <p:bldP spid="142" grpId="3"/>
      <p:bldP spid="143" grpId="0"/>
      <p:bldP spid="143" grpId="1"/>
      <p:bldP spid="143" grpId="2"/>
      <p:bldP spid="143" grpId="3"/>
      <p:bldP spid="144" grpId="0"/>
      <p:bldP spid="144" grpId="1"/>
      <p:bldP spid="144" grpId="2"/>
      <p:bldP spid="144" grpId="3"/>
      <p:bldP spid="145" grpId="0"/>
      <p:bldP spid="145" grpId="1"/>
      <p:bldP spid="145" grpId="2"/>
      <p:bldP spid="145" grpId="3"/>
      <p:bldP spid="146" grpId="0"/>
      <p:bldP spid="146" grpId="1"/>
      <p:bldP spid="146" grpId="2"/>
      <p:bldP spid="146" grpId="3"/>
      <p:bldP spid="148" grpId="0"/>
      <p:bldP spid="148" grpId="1"/>
      <p:bldP spid="148" grpId="2"/>
      <p:bldP spid="148" grpId="3"/>
      <p:bldP spid="149" grpId="0"/>
      <p:bldP spid="149" grpId="1"/>
      <p:bldP spid="149" grpId="2"/>
      <p:bldP spid="149" grpId="3"/>
      <p:bldP spid="150" grpId="0"/>
      <p:bldP spid="150" grpId="1"/>
      <p:bldP spid="151" grpId="0"/>
      <p:bldP spid="151" grpId="1"/>
      <p:bldP spid="151" grpId="2"/>
      <p:bldP spid="151" grpId="3"/>
      <p:bldP spid="152" grpId="0"/>
      <p:bldP spid="152" grpId="1"/>
      <p:bldP spid="152" grpId="2"/>
      <p:bldP spid="152" grpId="3"/>
      <p:bldP spid="153" grpId="0"/>
      <p:bldP spid="153" grpId="1"/>
      <p:bldP spid="153" grpId="2"/>
      <p:bldP spid="153" grpId="3"/>
      <p:bldP spid="154" grpId="0"/>
      <p:bldP spid="154" grpId="1"/>
      <p:bldP spid="154" grpId="2"/>
      <p:bldP spid="154" grpId="3"/>
      <p:bldP spid="155" grpId="0"/>
      <p:bldP spid="155" grpId="1"/>
      <p:bldP spid="155" grpId="2"/>
      <p:bldP spid="155" grpId="3"/>
      <p:bldP spid="156" grpId="0"/>
      <p:bldP spid="156" grpId="1"/>
      <p:bldP spid="156" grpId="2"/>
      <p:bldP spid="156" grpId="3"/>
      <p:bldP spid="157" grpId="0"/>
      <p:bldP spid="157" grpId="1"/>
      <p:bldP spid="157" grpId="2"/>
      <p:bldP spid="157" grpId="3"/>
      <p:bldP spid="158" grpId="0"/>
      <p:bldP spid="158" grpId="1"/>
      <p:bldP spid="158" grpId="2"/>
      <p:bldP spid="158" grpId="3"/>
      <p:bldP spid="159" grpId="0"/>
      <p:bldP spid="159" grpId="1"/>
      <p:bldP spid="159" grpId="2"/>
      <p:bldP spid="159" grpId="3"/>
      <p:bldP spid="170" grpId="0"/>
      <p:bldP spid="170" grpId="1"/>
      <p:bldP spid="170" grpId="2"/>
      <p:bldP spid="170" grpId="3"/>
      <p:bldP spid="171" grpId="0"/>
      <p:bldP spid="171" grpId="1"/>
      <p:bldP spid="172" grpId="0"/>
      <p:bldP spid="172" grpId="1"/>
      <p:bldP spid="172" grpId="2"/>
      <p:bldP spid="172" grpId="3"/>
      <p:bldP spid="173" grpId="0"/>
      <p:bldP spid="173" grpId="1"/>
      <p:bldP spid="173" grpId="2"/>
      <p:bldP spid="173" grpId="3"/>
      <p:bldP spid="174" grpId="0"/>
      <p:bldP spid="174" grpId="1"/>
      <p:bldP spid="174" grpId="2"/>
      <p:bldP spid="174" grpId="3"/>
      <p:bldP spid="175" grpId="0"/>
      <p:bldP spid="175" grpId="1"/>
      <p:bldP spid="175" grpId="2"/>
      <p:bldP spid="175" grpId="3"/>
      <p:bldP spid="176" grpId="0"/>
      <p:bldP spid="176" grpId="1"/>
      <p:bldP spid="176" grpId="2"/>
      <p:bldP spid="176" grpId="3"/>
      <p:bldP spid="177" grpId="0"/>
      <p:bldP spid="177" grpId="1"/>
      <p:bldP spid="177" grpId="2"/>
      <p:bldP spid="177" grpId="3"/>
      <p:bldP spid="178" grpId="0"/>
      <p:bldP spid="178" grpId="1"/>
      <p:bldP spid="178" grpId="2"/>
      <p:bldP spid="178" grpId="3"/>
      <p:bldP spid="179" grpId="0"/>
      <p:bldP spid="179" grpId="1"/>
      <p:bldP spid="179" grpId="2"/>
      <p:bldP spid="179" grpId="3"/>
      <p:bldP spid="191" grpId="0"/>
      <p:bldP spid="191" grpId="1"/>
      <p:bldP spid="191" grpId="2"/>
      <p:bldP spid="191" grpId="3"/>
      <p:bldP spid="192" grpId="0"/>
      <p:bldP spid="192" grpId="1"/>
      <p:bldP spid="192" grpId="2"/>
      <p:bldP spid="192" grpId="3"/>
      <p:bldP spid="193" grpId="0"/>
      <p:bldP spid="194" grpId="0"/>
      <p:bldP spid="194" grpId="1"/>
      <p:bldP spid="194" grpId="2"/>
      <p:bldP spid="194" grpId="3"/>
      <p:bldP spid="195" grpId="0"/>
      <p:bldP spid="195" grpId="1"/>
      <p:bldP spid="195" grpId="2"/>
      <p:bldP spid="195" grpId="3"/>
      <p:bldP spid="196" grpId="0"/>
      <p:bldP spid="196" grpId="1"/>
      <p:bldP spid="196" grpId="2"/>
      <p:bldP spid="196" grpId="3"/>
      <p:bldP spid="197" grpId="0"/>
      <p:bldP spid="197" grpId="1"/>
      <p:bldP spid="197" grpId="2"/>
      <p:bldP spid="197" grpId="3"/>
      <p:bldP spid="198" grpId="0"/>
      <p:bldP spid="198" grpId="1"/>
      <p:bldP spid="198" grpId="2"/>
      <p:bldP spid="198" grpId="3"/>
      <p:bldP spid="199" grpId="0"/>
      <p:bldP spid="199" grpId="1"/>
      <p:bldP spid="199" grpId="2"/>
      <p:bldP spid="199" grpId="3"/>
      <p:bldP spid="200" grpId="0"/>
      <p:bldP spid="200" grpId="1"/>
      <p:bldP spid="200" grpId="2"/>
      <p:bldP spid="200" grpId="3"/>
      <p:bldP spid="202" grpId="0"/>
      <p:bldP spid="202" grpId="1"/>
      <p:bldP spid="202" grpId="2"/>
      <p:bldP spid="202" grpId="3"/>
      <p:bldP spid="203" grpId="0"/>
      <p:bldP spid="203" grpId="1"/>
      <p:bldP spid="20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73100" y="706120"/>
            <a:ext cx="1892935" cy="405130"/>
            <a:chOff x="1060" y="1112"/>
            <a:chExt cx="2981" cy="638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2128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数据展示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661285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9325" y="2644775"/>
            <a:ext cx="60769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54930" y="2644775"/>
            <a:ext cx="98996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>
                <a:solidFill>
                  <a:srgbClr val="DD3839"/>
                </a:solidFill>
              </a:rPr>
              <a:t>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3100" y="3116580"/>
            <a:ext cx="3911600" cy="676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400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坚持自己的计划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83830" y="3116580"/>
            <a:ext cx="3352800" cy="676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跟随他（她）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20790" y="723900"/>
            <a:ext cx="5288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当爱情与就业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考研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出国发生冲突时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?</a:t>
            </a:r>
          </a:p>
        </p:txBody>
      </p:sp>
      <p:pic>
        <p:nvPicPr>
          <p:cNvPr id="6" name="图片 5" descr="男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5805170"/>
            <a:ext cx="495300" cy="495300"/>
          </a:xfrm>
          <a:prstGeom prst="rect">
            <a:avLst/>
          </a:prstGeom>
        </p:spPr>
      </p:pic>
      <p:pic>
        <p:nvPicPr>
          <p:cNvPr id="7" name="图片 6" descr="女(2)"/>
          <p:cNvPicPr>
            <a:picLocks noChangeAspect="1"/>
          </p:cNvPicPr>
          <p:nvPr/>
        </p:nvPicPr>
        <p:blipFill>
          <a:blip r:embed="rId4"/>
          <a:srcRect l="15104" t="10938" r="11979" b="11458"/>
          <a:stretch>
            <a:fillRect/>
          </a:stretch>
        </p:blipFill>
        <p:spPr>
          <a:xfrm>
            <a:off x="11136630" y="5801360"/>
            <a:ext cx="472440" cy="50292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283970" y="5840095"/>
            <a:ext cx="4173855" cy="424180"/>
            <a:chOff x="2022" y="9197"/>
            <a:chExt cx="6573" cy="668"/>
          </a:xfrm>
          <a:solidFill>
            <a:srgbClr val="DD3839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2022" y="9197"/>
              <a:ext cx="6572" cy="668"/>
              <a:chOff x="2157" y="9197"/>
              <a:chExt cx="6572" cy="668"/>
            </a:xfrm>
            <a:grpFill/>
          </p:grpSpPr>
          <p:sp>
            <p:nvSpPr>
              <p:cNvPr id="45" name="圆角矩形 44"/>
              <p:cNvSpPr/>
              <p:nvPr/>
            </p:nvSpPr>
            <p:spPr>
              <a:xfrm>
                <a:off x="2359" y="9197"/>
                <a:ext cx="6370" cy="668"/>
              </a:xfrm>
              <a:prstGeom prst="roundRect">
                <a:avLst>
                  <a:gd name="adj" fmla="val 302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460" y="9242"/>
              <a:ext cx="6135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sz="2400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我想坚持自己的梦想，可</a:t>
              </a:r>
              <a:r>
                <a:rPr lang="en-US" altLang="zh-CN" sz="2400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...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830435" y="5841365"/>
            <a:ext cx="1111250" cy="424180"/>
            <a:chOff x="15481" y="9199"/>
            <a:chExt cx="1750" cy="668"/>
          </a:xfrm>
          <a:solidFill>
            <a:schemeClr val="bg1"/>
          </a:solidFill>
        </p:grpSpPr>
        <p:grpSp>
          <p:nvGrpSpPr>
            <p:cNvPr id="50" name="组合 49"/>
            <p:cNvGrpSpPr/>
            <p:nvPr/>
          </p:nvGrpSpPr>
          <p:grpSpPr>
            <a:xfrm flipH="1">
              <a:off x="15482" y="9199"/>
              <a:ext cx="1749" cy="668"/>
              <a:chOff x="2157" y="9197"/>
              <a:chExt cx="1749" cy="668"/>
            </a:xfrm>
            <a:grpFill/>
          </p:grpSpPr>
          <p:sp>
            <p:nvSpPr>
              <p:cNvPr id="51" name="圆角矩形 50"/>
              <p:cNvSpPr/>
              <p:nvPr/>
            </p:nvSpPr>
            <p:spPr>
              <a:xfrm>
                <a:off x="2359" y="9197"/>
                <a:ext cx="1547" cy="668"/>
              </a:xfrm>
              <a:prstGeom prst="roundRect">
                <a:avLst>
                  <a:gd name="adj" fmla="val 3023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5481" y="9240"/>
              <a:ext cx="1390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sz="2400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我</a:t>
              </a:r>
              <a:r>
                <a:rPr lang="en-US" altLang="zh-CN" sz="2400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...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9450" y="2668905"/>
            <a:ext cx="3049905" cy="368300"/>
            <a:chOff x="1070" y="4203"/>
            <a:chExt cx="4803" cy="580"/>
          </a:xfrm>
        </p:grpSpPr>
        <p:sp>
          <p:nvSpPr>
            <p:cNvPr id="9" name="圆角矩形 8"/>
            <p:cNvSpPr/>
            <p:nvPr/>
          </p:nvSpPr>
          <p:spPr>
            <a:xfrm>
              <a:off x="1718" y="4433"/>
              <a:ext cx="3282" cy="120"/>
            </a:xfrm>
            <a:prstGeom prst="roundRect">
              <a:avLst>
                <a:gd name="adj" fmla="val 50000"/>
              </a:avLst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70" y="4203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男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045" y="4203"/>
              <a:ext cx="8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DD3839"/>
                  </a:solidFill>
                  <a:latin typeface="黑体" panose="02010609060101010101" charset="-122"/>
                  <a:ea typeface="黑体" panose="02010609060101010101" charset="-122"/>
                </a:rPr>
                <a:t>57%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3100" y="3872865"/>
            <a:ext cx="2788285" cy="368300"/>
            <a:chOff x="1060" y="6098"/>
            <a:chExt cx="4391" cy="580"/>
          </a:xfrm>
        </p:grpSpPr>
        <p:sp>
          <p:nvSpPr>
            <p:cNvPr id="11" name="圆角矩形 10"/>
            <p:cNvSpPr/>
            <p:nvPr/>
          </p:nvSpPr>
          <p:spPr>
            <a:xfrm>
              <a:off x="1708" y="6328"/>
              <a:ext cx="2822" cy="120"/>
            </a:xfrm>
            <a:prstGeom prst="roundRect">
              <a:avLst>
                <a:gd name="adj" fmla="val 50000"/>
              </a:avLst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60" y="6098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女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23" y="6098"/>
              <a:ext cx="8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DD3839"/>
                  </a:solidFill>
                  <a:latin typeface="黑体" panose="02010609060101010101" charset="-122"/>
                  <a:ea typeface="黑体" panose="02010609060101010101" charset="-122"/>
                </a:rPr>
                <a:t>44%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8901430" y="2668905"/>
            <a:ext cx="2040890" cy="368300"/>
            <a:chOff x="1070" y="4203"/>
            <a:chExt cx="3214" cy="580"/>
          </a:xfrm>
        </p:grpSpPr>
        <p:sp>
          <p:nvSpPr>
            <p:cNvPr id="19" name="圆角矩形 18"/>
            <p:cNvSpPr/>
            <p:nvPr/>
          </p:nvSpPr>
          <p:spPr>
            <a:xfrm>
              <a:off x="1718" y="4433"/>
              <a:ext cx="1628" cy="1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70" y="4203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男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6" y="4203"/>
              <a:ext cx="8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17%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9766935" y="3872865"/>
            <a:ext cx="1175385" cy="368300"/>
            <a:chOff x="1060" y="6098"/>
            <a:chExt cx="1851" cy="580"/>
          </a:xfrm>
        </p:grpSpPr>
        <p:sp>
          <p:nvSpPr>
            <p:cNvPr id="23" name="圆角矩形 22"/>
            <p:cNvSpPr/>
            <p:nvPr/>
          </p:nvSpPr>
          <p:spPr>
            <a:xfrm>
              <a:off x="1708" y="6328"/>
              <a:ext cx="418" cy="1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60" y="6098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女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63" y="6098"/>
              <a:ext cx="6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3%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73100" y="706120"/>
            <a:ext cx="1892935" cy="405130"/>
            <a:chOff x="1060" y="1112"/>
            <a:chExt cx="2981" cy="638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2128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</a:rPr>
                <a:t>数据展示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661285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</a:p>
        </p:txBody>
      </p:sp>
      <p:pic>
        <p:nvPicPr>
          <p:cNvPr id="4" name="图片 3" descr="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616075"/>
            <a:ext cx="3625850" cy="3625850"/>
          </a:xfrm>
          <a:prstGeom prst="rect">
            <a:avLst/>
          </a:prstGeom>
          <a:effectLst>
            <a:outerShdw blurRad="50800" dist="38100" dir="5400000" algn="t" rotWithShape="0">
              <a:srgbClr val="9C0000">
                <a:alpha val="100000"/>
              </a:srgbClr>
            </a:outerShdw>
          </a:effectLst>
        </p:spPr>
      </p:pic>
      <p:pic>
        <p:nvPicPr>
          <p:cNvPr id="28" name="图片 27" descr="C:\Users\Administrator\Desktop\男(2).png男(2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7540" y="5805170"/>
            <a:ext cx="495300" cy="495300"/>
          </a:xfrm>
          <a:prstGeom prst="rect">
            <a:avLst/>
          </a:prstGeom>
        </p:spPr>
      </p:pic>
      <p:pic>
        <p:nvPicPr>
          <p:cNvPr id="30" name="图片 29" descr="C:\Users\Administrator\Desktop\女(1).png女(1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36300" y="5716270"/>
            <a:ext cx="673735" cy="6731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83970" y="5840095"/>
            <a:ext cx="1768475" cy="424180"/>
            <a:chOff x="2022" y="9197"/>
            <a:chExt cx="2785" cy="668"/>
          </a:xfrm>
        </p:grpSpPr>
        <p:grpSp>
          <p:nvGrpSpPr>
            <p:cNvPr id="9" name="组合 8"/>
            <p:cNvGrpSpPr/>
            <p:nvPr/>
          </p:nvGrpSpPr>
          <p:grpSpPr>
            <a:xfrm>
              <a:off x="2022" y="9197"/>
              <a:ext cx="2784" cy="668"/>
              <a:chOff x="2157" y="9197"/>
              <a:chExt cx="2784" cy="66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2359" y="9197"/>
                <a:ext cx="2582" cy="668"/>
              </a:xfrm>
              <a:prstGeom prst="roundRect">
                <a:avLst>
                  <a:gd name="adj" fmla="val 3023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弧边三角形"/>
              <p:cNvSpPr/>
              <p:nvPr/>
            </p:nvSpPr>
            <p:spPr>
              <a:xfrm rot="16200000">
                <a:off x="2138" y="9420"/>
                <a:ext cx="258" cy="221"/>
              </a:xfrm>
              <a:custGeom>
                <a:avLst/>
                <a:gdLst>
                  <a:gd name="connsiteX0" fmla="*/ 282090 w 560550"/>
                  <a:gd name="connsiteY0" fmla="*/ 0 h 493591"/>
                  <a:gd name="connsiteX1" fmla="*/ 307359 w 560550"/>
                  <a:gd name="connsiteY1" fmla="*/ 19328 h 493591"/>
                  <a:gd name="connsiteX2" fmla="*/ 322151 w 560550"/>
                  <a:gd name="connsiteY2" fmla="*/ 46641 h 493591"/>
                  <a:gd name="connsiteX3" fmla="*/ 422483 w 560550"/>
                  <a:gd name="connsiteY3" fmla="*/ 244308 h 493591"/>
                  <a:gd name="connsiteX4" fmla="*/ 421839 w 560550"/>
                  <a:gd name="connsiteY4" fmla="*/ 243943 h 493591"/>
                  <a:gd name="connsiteX5" fmla="*/ 426075 w 560550"/>
                  <a:gd name="connsiteY5" fmla="*/ 252279 h 493591"/>
                  <a:gd name="connsiteX6" fmla="*/ 549713 w 560550"/>
                  <a:gd name="connsiteY6" fmla="*/ 442022 h 493591"/>
                  <a:gd name="connsiteX7" fmla="*/ 553726 w 560550"/>
                  <a:gd name="connsiteY7" fmla="*/ 448555 h 493591"/>
                  <a:gd name="connsiteX8" fmla="*/ 557360 w 560550"/>
                  <a:gd name="connsiteY8" fmla="*/ 480662 h 493591"/>
                  <a:gd name="connsiteX9" fmla="*/ 557111 w 560550"/>
                  <a:gd name="connsiteY9" fmla="*/ 481348 h 493591"/>
                  <a:gd name="connsiteX10" fmla="*/ 527738 w 560550"/>
                  <a:gd name="connsiteY10" fmla="*/ 493568 h 493591"/>
                  <a:gd name="connsiteX11" fmla="*/ 496688 w 560550"/>
                  <a:gd name="connsiteY11" fmla="*/ 492722 h 493591"/>
                  <a:gd name="connsiteX12" fmla="*/ 275338 w 560550"/>
                  <a:gd name="connsiteY12" fmla="*/ 480778 h 493591"/>
                  <a:gd name="connsiteX13" fmla="*/ 275975 w 560550"/>
                  <a:gd name="connsiteY13" fmla="*/ 480403 h 493591"/>
                  <a:gd name="connsiteX14" fmla="*/ 266629 w 560550"/>
                  <a:gd name="connsiteY14" fmla="*/ 479903 h 493591"/>
                  <a:gd name="connsiteX15" fmla="*/ 40497 w 560550"/>
                  <a:gd name="connsiteY15" fmla="*/ 492105 h 493591"/>
                  <a:gd name="connsiteX16" fmla="*/ 32832 w 560550"/>
                  <a:gd name="connsiteY16" fmla="*/ 492314 h 493591"/>
                  <a:gd name="connsiteX17" fmla="*/ 3210 w 560550"/>
                  <a:gd name="connsiteY17" fmla="*/ 479408 h 493591"/>
                  <a:gd name="connsiteX18" fmla="*/ 2740 w 560550"/>
                  <a:gd name="connsiteY18" fmla="*/ 478849 h 493591"/>
                  <a:gd name="connsiteX19" fmla="*/ 6844 w 560550"/>
                  <a:gd name="connsiteY19" fmla="*/ 447301 h 493591"/>
                  <a:gd name="connsiteX20" fmla="*/ 23102 w 560550"/>
                  <a:gd name="connsiteY20" fmla="*/ 420834 h 493591"/>
                  <a:gd name="connsiteX21" fmla="*/ 144121 w 560550"/>
                  <a:gd name="connsiteY21" fmla="*/ 235111 h 493591"/>
                  <a:gd name="connsiteX22" fmla="*/ 144127 w 560550"/>
                  <a:gd name="connsiteY22" fmla="*/ 235851 h 493591"/>
                  <a:gd name="connsiteX23" fmla="*/ 149231 w 560550"/>
                  <a:gd name="connsiteY23" fmla="*/ 228009 h 493591"/>
                  <a:gd name="connsiteX24" fmla="*/ 251731 w 560550"/>
                  <a:gd name="connsiteY24" fmla="*/ 26070 h 493591"/>
                  <a:gd name="connsiteX25" fmla="*/ 255383 w 560550"/>
                  <a:gd name="connsiteY25" fmla="*/ 19328 h 493591"/>
                  <a:gd name="connsiteX26" fmla="*/ 281371 w 560550"/>
                  <a:gd name="connsiteY26" fmla="*/ 127 h 493591"/>
                  <a:gd name="connsiteX27" fmla="*/ 282090 w 560550"/>
                  <a:gd name="connsiteY27" fmla="*/ 0 h 493591"/>
                  <a:gd name="connsiteX0-1" fmla="*/ 282090 w 560550"/>
                  <a:gd name="connsiteY0-2" fmla="*/ 0 h 493591"/>
                  <a:gd name="connsiteX1-3" fmla="*/ 307359 w 560550"/>
                  <a:gd name="connsiteY1-4" fmla="*/ 19328 h 493591"/>
                  <a:gd name="connsiteX2-5" fmla="*/ 322151 w 560550"/>
                  <a:gd name="connsiteY2-6" fmla="*/ 46641 h 493591"/>
                  <a:gd name="connsiteX3-7" fmla="*/ 422483 w 560550"/>
                  <a:gd name="connsiteY3-8" fmla="*/ 244308 h 493591"/>
                  <a:gd name="connsiteX4-9" fmla="*/ 426075 w 560550"/>
                  <a:gd name="connsiteY4-10" fmla="*/ 252279 h 493591"/>
                  <a:gd name="connsiteX5-11" fmla="*/ 549713 w 560550"/>
                  <a:gd name="connsiteY5-12" fmla="*/ 442022 h 493591"/>
                  <a:gd name="connsiteX6-13" fmla="*/ 553726 w 560550"/>
                  <a:gd name="connsiteY6-14" fmla="*/ 448555 h 493591"/>
                  <a:gd name="connsiteX7-15" fmla="*/ 557360 w 560550"/>
                  <a:gd name="connsiteY7-16" fmla="*/ 480662 h 493591"/>
                  <a:gd name="connsiteX8-17" fmla="*/ 557111 w 560550"/>
                  <a:gd name="connsiteY8-18" fmla="*/ 481348 h 493591"/>
                  <a:gd name="connsiteX9-19" fmla="*/ 527738 w 560550"/>
                  <a:gd name="connsiteY9-20" fmla="*/ 493568 h 493591"/>
                  <a:gd name="connsiteX10-21" fmla="*/ 496688 w 560550"/>
                  <a:gd name="connsiteY10-22" fmla="*/ 492722 h 493591"/>
                  <a:gd name="connsiteX11-23" fmla="*/ 275338 w 560550"/>
                  <a:gd name="connsiteY11-24" fmla="*/ 480778 h 493591"/>
                  <a:gd name="connsiteX12-25" fmla="*/ 275975 w 560550"/>
                  <a:gd name="connsiteY12-26" fmla="*/ 480403 h 493591"/>
                  <a:gd name="connsiteX13-27" fmla="*/ 266629 w 560550"/>
                  <a:gd name="connsiteY13-28" fmla="*/ 479903 h 493591"/>
                  <a:gd name="connsiteX14-29" fmla="*/ 40497 w 560550"/>
                  <a:gd name="connsiteY14-30" fmla="*/ 492105 h 493591"/>
                  <a:gd name="connsiteX15-31" fmla="*/ 32832 w 560550"/>
                  <a:gd name="connsiteY15-32" fmla="*/ 492314 h 493591"/>
                  <a:gd name="connsiteX16-33" fmla="*/ 3210 w 560550"/>
                  <a:gd name="connsiteY16-34" fmla="*/ 479408 h 493591"/>
                  <a:gd name="connsiteX17-35" fmla="*/ 2740 w 560550"/>
                  <a:gd name="connsiteY17-36" fmla="*/ 478849 h 493591"/>
                  <a:gd name="connsiteX18-37" fmla="*/ 6844 w 560550"/>
                  <a:gd name="connsiteY18-38" fmla="*/ 447301 h 493591"/>
                  <a:gd name="connsiteX19-39" fmla="*/ 23102 w 560550"/>
                  <a:gd name="connsiteY19-40" fmla="*/ 420834 h 493591"/>
                  <a:gd name="connsiteX20-41" fmla="*/ 144121 w 560550"/>
                  <a:gd name="connsiteY20-42" fmla="*/ 235111 h 493591"/>
                  <a:gd name="connsiteX21-43" fmla="*/ 144127 w 560550"/>
                  <a:gd name="connsiteY21-44" fmla="*/ 235851 h 493591"/>
                  <a:gd name="connsiteX22-45" fmla="*/ 149231 w 560550"/>
                  <a:gd name="connsiteY22-46" fmla="*/ 228009 h 493591"/>
                  <a:gd name="connsiteX23-47" fmla="*/ 251731 w 560550"/>
                  <a:gd name="connsiteY23-48" fmla="*/ 26070 h 493591"/>
                  <a:gd name="connsiteX24-49" fmla="*/ 255383 w 560550"/>
                  <a:gd name="connsiteY24-50" fmla="*/ 19328 h 493591"/>
                  <a:gd name="connsiteX25-51" fmla="*/ 281371 w 560550"/>
                  <a:gd name="connsiteY25-52" fmla="*/ 127 h 493591"/>
                  <a:gd name="connsiteX26-53" fmla="*/ 282090 w 560550"/>
                  <a:gd name="connsiteY26-54" fmla="*/ 0 h 493591"/>
                  <a:gd name="connsiteX0-55" fmla="*/ 282090 w 560550"/>
                  <a:gd name="connsiteY0-56" fmla="*/ 0 h 493591"/>
                  <a:gd name="connsiteX1-57" fmla="*/ 307359 w 560550"/>
                  <a:gd name="connsiteY1-58" fmla="*/ 19328 h 493591"/>
                  <a:gd name="connsiteX2-59" fmla="*/ 322151 w 560550"/>
                  <a:gd name="connsiteY2-60" fmla="*/ 46641 h 493591"/>
                  <a:gd name="connsiteX3-61" fmla="*/ 426075 w 560550"/>
                  <a:gd name="connsiteY3-62" fmla="*/ 252279 h 493591"/>
                  <a:gd name="connsiteX4-63" fmla="*/ 549713 w 560550"/>
                  <a:gd name="connsiteY4-64" fmla="*/ 442022 h 493591"/>
                  <a:gd name="connsiteX5-65" fmla="*/ 553726 w 560550"/>
                  <a:gd name="connsiteY5-66" fmla="*/ 448555 h 493591"/>
                  <a:gd name="connsiteX6-67" fmla="*/ 557360 w 560550"/>
                  <a:gd name="connsiteY6-68" fmla="*/ 480662 h 493591"/>
                  <a:gd name="connsiteX7-69" fmla="*/ 557111 w 560550"/>
                  <a:gd name="connsiteY7-70" fmla="*/ 481348 h 493591"/>
                  <a:gd name="connsiteX8-71" fmla="*/ 527738 w 560550"/>
                  <a:gd name="connsiteY8-72" fmla="*/ 493568 h 493591"/>
                  <a:gd name="connsiteX9-73" fmla="*/ 496688 w 560550"/>
                  <a:gd name="connsiteY9-74" fmla="*/ 492722 h 493591"/>
                  <a:gd name="connsiteX10-75" fmla="*/ 275338 w 560550"/>
                  <a:gd name="connsiteY10-76" fmla="*/ 480778 h 493591"/>
                  <a:gd name="connsiteX11-77" fmla="*/ 275975 w 560550"/>
                  <a:gd name="connsiteY11-78" fmla="*/ 480403 h 493591"/>
                  <a:gd name="connsiteX12-79" fmla="*/ 266629 w 560550"/>
                  <a:gd name="connsiteY12-80" fmla="*/ 479903 h 493591"/>
                  <a:gd name="connsiteX13-81" fmla="*/ 40497 w 560550"/>
                  <a:gd name="connsiteY13-82" fmla="*/ 492105 h 493591"/>
                  <a:gd name="connsiteX14-83" fmla="*/ 32832 w 560550"/>
                  <a:gd name="connsiteY14-84" fmla="*/ 492314 h 493591"/>
                  <a:gd name="connsiteX15-85" fmla="*/ 3210 w 560550"/>
                  <a:gd name="connsiteY15-86" fmla="*/ 479408 h 493591"/>
                  <a:gd name="connsiteX16-87" fmla="*/ 2740 w 560550"/>
                  <a:gd name="connsiteY16-88" fmla="*/ 478849 h 493591"/>
                  <a:gd name="connsiteX17-89" fmla="*/ 6844 w 560550"/>
                  <a:gd name="connsiteY17-90" fmla="*/ 447301 h 493591"/>
                  <a:gd name="connsiteX18-91" fmla="*/ 23102 w 560550"/>
                  <a:gd name="connsiteY18-92" fmla="*/ 420834 h 493591"/>
                  <a:gd name="connsiteX19-93" fmla="*/ 144121 w 560550"/>
                  <a:gd name="connsiteY19-94" fmla="*/ 235111 h 493591"/>
                  <a:gd name="connsiteX20-95" fmla="*/ 144127 w 560550"/>
                  <a:gd name="connsiteY20-96" fmla="*/ 235851 h 493591"/>
                  <a:gd name="connsiteX21-97" fmla="*/ 149231 w 560550"/>
                  <a:gd name="connsiteY21-98" fmla="*/ 228009 h 493591"/>
                  <a:gd name="connsiteX22-99" fmla="*/ 251731 w 560550"/>
                  <a:gd name="connsiteY22-100" fmla="*/ 26070 h 493591"/>
                  <a:gd name="connsiteX23-101" fmla="*/ 255383 w 560550"/>
                  <a:gd name="connsiteY23-102" fmla="*/ 19328 h 493591"/>
                  <a:gd name="connsiteX24-103" fmla="*/ 281371 w 560550"/>
                  <a:gd name="connsiteY24-104" fmla="*/ 127 h 493591"/>
                  <a:gd name="connsiteX25-105" fmla="*/ 282090 w 560550"/>
                  <a:gd name="connsiteY25-106" fmla="*/ 0 h 493591"/>
                  <a:gd name="connsiteX0-107" fmla="*/ 282090 w 560550"/>
                  <a:gd name="connsiteY0-108" fmla="*/ 0 h 493591"/>
                  <a:gd name="connsiteX1-109" fmla="*/ 307359 w 560550"/>
                  <a:gd name="connsiteY1-110" fmla="*/ 19328 h 493591"/>
                  <a:gd name="connsiteX2-111" fmla="*/ 322151 w 560550"/>
                  <a:gd name="connsiteY2-112" fmla="*/ 46641 h 493591"/>
                  <a:gd name="connsiteX3-113" fmla="*/ 426075 w 560550"/>
                  <a:gd name="connsiteY3-114" fmla="*/ 252279 h 493591"/>
                  <a:gd name="connsiteX4-115" fmla="*/ 549713 w 560550"/>
                  <a:gd name="connsiteY4-116" fmla="*/ 442022 h 493591"/>
                  <a:gd name="connsiteX5-117" fmla="*/ 553726 w 560550"/>
                  <a:gd name="connsiteY5-118" fmla="*/ 448555 h 493591"/>
                  <a:gd name="connsiteX6-119" fmla="*/ 557360 w 560550"/>
                  <a:gd name="connsiteY6-120" fmla="*/ 480662 h 493591"/>
                  <a:gd name="connsiteX7-121" fmla="*/ 557111 w 560550"/>
                  <a:gd name="connsiteY7-122" fmla="*/ 481348 h 493591"/>
                  <a:gd name="connsiteX8-123" fmla="*/ 527738 w 560550"/>
                  <a:gd name="connsiteY8-124" fmla="*/ 493568 h 493591"/>
                  <a:gd name="connsiteX9-125" fmla="*/ 496688 w 560550"/>
                  <a:gd name="connsiteY9-126" fmla="*/ 492722 h 493591"/>
                  <a:gd name="connsiteX10-127" fmla="*/ 275338 w 560550"/>
                  <a:gd name="connsiteY10-128" fmla="*/ 480778 h 493591"/>
                  <a:gd name="connsiteX11-129" fmla="*/ 275975 w 560550"/>
                  <a:gd name="connsiteY11-130" fmla="*/ 480403 h 493591"/>
                  <a:gd name="connsiteX12-131" fmla="*/ 266629 w 560550"/>
                  <a:gd name="connsiteY12-132" fmla="*/ 479903 h 493591"/>
                  <a:gd name="connsiteX13-133" fmla="*/ 40497 w 560550"/>
                  <a:gd name="connsiteY13-134" fmla="*/ 492105 h 493591"/>
                  <a:gd name="connsiteX14-135" fmla="*/ 32832 w 560550"/>
                  <a:gd name="connsiteY14-136" fmla="*/ 492314 h 493591"/>
                  <a:gd name="connsiteX15-137" fmla="*/ 3210 w 560550"/>
                  <a:gd name="connsiteY15-138" fmla="*/ 479408 h 493591"/>
                  <a:gd name="connsiteX16-139" fmla="*/ 2740 w 560550"/>
                  <a:gd name="connsiteY16-140" fmla="*/ 478849 h 493591"/>
                  <a:gd name="connsiteX17-141" fmla="*/ 6844 w 560550"/>
                  <a:gd name="connsiteY17-142" fmla="*/ 447301 h 493591"/>
                  <a:gd name="connsiteX18-143" fmla="*/ 23102 w 560550"/>
                  <a:gd name="connsiteY18-144" fmla="*/ 420834 h 493591"/>
                  <a:gd name="connsiteX19-145" fmla="*/ 144121 w 560550"/>
                  <a:gd name="connsiteY19-146" fmla="*/ 235111 h 493591"/>
                  <a:gd name="connsiteX20-147" fmla="*/ 144127 w 560550"/>
                  <a:gd name="connsiteY20-148" fmla="*/ 235851 h 493591"/>
                  <a:gd name="connsiteX21-149" fmla="*/ 149231 w 560550"/>
                  <a:gd name="connsiteY21-150" fmla="*/ 228009 h 493591"/>
                  <a:gd name="connsiteX22-151" fmla="*/ 251731 w 560550"/>
                  <a:gd name="connsiteY22-152" fmla="*/ 26070 h 493591"/>
                  <a:gd name="connsiteX23-153" fmla="*/ 255383 w 560550"/>
                  <a:gd name="connsiteY23-154" fmla="*/ 19328 h 493591"/>
                  <a:gd name="connsiteX24-155" fmla="*/ 281371 w 560550"/>
                  <a:gd name="connsiteY24-156" fmla="*/ 127 h 493591"/>
                  <a:gd name="connsiteX25-157" fmla="*/ 282090 w 560550"/>
                  <a:gd name="connsiteY25-158" fmla="*/ 0 h 493591"/>
                  <a:gd name="connsiteX0-159" fmla="*/ 282090 w 560550"/>
                  <a:gd name="connsiteY0-160" fmla="*/ 0 h 493591"/>
                  <a:gd name="connsiteX1-161" fmla="*/ 307359 w 560550"/>
                  <a:gd name="connsiteY1-162" fmla="*/ 19328 h 493591"/>
                  <a:gd name="connsiteX2-163" fmla="*/ 322151 w 560550"/>
                  <a:gd name="connsiteY2-164" fmla="*/ 46641 h 493591"/>
                  <a:gd name="connsiteX3-165" fmla="*/ 426075 w 560550"/>
                  <a:gd name="connsiteY3-166" fmla="*/ 252279 h 493591"/>
                  <a:gd name="connsiteX4-167" fmla="*/ 549713 w 560550"/>
                  <a:gd name="connsiteY4-168" fmla="*/ 442022 h 493591"/>
                  <a:gd name="connsiteX5-169" fmla="*/ 553726 w 560550"/>
                  <a:gd name="connsiteY5-170" fmla="*/ 448555 h 493591"/>
                  <a:gd name="connsiteX6-171" fmla="*/ 557360 w 560550"/>
                  <a:gd name="connsiteY6-172" fmla="*/ 480662 h 493591"/>
                  <a:gd name="connsiteX7-173" fmla="*/ 557111 w 560550"/>
                  <a:gd name="connsiteY7-174" fmla="*/ 481348 h 493591"/>
                  <a:gd name="connsiteX8-175" fmla="*/ 527738 w 560550"/>
                  <a:gd name="connsiteY8-176" fmla="*/ 493568 h 493591"/>
                  <a:gd name="connsiteX9-177" fmla="*/ 496688 w 560550"/>
                  <a:gd name="connsiteY9-178" fmla="*/ 492722 h 493591"/>
                  <a:gd name="connsiteX10-179" fmla="*/ 275338 w 560550"/>
                  <a:gd name="connsiteY10-180" fmla="*/ 480778 h 493591"/>
                  <a:gd name="connsiteX11-181" fmla="*/ 275975 w 560550"/>
                  <a:gd name="connsiteY11-182" fmla="*/ 480403 h 493591"/>
                  <a:gd name="connsiteX12-183" fmla="*/ 266629 w 560550"/>
                  <a:gd name="connsiteY12-184" fmla="*/ 479903 h 493591"/>
                  <a:gd name="connsiteX13-185" fmla="*/ 40497 w 560550"/>
                  <a:gd name="connsiteY13-186" fmla="*/ 492105 h 493591"/>
                  <a:gd name="connsiteX14-187" fmla="*/ 32832 w 560550"/>
                  <a:gd name="connsiteY14-188" fmla="*/ 492314 h 493591"/>
                  <a:gd name="connsiteX15-189" fmla="*/ 3210 w 560550"/>
                  <a:gd name="connsiteY15-190" fmla="*/ 479408 h 493591"/>
                  <a:gd name="connsiteX16-191" fmla="*/ 2740 w 560550"/>
                  <a:gd name="connsiteY16-192" fmla="*/ 478849 h 493591"/>
                  <a:gd name="connsiteX17-193" fmla="*/ 6844 w 560550"/>
                  <a:gd name="connsiteY17-194" fmla="*/ 447301 h 493591"/>
                  <a:gd name="connsiteX18-195" fmla="*/ 23102 w 560550"/>
                  <a:gd name="connsiteY18-196" fmla="*/ 420834 h 493591"/>
                  <a:gd name="connsiteX19-197" fmla="*/ 144121 w 560550"/>
                  <a:gd name="connsiteY19-198" fmla="*/ 235111 h 493591"/>
                  <a:gd name="connsiteX20-199" fmla="*/ 149231 w 560550"/>
                  <a:gd name="connsiteY20-200" fmla="*/ 228009 h 493591"/>
                  <a:gd name="connsiteX21-201" fmla="*/ 251731 w 560550"/>
                  <a:gd name="connsiteY21-202" fmla="*/ 26070 h 493591"/>
                  <a:gd name="connsiteX22-203" fmla="*/ 255383 w 560550"/>
                  <a:gd name="connsiteY22-204" fmla="*/ 19328 h 493591"/>
                  <a:gd name="connsiteX23-205" fmla="*/ 281371 w 560550"/>
                  <a:gd name="connsiteY23-206" fmla="*/ 127 h 493591"/>
                  <a:gd name="connsiteX24-207" fmla="*/ 282090 w 560550"/>
                  <a:gd name="connsiteY24-208" fmla="*/ 0 h 493591"/>
                  <a:gd name="connsiteX0-209" fmla="*/ 282090 w 560550"/>
                  <a:gd name="connsiteY0-210" fmla="*/ 0 h 493591"/>
                  <a:gd name="connsiteX1-211" fmla="*/ 307359 w 560550"/>
                  <a:gd name="connsiteY1-212" fmla="*/ 19328 h 493591"/>
                  <a:gd name="connsiteX2-213" fmla="*/ 322151 w 560550"/>
                  <a:gd name="connsiteY2-214" fmla="*/ 46641 h 493591"/>
                  <a:gd name="connsiteX3-215" fmla="*/ 426075 w 560550"/>
                  <a:gd name="connsiteY3-216" fmla="*/ 252279 h 493591"/>
                  <a:gd name="connsiteX4-217" fmla="*/ 549713 w 560550"/>
                  <a:gd name="connsiteY4-218" fmla="*/ 442022 h 493591"/>
                  <a:gd name="connsiteX5-219" fmla="*/ 553726 w 560550"/>
                  <a:gd name="connsiteY5-220" fmla="*/ 448555 h 493591"/>
                  <a:gd name="connsiteX6-221" fmla="*/ 557360 w 560550"/>
                  <a:gd name="connsiteY6-222" fmla="*/ 480662 h 493591"/>
                  <a:gd name="connsiteX7-223" fmla="*/ 557111 w 560550"/>
                  <a:gd name="connsiteY7-224" fmla="*/ 481348 h 493591"/>
                  <a:gd name="connsiteX8-225" fmla="*/ 527738 w 560550"/>
                  <a:gd name="connsiteY8-226" fmla="*/ 493568 h 493591"/>
                  <a:gd name="connsiteX9-227" fmla="*/ 496688 w 560550"/>
                  <a:gd name="connsiteY9-228" fmla="*/ 492722 h 493591"/>
                  <a:gd name="connsiteX10-229" fmla="*/ 275338 w 560550"/>
                  <a:gd name="connsiteY10-230" fmla="*/ 480778 h 493591"/>
                  <a:gd name="connsiteX11-231" fmla="*/ 275975 w 560550"/>
                  <a:gd name="connsiteY11-232" fmla="*/ 480403 h 493591"/>
                  <a:gd name="connsiteX12-233" fmla="*/ 266629 w 560550"/>
                  <a:gd name="connsiteY12-234" fmla="*/ 479903 h 493591"/>
                  <a:gd name="connsiteX13-235" fmla="*/ 40497 w 560550"/>
                  <a:gd name="connsiteY13-236" fmla="*/ 492105 h 493591"/>
                  <a:gd name="connsiteX14-237" fmla="*/ 32832 w 560550"/>
                  <a:gd name="connsiteY14-238" fmla="*/ 492314 h 493591"/>
                  <a:gd name="connsiteX15-239" fmla="*/ 3210 w 560550"/>
                  <a:gd name="connsiteY15-240" fmla="*/ 479408 h 493591"/>
                  <a:gd name="connsiteX16-241" fmla="*/ 2740 w 560550"/>
                  <a:gd name="connsiteY16-242" fmla="*/ 478849 h 493591"/>
                  <a:gd name="connsiteX17-243" fmla="*/ 6844 w 560550"/>
                  <a:gd name="connsiteY17-244" fmla="*/ 447301 h 493591"/>
                  <a:gd name="connsiteX18-245" fmla="*/ 23102 w 560550"/>
                  <a:gd name="connsiteY18-246" fmla="*/ 420834 h 493591"/>
                  <a:gd name="connsiteX19-247" fmla="*/ 149231 w 560550"/>
                  <a:gd name="connsiteY19-248" fmla="*/ 228009 h 493591"/>
                  <a:gd name="connsiteX20-249" fmla="*/ 251731 w 560550"/>
                  <a:gd name="connsiteY20-250" fmla="*/ 26070 h 493591"/>
                  <a:gd name="connsiteX21-251" fmla="*/ 255383 w 560550"/>
                  <a:gd name="connsiteY21-252" fmla="*/ 19328 h 493591"/>
                  <a:gd name="connsiteX22-253" fmla="*/ 281371 w 560550"/>
                  <a:gd name="connsiteY22-254" fmla="*/ 127 h 493591"/>
                  <a:gd name="connsiteX23-255" fmla="*/ 282090 w 560550"/>
                  <a:gd name="connsiteY23-256" fmla="*/ 0 h 493591"/>
                  <a:gd name="connsiteX0-257" fmla="*/ 282090 w 560550"/>
                  <a:gd name="connsiteY0-258" fmla="*/ 0 h 493591"/>
                  <a:gd name="connsiteX1-259" fmla="*/ 307359 w 560550"/>
                  <a:gd name="connsiteY1-260" fmla="*/ 19328 h 493591"/>
                  <a:gd name="connsiteX2-261" fmla="*/ 322151 w 560550"/>
                  <a:gd name="connsiteY2-262" fmla="*/ 46641 h 493591"/>
                  <a:gd name="connsiteX3-263" fmla="*/ 426075 w 560550"/>
                  <a:gd name="connsiteY3-264" fmla="*/ 252279 h 493591"/>
                  <a:gd name="connsiteX4-265" fmla="*/ 549713 w 560550"/>
                  <a:gd name="connsiteY4-266" fmla="*/ 442022 h 493591"/>
                  <a:gd name="connsiteX5-267" fmla="*/ 553726 w 560550"/>
                  <a:gd name="connsiteY5-268" fmla="*/ 448555 h 493591"/>
                  <a:gd name="connsiteX6-269" fmla="*/ 557360 w 560550"/>
                  <a:gd name="connsiteY6-270" fmla="*/ 480662 h 493591"/>
                  <a:gd name="connsiteX7-271" fmla="*/ 557111 w 560550"/>
                  <a:gd name="connsiteY7-272" fmla="*/ 481348 h 493591"/>
                  <a:gd name="connsiteX8-273" fmla="*/ 527738 w 560550"/>
                  <a:gd name="connsiteY8-274" fmla="*/ 493568 h 493591"/>
                  <a:gd name="connsiteX9-275" fmla="*/ 496688 w 560550"/>
                  <a:gd name="connsiteY9-276" fmla="*/ 492722 h 493591"/>
                  <a:gd name="connsiteX10-277" fmla="*/ 275338 w 560550"/>
                  <a:gd name="connsiteY10-278" fmla="*/ 480778 h 493591"/>
                  <a:gd name="connsiteX11-279" fmla="*/ 275975 w 560550"/>
                  <a:gd name="connsiteY11-280" fmla="*/ 480403 h 493591"/>
                  <a:gd name="connsiteX12-281" fmla="*/ 266629 w 560550"/>
                  <a:gd name="connsiteY12-282" fmla="*/ 479903 h 493591"/>
                  <a:gd name="connsiteX13-283" fmla="*/ 40497 w 560550"/>
                  <a:gd name="connsiteY13-284" fmla="*/ 492105 h 493591"/>
                  <a:gd name="connsiteX14-285" fmla="*/ 32832 w 560550"/>
                  <a:gd name="connsiteY14-286" fmla="*/ 492314 h 493591"/>
                  <a:gd name="connsiteX15-287" fmla="*/ 3210 w 560550"/>
                  <a:gd name="connsiteY15-288" fmla="*/ 479408 h 493591"/>
                  <a:gd name="connsiteX16-289" fmla="*/ 2740 w 560550"/>
                  <a:gd name="connsiteY16-290" fmla="*/ 478849 h 493591"/>
                  <a:gd name="connsiteX17-291" fmla="*/ 6844 w 560550"/>
                  <a:gd name="connsiteY17-292" fmla="*/ 447301 h 493591"/>
                  <a:gd name="connsiteX18-293" fmla="*/ 23102 w 560550"/>
                  <a:gd name="connsiteY18-294" fmla="*/ 420834 h 493591"/>
                  <a:gd name="connsiteX19-295" fmla="*/ 149231 w 560550"/>
                  <a:gd name="connsiteY19-296" fmla="*/ 228009 h 493591"/>
                  <a:gd name="connsiteX20-297" fmla="*/ 251731 w 560550"/>
                  <a:gd name="connsiteY20-298" fmla="*/ 26070 h 493591"/>
                  <a:gd name="connsiteX21-299" fmla="*/ 255383 w 560550"/>
                  <a:gd name="connsiteY21-300" fmla="*/ 19328 h 493591"/>
                  <a:gd name="connsiteX22-301" fmla="*/ 281371 w 560550"/>
                  <a:gd name="connsiteY22-302" fmla="*/ 127 h 493591"/>
                  <a:gd name="connsiteX23-303" fmla="*/ 282090 w 560550"/>
                  <a:gd name="connsiteY23-304" fmla="*/ 0 h 493591"/>
                  <a:gd name="connsiteX0-305" fmla="*/ 282090 w 560550"/>
                  <a:gd name="connsiteY0-306" fmla="*/ 0 h 493591"/>
                  <a:gd name="connsiteX1-307" fmla="*/ 307359 w 560550"/>
                  <a:gd name="connsiteY1-308" fmla="*/ 19328 h 493591"/>
                  <a:gd name="connsiteX2-309" fmla="*/ 322151 w 560550"/>
                  <a:gd name="connsiteY2-310" fmla="*/ 46641 h 493591"/>
                  <a:gd name="connsiteX3-311" fmla="*/ 426075 w 560550"/>
                  <a:gd name="connsiteY3-312" fmla="*/ 252279 h 493591"/>
                  <a:gd name="connsiteX4-313" fmla="*/ 549713 w 560550"/>
                  <a:gd name="connsiteY4-314" fmla="*/ 442022 h 493591"/>
                  <a:gd name="connsiteX5-315" fmla="*/ 553726 w 560550"/>
                  <a:gd name="connsiteY5-316" fmla="*/ 448555 h 493591"/>
                  <a:gd name="connsiteX6-317" fmla="*/ 557360 w 560550"/>
                  <a:gd name="connsiteY6-318" fmla="*/ 480662 h 493591"/>
                  <a:gd name="connsiteX7-319" fmla="*/ 557111 w 560550"/>
                  <a:gd name="connsiteY7-320" fmla="*/ 481348 h 493591"/>
                  <a:gd name="connsiteX8-321" fmla="*/ 527738 w 560550"/>
                  <a:gd name="connsiteY8-322" fmla="*/ 493568 h 493591"/>
                  <a:gd name="connsiteX9-323" fmla="*/ 496688 w 560550"/>
                  <a:gd name="connsiteY9-324" fmla="*/ 492722 h 493591"/>
                  <a:gd name="connsiteX10-325" fmla="*/ 275338 w 560550"/>
                  <a:gd name="connsiteY10-326" fmla="*/ 480778 h 493591"/>
                  <a:gd name="connsiteX11-327" fmla="*/ 266629 w 560550"/>
                  <a:gd name="connsiteY11-328" fmla="*/ 479903 h 493591"/>
                  <a:gd name="connsiteX12-329" fmla="*/ 40497 w 560550"/>
                  <a:gd name="connsiteY12-330" fmla="*/ 492105 h 493591"/>
                  <a:gd name="connsiteX13-331" fmla="*/ 32832 w 560550"/>
                  <a:gd name="connsiteY13-332" fmla="*/ 492314 h 493591"/>
                  <a:gd name="connsiteX14-333" fmla="*/ 3210 w 560550"/>
                  <a:gd name="connsiteY14-334" fmla="*/ 479408 h 493591"/>
                  <a:gd name="connsiteX15-335" fmla="*/ 2740 w 560550"/>
                  <a:gd name="connsiteY15-336" fmla="*/ 478849 h 493591"/>
                  <a:gd name="connsiteX16-337" fmla="*/ 6844 w 560550"/>
                  <a:gd name="connsiteY16-338" fmla="*/ 447301 h 493591"/>
                  <a:gd name="connsiteX17-339" fmla="*/ 23102 w 560550"/>
                  <a:gd name="connsiteY17-340" fmla="*/ 420834 h 493591"/>
                  <a:gd name="connsiteX18-341" fmla="*/ 149231 w 560550"/>
                  <a:gd name="connsiteY18-342" fmla="*/ 228009 h 493591"/>
                  <a:gd name="connsiteX19-343" fmla="*/ 251731 w 560550"/>
                  <a:gd name="connsiteY19-344" fmla="*/ 26070 h 493591"/>
                  <a:gd name="connsiteX20-345" fmla="*/ 255383 w 560550"/>
                  <a:gd name="connsiteY20-346" fmla="*/ 19328 h 493591"/>
                  <a:gd name="connsiteX21-347" fmla="*/ 281371 w 560550"/>
                  <a:gd name="connsiteY21-348" fmla="*/ 127 h 493591"/>
                  <a:gd name="connsiteX22-349" fmla="*/ 282090 w 560550"/>
                  <a:gd name="connsiteY22-350" fmla="*/ 0 h 493591"/>
                  <a:gd name="connsiteX0-351" fmla="*/ 282090 w 560550"/>
                  <a:gd name="connsiteY0-352" fmla="*/ 0 h 493591"/>
                  <a:gd name="connsiteX1-353" fmla="*/ 307359 w 560550"/>
                  <a:gd name="connsiteY1-354" fmla="*/ 19328 h 493591"/>
                  <a:gd name="connsiteX2-355" fmla="*/ 322151 w 560550"/>
                  <a:gd name="connsiteY2-356" fmla="*/ 46641 h 493591"/>
                  <a:gd name="connsiteX3-357" fmla="*/ 426075 w 560550"/>
                  <a:gd name="connsiteY3-358" fmla="*/ 252279 h 493591"/>
                  <a:gd name="connsiteX4-359" fmla="*/ 549713 w 560550"/>
                  <a:gd name="connsiteY4-360" fmla="*/ 442022 h 493591"/>
                  <a:gd name="connsiteX5-361" fmla="*/ 553726 w 560550"/>
                  <a:gd name="connsiteY5-362" fmla="*/ 448555 h 493591"/>
                  <a:gd name="connsiteX6-363" fmla="*/ 557360 w 560550"/>
                  <a:gd name="connsiteY6-364" fmla="*/ 480662 h 493591"/>
                  <a:gd name="connsiteX7-365" fmla="*/ 557111 w 560550"/>
                  <a:gd name="connsiteY7-366" fmla="*/ 481348 h 493591"/>
                  <a:gd name="connsiteX8-367" fmla="*/ 527738 w 560550"/>
                  <a:gd name="connsiteY8-368" fmla="*/ 493568 h 493591"/>
                  <a:gd name="connsiteX9-369" fmla="*/ 496688 w 560550"/>
                  <a:gd name="connsiteY9-370" fmla="*/ 492722 h 493591"/>
                  <a:gd name="connsiteX10-371" fmla="*/ 266629 w 560550"/>
                  <a:gd name="connsiteY10-372" fmla="*/ 479903 h 493591"/>
                  <a:gd name="connsiteX11-373" fmla="*/ 40497 w 560550"/>
                  <a:gd name="connsiteY11-374" fmla="*/ 492105 h 493591"/>
                  <a:gd name="connsiteX12-375" fmla="*/ 32832 w 560550"/>
                  <a:gd name="connsiteY12-376" fmla="*/ 492314 h 493591"/>
                  <a:gd name="connsiteX13-377" fmla="*/ 3210 w 560550"/>
                  <a:gd name="connsiteY13-378" fmla="*/ 479408 h 493591"/>
                  <a:gd name="connsiteX14-379" fmla="*/ 2740 w 560550"/>
                  <a:gd name="connsiteY14-380" fmla="*/ 478849 h 493591"/>
                  <a:gd name="connsiteX15-381" fmla="*/ 6844 w 560550"/>
                  <a:gd name="connsiteY15-382" fmla="*/ 447301 h 493591"/>
                  <a:gd name="connsiteX16-383" fmla="*/ 23102 w 560550"/>
                  <a:gd name="connsiteY16-384" fmla="*/ 420834 h 493591"/>
                  <a:gd name="connsiteX17-385" fmla="*/ 149231 w 560550"/>
                  <a:gd name="connsiteY17-386" fmla="*/ 228009 h 493591"/>
                  <a:gd name="connsiteX18-387" fmla="*/ 251731 w 560550"/>
                  <a:gd name="connsiteY18-388" fmla="*/ 26070 h 493591"/>
                  <a:gd name="connsiteX19-389" fmla="*/ 255383 w 560550"/>
                  <a:gd name="connsiteY19-390" fmla="*/ 19328 h 493591"/>
                  <a:gd name="connsiteX20-391" fmla="*/ 281371 w 560550"/>
                  <a:gd name="connsiteY20-392" fmla="*/ 127 h 493591"/>
                  <a:gd name="connsiteX21-393" fmla="*/ 282090 w 560550"/>
                  <a:gd name="connsiteY21-394" fmla="*/ 0 h 493591"/>
                  <a:gd name="connsiteX0-395" fmla="*/ 282090 w 560550"/>
                  <a:gd name="connsiteY0-396" fmla="*/ 0 h 493591"/>
                  <a:gd name="connsiteX1-397" fmla="*/ 307359 w 560550"/>
                  <a:gd name="connsiteY1-398" fmla="*/ 19328 h 493591"/>
                  <a:gd name="connsiteX2-399" fmla="*/ 322151 w 560550"/>
                  <a:gd name="connsiteY2-400" fmla="*/ 46641 h 493591"/>
                  <a:gd name="connsiteX3-401" fmla="*/ 426075 w 560550"/>
                  <a:gd name="connsiteY3-402" fmla="*/ 252279 h 493591"/>
                  <a:gd name="connsiteX4-403" fmla="*/ 549713 w 560550"/>
                  <a:gd name="connsiteY4-404" fmla="*/ 442022 h 493591"/>
                  <a:gd name="connsiteX5-405" fmla="*/ 553726 w 560550"/>
                  <a:gd name="connsiteY5-406" fmla="*/ 448555 h 493591"/>
                  <a:gd name="connsiteX6-407" fmla="*/ 557360 w 560550"/>
                  <a:gd name="connsiteY6-408" fmla="*/ 480662 h 493591"/>
                  <a:gd name="connsiteX7-409" fmla="*/ 557111 w 560550"/>
                  <a:gd name="connsiteY7-410" fmla="*/ 481348 h 493591"/>
                  <a:gd name="connsiteX8-411" fmla="*/ 527738 w 560550"/>
                  <a:gd name="connsiteY8-412" fmla="*/ 493568 h 493591"/>
                  <a:gd name="connsiteX9-413" fmla="*/ 496688 w 560550"/>
                  <a:gd name="connsiteY9-414" fmla="*/ 492722 h 493591"/>
                  <a:gd name="connsiteX10-415" fmla="*/ 266629 w 560550"/>
                  <a:gd name="connsiteY10-416" fmla="*/ 479903 h 493591"/>
                  <a:gd name="connsiteX11-417" fmla="*/ 40497 w 560550"/>
                  <a:gd name="connsiteY11-418" fmla="*/ 492105 h 493591"/>
                  <a:gd name="connsiteX12-419" fmla="*/ 32832 w 560550"/>
                  <a:gd name="connsiteY12-420" fmla="*/ 492314 h 493591"/>
                  <a:gd name="connsiteX13-421" fmla="*/ 3210 w 560550"/>
                  <a:gd name="connsiteY13-422" fmla="*/ 479408 h 493591"/>
                  <a:gd name="connsiteX14-423" fmla="*/ 2740 w 560550"/>
                  <a:gd name="connsiteY14-424" fmla="*/ 478849 h 493591"/>
                  <a:gd name="connsiteX15-425" fmla="*/ 6844 w 560550"/>
                  <a:gd name="connsiteY15-426" fmla="*/ 447301 h 493591"/>
                  <a:gd name="connsiteX16-427" fmla="*/ 23102 w 560550"/>
                  <a:gd name="connsiteY16-428" fmla="*/ 420834 h 493591"/>
                  <a:gd name="connsiteX17-429" fmla="*/ 149231 w 560550"/>
                  <a:gd name="connsiteY17-430" fmla="*/ 228009 h 493591"/>
                  <a:gd name="connsiteX18-431" fmla="*/ 251731 w 560550"/>
                  <a:gd name="connsiteY18-432" fmla="*/ 26070 h 493591"/>
                  <a:gd name="connsiteX19-433" fmla="*/ 255383 w 560550"/>
                  <a:gd name="connsiteY19-434" fmla="*/ 19328 h 493591"/>
                  <a:gd name="connsiteX20-435" fmla="*/ 281371 w 560550"/>
                  <a:gd name="connsiteY20-436" fmla="*/ 127 h 493591"/>
                  <a:gd name="connsiteX21-437" fmla="*/ 282090 w 560550"/>
                  <a:gd name="connsiteY21-438" fmla="*/ 0 h 4935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560550" h="493591">
                    <a:moveTo>
                      <a:pt x="282090" y="0"/>
                    </a:moveTo>
                    <a:cubicBezTo>
                      <a:pt x="291235" y="0"/>
                      <a:pt x="300381" y="6443"/>
                      <a:pt x="307359" y="19328"/>
                    </a:cubicBezTo>
                    <a:lnTo>
                      <a:pt x="322151" y="46641"/>
                    </a:lnTo>
                    <a:cubicBezTo>
                      <a:pt x="341937" y="85466"/>
                      <a:pt x="388148" y="186382"/>
                      <a:pt x="426075" y="252279"/>
                    </a:cubicBezTo>
                    <a:cubicBezTo>
                      <a:pt x="464002" y="318176"/>
                      <a:pt x="528438" y="409309"/>
                      <a:pt x="549713" y="442022"/>
                    </a:cubicBezTo>
                    <a:lnTo>
                      <a:pt x="553726" y="448555"/>
                    </a:lnTo>
                    <a:cubicBezTo>
                      <a:pt x="561598" y="461368"/>
                      <a:pt x="562451" y="472766"/>
                      <a:pt x="557360" y="480662"/>
                    </a:cubicBezTo>
                    <a:cubicBezTo>
                      <a:pt x="557347" y="480929"/>
                      <a:pt x="557231" y="481140"/>
                      <a:pt x="557111" y="481348"/>
                    </a:cubicBezTo>
                    <a:cubicBezTo>
                      <a:pt x="552538" y="489268"/>
                      <a:pt x="542386" y="493968"/>
                      <a:pt x="527738" y="493568"/>
                    </a:cubicBezTo>
                    <a:lnTo>
                      <a:pt x="496688" y="492722"/>
                    </a:lnTo>
                    <a:cubicBezTo>
                      <a:pt x="453170" y="490445"/>
                      <a:pt x="342661" y="480006"/>
                      <a:pt x="266629" y="479903"/>
                    </a:cubicBezTo>
                    <a:cubicBezTo>
                      <a:pt x="190597" y="479800"/>
                      <a:pt x="79463" y="490037"/>
                      <a:pt x="40497" y="492105"/>
                    </a:cubicBezTo>
                    <a:lnTo>
                      <a:pt x="32832" y="492314"/>
                    </a:lnTo>
                    <a:cubicBezTo>
                      <a:pt x="17800" y="492724"/>
                      <a:pt x="7502" y="487764"/>
                      <a:pt x="3210" y="479408"/>
                    </a:cubicBezTo>
                    <a:cubicBezTo>
                      <a:pt x="2985" y="479262"/>
                      <a:pt x="2860" y="479056"/>
                      <a:pt x="2740" y="478849"/>
                    </a:cubicBezTo>
                    <a:cubicBezTo>
                      <a:pt x="-1833" y="470928"/>
                      <a:pt x="-826" y="459787"/>
                      <a:pt x="6844" y="447301"/>
                    </a:cubicBezTo>
                    <a:lnTo>
                      <a:pt x="23102" y="420834"/>
                    </a:lnTo>
                    <a:cubicBezTo>
                      <a:pt x="46833" y="384285"/>
                      <a:pt x="111126" y="293803"/>
                      <a:pt x="149231" y="228009"/>
                    </a:cubicBezTo>
                    <a:cubicBezTo>
                      <a:pt x="187336" y="162215"/>
                      <a:pt x="234039" y="60850"/>
                      <a:pt x="251731" y="26070"/>
                    </a:cubicBezTo>
                    <a:lnTo>
                      <a:pt x="255383" y="19328"/>
                    </a:lnTo>
                    <a:cubicBezTo>
                      <a:pt x="262543" y="6104"/>
                      <a:pt x="271988" y="-334"/>
                      <a:pt x="281371" y="127"/>
                    </a:cubicBezTo>
                    <a:cubicBezTo>
                      <a:pt x="281609" y="5"/>
                      <a:pt x="281850" y="0"/>
                      <a:pt x="2820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460" y="9242"/>
              <a:ext cx="2347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sz="2400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我没钱了！</a:t>
              </a:r>
            </a:p>
          </p:txBody>
        </p:sp>
      </p:grpSp>
      <p:pic>
        <p:nvPicPr>
          <p:cNvPr id="19" name="图片 18" descr="C:\Users\Administrator\Desktop\14.png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83220" y="1616075"/>
            <a:ext cx="3625850" cy="3625850"/>
          </a:xfrm>
          <a:prstGeom prst="rect">
            <a:avLst/>
          </a:prstGeom>
          <a:effectLst>
            <a:outerShdw blurRad="50800" dist="38100" dir="5400000" algn="t" rotWithShape="0">
              <a:srgbClr val="F3C303">
                <a:alpha val="80000"/>
              </a:srgbClr>
            </a:outerShdw>
          </a:effectLst>
        </p:spPr>
      </p:pic>
      <p:pic>
        <p:nvPicPr>
          <p:cNvPr id="20" name="图片 19" descr="044eb250fbd960c7597e4ca53ba8c777"/>
          <p:cNvPicPr>
            <a:picLocks noChangeAspect="1"/>
          </p:cNvPicPr>
          <p:nvPr/>
        </p:nvPicPr>
        <p:blipFill>
          <a:blip r:embed="rId7" cstate="print"/>
          <a:srcRect l="21185" t="31894" r="26327" b="29819"/>
          <a:stretch>
            <a:fillRect/>
          </a:stretch>
        </p:blipFill>
        <p:spPr>
          <a:xfrm>
            <a:off x="5910580" y="1441450"/>
            <a:ext cx="370840" cy="270510"/>
          </a:xfrm>
          <a:prstGeom prst="rect">
            <a:avLst/>
          </a:prstGeom>
          <a:effectLst>
            <a:outerShdw blurRad="38100" dist="38100" dir="5400000" algn="t" rotWithShape="0">
              <a:srgbClr val="C00000">
                <a:alpha val="55000"/>
              </a:srgb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6695440" y="723900"/>
            <a:ext cx="4913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sz="24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谈恋爱会给你带来经济上的压力</a:t>
            </a:r>
            <a:r>
              <a:rPr lang="zh-CN" sz="24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吗</a:t>
            </a:r>
            <a:r>
              <a:rPr lang="en-US" altLang="zh-CN" sz="24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charset="0"/>
              </a:rPr>
              <a:t>?</a:t>
            </a:r>
          </a:p>
        </p:txBody>
      </p:sp>
      <p:pic>
        <p:nvPicPr>
          <p:cNvPr id="21" name="图片 20" descr="93fcd4631143fb9301a68abefcec696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5785" y="2465705"/>
            <a:ext cx="899160" cy="776605"/>
          </a:xfrm>
          <a:prstGeom prst="rect">
            <a:avLst/>
          </a:prstGeom>
          <a:effectLst>
            <a:outerShdw blurRad="38100" dist="38100" dir="5400000" algn="t" rotWithShape="0">
              <a:srgbClr val="C00000">
                <a:alpha val="55000"/>
              </a:srgbClr>
            </a:outerShdw>
          </a:effectLst>
        </p:spPr>
      </p:pic>
      <p:pic>
        <p:nvPicPr>
          <p:cNvPr id="22" name="图片 21" descr="d4e36ed9f46185b8507120d5e1dbd74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1635" y="3684905"/>
            <a:ext cx="1268730" cy="1268730"/>
          </a:xfrm>
          <a:prstGeom prst="rect">
            <a:avLst/>
          </a:prstGeom>
          <a:effectLst>
            <a:outerShdw blurRad="38100" dist="38100" dir="5400000" algn="t" rotWithShape="0">
              <a:srgbClr val="C00000">
                <a:alpha val="55000"/>
              </a:srgbClr>
            </a:outerShdw>
          </a:effectLst>
        </p:spPr>
      </p:pic>
      <p:sp>
        <p:nvSpPr>
          <p:cNvPr id="23" name="圆角矩形 22"/>
          <p:cNvSpPr/>
          <p:nvPr/>
        </p:nvSpPr>
        <p:spPr>
          <a:xfrm>
            <a:off x="5305425" y="1900555"/>
            <a:ext cx="1580515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D3839"/>
            </a:solidFill>
          </a:ln>
          <a:effectLst>
            <a:innerShdw blurRad="63500" dist="25400" dir="16200000">
              <a:srgbClr val="DD3839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304790" y="3300095"/>
            <a:ext cx="1580515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D3839"/>
            </a:solidFill>
          </a:ln>
          <a:effectLst>
            <a:innerShdw blurRad="63500" dist="25400" dir="16200000">
              <a:srgbClr val="DD3839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306060" y="4888230"/>
            <a:ext cx="1580515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D3839"/>
            </a:solidFill>
          </a:ln>
          <a:effectLst>
            <a:innerShdw blurRad="63500" dist="25400" dir="16200000">
              <a:srgbClr val="DD3839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304790" y="1873885"/>
            <a:ext cx="1579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很大压力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07330" y="3272790"/>
            <a:ext cx="1579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一般般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07330" y="4861560"/>
            <a:ext cx="15792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rgbClr val="DD3839"/>
                </a:solidFill>
                <a:latin typeface="幼圆" panose="02010509060101010101" charset="-122"/>
                <a:ea typeface="幼圆" panose="02010509060101010101" charset="-122"/>
              </a:rPr>
              <a:t>没有</a:t>
            </a:r>
          </a:p>
        </p:txBody>
      </p:sp>
      <p:sp>
        <p:nvSpPr>
          <p:cNvPr id="32" name="椭圆 31"/>
          <p:cNvSpPr/>
          <p:nvPr/>
        </p:nvSpPr>
        <p:spPr>
          <a:xfrm>
            <a:off x="6884035" y="1901190"/>
            <a:ext cx="283210" cy="283210"/>
          </a:xfrm>
          <a:prstGeom prst="ellips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24120" y="1901508"/>
            <a:ext cx="283210" cy="283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021580" y="4888230"/>
            <a:ext cx="283210" cy="283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024120" y="3300095"/>
            <a:ext cx="283210" cy="283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886575" y="3300095"/>
            <a:ext cx="283210" cy="283210"/>
          </a:xfrm>
          <a:prstGeom prst="ellips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84035" y="4888865"/>
            <a:ext cx="283210" cy="283210"/>
          </a:xfrm>
          <a:prstGeom prst="ellipse">
            <a:avLst/>
          </a:prstGeom>
          <a:solidFill>
            <a:srgbClr val="DD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 rot="10800000" flipV="1">
            <a:off x="4497070" y="1901508"/>
            <a:ext cx="807720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 rot="10800000" flipV="1">
            <a:off x="4497070" y="3299460"/>
            <a:ext cx="807720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 rot="10800000" flipV="1">
            <a:off x="4497070" y="4888865"/>
            <a:ext cx="807720" cy="283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 rot="10800000" flipV="1">
            <a:off x="6886575" y="1900555"/>
            <a:ext cx="807720" cy="283210"/>
          </a:xfrm>
          <a:prstGeom prst="roundRect">
            <a:avLst>
              <a:gd name="adj" fmla="val 50000"/>
            </a:avLst>
          </a:prstGeom>
          <a:solidFill>
            <a:srgbClr val="DD38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 rot="10800000" flipV="1">
            <a:off x="6886575" y="3300095"/>
            <a:ext cx="807720" cy="283210"/>
          </a:xfrm>
          <a:prstGeom prst="roundRect">
            <a:avLst>
              <a:gd name="adj" fmla="val 50000"/>
            </a:avLst>
          </a:prstGeom>
          <a:solidFill>
            <a:srgbClr val="DD38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 rot="10800000" flipV="1">
            <a:off x="6886575" y="4888230"/>
            <a:ext cx="807720" cy="283210"/>
          </a:xfrm>
          <a:prstGeom prst="roundRect">
            <a:avLst>
              <a:gd name="adj" fmla="val 50000"/>
            </a:avLst>
          </a:prstGeom>
          <a:solidFill>
            <a:srgbClr val="DD38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96435" y="1874520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17%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496435" y="3273425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78%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496435" y="4862195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4%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884035" y="1875155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3%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86575" y="3272155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69%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886575" y="4862195"/>
            <a:ext cx="807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8764270" y="5841365"/>
            <a:ext cx="2176780" cy="424180"/>
            <a:chOff x="13802" y="9199"/>
            <a:chExt cx="3428" cy="668"/>
          </a:xfrm>
        </p:grpSpPr>
        <p:grpSp>
          <p:nvGrpSpPr>
            <p:cNvPr id="13" name="组合 12"/>
            <p:cNvGrpSpPr/>
            <p:nvPr/>
          </p:nvGrpSpPr>
          <p:grpSpPr>
            <a:xfrm>
              <a:off x="13802" y="9199"/>
              <a:ext cx="3429" cy="668"/>
              <a:chOff x="13802" y="9199"/>
              <a:chExt cx="3429" cy="668"/>
            </a:xfrm>
          </p:grpSpPr>
          <p:grpSp>
            <p:nvGrpSpPr>
              <p:cNvPr id="14" name="组合 13"/>
              <p:cNvGrpSpPr/>
              <p:nvPr/>
            </p:nvGrpSpPr>
            <p:grpSpPr>
              <a:xfrm flipH="1">
                <a:off x="13802" y="9199"/>
                <a:ext cx="3429" cy="668"/>
                <a:chOff x="2157" y="9197"/>
                <a:chExt cx="3429" cy="668"/>
              </a:xfrm>
              <a:solidFill>
                <a:srgbClr val="DD3839"/>
              </a:solidFill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2359" y="9197"/>
                  <a:ext cx="3227" cy="668"/>
                </a:xfrm>
                <a:prstGeom prst="roundRect">
                  <a:avLst>
                    <a:gd name="adj" fmla="val 3023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圆角弧边三角形"/>
                <p:cNvSpPr/>
                <p:nvPr/>
              </p:nvSpPr>
              <p:spPr>
                <a:xfrm rot="16200000">
                  <a:off x="2138" y="9420"/>
                  <a:ext cx="258" cy="221"/>
                </a:xfrm>
                <a:custGeom>
                  <a:avLst/>
                  <a:gdLst>
                    <a:gd name="connsiteX0" fmla="*/ 282090 w 560550"/>
                    <a:gd name="connsiteY0" fmla="*/ 0 h 493591"/>
                    <a:gd name="connsiteX1" fmla="*/ 307359 w 560550"/>
                    <a:gd name="connsiteY1" fmla="*/ 19328 h 493591"/>
                    <a:gd name="connsiteX2" fmla="*/ 322151 w 560550"/>
                    <a:gd name="connsiteY2" fmla="*/ 46641 h 493591"/>
                    <a:gd name="connsiteX3" fmla="*/ 422483 w 560550"/>
                    <a:gd name="connsiteY3" fmla="*/ 244308 h 493591"/>
                    <a:gd name="connsiteX4" fmla="*/ 421839 w 560550"/>
                    <a:gd name="connsiteY4" fmla="*/ 243943 h 493591"/>
                    <a:gd name="connsiteX5" fmla="*/ 426075 w 560550"/>
                    <a:gd name="connsiteY5" fmla="*/ 252279 h 493591"/>
                    <a:gd name="connsiteX6" fmla="*/ 549713 w 560550"/>
                    <a:gd name="connsiteY6" fmla="*/ 442022 h 493591"/>
                    <a:gd name="connsiteX7" fmla="*/ 553726 w 560550"/>
                    <a:gd name="connsiteY7" fmla="*/ 448555 h 493591"/>
                    <a:gd name="connsiteX8" fmla="*/ 557360 w 560550"/>
                    <a:gd name="connsiteY8" fmla="*/ 480662 h 493591"/>
                    <a:gd name="connsiteX9" fmla="*/ 557111 w 560550"/>
                    <a:gd name="connsiteY9" fmla="*/ 481348 h 493591"/>
                    <a:gd name="connsiteX10" fmla="*/ 527738 w 560550"/>
                    <a:gd name="connsiteY10" fmla="*/ 493568 h 493591"/>
                    <a:gd name="connsiteX11" fmla="*/ 496688 w 560550"/>
                    <a:gd name="connsiteY11" fmla="*/ 492722 h 493591"/>
                    <a:gd name="connsiteX12" fmla="*/ 275338 w 560550"/>
                    <a:gd name="connsiteY12" fmla="*/ 480778 h 493591"/>
                    <a:gd name="connsiteX13" fmla="*/ 275975 w 560550"/>
                    <a:gd name="connsiteY13" fmla="*/ 480403 h 493591"/>
                    <a:gd name="connsiteX14" fmla="*/ 266629 w 560550"/>
                    <a:gd name="connsiteY14" fmla="*/ 479903 h 493591"/>
                    <a:gd name="connsiteX15" fmla="*/ 40497 w 560550"/>
                    <a:gd name="connsiteY15" fmla="*/ 492105 h 493591"/>
                    <a:gd name="connsiteX16" fmla="*/ 32832 w 560550"/>
                    <a:gd name="connsiteY16" fmla="*/ 492314 h 493591"/>
                    <a:gd name="connsiteX17" fmla="*/ 3210 w 560550"/>
                    <a:gd name="connsiteY17" fmla="*/ 479408 h 493591"/>
                    <a:gd name="connsiteX18" fmla="*/ 2740 w 560550"/>
                    <a:gd name="connsiteY18" fmla="*/ 478849 h 493591"/>
                    <a:gd name="connsiteX19" fmla="*/ 6844 w 560550"/>
                    <a:gd name="connsiteY19" fmla="*/ 447301 h 493591"/>
                    <a:gd name="connsiteX20" fmla="*/ 23102 w 560550"/>
                    <a:gd name="connsiteY20" fmla="*/ 420834 h 493591"/>
                    <a:gd name="connsiteX21" fmla="*/ 144121 w 560550"/>
                    <a:gd name="connsiteY21" fmla="*/ 235111 h 493591"/>
                    <a:gd name="connsiteX22" fmla="*/ 144127 w 560550"/>
                    <a:gd name="connsiteY22" fmla="*/ 235851 h 493591"/>
                    <a:gd name="connsiteX23" fmla="*/ 149231 w 560550"/>
                    <a:gd name="connsiteY23" fmla="*/ 228009 h 493591"/>
                    <a:gd name="connsiteX24" fmla="*/ 251731 w 560550"/>
                    <a:gd name="connsiteY24" fmla="*/ 26070 h 493591"/>
                    <a:gd name="connsiteX25" fmla="*/ 255383 w 560550"/>
                    <a:gd name="connsiteY25" fmla="*/ 19328 h 493591"/>
                    <a:gd name="connsiteX26" fmla="*/ 281371 w 560550"/>
                    <a:gd name="connsiteY26" fmla="*/ 127 h 493591"/>
                    <a:gd name="connsiteX27" fmla="*/ 282090 w 560550"/>
                    <a:gd name="connsiteY27" fmla="*/ 0 h 493591"/>
                    <a:gd name="connsiteX0-1" fmla="*/ 282090 w 560550"/>
                    <a:gd name="connsiteY0-2" fmla="*/ 0 h 493591"/>
                    <a:gd name="connsiteX1-3" fmla="*/ 307359 w 560550"/>
                    <a:gd name="connsiteY1-4" fmla="*/ 19328 h 493591"/>
                    <a:gd name="connsiteX2-5" fmla="*/ 322151 w 560550"/>
                    <a:gd name="connsiteY2-6" fmla="*/ 46641 h 493591"/>
                    <a:gd name="connsiteX3-7" fmla="*/ 422483 w 560550"/>
                    <a:gd name="connsiteY3-8" fmla="*/ 244308 h 493591"/>
                    <a:gd name="connsiteX4-9" fmla="*/ 426075 w 560550"/>
                    <a:gd name="connsiteY4-10" fmla="*/ 252279 h 493591"/>
                    <a:gd name="connsiteX5-11" fmla="*/ 549713 w 560550"/>
                    <a:gd name="connsiteY5-12" fmla="*/ 442022 h 493591"/>
                    <a:gd name="connsiteX6-13" fmla="*/ 553726 w 560550"/>
                    <a:gd name="connsiteY6-14" fmla="*/ 448555 h 493591"/>
                    <a:gd name="connsiteX7-15" fmla="*/ 557360 w 560550"/>
                    <a:gd name="connsiteY7-16" fmla="*/ 480662 h 493591"/>
                    <a:gd name="connsiteX8-17" fmla="*/ 557111 w 560550"/>
                    <a:gd name="connsiteY8-18" fmla="*/ 481348 h 493591"/>
                    <a:gd name="connsiteX9-19" fmla="*/ 527738 w 560550"/>
                    <a:gd name="connsiteY9-20" fmla="*/ 493568 h 493591"/>
                    <a:gd name="connsiteX10-21" fmla="*/ 496688 w 560550"/>
                    <a:gd name="connsiteY10-22" fmla="*/ 492722 h 493591"/>
                    <a:gd name="connsiteX11-23" fmla="*/ 275338 w 560550"/>
                    <a:gd name="connsiteY11-24" fmla="*/ 480778 h 493591"/>
                    <a:gd name="connsiteX12-25" fmla="*/ 275975 w 560550"/>
                    <a:gd name="connsiteY12-26" fmla="*/ 480403 h 493591"/>
                    <a:gd name="connsiteX13-27" fmla="*/ 266629 w 560550"/>
                    <a:gd name="connsiteY13-28" fmla="*/ 479903 h 493591"/>
                    <a:gd name="connsiteX14-29" fmla="*/ 40497 w 560550"/>
                    <a:gd name="connsiteY14-30" fmla="*/ 492105 h 493591"/>
                    <a:gd name="connsiteX15-31" fmla="*/ 32832 w 560550"/>
                    <a:gd name="connsiteY15-32" fmla="*/ 492314 h 493591"/>
                    <a:gd name="connsiteX16-33" fmla="*/ 3210 w 560550"/>
                    <a:gd name="connsiteY16-34" fmla="*/ 479408 h 493591"/>
                    <a:gd name="connsiteX17-35" fmla="*/ 2740 w 560550"/>
                    <a:gd name="connsiteY17-36" fmla="*/ 478849 h 493591"/>
                    <a:gd name="connsiteX18-37" fmla="*/ 6844 w 560550"/>
                    <a:gd name="connsiteY18-38" fmla="*/ 447301 h 493591"/>
                    <a:gd name="connsiteX19-39" fmla="*/ 23102 w 560550"/>
                    <a:gd name="connsiteY19-40" fmla="*/ 420834 h 493591"/>
                    <a:gd name="connsiteX20-41" fmla="*/ 144121 w 560550"/>
                    <a:gd name="connsiteY20-42" fmla="*/ 235111 h 493591"/>
                    <a:gd name="connsiteX21-43" fmla="*/ 144127 w 560550"/>
                    <a:gd name="connsiteY21-44" fmla="*/ 235851 h 493591"/>
                    <a:gd name="connsiteX22-45" fmla="*/ 149231 w 560550"/>
                    <a:gd name="connsiteY22-46" fmla="*/ 228009 h 493591"/>
                    <a:gd name="connsiteX23-47" fmla="*/ 251731 w 560550"/>
                    <a:gd name="connsiteY23-48" fmla="*/ 26070 h 493591"/>
                    <a:gd name="connsiteX24-49" fmla="*/ 255383 w 560550"/>
                    <a:gd name="connsiteY24-50" fmla="*/ 19328 h 493591"/>
                    <a:gd name="connsiteX25-51" fmla="*/ 281371 w 560550"/>
                    <a:gd name="connsiteY25-52" fmla="*/ 127 h 493591"/>
                    <a:gd name="connsiteX26-53" fmla="*/ 282090 w 560550"/>
                    <a:gd name="connsiteY26-54" fmla="*/ 0 h 493591"/>
                    <a:gd name="connsiteX0-55" fmla="*/ 282090 w 560550"/>
                    <a:gd name="connsiteY0-56" fmla="*/ 0 h 493591"/>
                    <a:gd name="connsiteX1-57" fmla="*/ 307359 w 560550"/>
                    <a:gd name="connsiteY1-58" fmla="*/ 19328 h 493591"/>
                    <a:gd name="connsiteX2-59" fmla="*/ 322151 w 560550"/>
                    <a:gd name="connsiteY2-60" fmla="*/ 46641 h 493591"/>
                    <a:gd name="connsiteX3-61" fmla="*/ 426075 w 560550"/>
                    <a:gd name="connsiteY3-62" fmla="*/ 252279 h 493591"/>
                    <a:gd name="connsiteX4-63" fmla="*/ 549713 w 560550"/>
                    <a:gd name="connsiteY4-64" fmla="*/ 442022 h 493591"/>
                    <a:gd name="connsiteX5-65" fmla="*/ 553726 w 560550"/>
                    <a:gd name="connsiteY5-66" fmla="*/ 448555 h 493591"/>
                    <a:gd name="connsiteX6-67" fmla="*/ 557360 w 560550"/>
                    <a:gd name="connsiteY6-68" fmla="*/ 480662 h 493591"/>
                    <a:gd name="connsiteX7-69" fmla="*/ 557111 w 560550"/>
                    <a:gd name="connsiteY7-70" fmla="*/ 481348 h 493591"/>
                    <a:gd name="connsiteX8-71" fmla="*/ 527738 w 560550"/>
                    <a:gd name="connsiteY8-72" fmla="*/ 493568 h 493591"/>
                    <a:gd name="connsiteX9-73" fmla="*/ 496688 w 560550"/>
                    <a:gd name="connsiteY9-74" fmla="*/ 492722 h 493591"/>
                    <a:gd name="connsiteX10-75" fmla="*/ 275338 w 560550"/>
                    <a:gd name="connsiteY10-76" fmla="*/ 480778 h 493591"/>
                    <a:gd name="connsiteX11-77" fmla="*/ 275975 w 560550"/>
                    <a:gd name="connsiteY11-78" fmla="*/ 480403 h 493591"/>
                    <a:gd name="connsiteX12-79" fmla="*/ 266629 w 560550"/>
                    <a:gd name="connsiteY12-80" fmla="*/ 479903 h 493591"/>
                    <a:gd name="connsiteX13-81" fmla="*/ 40497 w 560550"/>
                    <a:gd name="connsiteY13-82" fmla="*/ 492105 h 493591"/>
                    <a:gd name="connsiteX14-83" fmla="*/ 32832 w 560550"/>
                    <a:gd name="connsiteY14-84" fmla="*/ 492314 h 493591"/>
                    <a:gd name="connsiteX15-85" fmla="*/ 3210 w 560550"/>
                    <a:gd name="connsiteY15-86" fmla="*/ 479408 h 493591"/>
                    <a:gd name="connsiteX16-87" fmla="*/ 2740 w 560550"/>
                    <a:gd name="connsiteY16-88" fmla="*/ 478849 h 493591"/>
                    <a:gd name="connsiteX17-89" fmla="*/ 6844 w 560550"/>
                    <a:gd name="connsiteY17-90" fmla="*/ 447301 h 493591"/>
                    <a:gd name="connsiteX18-91" fmla="*/ 23102 w 560550"/>
                    <a:gd name="connsiteY18-92" fmla="*/ 420834 h 493591"/>
                    <a:gd name="connsiteX19-93" fmla="*/ 144121 w 560550"/>
                    <a:gd name="connsiteY19-94" fmla="*/ 235111 h 493591"/>
                    <a:gd name="connsiteX20-95" fmla="*/ 144127 w 560550"/>
                    <a:gd name="connsiteY20-96" fmla="*/ 235851 h 493591"/>
                    <a:gd name="connsiteX21-97" fmla="*/ 149231 w 560550"/>
                    <a:gd name="connsiteY21-98" fmla="*/ 228009 h 493591"/>
                    <a:gd name="connsiteX22-99" fmla="*/ 251731 w 560550"/>
                    <a:gd name="connsiteY22-100" fmla="*/ 26070 h 493591"/>
                    <a:gd name="connsiteX23-101" fmla="*/ 255383 w 560550"/>
                    <a:gd name="connsiteY23-102" fmla="*/ 19328 h 493591"/>
                    <a:gd name="connsiteX24-103" fmla="*/ 281371 w 560550"/>
                    <a:gd name="connsiteY24-104" fmla="*/ 127 h 493591"/>
                    <a:gd name="connsiteX25-105" fmla="*/ 282090 w 560550"/>
                    <a:gd name="connsiteY25-106" fmla="*/ 0 h 493591"/>
                    <a:gd name="connsiteX0-107" fmla="*/ 282090 w 560550"/>
                    <a:gd name="connsiteY0-108" fmla="*/ 0 h 493591"/>
                    <a:gd name="connsiteX1-109" fmla="*/ 307359 w 560550"/>
                    <a:gd name="connsiteY1-110" fmla="*/ 19328 h 493591"/>
                    <a:gd name="connsiteX2-111" fmla="*/ 322151 w 560550"/>
                    <a:gd name="connsiteY2-112" fmla="*/ 46641 h 493591"/>
                    <a:gd name="connsiteX3-113" fmla="*/ 426075 w 560550"/>
                    <a:gd name="connsiteY3-114" fmla="*/ 252279 h 493591"/>
                    <a:gd name="connsiteX4-115" fmla="*/ 549713 w 560550"/>
                    <a:gd name="connsiteY4-116" fmla="*/ 442022 h 493591"/>
                    <a:gd name="connsiteX5-117" fmla="*/ 553726 w 560550"/>
                    <a:gd name="connsiteY5-118" fmla="*/ 448555 h 493591"/>
                    <a:gd name="connsiteX6-119" fmla="*/ 557360 w 560550"/>
                    <a:gd name="connsiteY6-120" fmla="*/ 480662 h 493591"/>
                    <a:gd name="connsiteX7-121" fmla="*/ 557111 w 560550"/>
                    <a:gd name="connsiteY7-122" fmla="*/ 481348 h 493591"/>
                    <a:gd name="connsiteX8-123" fmla="*/ 527738 w 560550"/>
                    <a:gd name="connsiteY8-124" fmla="*/ 493568 h 493591"/>
                    <a:gd name="connsiteX9-125" fmla="*/ 496688 w 560550"/>
                    <a:gd name="connsiteY9-126" fmla="*/ 492722 h 493591"/>
                    <a:gd name="connsiteX10-127" fmla="*/ 275338 w 560550"/>
                    <a:gd name="connsiteY10-128" fmla="*/ 480778 h 493591"/>
                    <a:gd name="connsiteX11-129" fmla="*/ 275975 w 560550"/>
                    <a:gd name="connsiteY11-130" fmla="*/ 480403 h 493591"/>
                    <a:gd name="connsiteX12-131" fmla="*/ 266629 w 560550"/>
                    <a:gd name="connsiteY12-132" fmla="*/ 479903 h 493591"/>
                    <a:gd name="connsiteX13-133" fmla="*/ 40497 w 560550"/>
                    <a:gd name="connsiteY13-134" fmla="*/ 492105 h 493591"/>
                    <a:gd name="connsiteX14-135" fmla="*/ 32832 w 560550"/>
                    <a:gd name="connsiteY14-136" fmla="*/ 492314 h 493591"/>
                    <a:gd name="connsiteX15-137" fmla="*/ 3210 w 560550"/>
                    <a:gd name="connsiteY15-138" fmla="*/ 479408 h 493591"/>
                    <a:gd name="connsiteX16-139" fmla="*/ 2740 w 560550"/>
                    <a:gd name="connsiteY16-140" fmla="*/ 478849 h 493591"/>
                    <a:gd name="connsiteX17-141" fmla="*/ 6844 w 560550"/>
                    <a:gd name="connsiteY17-142" fmla="*/ 447301 h 493591"/>
                    <a:gd name="connsiteX18-143" fmla="*/ 23102 w 560550"/>
                    <a:gd name="connsiteY18-144" fmla="*/ 420834 h 493591"/>
                    <a:gd name="connsiteX19-145" fmla="*/ 144121 w 560550"/>
                    <a:gd name="connsiteY19-146" fmla="*/ 235111 h 493591"/>
                    <a:gd name="connsiteX20-147" fmla="*/ 144127 w 560550"/>
                    <a:gd name="connsiteY20-148" fmla="*/ 235851 h 493591"/>
                    <a:gd name="connsiteX21-149" fmla="*/ 149231 w 560550"/>
                    <a:gd name="connsiteY21-150" fmla="*/ 228009 h 493591"/>
                    <a:gd name="connsiteX22-151" fmla="*/ 251731 w 560550"/>
                    <a:gd name="connsiteY22-152" fmla="*/ 26070 h 493591"/>
                    <a:gd name="connsiteX23-153" fmla="*/ 255383 w 560550"/>
                    <a:gd name="connsiteY23-154" fmla="*/ 19328 h 493591"/>
                    <a:gd name="connsiteX24-155" fmla="*/ 281371 w 560550"/>
                    <a:gd name="connsiteY24-156" fmla="*/ 127 h 493591"/>
                    <a:gd name="connsiteX25-157" fmla="*/ 282090 w 560550"/>
                    <a:gd name="connsiteY25-158" fmla="*/ 0 h 493591"/>
                    <a:gd name="connsiteX0-159" fmla="*/ 282090 w 560550"/>
                    <a:gd name="connsiteY0-160" fmla="*/ 0 h 493591"/>
                    <a:gd name="connsiteX1-161" fmla="*/ 307359 w 560550"/>
                    <a:gd name="connsiteY1-162" fmla="*/ 19328 h 493591"/>
                    <a:gd name="connsiteX2-163" fmla="*/ 322151 w 560550"/>
                    <a:gd name="connsiteY2-164" fmla="*/ 46641 h 493591"/>
                    <a:gd name="connsiteX3-165" fmla="*/ 426075 w 560550"/>
                    <a:gd name="connsiteY3-166" fmla="*/ 252279 h 493591"/>
                    <a:gd name="connsiteX4-167" fmla="*/ 549713 w 560550"/>
                    <a:gd name="connsiteY4-168" fmla="*/ 442022 h 493591"/>
                    <a:gd name="connsiteX5-169" fmla="*/ 553726 w 560550"/>
                    <a:gd name="connsiteY5-170" fmla="*/ 448555 h 493591"/>
                    <a:gd name="connsiteX6-171" fmla="*/ 557360 w 560550"/>
                    <a:gd name="connsiteY6-172" fmla="*/ 480662 h 493591"/>
                    <a:gd name="connsiteX7-173" fmla="*/ 557111 w 560550"/>
                    <a:gd name="connsiteY7-174" fmla="*/ 481348 h 493591"/>
                    <a:gd name="connsiteX8-175" fmla="*/ 527738 w 560550"/>
                    <a:gd name="connsiteY8-176" fmla="*/ 493568 h 493591"/>
                    <a:gd name="connsiteX9-177" fmla="*/ 496688 w 560550"/>
                    <a:gd name="connsiteY9-178" fmla="*/ 492722 h 493591"/>
                    <a:gd name="connsiteX10-179" fmla="*/ 275338 w 560550"/>
                    <a:gd name="connsiteY10-180" fmla="*/ 480778 h 493591"/>
                    <a:gd name="connsiteX11-181" fmla="*/ 275975 w 560550"/>
                    <a:gd name="connsiteY11-182" fmla="*/ 480403 h 493591"/>
                    <a:gd name="connsiteX12-183" fmla="*/ 266629 w 560550"/>
                    <a:gd name="connsiteY12-184" fmla="*/ 479903 h 493591"/>
                    <a:gd name="connsiteX13-185" fmla="*/ 40497 w 560550"/>
                    <a:gd name="connsiteY13-186" fmla="*/ 492105 h 493591"/>
                    <a:gd name="connsiteX14-187" fmla="*/ 32832 w 560550"/>
                    <a:gd name="connsiteY14-188" fmla="*/ 492314 h 493591"/>
                    <a:gd name="connsiteX15-189" fmla="*/ 3210 w 560550"/>
                    <a:gd name="connsiteY15-190" fmla="*/ 479408 h 493591"/>
                    <a:gd name="connsiteX16-191" fmla="*/ 2740 w 560550"/>
                    <a:gd name="connsiteY16-192" fmla="*/ 478849 h 493591"/>
                    <a:gd name="connsiteX17-193" fmla="*/ 6844 w 560550"/>
                    <a:gd name="connsiteY17-194" fmla="*/ 447301 h 493591"/>
                    <a:gd name="connsiteX18-195" fmla="*/ 23102 w 560550"/>
                    <a:gd name="connsiteY18-196" fmla="*/ 420834 h 493591"/>
                    <a:gd name="connsiteX19-197" fmla="*/ 144121 w 560550"/>
                    <a:gd name="connsiteY19-198" fmla="*/ 235111 h 493591"/>
                    <a:gd name="connsiteX20-199" fmla="*/ 149231 w 560550"/>
                    <a:gd name="connsiteY20-200" fmla="*/ 228009 h 493591"/>
                    <a:gd name="connsiteX21-201" fmla="*/ 251731 w 560550"/>
                    <a:gd name="connsiteY21-202" fmla="*/ 26070 h 493591"/>
                    <a:gd name="connsiteX22-203" fmla="*/ 255383 w 560550"/>
                    <a:gd name="connsiteY22-204" fmla="*/ 19328 h 493591"/>
                    <a:gd name="connsiteX23-205" fmla="*/ 281371 w 560550"/>
                    <a:gd name="connsiteY23-206" fmla="*/ 127 h 493591"/>
                    <a:gd name="connsiteX24-207" fmla="*/ 282090 w 560550"/>
                    <a:gd name="connsiteY24-208" fmla="*/ 0 h 493591"/>
                    <a:gd name="connsiteX0-209" fmla="*/ 282090 w 560550"/>
                    <a:gd name="connsiteY0-210" fmla="*/ 0 h 493591"/>
                    <a:gd name="connsiteX1-211" fmla="*/ 307359 w 560550"/>
                    <a:gd name="connsiteY1-212" fmla="*/ 19328 h 493591"/>
                    <a:gd name="connsiteX2-213" fmla="*/ 322151 w 560550"/>
                    <a:gd name="connsiteY2-214" fmla="*/ 46641 h 493591"/>
                    <a:gd name="connsiteX3-215" fmla="*/ 426075 w 560550"/>
                    <a:gd name="connsiteY3-216" fmla="*/ 252279 h 493591"/>
                    <a:gd name="connsiteX4-217" fmla="*/ 549713 w 560550"/>
                    <a:gd name="connsiteY4-218" fmla="*/ 442022 h 493591"/>
                    <a:gd name="connsiteX5-219" fmla="*/ 553726 w 560550"/>
                    <a:gd name="connsiteY5-220" fmla="*/ 448555 h 493591"/>
                    <a:gd name="connsiteX6-221" fmla="*/ 557360 w 560550"/>
                    <a:gd name="connsiteY6-222" fmla="*/ 480662 h 493591"/>
                    <a:gd name="connsiteX7-223" fmla="*/ 557111 w 560550"/>
                    <a:gd name="connsiteY7-224" fmla="*/ 481348 h 493591"/>
                    <a:gd name="connsiteX8-225" fmla="*/ 527738 w 560550"/>
                    <a:gd name="connsiteY8-226" fmla="*/ 493568 h 493591"/>
                    <a:gd name="connsiteX9-227" fmla="*/ 496688 w 560550"/>
                    <a:gd name="connsiteY9-228" fmla="*/ 492722 h 493591"/>
                    <a:gd name="connsiteX10-229" fmla="*/ 275338 w 560550"/>
                    <a:gd name="connsiteY10-230" fmla="*/ 480778 h 493591"/>
                    <a:gd name="connsiteX11-231" fmla="*/ 275975 w 560550"/>
                    <a:gd name="connsiteY11-232" fmla="*/ 480403 h 493591"/>
                    <a:gd name="connsiteX12-233" fmla="*/ 266629 w 560550"/>
                    <a:gd name="connsiteY12-234" fmla="*/ 479903 h 493591"/>
                    <a:gd name="connsiteX13-235" fmla="*/ 40497 w 560550"/>
                    <a:gd name="connsiteY13-236" fmla="*/ 492105 h 493591"/>
                    <a:gd name="connsiteX14-237" fmla="*/ 32832 w 560550"/>
                    <a:gd name="connsiteY14-238" fmla="*/ 492314 h 493591"/>
                    <a:gd name="connsiteX15-239" fmla="*/ 3210 w 560550"/>
                    <a:gd name="connsiteY15-240" fmla="*/ 479408 h 493591"/>
                    <a:gd name="connsiteX16-241" fmla="*/ 2740 w 560550"/>
                    <a:gd name="connsiteY16-242" fmla="*/ 478849 h 493591"/>
                    <a:gd name="connsiteX17-243" fmla="*/ 6844 w 560550"/>
                    <a:gd name="connsiteY17-244" fmla="*/ 447301 h 493591"/>
                    <a:gd name="connsiteX18-245" fmla="*/ 23102 w 560550"/>
                    <a:gd name="connsiteY18-246" fmla="*/ 420834 h 493591"/>
                    <a:gd name="connsiteX19-247" fmla="*/ 149231 w 560550"/>
                    <a:gd name="connsiteY19-248" fmla="*/ 228009 h 493591"/>
                    <a:gd name="connsiteX20-249" fmla="*/ 251731 w 560550"/>
                    <a:gd name="connsiteY20-250" fmla="*/ 26070 h 493591"/>
                    <a:gd name="connsiteX21-251" fmla="*/ 255383 w 560550"/>
                    <a:gd name="connsiteY21-252" fmla="*/ 19328 h 493591"/>
                    <a:gd name="connsiteX22-253" fmla="*/ 281371 w 560550"/>
                    <a:gd name="connsiteY22-254" fmla="*/ 127 h 493591"/>
                    <a:gd name="connsiteX23-255" fmla="*/ 282090 w 560550"/>
                    <a:gd name="connsiteY23-256" fmla="*/ 0 h 493591"/>
                    <a:gd name="connsiteX0-257" fmla="*/ 282090 w 560550"/>
                    <a:gd name="connsiteY0-258" fmla="*/ 0 h 493591"/>
                    <a:gd name="connsiteX1-259" fmla="*/ 307359 w 560550"/>
                    <a:gd name="connsiteY1-260" fmla="*/ 19328 h 493591"/>
                    <a:gd name="connsiteX2-261" fmla="*/ 322151 w 560550"/>
                    <a:gd name="connsiteY2-262" fmla="*/ 46641 h 493591"/>
                    <a:gd name="connsiteX3-263" fmla="*/ 426075 w 560550"/>
                    <a:gd name="connsiteY3-264" fmla="*/ 252279 h 493591"/>
                    <a:gd name="connsiteX4-265" fmla="*/ 549713 w 560550"/>
                    <a:gd name="connsiteY4-266" fmla="*/ 442022 h 493591"/>
                    <a:gd name="connsiteX5-267" fmla="*/ 553726 w 560550"/>
                    <a:gd name="connsiteY5-268" fmla="*/ 448555 h 493591"/>
                    <a:gd name="connsiteX6-269" fmla="*/ 557360 w 560550"/>
                    <a:gd name="connsiteY6-270" fmla="*/ 480662 h 493591"/>
                    <a:gd name="connsiteX7-271" fmla="*/ 557111 w 560550"/>
                    <a:gd name="connsiteY7-272" fmla="*/ 481348 h 493591"/>
                    <a:gd name="connsiteX8-273" fmla="*/ 527738 w 560550"/>
                    <a:gd name="connsiteY8-274" fmla="*/ 493568 h 493591"/>
                    <a:gd name="connsiteX9-275" fmla="*/ 496688 w 560550"/>
                    <a:gd name="connsiteY9-276" fmla="*/ 492722 h 493591"/>
                    <a:gd name="connsiteX10-277" fmla="*/ 275338 w 560550"/>
                    <a:gd name="connsiteY10-278" fmla="*/ 480778 h 493591"/>
                    <a:gd name="connsiteX11-279" fmla="*/ 275975 w 560550"/>
                    <a:gd name="connsiteY11-280" fmla="*/ 480403 h 493591"/>
                    <a:gd name="connsiteX12-281" fmla="*/ 266629 w 560550"/>
                    <a:gd name="connsiteY12-282" fmla="*/ 479903 h 493591"/>
                    <a:gd name="connsiteX13-283" fmla="*/ 40497 w 560550"/>
                    <a:gd name="connsiteY13-284" fmla="*/ 492105 h 493591"/>
                    <a:gd name="connsiteX14-285" fmla="*/ 32832 w 560550"/>
                    <a:gd name="connsiteY14-286" fmla="*/ 492314 h 493591"/>
                    <a:gd name="connsiteX15-287" fmla="*/ 3210 w 560550"/>
                    <a:gd name="connsiteY15-288" fmla="*/ 479408 h 493591"/>
                    <a:gd name="connsiteX16-289" fmla="*/ 2740 w 560550"/>
                    <a:gd name="connsiteY16-290" fmla="*/ 478849 h 493591"/>
                    <a:gd name="connsiteX17-291" fmla="*/ 6844 w 560550"/>
                    <a:gd name="connsiteY17-292" fmla="*/ 447301 h 493591"/>
                    <a:gd name="connsiteX18-293" fmla="*/ 23102 w 560550"/>
                    <a:gd name="connsiteY18-294" fmla="*/ 420834 h 493591"/>
                    <a:gd name="connsiteX19-295" fmla="*/ 149231 w 560550"/>
                    <a:gd name="connsiteY19-296" fmla="*/ 228009 h 493591"/>
                    <a:gd name="connsiteX20-297" fmla="*/ 251731 w 560550"/>
                    <a:gd name="connsiteY20-298" fmla="*/ 26070 h 493591"/>
                    <a:gd name="connsiteX21-299" fmla="*/ 255383 w 560550"/>
                    <a:gd name="connsiteY21-300" fmla="*/ 19328 h 493591"/>
                    <a:gd name="connsiteX22-301" fmla="*/ 281371 w 560550"/>
                    <a:gd name="connsiteY22-302" fmla="*/ 127 h 493591"/>
                    <a:gd name="connsiteX23-303" fmla="*/ 282090 w 560550"/>
                    <a:gd name="connsiteY23-304" fmla="*/ 0 h 493591"/>
                    <a:gd name="connsiteX0-305" fmla="*/ 282090 w 560550"/>
                    <a:gd name="connsiteY0-306" fmla="*/ 0 h 493591"/>
                    <a:gd name="connsiteX1-307" fmla="*/ 307359 w 560550"/>
                    <a:gd name="connsiteY1-308" fmla="*/ 19328 h 493591"/>
                    <a:gd name="connsiteX2-309" fmla="*/ 322151 w 560550"/>
                    <a:gd name="connsiteY2-310" fmla="*/ 46641 h 493591"/>
                    <a:gd name="connsiteX3-311" fmla="*/ 426075 w 560550"/>
                    <a:gd name="connsiteY3-312" fmla="*/ 252279 h 493591"/>
                    <a:gd name="connsiteX4-313" fmla="*/ 549713 w 560550"/>
                    <a:gd name="connsiteY4-314" fmla="*/ 442022 h 493591"/>
                    <a:gd name="connsiteX5-315" fmla="*/ 553726 w 560550"/>
                    <a:gd name="connsiteY5-316" fmla="*/ 448555 h 493591"/>
                    <a:gd name="connsiteX6-317" fmla="*/ 557360 w 560550"/>
                    <a:gd name="connsiteY6-318" fmla="*/ 480662 h 493591"/>
                    <a:gd name="connsiteX7-319" fmla="*/ 557111 w 560550"/>
                    <a:gd name="connsiteY7-320" fmla="*/ 481348 h 493591"/>
                    <a:gd name="connsiteX8-321" fmla="*/ 527738 w 560550"/>
                    <a:gd name="connsiteY8-322" fmla="*/ 493568 h 493591"/>
                    <a:gd name="connsiteX9-323" fmla="*/ 496688 w 560550"/>
                    <a:gd name="connsiteY9-324" fmla="*/ 492722 h 493591"/>
                    <a:gd name="connsiteX10-325" fmla="*/ 275338 w 560550"/>
                    <a:gd name="connsiteY10-326" fmla="*/ 480778 h 493591"/>
                    <a:gd name="connsiteX11-327" fmla="*/ 266629 w 560550"/>
                    <a:gd name="connsiteY11-328" fmla="*/ 479903 h 493591"/>
                    <a:gd name="connsiteX12-329" fmla="*/ 40497 w 560550"/>
                    <a:gd name="connsiteY12-330" fmla="*/ 492105 h 493591"/>
                    <a:gd name="connsiteX13-331" fmla="*/ 32832 w 560550"/>
                    <a:gd name="connsiteY13-332" fmla="*/ 492314 h 493591"/>
                    <a:gd name="connsiteX14-333" fmla="*/ 3210 w 560550"/>
                    <a:gd name="connsiteY14-334" fmla="*/ 479408 h 493591"/>
                    <a:gd name="connsiteX15-335" fmla="*/ 2740 w 560550"/>
                    <a:gd name="connsiteY15-336" fmla="*/ 478849 h 493591"/>
                    <a:gd name="connsiteX16-337" fmla="*/ 6844 w 560550"/>
                    <a:gd name="connsiteY16-338" fmla="*/ 447301 h 493591"/>
                    <a:gd name="connsiteX17-339" fmla="*/ 23102 w 560550"/>
                    <a:gd name="connsiteY17-340" fmla="*/ 420834 h 493591"/>
                    <a:gd name="connsiteX18-341" fmla="*/ 149231 w 560550"/>
                    <a:gd name="connsiteY18-342" fmla="*/ 228009 h 493591"/>
                    <a:gd name="connsiteX19-343" fmla="*/ 251731 w 560550"/>
                    <a:gd name="connsiteY19-344" fmla="*/ 26070 h 493591"/>
                    <a:gd name="connsiteX20-345" fmla="*/ 255383 w 560550"/>
                    <a:gd name="connsiteY20-346" fmla="*/ 19328 h 493591"/>
                    <a:gd name="connsiteX21-347" fmla="*/ 281371 w 560550"/>
                    <a:gd name="connsiteY21-348" fmla="*/ 127 h 493591"/>
                    <a:gd name="connsiteX22-349" fmla="*/ 282090 w 560550"/>
                    <a:gd name="connsiteY22-350" fmla="*/ 0 h 493591"/>
                    <a:gd name="connsiteX0-351" fmla="*/ 282090 w 560550"/>
                    <a:gd name="connsiteY0-352" fmla="*/ 0 h 493591"/>
                    <a:gd name="connsiteX1-353" fmla="*/ 307359 w 560550"/>
                    <a:gd name="connsiteY1-354" fmla="*/ 19328 h 493591"/>
                    <a:gd name="connsiteX2-355" fmla="*/ 322151 w 560550"/>
                    <a:gd name="connsiteY2-356" fmla="*/ 46641 h 493591"/>
                    <a:gd name="connsiteX3-357" fmla="*/ 426075 w 560550"/>
                    <a:gd name="connsiteY3-358" fmla="*/ 252279 h 493591"/>
                    <a:gd name="connsiteX4-359" fmla="*/ 549713 w 560550"/>
                    <a:gd name="connsiteY4-360" fmla="*/ 442022 h 493591"/>
                    <a:gd name="connsiteX5-361" fmla="*/ 553726 w 560550"/>
                    <a:gd name="connsiteY5-362" fmla="*/ 448555 h 493591"/>
                    <a:gd name="connsiteX6-363" fmla="*/ 557360 w 560550"/>
                    <a:gd name="connsiteY6-364" fmla="*/ 480662 h 493591"/>
                    <a:gd name="connsiteX7-365" fmla="*/ 557111 w 560550"/>
                    <a:gd name="connsiteY7-366" fmla="*/ 481348 h 493591"/>
                    <a:gd name="connsiteX8-367" fmla="*/ 527738 w 560550"/>
                    <a:gd name="connsiteY8-368" fmla="*/ 493568 h 493591"/>
                    <a:gd name="connsiteX9-369" fmla="*/ 496688 w 560550"/>
                    <a:gd name="connsiteY9-370" fmla="*/ 492722 h 493591"/>
                    <a:gd name="connsiteX10-371" fmla="*/ 266629 w 560550"/>
                    <a:gd name="connsiteY10-372" fmla="*/ 479903 h 493591"/>
                    <a:gd name="connsiteX11-373" fmla="*/ 40497 w 560550"/>
                    <a:gd name="connsiteY11-374" fmla="*/ 492105 h 493591"/>
                    <a:gd name="connsiteX12-375" fmla="*/ 32832 w 560550"/>
                    <a:gd name="connsiteY12-376" fmla="*/ 492314 h 493591"/>
                    <a:gd name="connsiteX13-377" fmla="*/ 3210 w 560550"/>
                    <a:gd name="connsiteY13-378" fmla="*/ 479408 h 493591"/>
                    <a:gd name="connsiteX14-379" fmla="*/ 2740 w 560550"/>
                    <a:gd name="connsiteY14-380" fmla="*/ 478849 h 493591"/>
                    <a:gd name="connsiteX15-381" fmla="*/ 6844 w 560550"/>
                    <a:gd name="connsiteY15-382" fmla="*/ 447301 h 493591"/>
                    <a:gd name="connsiteX16-383" fmla="*/ 23102 w 560550"/>
                    <a:gd name="connsiteY16-384" fmla="*/ 420834 h 493591"/>
                    <a:gd name="connsiteX17-385" fmla="*/ 149231 w 560550"/>
                    <a:gd name="connsiteY17-386" fmla="*/ 228009 h 493591"/>
                    <a:gd name="connsiteX18-387" fmla="*/ 251731 w 560550"/>
                    <a:gd name="connsiteY18-388" fmla="*/ 26070 h 493591"/>
                    <a:gd name="connsiteX19-389" fmla="*/ 255383 w 560550"/>
                    <a:gd name="connsiteY19-390" fmla="*/ 19328 h 493591"/>
                    <a:gd name="connsiteX20-391" fmla="*/ 281371 w 560550"/>
                    <a:gd name="connsiteY20-392" fmla="*/ 127 h 493591"/>
                    <a:gd name="connsiteX21-393" fmla="*/ 282090 w 560550"/>
                    <a:gd name="connsiteY21-394" fmla="*/ 0 h 493591"/>
                    <a:gd name="connsiteX0-395" fmla="*/ 282090 w 560550"/>
                    <a:gd name="connsiteY0-396" fmla="*/ 0 h 493591"/>
                    <a:gd name="connsiteX1-397" fmla="*/ 307359 w 560550"/>
                    <a:gd name="connsiteY1-398" fmla="*/ 19328 h 493591"/>
                    <a:gd name="connsiteX2-399" fmla="*/ 322151 w 560550"/>
                    <a:gd name="connsiteY2-400" fmla="*/ 46641 h 493591"/>
                    <a:gd name="connsiteX3-401" fmla="*/ 426075 w 560550"/>
                    <a:gd name="connsiteY3-402" fmla="*/ 252279 h 493591"/>
                    <a:gd name="connsiteX4-403" fmla="*/ 549713 w 560550"/>
                    <a:gd name="connsiteY4-404" fmla="*/ 442022 h 493591"/>
                    <a:gd name="connsiteX5-405" fmla="*/ 553726 w 560550"/>
                    <a:gd name="connsiteY5-406" fmla="*/ 448555 h 493591"/>
                    <a:gd name="connsiteX6-407" fmla="*/ 557360 w 560550"/>
                    <a:gd name="connsiteY6-408" fmla="*/ 480662 h 493591"/>
                    <a:gd name="connsiteX7-409" fmla="*/ 557111 w 560550"/>
                    <a:gd name="connsiteY7-410" fmla="*/ 481348 h 493591"/>
                    <a:gd name="connsiteX8-411" fmla="*/ 527738 w 560550"/>
                    <a:gd name="connsiteY8-412" fmla="*/ 493568 h 493591"/>
                    <a:gd name="connsiteX9-413" fmla="*/ 496688 w 560550"/>
                    <a:gd name="connsiteY9-414" fmla="*/ 492722 h 493591"/>
                    <a:gd name="connsiteX10-415" fmla="*/ 266629 w 560550"/>
                    <a:gd name="connsiteY10-416" fmla="*/ 479903 h 493591"/>
                    <a:gd name="connsiteX11-417" fmla="*/ 40497 w 560550"/>
                    <a:gd name="connsiteY11-418" fmla="*/ 492105 h 493591"/>
                    <a:gd name="connsiteX12-419" fmla="*/ 32832 w 560550"/>
                    <a:gd name="connsiteY12-420" fmla="*/ 492314 h 493591"/>
                    <a:gd name="connsiteX13-421" fmla="*/ 3210 w 560550"/>
                    <a:gd name="connsiteY13-422" fmla="*/ 479408 h 493591"/>
                    <a:gd name="connsiteX14-423" fmla="*/ 2740 w 560550"/>
                    <a:gd name="connsiteY14-424" fmla="*/ 478849 h 493591"/>
                    <a:gd name="connsiteX15-425" fmla="*/ 6844 w 560550"/>
                    <a:gd name="connsiteY15-426" fmla="*/ 447301 h 493591"/>
                    <a:gd name="connsiteX16-427" fmla="*/ 23102 w 560550"/>
                    <a:gd name="connsiteY16-428" fmla="*/ 420834 h 493591"/>
                    <a:gd name="connsiteX17-429" fmla="*/ 149231 w 560550"/>
                    <a:gd name="connsiteY17-430" fmla="*/ 228009 h 493591"/>
                    <a:gd name="connsiteX18-431" fmla="*/ 251731 w 560550"/>
                    <a:gd name="connsiteY18-432" fmla="*/ 26070 h 493591"/>
                    <a:gd name="connsiteX19-433" fmla="*/ 255383 w 560550"/>
                    <a:gd name="connsiteY19-434" fmla="*/ 19328 h 493591"/>
                    <a:gd name="connsiteX20-435" fmla="*/ 281371 w 560550"/>
                    <a:gd name="connsiteY20-436" fmla="*/ 127 h 493591"/>
                    <a:gd name="connsiteX21-437" fmla="*/ 282090 w 560550"/>
                    <a:gd name="connsiteY21-438" fmla="*/ 0 h 4935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560550" h="493591">
                      <a:moveTo>
                        <a:pt x="282090" y="0"/>
                      </a:moveTo>
                      <a:cubicBezTo>
                        <a:pt x="291235" y="0"/>
                        <a:pt x="300381" y="6443"/>
                        <a:pt x="307359" y="19328"/>
                      </a:cubicBezTo>
                      <a:lnTo>
                        <a:pt x="322151" y="46641"/>
                      </a:lnTo>
                      <a:cubicBezTo>
                        <a:pt x="341937" y="85466"/>
                        <a:pt x="388148" y="186382"/>
                        <a:pt x="426075" y="252279"/>
                      </a:cubicBezTo>
                      <a:cubicBezTo>
                        <a:pt x="464002" y="318176"/>
                        <a:pt x="528438" y="409309"/>
                        <a:pt x="549713" y="442022"/>
                      </a:cubicBezTo>
                      <a:lnTo>
                        <a:pt x="553726" y="448555"/>
                      </a:lnTo>
                      <a:cubicBezTo>
                        <a:pt x="561598" y="461368"/>
                        <a:pt x="562451" y="472766"/>
                        <a:pt x="557360" y="480662"/>
                      </a:cubicBezTo>
                      <a:cubicBezTo>
                        <a:pt x="557347" y="480929"/>
                        <a:pt x="557231" y="481140"/>
                        <a:pt x="557111" y="481348"/>
                      </a:cubicBezTo>
                      <a:cubicBezTo>
                        <a:pt x="552538" y="489268"/>
                        <a:pt x="542386" y="493968"/>
                        <a:pt x="527738" y="493568"/>
                      </a:cubicBezTo>
                      <a:lnTo>
                        <a:pt x="496688" y="492722"/>
                      </a:lnTo>
                      <a:cubicBezTo>
                        <a:pt x="453170" y="490445"/>
                        <a:pt x="342661" y="480006"/>
                        <a:pt x="266629" y="479903"/>
                      </a:cubicBezTo>
                      <a:cubicBezTo>
                        <a:pt x="190597" y="479800"/>
                        <a:pt x="79463" y="490037"/>
                        <a:pt x="40497" y="492105"/>
                      </a:cubicBezTo>
                      <a:lnTo>
                        <a:pt x="32832" y="492314"/>
                      </a:lnTo>
                      <a:cubicBezTo>
                        <a:pt x="17800" y="492724"/>
                        <a:pt x="7502" y="487764"/>
                        <a:pt x="3210" y="479408"/>
                      </a:cubicBezTo>
                      <a:cubicBezTo>
                        <a:pt x="2985" y="479262"/>
                        <a:pt x="2860" y="479056"/>
                        <a:pt x="2740" y="478849"/>
                      </a:cubicBezTo>
                      <a:cubicBezTo>
                        <a:pt x="-1833" y="470928"/>
                        <a:pt x="-826" y="459787"/>
                        <a:pt x="6844" y="447301"/>
                      </a:cubicBezTo>
                      <a:lnTo>
                        <a:pt x="23102" y="420834"/>
                      </a:lnTo>
                      <a:cubicBezTo>
                        <a:pt x="46833" y="384285"/>
                        <a:pt x="111126" y="293803"/>
                        <a:pt x="149231" y="228009"/>
                      </a:cubicBezTo>
                      <a:cubicBezTo>
                        <a:pt x="187336" y="162215"/>
                        <a:pt x="234039" y="60850"/>
                        <a:pt x="251731" y="26070"/>
                      </a:cubicBezTo>
                      <a:lnTo>
                        <a:pt x="255383" y="19328"/>
                      </a:lnTo>
                      <a:cubicBezTo>
                        <a:pt x="262543" y="6104"/>
                        <a:pt x="271988" y="-334"/>
                        <a:pt x="281371" y="127"/>
                      </a:cubicBezTo>
                      <a:cubicBezTo>
                        <a:pt x="281609" y="5"/>
                        <a:pt x="281850" y="0"/>
                        <a:pt x="2820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13973" y="9240"/>
                <a:ext cx="2898" cy="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zh-CN" sz="2400">
                    <a:solidFill>
                      <a:schemeClr val="bg1"/>
                    </a:solidFill>
                    <a:latin typeface="幼圆" panose="02010509060101010101" charset="-122"/>
                    <a:ea typeface="幼圆" panose="02010509060101010101" charset="-122"/>
                  </a:rPr>
                  <a:t>我有！</a:t>
                </a:r>
              </a:p>
            </p:txBody>
          </p:sp>
        </p:grpSp>
        <p:pic>
          <p:nvPicPr>
            <p:cNvPr id="67" name="图片 66" descr="0a388f099af75d19d623949329a0dd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59" y="9295"/>
              <a:ext cx="462" cy="462"/>
            </a:xfrm>
            <a:prstGeom prst="rect">
              <a:avLst/>
            </a:prstGeom>
          </p:spPr>
        </p:pic>
        <p:pic>
          <p:nvPicPr>
            <p:cNvPr id="68" name="图片 67" descr="0a388f099af75d19d623949329a0dd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72" y="9295"/>
              <a:ext cx="462" cy="462"/>
            </a:xfrm>
            <a:prstGeom prst="rect">
              <a:avLst/>
            </a:prstGeom>
          </p:spPr>
        </p:pic>
        <p:pic>
          <p:nvPicPr>
            <p:cNvPr id="69" name="图片 68" descr="0a388f099af75d19d623949329a0dd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46" y="9295"/>
              <a:ext cx="462" cy="4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73100" y="706120"/>
            <a:ext cx="2523490" cy="405765"/>
            <a:chOff x="1060" y="1112"/>
            <a:chExt cx="3974" cy="639"/>
          </a:xfrm>
        </p:grpSpPr>
        <p:sp>
          <p:nvSpPr>
            <p:cNvPr id="34" name="心形 33"/>
            <p:cNvSpPr/>
            <p:nvPr/>
          </p:nvSpPr>
          <p:spPr>
            <a:xfrm>
              <a:off x="1060" y="1177"/>
              <a:ext cx="668" cy="553"/>
            </a:xfrm>
            <a:prstGeom prst="heart">
              <a:avLst/>
            </a:prstGeom>
            <a:solidFill>
              <a:srgbClr val="DD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3" y="1112"/>
              <a:ext cx="3121" cy="6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400" b="1">
                  <a:solidFill>
                    <a:srgbClr val="DD3839"/>
                  </a:solidFill>
                  <a:latin typeface="幼圆" panose="02010509060101010101" charset="-122"/>
                  <a:ea typeface="幼圆" panose="02010509060101010101" charset="-122"/>
                </a:rPr>
                <a:t>单项数据展示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313430" y="880110"/>
            <a:ext cx="21234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//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无效数据不计算在内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1" name="圆角矩形 2"/>
          <p:cNvSpPr/>
          <p:nvPr/>
        </p:nvSpPr>
        <p:spPr>
          <a:xfrm rot="16200000">
            <a:off x="505968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32" name="圆角矩形 3"/>
          <p:cNvSpPr/>
          <p:nvPr/>
        </p:nvSpPr>
        <p:spPr>
          <a:xfrm rot="16200000">
            <a:off x="523049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37" name="圆角矩形 6"/>
          <p:cNvSpPr/>
          <p:nvPr/>
        </p:nvSpPr>
        <p:spPr>
          <a:xfrm rot="16200000">
            <a:off x="574294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7"/>
          <p:cNvSpPr/>
          <p:nvPr/>
        </p:nvSpPr>
        <p:spPr>
          <a:xfrm rot="16200000">
            <a:off x="608457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9"/>
          <p:cNvSpPr/>
          <p:nvPr/>
        </p:nvSpPr>
        <p:spPr>
          <a:xfrm rot="16200000">
            <a:off x="540131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10"/>
          <p:cNvSpPr/>
          <p:nvPr/>
        </p:nvSpPr>
        <p:spPr>
          <a:xfrm rot="16200000">
            <a:off x="557212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11"/>
          <p:cNvSpPr/>
          <p:nvPr/>
        </p:nvSpPr>
        <p:spPr>
          <a:xfrm rot="16200000">
            <a:off x="591375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12"/>
          <p:cNvSpPr/>
          <p:nvPr/>
        </p:nvSpPr>
        <p:spPr>
          <a:xfrm rot="16200000">
            <a:off x="625538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13"/>
          <p:cNvSpPr/>
          <p:nvPr/>
        </p:nvSpPr>
        <p:spPr>
          <a:xfrm rot="16200000">
            <a:off x="642620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104900" y="1508125"/>
            <a:ext cx="4337050" cy="999490"/>
          </a:xfrm>
          <a:prstGeom prst="roundRect">
            <a:avLst>
              <a:gd name="adj" fmla="val 8683"/>
            </a:avLst>
          </a:prstGeom>
          <a:solidFill>
            <a:srgbClr val="DD3839"/>
          </a:solidFill>
          <a:ln>
            <a:noFill/>
          </a:ln>
          <a:effectLst>
            <a:outerShdw blurRad="63500" dist="38100" dir="3600000" algn="ctr" rotWithShape="0">
              <a:srgbClr val="DD383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 rot="16200000">
            <a:off x="1177290" y="1437005"/>
            <a:ext cx="998855" cy="1142365"/>
          </a:xfrm>
          <a:prstGeom prst="round2SameRect">
            <a:avLst>
              <a:gd name="adj1" fmla="val 8634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83460" y="1610995"/>
            <a:ext cx="3051175" cy="3683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您认为大学生恋爱的好处是？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3460" y="2037080"/>
            <a:ext cx="2540000" cy="339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解决生理需求</a:t>
            </a:r>
          </a:p>
        </p:txBody>
      </p:sp>
      <p:sp>
        <p:nvSpPr>
          <p:cNvPr id="12" name="圆角矩形 12"/>
          <p:cNvSpPr/>
          <p:nvPr/>
        </p:nvSpPr>
        <p:spPr>
          <a:xfrm rot="16200000">
            <a:off x="659701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3"/>
          <p:cNvSpPr/>
          <p:nvPr/>
        </p:nvSpPr>
        <p:spPr>
          <a:xfrm rot="16200000">
            <a:off x="676783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2"/>
          <p:cNvSpPr/>
          <p:nvPr/>
        </p:nvSpPr>
        <p:spPr>
          <a:xfrm rot="16200000">
            <a:off x="693864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3"/>
          <p:cNvSpPr/>
          <p:nvPr/>
        </p:nvSpPr>
        <p:spPr>
          <a:xfrm rot="16200000">
            <a:off x="710946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2"/>
          <p:cNvSpPr/>
          <p:nvPr/>
        </p:nvSpPr>
        <p:spPr>
          <a:xfrm rot="16200000">
            <a:off x="728027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3"/>
          <p:cNvSpPr/>
          <p:nvPr/>
        </p:nvSpPr>
        <p:spPr>
          <a:xfrm rot="16200000">
            <a:off x="745109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2"/>
          <p:cNvSpPr/>
          <p:nvPr/>
        </p:nvSpPr>
        <p:spPr>
          <a:xfrm rot="16200000">
            <a:off x="762190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3"/>
          <p:cNvSpPr/>
          <p:nvPr/>
        </p:nvSpPr>
        <p:spPr>
          <a:xfrm rot="16200000">
            <a:off x="779272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12"/>
          <p:cNvSpPr/>
          <p:nvPr/>
        </p:nvSpPr>
        <p:spPr>
          <a:xfrm rot="16200000">
            <a:off x="796353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13"/>
          <p:cNvSpPr/>
          <p:nvPr/>
        </p:nvSpPr>
        <p:spPr>
          <a:xfrm rot="16200000">
            <a:off x="813435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12"/>
          <p:cNvSpPr/>
          <p:nvPr/>
        </p:nvSpPr>
        <p:spPr>
          <a:xfrm rot="16200000">
            <a:off x="830516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3"/>
          <p:cNvSpPr/>
          <p:nvPr/>
        </p:nvSpPr>
        <p:spPr>
          <a:xfrm rot="16200000">
            <a:off x="847598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2"/>
          <p:cNvSpPr/>
          <p:nvPr/>
        </p:nvSpPr>
        <p:spPr>
          <a:xfrm rot="16200000">
            <a:off x="864679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3"/>
          <p:cNvSpPr/>
          <p:nvPr/>
        </p:nvSpPr>
        <p:spPr>
          <a:xfrm rot="16200000">
            <a:off x="881761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2"/>
          <p:cNvSpPr/>
          <p:nvPr/>
        </p:nvSpPr>
        <p:spPr>
          <a:xfrm rot="16200000">
            <a:off x="898842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13"/>
          <p:cNvSpPr/>
          <p:nvPr/>
        </p:nvSpPr>
        <p:spPr>
          <a:xfrm rot="16200000">
            <a:off x="915924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12"/>
          <p:cNvSpPr/>
          <p:nvPr/>
        </p:nvSpPr>
        <p:spPr>
          <a:xfrm rot="16200000">
            <a:off x="933005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13"/>
          <p:cNvSpPr/>
          <p:nvPr/>
        </p:nvSpPr>
        <p:spPr>
          <a:xfrm rot="16200000">
            <a:off x="950087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12"/>
          <p:cNvSpPr/>
          <p:nvPr/>
        </p:nvSpPr>
        <p:spPr>
          <a:xfrm rot="16200000">
            <a:off x="967168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13"/>
          <p:cNvSpPr/>
          <p:nvPr/>
        </p:nvSpPr>
        <p:spPr>
          <a:xfrm rot="16200000">
            <a:off x="984250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12"/>
          <p:cNvSpPr/>
          <p:nvPr/>
        </p:nvSpPr>
        <p:spPr>
          <a:xfrm rot="16200000">
            <a:off x="1001331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13"/>
          <p:cNvSpPr/>
          <p:nvPr/>
        </p:nvSpPr>
        <p:spPr>
          <a:xfrm rot="16200000">
            <a:off x="1018413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13"/>
          <p:cNvSpPr/>
          <p:nvPr/>
        </p:nvSpPr>
        <p:spPr>
          <a:xfrm rot="16200000">
            <a:off x="10354945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12"/>
          <p:cNvSpPr/>
          <p:nvPr/>
        </p:nvSpPr>
        <p:spPr>
          <a:xfrm rot="16200000">
            <a:off x="10525760" y="194437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605780" y="1638935"/>
            <a:ext cx="108267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726930" y="1638935"/>
            <a:ext cx="70675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4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pic>
        <p:nvPicPr>
          <p:cNvPr id="57" name="图片 56" descr="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52590" y="173164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100000"/>
              </a:srgbClr>
            </a:outerShdw>
          </a:effectLst>
        </p:spPr>
      </p:pic>
      <p:pic>
        <p:nvPicPr>
          <p:cNvPr id="58" name="图片 57" descr="C:\Users\Administrator\Desktop\女(3).png女(3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455910" y="173164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80000"/>
              </a:srgbClr>
            </a:outerShdw>
          </a:effectLst>
        </p:spPr>
      </p:pic>
      <p:sp>
        <p:nvSpPr>
          <p:cNvPr id="187" name="圆角矩形 2"/>
          <p:cNvSpPr/>
          <p:nvPr/>
        </p:nvSpPr>
        <p:spPr>
          <a:xfrm rot="16200000">
            <a:off x="505968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188" name="圆角矩形 3"/>
          <p:cNvSpPr/>
          <p:nvPr/>
        </p:nvSpPr>
        <p:spPr>
          <a:xfrm rot="16200000">
            <a:off x="523049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189" name="圆角矩形 6"/>
          <p:cNvSpPr/>
          <p:nvPr/>
        </p:nvSpPr>
        <p:spPr>
          <a:xfrm rot="16200000">
            <a:off x="574294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圆角矩形 7"/>
          <p:cNvSpPr/>
          <p:nvPr/>
        </p:nvSpPr>
        <p:spPr>
          <a:xfrm rot="16200000">
            <a:off x="608457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圆角矩形 9"/>
          <p:cNvSpPr/>
          <p:nvPr/>
        </p:nvSpPr>
        <p:spPr>
          <a:xfrm rot="16200000">
            <a:off x="540131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圆角矩形 10"/>
          <p:cNvSpPr/>
          <p:nvPr/>
        </p:nvSpPr>
        <p:spPr>
          <a:xfrm rot="16200000">
            <a:off x="557212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圆角矩形 11"/>
          <p:cNvSpPr/>
          <p:nvPr/>
        </p:nvSpPr>
        <p:spPr>
          <a:xfrm rot="16200000">
            <a:off x="591375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圆角矩形 12"/>
          <p:cNvSpPr/>
          <p:nvPr/>
        </p:nvSpPr>
        <p:spPr>
          <a:xfrm rot="16200000">
            <a:off x="625538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圆角矩形 13"/>
          <p:cNvSpPr/>
          <p:nvPr/>
        </p:nvSpPr>
        <p:spPr>
          <a:xfrm rot="16200000">
            <a:off x="642620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圆角矩形 195"/>
          <p:cNvSpPr/>
          <p:nvPr/>
        </p:nvSpPr>
        <p:spPr>
          <a:xfrm>
            <a:off x="1104900" y="2696845"/>
            <a:ext cx="4337050" cy="999490"/>
          </a:xfrm>
          <a:prstGeom prst="roundRect">
            <a:avLst>
              <a:gd name="adj" fmla="val 8683"/>
            </a:avLst>
          </a:prstGeom>
          <a:solidFill>
            <a:srgbClr val="DD3839"/>
          </a:solidFill>
          <a:ln>
            <a:noFill/>
          </a:ln>
          <a:effectLst>
            <a:outerShdw blurRad="63500" dist="38100" dir="3600000" algn="ctr" rotWithShape="0">
              <a:srgbClr val="DD383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同侧圆角矩形 196"/>
          <p:cNvSpPr/>
          <p:nvPr/>
        </p:nvSpPr>
        <p:spPr>
          <a:xfrm rot="16200000">
            <a:off x="1177290" y="2625725"/>
            <a:ext cx="998855" cy="1142365"/>
          </a:xfrm>
          <a:prstGeom prst="round2SameRect">
            <a:avLst>
              <a:gd name="adj1" fmla="val 8634"/>
              <a:gd name="adj2" fmla="val 0"/>
            </a:avLst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文本框 197"/>
          <p:cNvSpPr txBox="1"/>
          <p:nvPr/>
        </p:nvSpPr>
        <p:spPr>
          <a:xfrm>
            <a:off x="2283460" y="2799715"/>
            <a:ext cx="3158490" cy="3683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您最看重恋爱对象哪些方面？</a:t>
            </a:r>
          </a:p>
        </p:txBody>
      </p:sp>
      <p:sp>
        <p:nvSpPr>
          <p:cNvPr id="199" name="文本框 198"/>
          <p:cNvSpPr txBox="1"/>
          <p:nvPr/>
        </p:nvSpPr>
        <p:spPr>
          <a:xfrm>
            <a:off x="2283460" y="3225800"/>
            <a:ext cx="2540000" cy="339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看其发展潜力</a:t>
            </a:r>
          </a:p>
        </p:txBody>
      </p:sp>
      <p:sp>
        <p:nvSpPr>
          <p:cNvPr id="200" name="圆角矩形 12"/>
          <p:cNvSpPr/>
          <p:nvPr/>
        </p:nvSpPr>
        <p:spPr>
          <a:xfrm rot="16200000">
            <a:off x="659701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圆角矩形 13"/>
          <p:cNvSpPr/>
          <p:nvPr/>
        </p:nvSpPr>
        <p:spPr>
          <a:xfrm rot="16200000">
            <a:off x="676783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圆角矩形 12"/>
          <p:cNvSpPr/>
          <p:nvPr/>
        </p:nvSpPr>
        <p:spPr>
          <a:xfrm rot="16200000">
            <a:off x="693864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圆角矩形 13"/>
          <p:cNvSpPr/>
          <p:nvPr/>
        </p:nvSpPr>
        <p:spPr>
          <a:xfrm rot="16200000">
            <a:off x="710946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圆角矩形 12"/>
          <p:cNvSpPr/>
          <p:nvPr/>
        </p:nvSpPr>
        <p:spPr>
          <a:xfrm rot="16200000">
            <a:off x="728027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圆角矩形 13"/>
          <p:cNvSpPr/>
          <p:nvPr/>
        </p:nvSpPr>
        <p:spPr>
          <a:xfrm rot="16200000">
            <a:off x="745109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圆角矩形 12"/>
          <p:cNvSpPr/>
          <p:nvPr/>
        </p:nvSpPr>
        <p:spPr>
          <a:xfrm rot="16200000">
            <a:off x="762190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圆角矩形 13"/>
          <p:cNvSpPr/>
          <p:nvPr/>
        </p:nvSpPr>
        <p:spPr>
          <a:xfrm rot="16200000">
            <a:off x="779272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圆角矩形 12"/>
          <p:cNvSpPr/>
          <p:nvPr/>
        </p:nvSpPr>
        <p:spPr>
          <a:xfrm rot="16200000">
            <a:off x="796353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圆角矩形 13"/>
          <p:cNvSpPr/>
          <p:nvPr/>
        </p:nvSpPr>
        <p:spPr>
          <a:xfrm rot="16200000">
            <a:off x="813435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圆角矩形 12"/>
          <p:cNvSpPr/>
          <p:nvPr/>
        </p:nvSpPr>
        <p:spPr>
          <a:xfrm rot="16200000">
            <a:off x="830516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圆角矩形 13"/>
          <p:cNvSpPr/>
          <p:nvPr/>
        </p:nvSpPr>
        <p:spPr>
          <a:xfrm rot="16200000">
            <a:off x="847598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圆角矩形 12"/>
          <p:cNvSpPr/>
          <p:nvPr/>
        </p:nvSpPr>
        <p:spPr>
          <a:xfrm rot="16200000">
            <a:off x="864679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圆角矩形 13"/>
          <p:cNvSpPr/>
          <p:nvPr/>
        </p:nvSpPr>
        <p:spPr>
          <a:xfrm rot="16200000">
            <a:off x="881761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圆角矩形 12"/>
          <p:cNvSpPr/>
          <p:nvPr/>
        </p:nvSpPr>
        <p:spPr>
          <a:xfrm rot="16200000">
            <a:off x="898842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圆角矩形 13"/>
          <p:cNvSpPr/>
          <p:nvPr/>
        </p:nvSpPr>
        <p:spPr>
          <a:xfrm rot="16200000">
            <a:off x="915924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圆角矩形 12"/>
          <p:cNvSpPr/>
          <p:nvPr/>
        </p:nvSpPr>
        <p:spPr>
          <a:xfrm rot="16200000">
            <a:off x="933005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圆角矩形 13"/>
          <p:cNvSpPr/>
          <p:nvPr/>
        </p:nvSpPr>
        <p:spPr>
          <a:xfrm rot="16200000">
            <a:off x="950087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圆角矩形 12"/>
          <p:cNvSpPr/>
          <p:nvPr/>
        </p:nvSpPr>
        <p:spPr>
          <a:xfrm rot="16200000">
            <a:off x="967168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圆角矩形 13"/>
          <p:cNvSpPr/>
          <p:nvPr/>
        </p:nvSpPr>
        <p:spPr>
          <a:xfrm rot="16200000">
            <a:off x="984250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圆角矩形 12"/>
          <p:cNvSpPr/>
          <p:nvPr/>
        </p:nvSpPr>
        <p:spPr>
          <a:xfrm rot="16200000">
            <a:off x="1001331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圆角矩形 13"/>
          <p:cNvSpPr/>
          <p:nvPr/>
        </p:nvSpPr>
        <p:spPr>
          <a:xfrm rot="16200000">
            <a:off x="1018413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圆角矩形 13"/>
          <p:cNvSpPr/>
          <p:nvPr/>
        </p:nvSpPr>
        <p:spPr>
          <a:xfrm rot="16200000">
            <a:off x="10354945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圆角矩形 12"/>
          <p:cNvSpPr/>
          <p:nvPr/>
        </p:nvSpPr>
        <p:spPr>
          <a:xfrm rot="16200000">
            <a:off x="10525760" y="313309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文本框 223"/>
          <p:cNvSpPr txBox="1"/>
          <p:nvPr/>
        </p:nvSpPr>
        <p:spPr>
          <a:xfrm>
            <a:off x="5605780" y="2827655"/>
            <a:ext cx="108267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</a:p>
        </p:txBody>
      </p:sp>
      <p:sp>
        <p:nvSpPr>
          <p:cNvPr id="225" name="文本框 224"/>
          <p:cNvSpPr txBox="1"/>
          <p:nvPr/>
        </p:nvSpPr>
        <p:spPr>
          <a:xfrm>
            <a:off x="9351010" y="2827655"/>
            <a:ext cx="108267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4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42</a:t>
            </a:r>
            <a:r>
              <a:rPr lang="en-US" altLang="zh-CN" sz="2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pic>
        <p:nvPicPr>
          <p:cNvPr id="226" name="图片 225" descr="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52590" y="292036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100000"/>
              </a:srgbClr>
            </a:outerShdw>
          </a:effectLst>
        </p:spPr>
      </p:pic>
      <p:pic>
        <p:nvPicPr>
          <p:cNvPr id="227" name="图片 226" descr="C:\Users\Administrator\Desktop\女(3).png女(3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455910" y="292036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80000"/>
              </a:srgbClr>
            </a:outerShdw>
          </a:effectLst>
        </p:spPr>
      </p:pic>
      <p:sp>
        <p:nvSpPr>
          <p:cNvPr id="229" name="圆角矩形 2"/>
          <p:cNvSpPr/>
          <p:nvPr/>
        </p:nvSpPr>
        <p:spPr>
          <a:xfrm rot="16200000">
            <a:off x="505968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230" name="圆角矩形 3"/>
          <p:cNvSpPr/>
          <p:nvPr/>
        </p:nvSpPr>
        <p:spPr>
          <a:xfrm rot="16200000">
            <a:off x="523049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231" name="圆角矩形 6"/>
          <p:cNvSpPr/>
          <p:nvPr/>
        </p:nvSpPr>
        <p:spPr>
          <a:xfrm rot="16200000">
            <a:off x="574294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圆角矩形 7"/>
          <p:cNvSpPr/>
          <p:nvPr/>
        </p:nvSpPr>
        <p:spPr>
          <a:xfrm rot="16200000">
            <a:off x="608457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圆角矩形 9"/>
          <p:cNvSpPr/>
          <p:nvPr/>
        </p:nvSpPr>
        <p:spPr>
          <a:xfrm rot="16200000">
            <a:off x="540131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圆角矩形 10"/>
          <p:cNvSpPr/>
          <p:nvPr/>
        </p:nvSpPr>
        <p:spPr>
          <a:xfrm rot="16200000">
            <a:off x="557212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圆角矩形 11"/>
          <p:cNvSpPr/>
          <p:nvPr/>
        </p:nvSpPr>
        <p:spPr>
          <a:xfrm rot="16200000">
            <a:off x="591375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圆角矩形 12"/>
          <p:cNvSpPr/>
          <p:nvPr/>
        </p:nvSpPr>
        <p:spPr>
          <a:xfrm rot="16200000">
            <a:off x="625538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圆角矩形 13"/>
          <p:cNvSpPr/>
          <p:nvPr/>
        </p:nvSpPr>
        <p:spPr>
          <a:xfrm rot="16200000">
            <a:off x="642620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圆角矩形 237"/>
          <p:cNvSpPr/>
          <p:nvPr/>
        </p:nvSpPr>
        <p:spPr>
          <a:xfrm>
            <a:off x="1104900" y="3885565"/>
            <a:ext cx="4337050" cy="999490"/>
          </a:xfrm>
          <a:prstGeom prst="roundRect">
            <a:avLst>
              <a:gd name="adj" fmla="val 8683"/>
            </a:avLst>
          </a:prstGeom>
          <a:solidFill>
            <a:srgbClr val="DD3839"/>
          </a:solidFill>
          <a:ln>
            <a:noFill/>
          </a:ln>
          <a:effectLst>
            <a:outerShdw blurRad="63500" dist="38100" dir="3600000" algn="ctr" rotWithShape="0">
              <a:srgbClr val="DD383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同侧圆角矩形 238"/>
          <p:cNvSpPr/>
          <p:nvPr/>
        </p:nvSpPr>
        <p:spPr>
          <a:xfrm rot="16200000">
            <a:off x="1177290" y="3814445"/>
            <a:ext cx="998855" cy="1142365"/>
          </a:xfrm>
          <a:prstGeom prst="round2SameRect">
            <a:avLst>
              <a:gd name="adj1" fmla="val 8634"/>
              <a:gd name="adj2" fmla="val 0"/>
            </a:avLst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文本框 239"/>
          <p:cNvSpPr txBox="1"/>
          <p:nvPr/>
        </p:nvSpPr>
        <p:spPr>
          <a:xfrm>
            <a:off x="2283460" y="3988435"/>
            <a:ext cx="3051175" cy="3683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您最看重恋爱对象哪些方面？</a:t>
            </a:r>
            <a:endParaRPr lang="zh-CN" altLang="en-US" b="1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41" name="文本框 240"/>
          <p:cNvSpPr txBox="1"/>
          <p:nvPr/>
        </p:nvSpPr>
        <p:spPr>
          <a:xfrm>
            <a:off x="2283460" y="4414520"/>
            <a:ext cx="2540000" cy="339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其家庭和经济条件</a:t>
            </a:r>
          </a:p>
        </p:txBody>
      </p:sp>
      <p:sp>
        <p:nvSpPr>
          <p:cNvPr id="242" name="圆角矩形 12"/>
          <p:cNvSpPr/>
          <p:nvPr/>
        </p:nvSpPr>
        <p:spPr>
          <a:xfrm rot="16200000">
            <a:off x="659701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圆角矩形 13"/>
          <p:cNvSpPr/>
          <p:nvPr/>
        </p:nvSpPr>
        <p:spPr>
          <a:xfrm rot="16200000">
            <a:off x="676783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圆角矩形 12"/>
          <p:cNvSpPr/>
          <p:nvPr/>
        </p:nvSpPr>
        <p:spPr>
          <a:xfrm rot="16200000">
            <a:off x="693864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圆角矩形 13"/>
          <p:cNvSpPr/>
          <p:nvPr/>
        </p:nvSpPr>
        <p:spPr>
          <a:xfrm rot="16200000">
            <a:off x="710946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圆角矩形 12"/>
          <p:cNvSpPr/>
          <p:nvPr/>
        </p:nvSpPr>
        <p:spPr>
          <a:xfrm rot="16200000">
            <a:off x="728027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圆角矩形 13"/>
          <p:cNvSpPr/>
          <p:nvPr/>
        </p:nvSpPr>
        <p:spPr>
          <a:xfrm rot="16200000">
            <a:off x="745109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圆角矩形 12"/>
          <p:cNvSpPr/>
          <p:nvPr/>
        </p:nvSpPr>
        <p:spPr>
          <a:xfrm rot="16200000">
            <a:off x="762190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圆角矩形 13"/>
          <p:cNvSpPr/>
          <p:nvPr/>
        </p:nvSpPr>
        <p:spPr>
          <a:xfrm rot="16200000">
            <a:off x="779272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圆角矩形 12"/>
          <p:cNvSpPr/>
          <p:nvPr/>
        </p:nvSpPr>
        <p:spPr>
          <a:xfrm rot="16200000">
            <a:off x="796353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圆角矩形 13"/>
          <p:cNvSpPr/>
          <p:nvPr/>
        </p:nvSpPr>
        <p:spPr>
          <a:xfrm rot="16200000">
            <a:off x="813435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圆角矩形 12"/>
          <p:cNvSpPr/>
          <p:nvPr/>
        </p:nvSpPr>
        <p:spPr>
          <a:xfrm rot="16200000">
            <a:off x="830516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圆角矩形 13"/>
          <p:cNvSpPr/>
          <p:nvPr/>
        </p:nvSpPr>
        <p:spPr>
          <a:xfrm rot="16200000">
            <a:off x="847598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圆角矩形 12"/>
          <p:cNvSpPr/>
          <p:nvPr/>
        </p:nvSpPr>
        <p:spPr>
          <a:xfrm rot="16200000">
            <a:off x="864679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圆角矩形 13"/>
          <p:cNvSpPr/>
          <p:nvPr/>
        </p:nvSpPr>
        <p:spPr>
          <a:xfrm rot="16200000">
            <a:off x="881761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圆角矩形 12"/>
          <p:cNvSpPr/>
          <p:nvPr/>
        </p:nvSpPr>
        <p:spPr>
          <a:xfrm rot="16200000">
            <a:off x="898842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圆角矩形 13"/>
          <p:cNvSpPr/>
          <p:nvPr/>
        </p:nvSpPr>
        <p:spPr>
          <a:xfrm rot="16200000">
            <a:off x="915924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圆角矩形 12"/>
          <p:cNvSpPr/>
          <p:nvPr/>
        </p:nvSpPr>
        <p:spPr>
          <a:xfrm rot="16200000">
            <a:off x="933005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圆角矩形 13"/>
          <p:cNvSpPr/>
          <p:nvPr/>
        </p:nvSpPr>
        <p:spPr>
          <a:xfrm rot="16200000">
            <a:off x="950087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圆角矩形 12"/>
          <p:cNvSpPr/>
          <p:nvPr/>
        </p:nvSpPr>
        <p:spPr>
          <a:xfrm rot="16200000">
            <a:off x="967168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圆角矩形 13"/>
          <p:cNvSpPr/>
          <p:nvPr/>
        </p:nvSpPr>
        <p:spPr>
          <a:xfrm rot="16200000">
            <a:off x="984250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圆角矩形 12"/>
          <p:cNvSpPr/>
          <p:nvPr/>
        </p:nvSpPr>
        <p:spPr>
          <a:xfrm rot="16200000">
            <a:off x="1001331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圆角矩形 13"/>
          <p:cNvSpPr/>
          <p:nvPr/>
        </p:nvSpPr>
        <p:spPr>
          <a:xfrm rot="16200000">
            <a:off x="1018413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圆角矩形 13"/>
          <p:cNvSpPr/>
          <p:nvPr/>
        </p:nvSpPr>
        <p:spPr>
          <a:xfrm rot="16200000">
            <a:off x="10354945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圆角矩形 12"/>
          <p:cNvSpPr/>
          <p:nvPr/>
        </p:nvSpPr>
        <p:spPr>
          <a:xfrm rot="16200000">
            <a:off x="10525760" y="432181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文本框 265"/>
          <p:cNvSpPr txBox="1"/>
          <p:nvPr/>
        </p:nvSpPr>
        <p:spPr>
          <a:xfrm>
            <a:off x="5605780" y="4016375"/>
            <a:ext cx="70675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8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</a:p>
        </p:txBody>
      </p:sp>
      <p:sp>
        <p:nvSpPr>
          <p:cNvPr id="267" name="文本框 266"/>
          <p:cNvSpPr txBox="1"/>
          <p:nvPr/>
        </p:nvSpPr>
        <p:spPr>
          <a:xfrm>
            <a:off x="9351010" y="4016375"/>
            <a:ext cx="1082675" cy="73850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4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lang="en-US" altLang="zh-CN" sz="28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pic>
        <p:nvPicPr>
          <p:cNvPr id="268" name="图片 267" descr="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1590" y="410908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90000"/>
              </a:srgbClr>
            </a:outerShdw>
          </a:effectLst>
        </p:spPr>
      </p:pic>
      <p:pic>
        <p:nvPicPr>
          <p:cNvPr id="269" name="图片 268" descr="C:\Users\Administrator\Desktop\女(3).png女(3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455910" y="4109085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80000"/>
              </a:srgbClr>
            </a:outerShdw>
          </a:effectLst>
        </p:spPr>
      </p:pic>
      <p:sp>
        <p:nvSpPr>
          <p:cNvPr id="271" name="圆角矩形 2"/>
          <p:cNvSpPr/>
          <p:nvPr/>
        </p:nvSpPr>
        <p:spPr>
          <a:xfrm rot="16200000">
            <a:off x="505968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272" name="圆角矩形 3"/>
          <p:cNvSpPr/>
          <p:nvPr/>
        </p:nvSpPr>
        <p:spPr>
          <a:xfrm rot="16200000">
            <a:off x="5231130" y="5511165"/>
            <a:ext cx="99949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D3839"/>
              </a:solidFill>
            </a:endParaRPr>
          </a:p>
        </p:txBody>
      </p:sp>
      <p:sp>
        <p:nvSpPr>
          <p:cNvPr id="273" name="圆角矩形 6"/>
          <p:cNvSpPr/>
          <p:nvPr/>
        </p:nvSpPr>
        <p:spPr>
          <a:xfrm rot="16200000">
            <a:off x="5852160" y="5619750"/>
            <a:ext cx="7823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圆角矩形 7"/>
          <p:cNvSpPr/>
          <p:nvPr/>
        </p:nvSpPr>
        <p:spPr>
          <a:xfrm rot="16200000">
            <a:off x="6231255" y="5657215"/>
            <a:ext cx="70866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圆角矩形 9"/>
          <p:cNvSpPr/>
          <p:nvPr/>
        </p:nvSpPr>
        <p:spPr>
          <a:xfrm rot="16200000">
            <a:off x="5471795" y="5581015"/>
            <a:ext cx="86042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圆角矩形 10"/>
          <p:cNvSpPr/>
          <p:nvPr/>
        </p:nvSpPr>
        <p:spPr>
          <a:xfrm rot="16200000">
            <a:off x="5657850" y="5596255"/>
            <a:ext cx="82931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圆角矩形 11"/>
          <p:cNvSpPr/>
          <p:nvPr/>
        </p:nvSpPr>
        <p:spPr>
          <a:xfrm rot="16200000">
            <a:off x="6036945" y="5633720"/>
            <a:ext cx="75501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圆角矩形 12"/>
          <p:cNvSpPr/>
          <p:nvPr/>
        </p:nvSpPr>
        <p:spPr>
          <a:xfrm rot="16200000">
            <a:off x="6421120" y="5676265"/>
            <a:ext cx="67056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圆角矩形 13"/>
          <p:cNvSpPr/>
          <p:nvPr/>
        </p:nvSpPr>
        <p:spPr>
          <a:xfrm rot="16200000">
            <a:off x="6610350" y="5694680"/>
            <a:ext cx="63373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圆角矩形 279"/>
          <p:cNvSpPr/>
          <p:nvPr/>
        </p:nvSpPr>
        <p:spPr>
          <a:xfrm>
            <a:off x="1104900" y="5074285"/>
            <a:ext cx="4337050" cy="999490"/>
          </a:xfrm>
          <a:prstGeom prst="roundRect">
            <a:avLst>
              <a:gd name="adj" fmla="val 8683"/>
            </a:avLst>
          </a:prstGeom>
          <a:solidFill>
            <a:srgbClr val="DD3839"/>
          </a:solidFill>
          <a:ln>
            <a:noFill/>
          </a:ln>
          <a:effectLst>
            <a:outerShdw blurRad="63500" dist="38100" dir="3600000" algn="ctr" rotWithShape="0">
              <a:srgbClr val="DD383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同侧圆角矩形 280"/>
          <p:cNvSpPr/>
          <p:nvPr/>
        </p:nvSpPr>
        <p:spPr>
          <a:xfrm rot="16200000">
            <a:off x="1177290" y="5003165"/>
            <a:ext cx="998855" cy="1142365"/>
          </a:xfrm>
          <a:prstGeom prst="round2SameRect">
            <a:avLst>
              <a:gd name="adj1" fmla="val 8634"/>
              <a:gd name="adj2" fmla="val 0"/>
            </a:avLst>
          </a:prstGeom>
          <a:blipFill rotWithShape="0"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文本框 281"/>
          <p:cNvSpPr txBox="1"/>
          <p:nvPr/>
        </p:nvSpPr>
        <p:spPr>
          <a:xfrm>
            <a:off x="2283460" y="5177155"/>
            <a:ext cx="3051175" cy="3683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恋爱能给自己带来哪些提升？</a:t>
            </a:r>
          </a:p>
        </p:txBody>
      </p:sp>
      <p:sp>
        <p:nvSpPr>
          <p:cNvPr id="283" name="文本框 282"/>
          <p:cNvSpPr txBox="1"/>
          <p:nvPr/>
        </p:nvSpPr>
        <p:spPr>
          <a:xfrm>
            <a:off x="2283460" y="5603240"/>
            <a:ext cx="1550035" cy="339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言行举止</a:t>
            </a:r>
          </a:p>
        </p:txBody>
      </p:sp>
      <p:sp>
        <p:nvSpPr>
          <p:cNvPr id="284" name="圆角矩形 12"/>
          <p:cNvSpPr/>
          <p:nvPr/>
        </p:nvSpPr>
        <p:spPr>
          <a:xfrm rot="16200000">
            <a:off x="6800850" y="5714365"/>
            <a:ext cx="59436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圆角矩形 13"/>
          <p:cNvSpPr/>
          <p:nvPr/>
        </p:nvSpPr>
        <p:spPr>
          <a:xfrm rot="16200000">
            <a:off x="6998335" y="5741035"/>
            <a:ext cx="5410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圆角矩形 12"/>
          <p:cNvSpPr/>
          <p:nvPr/>
        </p:nvSpPr>
        <p:spPr>
          <a:xfrm rot="16200000">
            <a:off x="7188835" y="5760720"/>
            <a:ext cx="50228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圆角矩形 13"/>
          <p:cNvSpPr/>
          <p:nvPr/>
        </p:nvSpPr>
        <p:spPr>
          <a:xfrm rot="16200000">
            <a:off x="7383780" y="5784850"/>
            <a:ext cx="45529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圆角矩形 13"/>
          <p:cNvSpPr/>
          <p:nvPr/>
        </p:nvSpPr>
        <p:spPr>
          <a:xfrm rot="16200000">
            <a:off x="8818245" y="5511165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圆角矩形 12"/>
          <p:cNvSpPr/>
          <p:nvPr/>
        </p:nvSpPr>
        <p:spPr>
          <a:xfrm rot="16200000">
            <a:off x="8988425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圆角矩形 13"/>
          <p:cNvSpPr/>
          <p:nvPr/>
        </p:nvSpPr>
        <p:spPr>
          <a:xfrm rot="16200000">
            <a:off x="915924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圆角矩形 12"/>
          <p:cNvSpPr/>
          <p:nvPr/>
        </p:nvSpPr>
        <p:spPr>
          <a:xfrm rot="16200000">
            <a:off x="9330055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圆角矩形 13"/>
          <p:cNvSpPr/>
          <p:nvPr/>
        </p:nvSpPr>
        <p:spPr>
          <a:xfrm rot="16200000">
            <a:off x="950087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圆角矩形 12"/>
          <p:cNvSpPr/>
          <p:nvPr/>
        </p:nvSpPr>
        <p:spPr>
          <a:xfrm rot="16200000">
            <a:off x="9671685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圆角矩形 13"/>
          <p:cNvSpPr/>
          <p:nvPr/>
        </p:nvSpPr>
        <p:spPr>
          <a:xfrm rot="16200000">
            <a:off x="984250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圆角矩形 12"/>
          <p:cNvSpPr/>
          <p:nvPr/>
        </p:nvSpPr>
        <p:spPr>
          <a:xfrm rot="16200000">
            <a:off x="10013315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圆角矩形 13"/>
          <p:cNvSpPr/>
          <p:nvPr/>
        </p:nvSpPr>
        <p:spPr>
          <a:xfrm rot="16200000">
            <a:off x="1018413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圆角矩形 13"/>
          <p:cNvSpPr/>
          <p:nvPr/>
        </p:nvSpPr>
        <p:spPr>
          <a:xfrm rot="16200000">
            <a:off x="10354945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圆角矩形 12"/>
          <p:cNvSpPr/>
          <p:nvPr/>
        </p:nvSpPr>
        <p:spPr>
          <a:xfrm rot="16200000">
            <a:off x="10525760" y="5510530"/>
            <a:ext cx="99822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文本框 311"/>
          <p:cNvSpPr txBox="1"/>
          <p:nvPr/>
        </p:nvSpPr>
        <p:spPr>
          <a:xfrm>
            <a:off x="3776980" y="5603240"/>
            <a:ext cx="1550035" cy="339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F232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综合素质</a:t>
            </a:r>
          </a:p>
        </p:txBody>
      </p:sp>
      <p:sp>
        <p:nvSpPr>
          <p:cNvPr id="315" name="圆角矩形 6"/>
          <p:cNvSpPr/>
          <p:nvPr/>
        </p:nvSpPr>
        <p:spPr>
          <a:xfrm rot="16200000">
            <a:off x="6159500" y="5097145"/>
            <a:ext cx="16954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圆角矩形 7"/>
          <p:cNvSpPr/>
          <p:nvPr/>
        </p:nvSpPr>
        <p:spPr>
          <a:xfrm rot="16200000">
            <a:off x="6465570" y="5134610"/>
            <a:ext cx="24257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圆角矩形 9"/>
          <p:cNvSpPr/>
          <p:nvPr/>
        </p:nvSpPr>
        <p:spPr>
          <a:xfrm rot="16200000">
            <a:off x="5857240" y="5057140"/>
            <a:ext cx="9017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圆角矩形 10"/>
          <p:cNvSpPr/>
          <p:nvPr/>
        </p:nvSpPr>
        <p:spPr>
          <a:xfrm rot="16200000">
            <a:off x="6003925" y="5081905"/>
            <a:ext cx="13906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圆角矩形 11"/>
          <p:cNvSpPr/>
          <p:nvPr/>
        </p:nvSpPr>
        <p:spPr>
          <a:xfrm rot="16200000">
            <a:off x="6307455" y="5120640"/>
            <a:ext cx="21590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圆角矩形 12"/>
          <p:cNvSpPr/>
          <p:nvPr/>
        </p:nvSpPr>
        <p:spPr>
          <a:xfrm rot="16200000">
            <a:off x="6612890" y="5157470"/>
            <a:ext cx="28892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圆角矩形 13"/>
          <p:cNvSpPr/>
          <p:nvPr/>
        </p:nvSpPr>
        <p:spPr>
          <a:xfrm rot="16200000">
            <a:off x="6765290" y="5176520"/>
            <a:ext cx="32639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圆角矩形 12"/>
          <p:cNvSpPr/>
          <p:nvPr/>
        </p:nvSpPr>
        <p:spPr>
          <a:xfrm rot="16200000">
            <a:off x="6915785" y="5194935"/>
            <a:ext cx="36512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圆角矩形 13"/>
          <p:cNvSpPr/>
          <p:nvPr/>
        </p:nvSpPr>
        <p:spPr>
          <a:xfrm rot="16200000">
            <a:off x="7067550" y="5215255"/>
            <a:ext cx="40449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圆角矩形 12"/>
          <p:cNvSpPr/>
          <p:nvPr/>
        </p:nvSpPr>
        <p:spPr>
          <a:xfrm rot="16200000">
            <a:off x="7211695" y="5241290"/>
            <a:ext cx="45720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圆角矩形 13"/>
          <p:cNvSpPr/>
          <p:nvPr/>
        </p:nvSpPr>
        <p:spPr>
          <a:xfrm rot="16200000">
            <a:off x="7363460" y="5260975"/>
            <a:ext cx="49593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圆角矩形 12"/>
          <p:cNvSpPr/>
          <p:nvPr/>
        </p:nvSpPr>
        <p:spPr>
          <a:xfrm rot="16200000">
            <a:off x="7508875" y="5285105"/>
            <a:ext cx="54165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圆角矩形 13"/>
          <p:cNvSpPr/>
          <p:nvPr/>
        </p:nvSpPr>
        <p:spPr>
          <a:xfrm rot="16200000">
            <a:off x="7658100" y="5306695"/>
            <a:ext cx="58483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圆角矩形 12"/>
          <p:cNvSpPr/>
          <p:nvPr/>
        </p:nvSpPr>
        <p:spPr>
          <a:xfrm rot="16200000">
            <a:off x="7811135" y="5324475"/>
            <a:ext cx="62039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圆角矩形 13"/>
          <p:cNvSpPr/>
          <p:nvPr/>
        </p:nvSpPr>
        <p:spPr>
          <a:xfrm rot="16200000">
            <a:off x="7960995" y="5345430"/>
            <a:ext cx="66230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圆角矩形 12"/>
          <p:cNvSpPr/>
          <p:nvPr/>
        </p:nvSpPr>
        <p:spPr>
          <a:xfrm rot="16200000">
            <a:off x="8112760" y="5363845"/>
            <a:ext cx="69977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圆角矩形 13"/>
          <p:cNvSpPr/>
          <p:nvPr/>
        </p:nvSpPr>
        <p:spPr>
          <a:xfrm rot="16200000">
            <a:off x="8267065" y="5380990"/>
            <a:ext cx="73342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圆角矩形 12"/>
          <p:cNvSpPr/>
          <p:nvPr/>
        </p:nvSpPr>
        <p:spPr>
          <a:xfrm rot="16200000">
            <a:off x="8418195" y="5400675"/>
            <a:ext cx="77279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圆角矩形 13"/>
          <p:cNvSpPr/>
          <p:nvPr/>
        </p:nvSpPr>
        <p:spPr>
          <a:xfrm rot="16200000">
            <a:off x="8562975" y="5426075"/>
            <a:ext cx="824230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圆角矩形 12"/>
          <p:cNvSpPr/>
          <p:nvPr/>
        </p:nvSpPr>
        <p:spPr>
          <a:xfrm rot="16200000">
            <a:off x="8711565" y="5445760"/>
            <a:ext cx="869315" cy="126365"/>
          </a:xfrm>
          <a:prstGeom prst="roundRect">
            <a:avLst>
              <a:gd name="adj" fmla="val 25125"/>
            </a:avLst>
          </a:prstGeom>
          <a:solidFill>
            <a:schemeClr val="bg1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圆角矩形 13"/>
          <p:cNvSpPr/>
          <p:nvPr/>
        </p:nvSpPr>
        <p:spPr>
          <a:xfrm rot="16200000">
            <a:off x="7574280" y="5804535"/>
            <a:ext cx="41084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圆角矩形 13"/>
          <p:cNvSpPr/>
          <p:nvPr/>
        </p:nvSpPr>
        <p:spPr>
          <a:xfrm rot="16200000">
            <a:off x="7762875" y="5822950"/>
            <a:ext cx="3759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" name="圆角矩形 13"/>
          <p:cNvSpPr/>
          <p:nvPr/>
        </p:nvSpPr>
        <p:spPr>
          <a:xfrm rot="16200000">
            <a:off x="7953375" y="5844540"/>
            <a:ext cx="33591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圆角矩形 13"/>
          <p:cNvSpPr/>
          <p:nvPr/>
        </p:nvSpPr>
        <p:spPr>
          <a:xfrm rot="16200000">
            <a:off x="8145145" y="5862955"/>
            <a:ext cx="29591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圆角矩形 13"/>
          <p:cNvSpPr/>
          <p:nvPr/>
        </p:nvSpPr>
        <p:spPr>
          <a:xfrm rot="16200000">
            <a:off x="8333105" y="5879465"/>
            <a:ext cx="26162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圆角矩形 13"/>
          <p:cNvSpPr/>
          <p:nvPr/>
        </p:nvSpPr>
        <p:spPr>
          <a:xfrm rot="16200000">
            <a:off x="8522970" y="5899150"/>
            <a:ext cx="22288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圆角矩形 13"/>
          <p:cNvSpPr/>
          <p:nvPr/>
        </p:nvSpPr>
        <p:spPr>
          <a:xfrm rot="16200000">
            <a:off x="8719185" y="5924550"/>
            <a:ext cx="171450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圆角矩形 13"/>
          <p:cNvSpPr/>
          <p:nvPr/>
        </p:nvSpPr>
        <p:spPr>
          <a:xfrm rot="16200000">
            <a:off x="8908415" y="5947410"/>
            <a:ext cx="13398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圆角矩形 13"/>
          <p:cNvSpPr/>
          <p:nvPr/>
        </p:nvSpPr>
        <p:spPr>
          <a:xfrm rot="16200000">
            <a:off x="9097645" y="5965190"/>
            <a:ext cx="98425" cy="126365"/>
          </a:xfrm>
          <a:prstGeom prst="roundRect">
            <a:avLst>
              <a:gd name="adj" fmla="val 25125"/>
            </a:avLst>
          </a:prstGeom>
          <a:solidFill>
            <a:srgbClr val="DD3839"/>
          </a:solidFill>
          <a:ln>
            <a:noFill/>
          </a:ln>
          <a:effectLst>
            <a:outerShdw blurRad="63500" dist="12700" dir="5400000" algn="t" rotWithShape="0">
              <a:srgbClr val="DD3839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文本框 357"/>
          <p:cNvSpPr txBox="1"/>
          <p:nvPr/>
        </p:nvSpPr>
        <p:spPr>
          <a:xfrm>
            <a:off x="5616575" y="5141595"/>
            <a:ext cx="690880" cy="49212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74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</a:p>
        </p:txBody>
      </p:sp>
      <p:pic>
        <p:nvPicPr>
          <p:cNvPr id="359" name="图片 358" descr="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1590" y="5298440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100000"/>
              </a:srgbClr>
            </a:outerShdw>
          </a:effectLst>
        </p:spPr>
      </p:pic>
      <p:sp>
        <p:nvSpPr>
          <p:cNvPr id="360" name="文本框 359"/>
          <p:cNvSpPr txBox="1"/>
          <p:nvPr/>
        </p:nvSpPr>
        <p:spPr>
          <a:xfrm>
            <a:off x="5616575" y="5560060"/>
            <a:ext cx="690880" cy="49212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78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</a:p>
        </p:txBody>
      </p:sp>
      <p:sp>
        <p:nvSpPr>
          <p:cNvPr id="361" name="文本框 360"/>
          <p:cNvSpPr txBox="1"/>
          <p:nvPr/>
        </p:nvSpPr>
        <p:spPr>
          <a:xfrm>
            <a:off x="9714230" y="5141595"/>
            <a:ext cx="690880" cy="49212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32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76</a:t>
            </a:r>
            <a:r>
              <a:rPr lang="en-US" altLang="zh-CN" sz="16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pic>
        <p:nvPicPr>
          <p:cNvPr id="362" name="图片 361" descr="C:\Users\Administrator\Desktop\女(3).png女(3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455910" y="5298440"/>
            <a:ext cx="552450" cy="552450"/>
          </a:xfrm>
          <a:prstGeom prst="rect">
            <a:avLst/>
          </a:prstGeom>
          <a:effectLst>
            <a:outerShdw blurRad="50800" dist="50800" dir="5400000" algn="ctr" rotWithShape="0">
              <a:srgbClr val="DD3839">
                <a:alpha val="80000"/>
              </a:srgbClr>
            </a:outerShdw>
          </a:effectLst>
        </p:spPr>
      </p:pic>
      <p:sp>
        <p:nvSpPr>
          <p:cNvPr id="363" name="文本框 362"/>
          <p:cNvSpPr txBox="1"/>
          <p:nvPr/>
        </p:nvSpPr>
        <p:spPr>
          <a:xfrm>
            <a:off x="9714230" y="5560060"/>
            <a:ext cx="690880" cy="492125"/>
          </a:xfrm>
          <a:prstGeom prst="rect">
            <a:avLst/>
          </a:prstGeom>
          <a:noFill/>
          <a:effectLst>
            <a:outerShdw blurRad="38100" dist="25400" dir="5400000" algn="t" rotWithShape="0">
              <a:srgbClr val="DD3839">
                <a:alpha val="5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32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66</a:t>
            </a:r>
            <a:r>
              <a:rPr lang="en-US" altLang="zh-CN" sz="1600" b="1">
                <a:solidFill>
                  <a:srgbClr val="DD3839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心形 33"/>
          <p:cNvSpPr/>
          <p:nvPr/>
        </p:nvSpPr>
        <p:spPr>
          <a:xfrm>
            <a:off x="673100" y="747395"/>
            <a:ext cx="424180" cy="35115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同侧圆角矩形 3"/>
          <p:cNvSpPr/>
          <p:nvPr/>
        </p:nvSpPr>
        <p:spPr>
          <a:xfrm rot="16200000">
            <a:off x="1600200" y="884555"/>
            <a:ext cx="255270" cy="76200"/>
          </a:xfrm>
          <a:prstGeom prst="round2SameRect">
            <a:avLst>
              <a:gd name="adj1" fmla="val 3186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9C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765935" y="626110"/>
            <a:ext cx="0" cy="5605145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53310" y="559435"/>
            <a:ext cx="9117965" cy="1641475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609600" algn="l" fontAlgn="auto">
              <a:lnSpc>
                <a:spcPct val="140000"/>
              </a:lnSpc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大学是学生们树立正确的世界观、人生观和价值观的重要时期，其心智虽趋于成熟，但在处理大学中恋爱的问题时却往往不够理性，本次调查结果凸显本校大学生爱情观的迷茫与困惑。</a:t>
            </a:r>
          </a:p>
        </p:txBody>
      </p:sp>
      <p:pic>
        <p:nvPicPr>
          <p:cNvPr id="9" name="图片 8" descr="目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10" y="2867025"/>
            <a:ext cx="1932940" cy="1932940"/>
          </a:xfrm>
          <a:prstGeom prst="rect">
            <a:avLst/>
          </a:prstGeom>
          <a:effectLst>
            <a:outerShdw blurRad="50800" dist="38100" dir="2700000" algn="tl" rotWithShape="0">
              <a:srgbClr val="9F1B1E">
                <a:alpha val="40000"/>
              </a:srgbClr>
            </a:outerShdw>
          </a:effectLst>
        </p:spPr>
      </p:pic>
      <p:pic>
        <p:nvPicPr>
          <p:cNvPr id="10" name="图片 9" descr="C:\Users\Administrator\Desktop\钱(1).png钱(1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68185" y="2791460"/>
            <a:ext cx="2084070" cy="2084070"/>
          </a:xfrm>
          <a:prstGeom prst="rect">
            <a:avLst/>
          </a:prstGeom>
          <a:effectLst>
            <a:outerShdw blurRad="50800" dist="38100" dir="2700000" algn="tl" rotWithShape="0">
              <a:srgbClr val="9F1B1E">
                <a:alpha val="40000"/>
              </a:srgbClr>
            </a:outerShdw>
          </a:effectLst>
        </p:spPr>
      </p:pic>
      <p:pic>
        <p:nvPicPr>
          <p:cNvPr id="11" name="图片 10" descr="C:\Users\Administrator\Desktop\天平.png天平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8530" y="2900045"/>
            <a:ext cx="1932940" cy="1866900"/>
          </a:xfrm>
          <a:prstGeom prst="rect">
            <a:avLst/>
          </a:prstGeom>
          <a:effectLst>
            <a:outerShdw blurRad="50800" dist="38100" dir="2700000" algn="tl" rotWithShape="0">
              <a:srgbClr val="9F1B1E">
                <a:alpha val="40000"/>
              </a:srgbClr>
            </a:outerShdw>
          </a:effectLst>
        </p:spPr>
      </p:pic>
      <p:pic>
        <p:nvPicPr>
          <p:cNvPr id="12" name="图片 11" descr="C:\Users\Administrator\Desktop\问题.png问题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38970" y="2867025"/>
            <a:ext cx="1932940" cy="1932940"/>
          </a:xfrm>
          <a:prstGeom prst="rect">
            <a:avLst/>
          </a:prstGeom>
          <a:effectLst>
            <a:outerShdw blurRad="50800" dist="38100" dir="2700000" algn="tl" rotWithShape="0">
              <a:srgbClr val="9F1B1E">
                <a:alpha val="40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412115" y="1515110"/>
            <a:ext cx="945515" cy="423545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90000"/>
              </a:lnSpc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结论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7450" y="5104765"/>
            <a:ext cx="1724660" cy="1050290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&lt; 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动机 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&gt;</a:t>
            </a:r>
          </a:p>
          <a:p>
            <a:pPr indent="0" algn="ctr" fontAlgn="auto"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过于幼稚化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9610" y="5104765"/>
            <a:ext cx="2430780" cy="1050290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&lt; 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价值 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&gt;</a:t>
            </a:r>
          </a:p>
          <a:p>
            <a:pPr indent="0" algn="ctr" fontAlgn="auto"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价值观念不统一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71665" y="5104765"/>
            <a:ext cx="2277110" cy="1050290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&lt; 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资源 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&gt;</a:t>
            </a:r>
          </a:p>
          <a:p>
            <a:pPr indent="0" algn="ctr" fontAlgn="auto"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金钱精力不足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52610" y="5104765"/>
            <a:ext cx="2105660" cy="1050290"/>
          </a:xfrm>
          <a:prstGeom prst="rect">
            <a:avLst/>
          </a:prstGeom>
          <a:noFill/>
          <a:effectLst>
            <a:outerShdw blurRad="50800" dist="38100" dir="5400000" algn="t" rotWithShape="0">
              <a:srgbClr val="9F1B1E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&lt; </a:t>
            </a:r>
            <a:r>
              <a:rPr lang="zh-CN" altLang="en-US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未来 </a:t>
            </a:r>
            <a:r>
              <a:rPr lang="en-US" altLang="zh-CN" sz="2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&gt;</a:t>
            </a:r>
          </a:p>
          <a:p>
            <a:pPr indent="0" algn="ctr" fontAlgn="auto"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不明确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680</Words>
  <Application>Microsoft Office PowerPoint</Application>
  <PresentationFormat>宽屏</PresentationFormat>
  <Paragraphs>283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华文细黑</vt:lpstr>
      <vt:lpstr>宋体</vt:lpstr>
      <vt:lpstr>微软雅黑</vt:lpstr>
      <vt:lpstr>幼圆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恒好美佳   </dc:subject>
  <dc:description>恒好美佳   https://sppt.taobao.com/</dc:description>
  <cp:lastModifiedBy>微软用户</cp:lastModifiedBy>
  <cp:revision>2</cp:revision>
  <dcterms:created xsi:type="dcterms:W3CDTF">2017-12-05T07:45:00Z</dcterms:created>
  <dcterms:modified xsi:type="dcterms:W3CDTF">2018-08-31T11:38:53Z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